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handoutMasterIdLst>
    <p:handoutMasterId r:id="rId53"/>
  </p:handoutMasterIdLst>
  <p:sldIdLst>
    <p:sldId id="280" r:id="rId2"/>
    <p:sldId id="297" r:id="rId3"/>
    <p:sldId id="298" r:id="rId4"/>
    <p:sldId id="344" r:id="rId5"/>
    <p:sldId id="345" r:id="rId6"/>
    <p:sldId id="346" r:id="rId7"/>
    <p:sldId id="347" r:id="rId8"/>
    <p:sldId id="348"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4" r:id="rId22"/>
    <p:sldId id="315" r:id="rId23"/>
    <p:sldId id="316" r:id="rId24"/>
    <p:sldId id="317" r:id="rId25"/>
    <p:sldId id="318" r:id="rId26"/>
    <p:sldId id="331" r:id="rId27"/>
    <p:sldId id="332" r:id="rId28"/>
    <p:sldId id="333" r:id="rId29"/>
    <p:sldId id="334" r:id="rId30"/>
    <p:sldId id="335"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6" r:id="rId44"/>
    <p:sldId id="337" r:id="rId45"/>
    <p:sldId id="338" r:id="rId46"/>
    <p:sldId id="339" r:id="rId47"/>
    <p:sldId id="340" r:id="rId48"/>
    <p:sldId id="341" r:id="rId49"/>
    <p:sldId id="342" r:id="rId50"/>
    <p:sldId id="343" r:id="rId51"/>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3429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685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0287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17145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0574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24003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2743200" algn="l" defTabSz="6858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50">
          <p15:clr>
            <a:srgbClr val="A4A3A4"/>
          </p15:clr>
        </p15:guide>
        <p15:guide id="2" pos="29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6FBFE"/>
    <a:srgbClr val="57D2E3"/>
    <a:srgbClr val="21B1C5"/>
    <a:srgbClr val="B2F3FC"/>
    <a:srgbClr val="4BCFE1"/>
    <a:srgbClr val="5BADF7"/>
    <a:srgbClr val="6A56A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255" autoAdjust="0"/>
    <p:restoredTop sz="93982" autoAdjust="0"/>
  </p:normalViewPr>
  <p:slideViewPr>
    <p:cSldViewPr snapToGrid="0">
      <p:cViewPr varScale="1">
        <p:scale>
          <a:sx n="145" d="100"/>
          <a:sy n="145" d="100"/>
        </p:scale>
        <p:origin x="-654" y="-90"/>
      </p:cViewPr>
      <p:guideLst>
        <p:guide orient="horz" pos="1650"/>
        <p:guide pos="2910"/>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a:latin typeface="Times New Roman" panose="02020603050405020304" pitchFamily="18" charset="0"/>
                <a:ea typeface="微软雅黑" panose="020B0503020204020204" pitchFamily="34" charset="-122"/>
              </a:defRPr>
            </a:lvl1pPr>
          </a:lstStyle>
          <a:p>
            <a:fld id="{AEC832BA-4E2B-47F4-B35D-D029E19E2B89}"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dirty="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smtClean="0"/>
              <a:t>单击此处编辑母版文本样式</a:t>
            </a:r>
          </a:p>
          <a:p>
            <a:pPr lvl="1"/>
            <a:r>
              <a:rPr lang="zh-CN" altLang="en-US" noProof="0" dirty="0" smtClean="0"/>
              <a:t>第二级</a:t>
            </a:r>
          </a:p>
          <a:p>
            <a:pPr lvl="2"/>
            <a:r>
              <a:rPr lang="zh-CN" altLang="en-US" noProof="0" dirty="0" smtClean="0"/>
              <a:t>第三级</a:t>
            </a:r>
          </a:p>
          <a:p>
            <a:pPr lvl="3"/>
            <a:r>
              <a:rPr lang="zh-CN" altLang="en-US" noProof="0" dirty="0" smtClean="0"/>
              <a:t>第四级</a:t>
            </a:r>
          </a:p>
          <a:p>
            <a:pPr lvl="4"/>
            <a:r>
              <a:rPr lang="zh-CN" altLang="en-US" noProof="0" dirty="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atin typeface="Times New Roman" panose="02020603050405020304" pitchFamily="18" charset="0"/>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a:latin typeface="Times New Roman" panose="02020603050405020304" pitchFamily="18" charset="0"/>
                <a:ea typeface="微软雅黑" panose="020B0503020204020204" pitchFamily="34" charset="-122"/>
              </a:defRPr>
            </a:lvl1pPr>
          </a:lstStyle>
          <a:p>
            <a:fld id="{8AEFB328-3DCF-4D80-AF44-2457AE1C78B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mn-cs"/>
      </a:defRPr>
    </a:lvl1pPr>
    <a:lvl2pPr marL="3429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mn-cs"/>
      </a:defRPr>
    </a:lvl2pPr>
    <a:lvl3pPr marL="6858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mn-cs"/>
      </a:defRPr>
    </a:lvl3pPr>
    <a:lvl4pPr marL="10287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mn-cs"/>
      </a:defRPr>
    </a:lvl4pPr>
    <a:lvl5pPr marL="1371600" algn="l" rtl="0" eaLnBrk="0" fontAlgn="base" hangingPunct="0">
      <a:spcBef>
        <a:spcPct val="30000"/>
      </a:spcBef>
      <a:spcAft>
        <a:spcPct val="0"/>
      </a:spcAft>
      <a:defRPr sz="900" kern="1200">
        <a:solidFill>
          <a:schemeClr val="tx1"/>
        </a:solidFill>
        <a:latin typeface="+mn-lt"/>
        <a:ea typeface="微软雅黑" panose="020B0503020204020204" pitchFamily="34"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6386"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6387"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fld id="{FF730E6A-1AF3-4128-9541-8CCA16C20927}" type="slidenum">
              <a:rPr lang="zh-CN" altLang="en-US"/>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580500"/>
            <a:ext cx="8229600" cy="4112100"/>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buFont typeface="Arial" panose="020B0604020202020204" pitchFamily="34" charset="0"/>
              <a:buChar char="●"/>
              <a:tabLst>
                <a:tab pos="1207135" algn="l"/>
                <a:tab pos="1207135" algn="l"/>
                <a:tab pos="1207135" algn="l"/>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2"/>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4" name="页脚占位符 3"/>
          <p:cNvSpPr>
            <a:spLocks noGrp="1"/>
          </p:cNvSpPr>
          <p:nvPr>
            <p:ph type="ftr" sz="quarter" idx="15"/>
            <p:custDataLst>
              <p:tags r:id="rId2"/>
            </p:custDataLst>
          </p:nvPr>
        </p:nvSpPr>
        <p:spPr/>
        <p:txBody>
          <a:bodyPr/>
          <a:lstStyle>
            <a:lvl1pPr>
              <a:defRPr/>
            </a:lvl1pPr>
          </a:lstStyle>
          <a:p>
            <a:endParaRPr lang="zh-CN" altLang="en-US"/>
          </a:p>
        </p:txBody>
      </p:sp>
      <p:sp>
        <p:nvSpPr>
          <p:cNvPr id="5" name="灯片编号占位符 4"/>
          <p:cNvSpPr>
            <a:spLocks noGrp="1"/>
          </p:cNvSpPr>
          <p:nvPr>
            <p:ph type="sldNum" sz="quarter" idx="16"/>
            <p:custDataLst>
              <p:tags r:id="rId3"/>
            </p:custDataLst>
          </p:nvPr>
        </p:nvSpPr>
        <p:spPr/>
        <p:txBody>
          <a:bodyPr/>
          <a:lstStyle>
            <a:lvl1pPr>
              <a:defRPr/>
            </a:lvl1pPr>
          </a:lstStyle>
          <a:p>
            <a:fld id="{B00DF108-3DEA-4997-824E-7C3113421B66}"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99100" y="1863000"/>
            <a:ext cx="7349400" cy="764100"/>
          </a:xfrm>
        </p:spPr>
        <p:txBody>
          <a:bodyPr lIns="67500" tIns="35100" rIns="67500" bIns="35100" rtlCol="0" anchor="t">
            <a:normAutofit/>
          </a:bodyPr>
          <a:lstStyle>
            <a:lvl1pPr marL="0" marR="0" algn="ctr" defTabSz="685800" rtl="0" eaLnBrk="1" fontAlgn="auto" latinLnBrk="0" hangingPunct="1">
              <a:lnSpc>
                <a:spcPct val="100000"/>
              </a:lnSpc>
              <a:buNone/>
              <a:defRPr kumimoji="0" lang="zh-CN" altLang="en-US" sz="4500" b="1" i="0" u="none" strike="noStrike" kern="1200" cap="none" spc="225"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单击此处编辑标题</a:t>
            </a:r>
          </a:p>
        </p:txBody>
      </p:sp>
      <p:sp>
        <p:nvSpPr>
          <p:cNvPr id="7" name="文本占位符 6"/>
          <p:cNvSpPr>
            <a:spLocks noGrp="1"/>
          </p:cNvSpPr>
          <p:nvPr>
            <p:ph type="body" sz="quarter" idx="13"/>
          </p:nvPr>
        </p:nvSpPr>
        <p:spPr>
          <a:xfrm>
            <a:off x="899100" y="2670300"/>
            <a:ext cx="7349400" cy="353700"/>
          </a:xfrm>
        </p:spPr>
        <p:txBody>
          <a:bodyPr>
            <a:normAutofit/>
          </a:bodyPr>
          <a:lstStyle>
            <a:lvl1pPr marL="0" indent="0" algn="ctr">
              <a:lnSpc>
                <a:spcPct val="110000"/>
              </a:lnSpc>
              <a:buNone/>
              <a:defRPr sz="1800" spc="150" baseline="0">
                <a:solidFill>
                  <a:schemeClr val="tx1">
                    <a:lumMod val="65000"/>
                    <a:lumOff val="35000"/>
                  </a:schemeClr>
                </a:solidFill>
              </a:defRPr>
            </a:lvl1pPr>
          </a:lstStyle>
          <a:p>
            <a:pPr lvl="0"/>
            <a:r>
              <a:rPr lang="zh-CN" altLang="en-US" noProof="1"/>
              <a:t>单击此处编辑母版文本样式</a:t>
            </a:r>
          </a:p>
        </p:txBody>
      </p:sp>
      <p:sp>
        <p:nvSpPr>
          <p:cNvPr id="4" name="日期占位符 2"/>
          <p:cNvSpPr>
            <a:spLocks noGrp="1"/>
          </p:cNvSpPr>
          <p:nvPr>
            <p:ph type="dt" sz="half" idx="14"/>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5" name="页脚占位符 3"/>
          <p:cNvSpPr>
            <a:spLocks noGrp="1"/>
          </p:cNvSpPr>
          <p:nvPr>
            <p:ph type="ftr" sz="quarter" idx="15"/>
            <p:custDataLst>
              <p:tags r:id="rId2"/>
            </p:custDataLst>
          </p:nvPr>
        </p:nvSpPr>
        <p:spPr/>
        <p:txBody>
          <a:bodyPr/>
          <a:lstStyle>
            <a:lvl1pPr>
              <a:defRPr/>
            </a:lvl1pPr>
          </a:lstStyle>
          <a:p>
            <a:endParaRPr lang="zh-CN" altLang="en-US"/>
          </a:p>
        </p:txBody>
      </p:sp>
      <p:sp>
        <p:nvSpPr>
          <p:cNvPr id="6" name="灯片编号占位符 4"/>
          <p:cNvSpPr>
            <a:spLocks noGrp="1"/>
          </p:cNvSpPr>
          <p:nvPr>
            <p:ph type="sldNum" sz="quarter" idx="16"/>
            <p:custDataLst>
              <p:tags r:id="rId3"/>
            </p:custDataLst>
          </p:nvPr>
        </p:nvSpPr>
        <p:spPr/>
        <p:txBody>
          <a:bodyPr/>
          <a:lstStyle>
            <a:lvl1pPr>
              <a:defRPr/>
            </a:lvl1pPr>
          </a:lstStyle>
          <a:p>
            <a:fld id="{363C8F40-58FE-4451-BCA4-FD6BF700F72C}"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278CFC14-DB44-4930-85A1-7A85FD591583}"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4"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5"/>
          <p:cNvSpPr>
            <a:spLocks noGrp="1"/>
          </p:cNvSpPr>
          <p:nvPr>
            <p:ph type="sldNum" sz="quarter" idx="12"/>
            <p:custDataLst>
              <p:tags r:id="rId3"/>
            </p:custDataLst>
          </p:nvPr>
        </p:nvSpPr>
        <p:spPr/>
        <p:txBody>
          <a:bodyPr/>
          <a:lstStyle>
            <a:lvl1pPr>
              <a:defRPr/>
            </a:lvl1pPr>
          </a:lstStyle>
          <a:p>
            <a:fld id="{EE1AFB17-57FB-4979-83D1-777F3124F41A}"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lvl1pPr marL="0" marR="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单击此处编辑母版标题样式</a:t>
            </a:r>
          </a:p>
        </p:txBody>
      </p:sp>
      <p:sp>
        <p:nvSpPr>
          <p:cNvPr id="3" name="内容占位符 2"/>
          <p:cNvSpPr>
            <a:spLocks noGrp="1"/>
          </p:cNvSpPr>
          <p:nvPr>
            <p:ph idx="1"/>
          </p:nvPr>
        </p:nvSpPr>
        <p:spPr>
          <a:xfrm>
            <a:off x="456300" y="1117800"/>
            <a:ext cx="8226900" cy="3569400"/>
          </a:xfrm>
        </p:spPr>
        <p:txBody>
          <a:bodyPr rtlCol="0">
            <a:normAutofit/>
          </a:bodyPr>
          <a:lstStyle>
            <a:lvl1pPr marL="171450" marR="0" lvl="0"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4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1F06008A-5B03-4115-A242-83DB027CB8BA}"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493100" y="2886300"/>
            <a:ext cx="5826600" cy="575100"/>
          </a:xfrm>
        </p:spPr>
        <p:txBody>
          <a:bodyPr lIns="67500" tIns="35100" rIns="67500" bIns="35100" anchor="b">
            <a:normAutofit/>
          </a:bodyPr>
          <a:lstStyle>
            <a:lvl1pPr>
              <a:defRPr sz="3300" b="1" i="0" u="none" strike="noStrike" kern="1200" cap="none" spc="225" normalizeH="0" baseline="0">
                <a:solidFill>
                  <a:schemeClr val="tx1">
                    <a:lumMod val="85000"/>
                    <a:lumOff val="15000"/>
                  </a:schemeClr>
                </a:solidFill>
                <a:effectLst/>
                <a:uFillTx/>
              </a:defRPr>
            </a:lvl1pPr>
          </a:lstStyle>
          <a:p>
            <a:r>
              <a:rPr lang="zh-CN" altLang="en-US" noProof="1"/>
              <a:t>单击此处编辑标题</a:t>
            </a:r>
          </a:p>
        </p:txBody>
      </p:sp>
      <p:sp>
        <p:nvSpPr>
          <p:cNvPr id="3" name="文本占位符 2"/>
          <p:cNvSpPr>
            <a:spLocks noGrp="1"/>
          </p:cNvSpPr>
          <p:nvPr>
            <p:ph type="body" idx="1" hasCustomPrompt="1"/>
          </p:nvPr>
        </p:nvSpPr>
        <p:spPr>
          <a:xfrm>
            <a:off x="1493100" y="3461400"/>
            <a:ext cx="5826600" cy="650700"/>
          </a:xfrm>
        </p:spPr>
        <p:txBody>
          <a:bodyPr>
            <a:normAutofit/>
          </a:bodyPr>
          <a:lstStyle>
            <a:lvl1pPr marL="0" indent="0" eaLnBrk="1" fontAlgn="auto" latinLnBrk="0" hangingPunct="1">
              <a:lnSpc>
                <a:spcPct val="130000"/>
              </a:lnSpc>
              <a:buNone/>
              <a:defRPr kumimoji="0" lang="zh-CN" altLang="en-US" sz="1400" b="0" i="0" u="none" strike="noStrike" kern="1200" cap="none" spc="113"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单击此处编辑文本</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06E518E8-A424-4A29-9A0C-C1DD69422AD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单击此处编辑母版标题样式</a:t>
            </a:r>
          </a:p>
        </p:txBody>
      </p:sp>
      <p:sp>
        <p:nvSpPr>
          <p:cNvPr id="3" name="内容占位符 2"/>
          <p:cNvSpPr>
            <a:spLocks noGrp="1"/>
          </p:cNvSpPr>
          <p:nvPr>
            <p:ph sz="half" idx="1"/>
          </p:nvPr>
        </p:nvSpPr>
        <p:spPr>
          <a:xfrm>
            <a:off x="456300" y="1125900"/>
            <a:ext cx="3882600" cy="3561300"/>
          </a:xfrm>
        </p:spPr>
        <p:txBody>
          <a:bodyPr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4" name="内容占位符 3"/>
          <p:cNvSpPr>
            <a:spLocks noGrp="1"/>
          </p:cNvSpPr>
          <p:nvPr>
            <p:ph sz="half" idx="2"/>
          </p:nvPr>
        </p:nvSpPr>
        <p:spPr>
          <a:xfrm>
            <a:off x="4808700" y="1125900"/>
            <a:ext cx="3882600" cy="3561300"/>
          </a:xfrm>
        </p:spPr>
        <p:txBody>
          <a:bodyPr>
            <a:normAutofit/>
          </a:bodyPr>
          <a:lstStyle>
            <a:lvl1pPr marL="171450" indent="-171450" eaLnBrk="1" fontAlgn="auto" latinLnBrk="0" hangingPunct="1">
              <a:lnSpc>
                <a:spcPct val="130000"/>
              </a:lnSpc>
              <a:spcAft>
                <a:spcPts val="450"/>
              </a:spcAft>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685800" eaLnBrk="1" fontAlgn="auto" latinLnBrk="0" hangingPunct="1">
              <a:lnSpc>
                <a:spcPct val="120000"/>
              </a:lnSpc>
              <a:buFont typeface="Arial" panose="020B0604020202020204" pitchFamily="34" charset="0"/>
              <a:buChar char="●"/>
              <a:tabLst>
                <a:tab pos="1207135" algn="l"/>
                <a:tab pos="1207135" algn="l"/>
                <a:tab pos="1207135" algn="l"/>
                <a:tab pos="1207135" algn="l"/>
              </a:tabLst>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100" u="none" strike="noStrike" kern="1200" cap="none" spc="113"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100" u="none" strike="noStrike" kern="1200" cap="none" spc="113" normalizeH="0">
                <a:solidFill>
                  <a:schemeClr val="tx1">
                    <a:lumMod val="65000"/>
                    <a:lumOff val="35000"/>
                  </a:schemeClr>
                </a:solidFill>
                <a:latin typeface="Arial" panose="020B0604020202020204" pitchFamily="34" charset="0"/>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6" name="页脚占位符 5"/>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fld id="{E61B3C96-30E8-4FBA-8DA3-9FF175B08E7A}"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单击此处编辑母版标题样式</a:t>
            </a:r>
          </a:p>
        </p:txBody>
      </p:sp>
      <p:sp>
        <p:nvSpPr>
          <p:cNvPr id="3" name="文本占位符 2"/>
          <p:cNvSpPr>
            <a:spLocks noGrp="1"/>
          </p:cNvSpPr>
          <p:nvPr>
            <p:ph type="body" idx="1" hasCustomPrompt="1"/>
          </p:nvPr>
        </p:nvSpPr>
        <p:spPr>
          <a:xfrm>
            <a:off x="456300" y="1071900"/>
            <a:ext cx="4006800" cy="286200"/>
          </a:xfrm>
        </p:spPr>
        <p:txBody>
          <a:bodyPr lIns="76200" tIns="28575" rIns="57150" bIns="28575">
            <a:normAutofit/>
          </a:bodyPr>
          <a:lstStyle>
            <a:lvl1pPr marL="0" indent="0" eaLnBrk="1" fontAlgn="auto" latinLnBrk="0" hangingPunct="1">
              <a:lnSpc>
                <a:spcPct val="100000"/>
              </a:lnSpc>
              <a:spcAft>
                <a:spcPts val="0"/>
              </a:spcAft>
              <a:buNone/>
              <a:defRPr sz="1500" b="1"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单击此处编辑文本</a:t>
            </a:r>
          </a:p>
        </p:txBody>
      </p:sp>
      <p:sp>
        <p:nvSpPr>
          <p:cNvPr id="4" name="内容占位符 3"/>
          <p:cNvSpPr>
            <a:spLocks noGrp="1"/>
          </p:cNvSpPr>
          <p:nvPr>
            <p:ph sz="half" idx="2"/>
          </p:nvPr>
        </p:nvSpPr>
        <p:spPr>
          <a:xfrm>
            <a:off x="456300" y="1390500"/>
            <a:ext cx="4006800" cy="3296700"/>
          </a:xfrm>
        </p:spPr>
        <p:txBody>
          <a:bodyPr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5" name="文本占位符 4"/>
          <p:cNvSpPr>
            <a:spLocks noGrp="1"/>
          </p:cNvSpPr>
          <p:nvPr>
            <p:ph type="body" sz="quarter" idx="3" hasCustomPrompt="1"/>
          </p:nvPr>
        </p:nvSpPr>
        <p:spPr>
          <a:xfrm>
            <a:off x="4676813" y="1066297"/>
            <a:ext cx="4006800" cy="286200"/>
          </a:xfrm>
        </p:spPr>
        <p:txBody>
          <a:bodyPr lIns="76200" tIns="28575" rIns="57150" bIns="28575" rtlCol="0">
            <a:normAutofit/>
          </a:bodyPr>
          <a:lstStyle>
            <a:lvl1pPr marL="0" marR="0" lvl="0" indent="0" algn="l" defTabSz="6858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noProof="1">
                <a:sym typeface="+mn-ea"/>
              </a:rPr>
              <a:t>单击此处编辑文本</a:t>
            </a:r>
          </a:p>
        </p:txBody>
      </p:sp>
      <p:sp>
        <p:nvSpPr>
          <p:cNvPr id="6" name="内容占位符 5"/>
          <p:cNvSpPr>
            <a:spLocks noGrp="1"/>
          </p:cNvSpPr>
          <p:nvPr>
            <p:ph sz="quarter" idx="4"/>
          </p:nvPr>
        </p:nvSpPr>
        <p:spPr>
          <a:xfrm>
            <a:off x="4676813" y="1390500"/>
            <a:ext cx="4006800" cy="3296700"/>
          </a:xfrm>
        </p:spPr>
        <p:txBody>
          <a:bodyPr lIns="76200" tIns="0" rIns="61913" bIns="0" rtlCol="0">
            <a:normAutofit/>
          </a:bodyPr>
          <a:lstStyle>
            <a:lvl1pPr marL="171450" marR="0" lvl="0" indent="-171450" algn="l" defTabSz="685800" rtl="0" eaLnBrk="1" fontAlgn="auto" latinLnBrk="0" hangingPunct="1">
              <a:lnSpc>
                <a:spcPct val="13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20000"/>
              </a:lnSpc>
              <a:spcBef>
                <a:spcPts val="0"/>
              </a:spcBef>
              <a:spcAft>
                <a:spcPts val="4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685800" rtl="0" eaLnBrk="1" fontAlgn="auto" latinLnBrk="0" hangingPunct="1">
              <a:lnSpc>
                <a:spcPct val="120000"/>
              </a:lnSpc>
              <a:spcBef>
                <a:spcPts val="0"/>
              </a:spcBef>
              <a:spcAft>
                <a:spcPts val="450"/>
              </a:spcAft>
              <a:buFont typeface="Arial" panose="020B0604020202020204" pitchFamily="34" charset="0"/>
              <a:buChar char="●"/>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685800" rtl="0" eaLnBrk="1" fontAlgn="auto" latinLnBrk="0" hangingPunct="1">
              <a:lnSpc>
                <a:spcPct val="120000"/>
              </a:lnSpc>
              <a:spcBef>
                <a:spcPts val="0"/>
              </a:spcBef>
              <a:spcAft>
                <a:spcPts val="225"/>
              </a:spcAft>
              <a:buFont typeface="Wingdings" panose="05000000000000000000"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685800" rtl="0" eaLnBrk="1" fontAlgn="auto" latinLnBrk="0" hangingPunct="1">
              <a:lnSpc>
                <a:spcPct val="120000"/>
              </a:lnSpc>
              <a:spcBef>
                <a:spcPts val="0"/>
              </a:spcBef>
              <a:spcAft>
                <a:spcPts val="225"/>
              </a:spcAft>
              <a:buFont typeface="Arial" panose="020B0604020202020204" pitchFamily="34" charset="0"/>
              <a:buChar char="•"/>
              <a:defRPr kumimoji="0" lang="zh-CN" altLang="en-US" sz="11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noProof="1">
                <a:sym typeface="+mn-ea"/>
              </a:rPr>
              <a:t>单击此处编辑母版文本样式</a:t>
            </a:r>
          </a:p>
          <a:p>
            <a:pPr lvl="1"/>
            <a:r>
              <a:rPr noProof="1">
                <a:sym typeface="+mn-ea"/>
              </a:rPr>
              <a:t>第二级</a:t>
            </a:r>
          </a:p>
          <a:p>
            <a:pPr lvl="2"/>
            <a:r>
              <a:rPr noProof="1">
                <a:sym typeface="+mn-ea"/>
              </a:rPr>
              <a:t>第三级</a:t>
            </a:r>
          </a:p>
          <a:p>
            <a:pPr lvl="3"/>
            <a:r>
              <a:rPr noProof="1">
                <a:sym typeface="+mn-ea"/>
              </a:rPr>
              <a:t>第四级</a:t>
            </a:r>
          </a:p>
          <a:p>
            <a:pPr lvl="4"/>
            <a:r>
              <a:rPr noProof="1">
                <a:sym typeface="+mn-ea"/>
              </a:rPr>
              <a:t>第五级</a:t>
            </a:r>
          </a:p>
        </p:txBody>
      </p:sp>
      <p:sp>
        <p:nvSpPr>
          <p:cNvPr id="7" name="日期占位符 6"/>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8" name="页脚占位符 7"/>
          <p:cNvSpPr>
            <a:spLocks noGrp="1"/>
          </p:cNvSpPr>
          <p:nvPr>
            <p:ph type="ftr" sz="quarter" idx="11"/>
            <p:custDataLst>
              <p:tags r:id="rId2"/>
            </p:custDataLst>
          </p:nvPr>
        </p:nvSpPr>
        <p:spPr/>
        <p:txBody>
          <a:bodyPr/>
          <a:lstStyle>
            <a:lvl1pPr>
              <a:defRPr/>
            </a:lvl1pPr>
          </a:lstStyle>
          <a:p>
            <a:endParaRPr lang="zh-CN" altLang="en-US"/>
          </a:p>
        </p:txBody>
      </p:sp>
      <p:sp>
        <p:nvSpPr>
          <p:cNvPr id="9" name="灯片编号占位符 8"/>
          <p:cNvSpPr>
            <a:spLocks noGrp="1"/>
          </p:cNvSpPr>
          <p:nvPr>
            <p:ph type="sldNum" sz="quarter" idx="12"/>
            <p:custDataLst>
              <p:tags r:id="rId3"/>
            </p:custDataLst>
          </p:nvPr>
        </p:nvSpPr>
        <p:spPr/>
        <p:txBody>
          <a:bodyPr/>
          <a:lstStyle>
            <a:lvl1pPr>
              <a:defRPr/>
            </a:lvl1pPr>
          </a:lstStyle>
          <a:p>
            <a:fld id="{7389BD76-A112-410D-92D0-0F5201F2C0A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lIns="67500" tIns="35100" rIns="67500" bIns="35100" rtlCol="0">
            <a:normAutofit/>
          </a:bodyPr>
          <a:lstStyle>
            <a:lvl1pPr marL="0" marR="0" lvl="0" algn="l" defTabSz="685800" rtl="0" eaLnBrk="1" fontAlgn="auto" latinLnBrk="0" hangingPunct="1">
              <a:lnSpc>
                <a:spcPct val="100000"/>
              </a:lnSpc>
              <a:buNone/>
              <a:defRPr kumimoji="0" lang="zh-CN" altLang="en-US" sz="27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单击此处编辑母版标题样式</a:t>
            </a:r>
          </a:p>
        </p:txBody>
      </p:sp>
      <p:sp>
        <p:nvSpPr>
          <p:cNvPr id="3" name="日期占位符 2"/>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4" name="页脚占位符 3"/>
          <p:cNvSpPr>
            <a:spLocks noGrp="1"/>
          </p:cNvSpPr>
          <p:nvPr>
            <p:ph type="ftr" sz="quarter" idx="11"/>
            <p:custDataLst>
              <p:tags r:id="rId2"/>
            </p:custDataLst>
          </p:nvPr>
        </p:nvSpPr>
        <p:spPr/>
        <p:txBody>
          <a:bodyPr/>
          <a:lstStyle>
            <a:lvl1pPr>
              <a:defRPr/>
            </a:lvl1pPr>
          </a:lstStyle>
          <a:p>
            <a:endParaRPr lang="zh-CN" altLang="en-US"/>
          </a:p>
        </p:txBody>
      </p:sp>
      <p:sp>
        <p:nvSpPr>
          <p:cNvPr id="5" name="灯片编号占位符 4"/>
          <p:cNvSpPr>
            <a:spLocks noGrp="1"/>
          </p:cNvSpPr>
          <p:nvPr>
            <p:ph type="sldNum" sz="quarter" idx="12"/>
            <p:custDataLst>
              <p:tags r:id="rId3"/>
            </p:custDataLst>
          </p:nvPr>
        </p:nvSpPr>
        <p:spPr/>
        <p:txBody>
          <a:bodyPr/>
          <a:lstStyle>
            <a:lvl1pPr>
              <a:defRPr/>
            </a:lvl1pPr>
          </a:lstStyle>
          <a:p>
            <a:fld id="{019CD1C4-DCEE-47E5-B215-39BC40CB9839}"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3" name="页脚占位符 2"/>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lvl1pPr>
          </a:lstStyle>
          <a:p>
            <a:fld id="{AAB1E3E6-5B57-4923-9BC9-E619429117D0}"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166400"/>
            <a:ext cx="3924808" cy="3456000"/>
          </a:xfrm>
        </p:spPr>
        <p:txBody>
          <a:bodyPr rtlCol="0">
            <a:normAutofit/>
          </a:bodyPr>
          <a:lstStyle>
            <a:lvl1pPr marL="0" marR="0" lvl="0" indent="0" algn="l" defTabSz="685800" rtl="0" eaLnBrk="1" fontAlgn="auto" latinLnBrk="0" hangingPunct="1">
              <a:lnSpc>
                <a:spcPct val="130000"/>
              </a:lnSpc>
              <a:spcBef>
                <a:spcPts val="0"/>
              </a:spcBef>
              <a:spcAft>
                <a:spcPts val="75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685800" rtl="0" eaLnBrk="1" fontAlgn="auto" latinLnBrk="0" hangingPunct="1">
              <a:lnSpc>
                <a:spcPct val="130000"/>
              </a:lnSpc>
              <a:spcBef>
                <a:spcPts val="0"/>
              </a:spcBef>
              <a:spcAft>
                <a:spcPts val="750"/>
              </a:spcAft>
              <a:buFont typeface="Arial" panose="020B0604020202020204" pitchFamily="34" charset="0"/>
              <a:buChar char="•"/>
              <a:tabLst>
                <a:tab pos="1207135" algn="l"/>
              </a:tabLst>
              <a:defRPr kumimoji="0" lang="zh-CN" altLang="en-US" sz="1200" b="0" i="0" u="none" strike="noStrike" kern="1200" cap="none" spc="113" normalizeH="0" baseline="0" noProof="1" dirty="0">
                <a:solidFill>
                  <a:schemeClr val="tx1"/>
                </a:solidFill>
                <a:uFillTx/>
                <a:latin typeface="+mn-lt"/>
                <a:ea typeface="+mn-ea"/>
                <a:cs typeface="+mn-cs"/>
                <a:sym typeface="+mn-ea"/>
              </a:defRPr>
            </a:lvl2pPr>
            <a:lvl3pPr marL="857250" marR="0" lvl="2"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3pPr>
            <a:lvl4pPr marL="1200150" marR="0" lvl="3"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4pPr>
            <a:lvl5pPr marL="1543050" marR="0" lvl="4" indent="-171450" algn="l" defTabSz="685800" rtl="0" eaLnBrk="1" fontAlgn="auto" latinLnBrk="0" hangingPunct="1">
              <a:lnSpc>
                <a:spcPct val="130000"/>
              </a:lnSpc>
              <a:spcBef>
                <a:spcPts val="0"/>
              </a:spcBef>
              <a:spcAft>
                <a:spcPts val="750"/>
              </a:spcAft>
              <a:buFont typeface="Arial" panose="020B0604020202020204" pitchFamily="34" charset="0"/>
              <a:buChar char="•"/>
              <a:defRPr kumimoji="0" lang="zh-CN" altLang="en-US" sz="1200" b="0" i="0" u="none" strike="noStrike" kern="1200" cap="none" spc="113" normalizeH="0" baseline="0" noProof="1" dirty="0">
                <a:solidFill>
                  <a:schemeClr val="tx1"/>
                </a:solidFill>
                <a:uFillTx/>
                <a:latin typeface="+mn-lt"/>
                <a:ea typeface="+mn-ea"/>
                <a:cs typeface="+mn-cs"/>
                <a:sym typeface="+mn-ea"/>
              </a:defRPr>
            </a:lvl5pPr>
          </a:lstStyle>
          <a:p>
            <a:pPr lvl="0"/>
            <a:endParaRPr noProof="1">
              <a:sym typeface="+mn-ea"/>
            </a:endParaRPr>
          </a:p>
        </p:txBody>
      </p:sp>
      <p:sp>
        <p:nvSpPr>
          <p:cNvPr id="4" name="文本占位符 3"/>
          <p:cNvSpPr>
            <a:spLocks noGrp="1"/>
          </p:cNvSpPr>
          <p:nvPr>
            <p:ph type="body" sz="half" idx="2"/>
          </p:nvPr>
        </p:nvSpPr>
        <p:spPr>
          <a:xfrm>
            <a:off x="4762800" y="1166400"/>
            <a:ext cx="3920400" cy="3456000"/>
          </a:xfrm>
        </p:spPr>
        <p:txBody>
          <a:bodyPr rtlCol="0">
            <a:normAutofit/>
          </a:bodyPr>
          <a:lstStyle>
            <a:lvl1pPr marL="0" marR="0" lvl="0" indent="0" algn="l" defTabSz="685800" rtl="0" eaLnBrk="1" fontAlgn="auto" latinLnBrk="0" hangingPunct="1">
              <a:lnSpc>
                <a:spcPct val="130000"/>
              </a:lnSpc>
              <a:spcBef>
                <a:spcPts val="0"/>
              </a:spcBef>
              <a:spcAft>
                <a:spcPts val="450"/>
              </a:spcAft>
              <a:buFont typeface="Arial" panose="020B0604020202020204" pitchFamily="34" charset="0"/>
              <a:buNone/>
              <a:defRPr kumimoji="0" lang="zh-CN" altLang="en-US" sz="1200" b="0" i="0" u="none" strike="noStrike" kern="1200" cap="none" spc="113"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685800" eaLnBrk="1" fontAlgn="auto" latinLnBrk="0" hangingPunct="1">
              <a:buFont typeface="Arial" panose="020B0604020202020204" pitchFamily="34" charset="0"/>
              <a:buNone/>
              <a:tabLst>
                <a:tab pos="1207135" algn="l"/>
                <a:tab pos="1207135" algn="l"/>
                <a:tab pos="1207135" algn="l"/>
                <a:tab pos="1207135" algn="l"/>
              </a:tabLst>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13"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noProof="1">
                <a:sym typeface="+mn-ea"/>
              </a:rPr>
              <a:t>单击此处编辑母版文本样式</a:t>
            </a:r>
          </a:p>
        </p:txBody>
      </p:sp>
      <p:sp>
        <p:nvSpPr>
          <p:cNvPr id="9" name="标题 8"/>
          <p:cNvSpPr>
            <a:spLocks noGrp="1"/>
          </p:cNvSpPr>
          <p:nvPr>
            <p:ph type="title"/>
          </p:nvPr>
        </p:nvSpPr>
        <p:spPr/>
        <p:txBody>
          <a:bodyPr/>
          <a:lstStyle>
            <a:lvl1pPr>
              <a:defRPr baseline="0"/>
            </a:lvl1pPr>
          </a:lstStyle>
          <a:p>
            <a:r>
              <a:rPr lang="zh-CN" altLang="en-US" noProof="1"/>
              <a:t>单击此处编辑母版标题样式</a:t>
            </a:r>
          </a:p>
        </p:txBody>
      </p:sp>
      <p:sp>
        <p:nvSpPr>
          <p:cNvPr id="5" name="日期占位符 4"/>
          <p:cNvSpPr>
            <a:spLocks noGrp="1"/>
          </p:cNvSpPr>
          <p:nvPr>
            <p:ph type="dt" sz="half" idx="10"/>
            <p:custDataLst>
              <p:tags r:id="rId1"/>
            </p:custDataLst>
          </p:nvPr>
        </p:nvSpPr>
        <p:spPr/>
        <p:txBody>
          <a:bodyPr/>
          <a:lstStyle>
            <a:lvl1pPr>
              <a:defRPr/>
            </a:lvl1pPr>
          </a:lstStyle>
          <a:p>
            <a:fld id="{9EFD9D74-47D9-4702-A33C-335B63B48DBF}" type="datetimeFigureOut">
              <a:rPr lang="zh-CN" altLang="en-US"/>
              <a:t>2023-01-16</a:t>
            </a:fld>
            <a:endParaRPr lang="zh-CN" altLang="en-US" dirty="0"/>
          </a:p>
        </p:txBody>
      </p:sp>
      <p:sp>
        <p:nvSpPr>
          <p:cNvPr id="6" name="页脚占位符 5"/>
          <p:cNvSpPr>
            <a:spLocks noGrp="1"/>
          </p:cNvSpPr>
          <p:nvPr>
            <p:ph type="ftr" sz="quarter" idx="11"/>
            <p:custDataLst>
              <p:tags r:id="rId2"/>
            </p:custDataLst>
          </p:nvPr>
        </p:nvSpPr>
        <p:spPr/>
        <p:txBody>
          <a:bodyPr/>
          <a:lstStyle>
            <a:lvl1pPr>
              <a:defRPr/>
            </a:lvl1pPr>
          </a:lstStyle>
          <a:p>
            <a:endParaRPr lang="zh-CN" altLang="en-US"/>
          </a:p>
        </p:txBody>
      </p:sp>
      <p:sp>
        <p:nvSpPr>
          <p:cNvPr id="7" name="灯片编号占位符 6"/>
          <p:cNvSpPr>
            <a:spLocks noGrp="1"/>
          </p:cNvSpPr>
          <p:nvPr>
            <p:ph type="sldNum" sz="quarter" idx="12"/>
            <p:custDataLst>
              <p:tags r:id="rId3"/>
            </p:custDataLst>
          </p:nvPr>
        </p:nvSpPr>
        <p:spPr/>
        <p:txBody>
          <a:bodyPr/>
          <a:lstStyle>
            <a:lvl1pPr>
              <a:defRPr/>
            </a:lvl1pPr>
          </a:lstStyle>
          <a:p>
            <a:fld id="{4E7FBCFE-50B2-4730-8570-457F58843F7F}"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676100" y="685800"/>
            <a:ext cx="783000" cy="3771900"/>
          </a:xfrm>
        </p:spPr>
        <p:txBody>
          <a:bodyPr vert="eaVert" lIns="67500" tIns="35100" rIns="67500" bIns="35100" rtlCol="0">
            <a:normAutofit/>
          </a:bodyPr>
          <a:lstStyle>
            <a:lvl1pPr marL="0" marR="0" lvl="0" algn="l" defTabSz="685800" rtl="0" eaLnBrk="1" fontAlgn="auto" latinLnBrk="0" hangingPunct="1">
              <a:lnSpc>
                <a:spcPct val="100000"/>
              </a:lnSpc>
              <a:spcAft>
                <a:spcPts val="0"/>
              </a:spcAft>
              <a:buNone/>
              <a:defRPr kumimoji="0" lang="zh-CN" altLang="en-US" sz="2100" b="1" i="0" u="none" strike="noStrike" kern="1200" cap="none" spc="225"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noProof="1">
                <a:sym typeface="+mn-ea"/>
              </a:rPr>
              <a:t>单击此处编辑标题</a:t>
            </a:r>
          </a:p>
        </p:txBody>
      </p:sp>
      <p:sp>
        <p:nvSpPr>
          <p:cNvPr id="3" name="竖排文字占位符 2"/>
          <p:cNvSpPr>
            <a:spLocks noGrp="1"/>
          </p:cNvSpPr>
          <p:nvPr>
            <p:ph type="body" orient="vert" idx="1"/>
          </p:nvPr>
        </p:nvSpPr>
        <p:spPr>
          <a:xfrm>
            <a:off x="685800" y="685800"/>
            <a:ext cx="6876900" cy="3771900"/>
          </a:xfrm>
        </p:spPr>
        <p:txBody>
          <a:bodyPr vert="eaVert" lIns="35100" rIns="35100"/>
          <a:lstStyle>
            <a:lvl1pPr marL="171450" indent="-171450" eaLnBrk="1" fontAlgn="auto" latinLnBrk="0" hangingPunct="1">
              <a:lnSpc>
                <a:spcPct val="130000"/>
              </a:lnSpc>
              <a:spcAft>
                <a:spcPts val="750"/>
              </a:spcAft>
              <a:buFont typeface="Arial" panose="020B0604020202020204" pitchFamily="34" charset="0"/>
              <a:buChar char="●"/>
              <a:defRPr u="none" strike="noStrike" kern="1200" cap="none" spc="113" normalizeH="0" baseline="0">
                <a:solidFill>
                  <a:schemeClr val="tx1">
                    <a:lumMod val="65000"/>
                    <a:lumOff val="35000"/>
                  </a:schemeClr>
                </a:solidFill>
                <a:uFillTx/>
              </a:defRPr>
            </a:lvl1pPr>
            <a:lvl2pPr marL="514350" indent="-171450" defTabSz="685800" eaLnBrk="1" fontAlgn="auto" latinLnBrk="0" hangingPunct="1">
              <a:lnSpc>
                <a:spcPct val="120000"/>
              </a:lnSpc>
              <a:spcAft>
                <a:spcPts val="450"/>
              </a:spcAft>
              <a:buFont typeface="Arial" panose="020B0604020202020204" pitchFamily="34" charset="0"/>
              <a:buChar char="●"/>
              <a:tabLst>
                <a:tab pos="1207135" algn="l"/>
                <a:tab pos="1207135" algn="l"/>
                <a:tab pos="1207135" algn="l"/>
                <a:tab pos="1207135" algn="l"/>
              </a:tabLst>
              <a:defRPr u="none" strike="noStrike" kern="1200" cap="none" spc="113" normalizeH="0" baseline="0">
                <a:solidFill>
                  <a:schemeClr val="tx1">
                    <a:lumMod val="65000"/>
                    <a:lumOff val="35000"/>
                  </a:schemeClr>
                </a:solidFill>
                <a:uFillTx/>
              </a:defRPr>
            </a:lvl2pPr>
            <a:lvl3pPr marL="857250" indent="-171450" eaLnBrk="1" fontAlgn="auto" latinLnBrk="0" hangingPunct="1">
              <a:lnSpc>
                <a:spcPct val="120000"/>
              </a:lnSpc>
              <a:spcAft>
                <a:spcPts val="450"/>
              </a:spcAft>
              <a:buFont typeface="Arial" panose="020B0604020202020204" pitchFamily="34" charset="0"/>
              <a:buChar char="●"/>
              <a:defRPr u="none" strike="noStrike" kern="1200" cap="none" spc="113" normalizeH="0" baseline="0">
                <a:solidFill>
                  <a:schemeClr val="tx1">
                    <a:lumMod val="65000"/>
                    <a:lumOff val="35000"/>
                  </a:schemeClr>
                </a:solidFill>
                <a:uFillTx/>
              </a:defRPr>
            </a:lvl3pPr>
            <a:lvl4pPr marL="1200150" indent="-171450" eaLnBrk="1" fontAlgn="auto" latinLnBrk="0" hangingPunct="1">
              <a:lnSpc>
                <a:spcPct val="120000"/>
              </a:lnSpc>
              <a:spcAft>
                <a:spcPts val="225"/>
              </a:spcAft>
              <a:buFont typeface="Wingdings" panose="05000000000000000000" charset="0"/>
              <a:buChar char=""/>
              <a:defRPr u="none" strike="noStrike" kern="1200" cap="none" spc="113" normalizeH="0" baseline="0">
                <a:solidFill>
                  <a:schemeClr val="tx1">
                    <a:lumMod val="65000"/>
                    <a:lumOff val="35000"/>
                  </a:schemeClr>
                </a:solidFill>
                <a:uFillTx/>
              </a:defRPr>
            </a:lvl4pPr>
            <a:lvl5pPr marL="1543050" indent="-171450" eaLnBrk="1" fontAlgn="auto" latinLnBrk="0" hangingPunct="1">
              <a:lnSpc>
                <a:spcPct val="120000"/>
              </a:lnSpc>
              <a:spcAft>
                <a:spcPts val="225"/>
              </a:spcAft>
              <a:buFont typeface="Arial" panose="020B0604020202020204" pitchFamily="34" charset="0"/>
              <a:buChar char="•"/>
              <a:defRPr u="none" strike="noStrike" kern="1200" cap="none" spc="113" normalizeH="0" baseline="0">
                <a:solidFill>
                  <a:schemeClr val="tx1">
                    <a:lumMod val="65000"/>
                    <a:lumOff val="35000"/>
                  </a:schemeClr>
                </a:solidFill>
                <a:uFillTx/>
              </a:defRPr>
            </a:lvl5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1"/>
            </p:custDataLst>
          </p:nvPr>
        </p:nvSpPr>
        <p:spPr/>
        <p:txBody>
          <a:bodyPr/>
          <a:lstStyle>
            <a:lvl1pPr>
              <a:defRPr/>
            </a:lvl1pPr>
          </a:lstStyle>
          <a:p>
            <a:fld id="{760FBDFE-C587-4B4C-A407-44438C67B59E}" type="datetimeFigureOut">
              <a:rPr lang="zh-CN" altLang="en-US"/>
              <a:t>2023-01-16</a:t>
            </a:fld>
            <a:endParaRPr lang="zh-CN" altLang="en-US"/>
          </a:p>
        </p:txBody>
      </p:sp>
      <p:sp>
        <p:nvSpPr>
          <p:cNvPr id="5"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6" name="灯片编号占位符 5"/>
          <p:cNvSpPr>
            <a:spLocks noGrp="1"/>
          </p:cNvSpPr>
          <p:nvPr>
            <p:ph type="sldNum" sz="quarter" idx="12"/>
            <p:custDataLst>
              <p:tags r:id="rId3"/>
            </p:custDataLst>
          </p:nvPr>
        </p:nvSpPr>
        <p:spPr/>
        <p:txBody>
          <a:bodyPr/>
          <a:lstStyle>
            <a:lvl1pPr>
              <a:defRPr/>
            </a:lvl1pPr>
          </a:lstStyle>
          <a:p>
            <a:fld id="{77C0C157-DD28-4ECF-909B-4AC0350FD208}"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1">
          <a:blip r:embed="rId21"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6"/>
            </p:custDataLst>
          </p:nvPr>
        </p:nvSpPr>
        <p:spPr bwMode="auto">
          <a:xfrm>
            <a:off x="456010" y="456010"/>
            <a:ext cx="8227219" cy="529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628" tIns="35243" rIns="67628" bIns="35243"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custDataLst>
              <p:tags r:id="rId17"/>
            </p:custDataLst>
          </p:nvPr>
        </p:nvSpPr>
        <p:spPr bwMode="auto">
          <a:xfrm>
            <a:off x="456010" y="1117998"/>
            <a:ext cx="8227219" cy="356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7500" tIns="35100" rIns="67500" bIns="3510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custDataLst>
              <p:tags r:id="rId18"/>
            </p:custDataLst>
          </p:nvPr>
        </p:nvSpPr>
        <p:spPr>
          <a:xfrm>
            <a:off x="459581" y="4736307"/>
            <a:ext cx="2024063" cy="236935"/>
          </a:xfrm>
          <a:prstGeom prst="rect">
            <a:avLst/>
          </a:prstGeom>
        </p:spPr>
        <p:txBody>
          <a:bodyPr vert="horz" lIns="68580" tIns="34290" rIns="68580" bIns="34290" rtlCol="0" anchor="ctr">
            <a:normAutofit/>
          </a:bodyPr>
          <a:lstStyle>
            <a:lvl1pPr algn="l">
              <a:defRPr sz="800" baseline="0" noProof="1" smtClean="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a:t>2023-01-16</a:t>
            </a:fld>
            <a:endParaRPr lang="zh-CN" altLang="en-US"/>
          </a:p>
        </p:txBody>
      </p:sp>
      <p:sp>
        <p:nvSpPr>
          <p:cNvPr id="5" name="页脚占位符 4"/>
          <p:cNvSpPr>
            <a:spLocks noGrp="1"/>
          </p:cNvSpPr>
          <p:nvPr>
            <p:ph type="ftr" sz="quarter" idx="3"/>
            <p:custDataLst>
              <p:tags r:id="rId19"/>
            </p:custDataLst>
          </p:nvPr>
        </p:nvSpPr>
        <p:spPr>
          <a:xfrm>
            <a:off x="3087291" y="4736307"/>
            <a:ext cx="2969419" cy="236935"/>
          </a:xfrm>
          <a:prstGeom prst="rect">
            <a:avLst/>
          </a:prstGeom>
        </p:spPr>
        <p:txBody>
          <a:bodyPr vert="horz" lIns="68580" tIns="34290" rIns="68580" bIns="34290" rtlCol="0" anchor="ctr">
            <a:normAutofit/>
          </a:bodyPr>
          <a:lstStyle>
            <a:lvl1pPr algn="ctr">
              <a:defRPr sz="800" baseline="0" noProof="1" dirty="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20"/>
            </p:custDataLst>
          </p:nvPr>
        </p:nvSpPr>
        <p:spPr>
          <a:xfrm>
            <a:off x="6657975" y="4736307"/>
            <a:ext cx="2025254" cy="236935"/>
          </a:xfrm>
          <a:prstGeom prst="rect">
            <a:avLst/>
          </a:prstGeom>
        </p:spPr>
        <p:txBody>
          <a:bodyPr vert="horz" wrap="square" lIns="68580" tIns="34290" rIns="68580" bIns="34290" numCol="1" anchor="ctr" anchorCtr="0" compatLnSpc="1">
            <a:normAutofit/>
          </a:bodyPr>
          <a:lstStyle>
            <a:lvl1pPr algn="r">
              <a:defRPr sz="800">
                <a:solidFill>
                  <a:srgbClr val="898989"/>
                </a:solidFill>
                <a:ea typeface="微软雅黑" panose="020B0503020204020204" pitchFamily="34" charset="-122"/>
              </a:defRPr>
            </a:lvl1pPr>
          </a:lstStyle>
          <a:p>
            <a:fld id="{FCAC1C51-EB5E-47C5-A257-C0BDA2F4890B}" type="slidenum">
              <a:rPr lang="zh-CN" altLang="en-US"/>
              <a:t>‹#›</a:t>
            </a:fld>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2700" b="1" kern="1200" spc="225">
          <a:solidFill>
            <a:srgbClr val="262626"/>
          </a:solidFill>
          <a:latin typeface="Arial" panose="020B0604020202020204" pitchFamily="34" charset="0"/>
          <a:ea typeface="微软雅黑" panose="020B0503020204020204" pitchFamily="34" charset="-122"/>
          <a:cs typeface="+mj-cs"/>
        </a:defRPr>
      </a:lvl1pPr>
      <a:lvl2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2pPr>
      <a:lvl3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3pPr>
      <a:lvl4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4pPr>
      <a:lvl5pPr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5pPr>
      <a:lvl6pPr marL="3429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6pPr>
      <a:lvl7pPr marL="6858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7pPr>
      <a:lvl8pPr marL="10287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8pPr>
      <a:lvl9pPr marL="1371600" algn="l" rtl="0" fontAlgn="base">
        <a:spcBef>
          <a:spcPct val="0"/>
        </a:spcBef>
        <a:spcAft>
          <a:spcPct val="0"/>
        </a:spcAft>
        <a:defRPr sz="2700" b="1">
          <a:solidFill>
            <a:srgbClr val="262626"/>
          </a:solidFill>
          <a:latin typeface="Arial" panose="020B0604020202020204" pitchFamily="34" charset="0"/>
          <a:ea typeface="微软雅黑" panose="020B0503020204020204" pitchFamily="34" charset="-122"/>
        </a:defRPr>
      </a:lvl9pPr>
    </p:titleStyle>
    <p:bodyStyle>
      <a:lvl1pPr marL="171450" indent="-171450" algn="l" rtl="0" fontAlgn="base">
        <a:lnSpc>
          <a:spcPct val="130000"/>
        </a:lnSpc>
        <a:spcBef>
          <a:spcPct val="0"/>
        </a:spcBef>
        <a:spcAft>
          <a:spcPts val="750"/>
        </a:spcAft>
        <a:buFont typeface="Arial" panose="020B0604020202020204" pitchFamily="34" charset="0"/>
        <a:buChar char="●"/>
        <a:defRPr kern="1200" spc="113">
          <a:solidFill>
            <a:srgbClr val="595959"/>
          </a:solidFill>
          <a:latin typeface="Arial" panose="020B0604020202020204" pitchFamily="34" charset="0"/>
          <a:ea typeface="微软雅黑" panose="020B0503020204020204" pitchFamily="34" charset="-122"/>
          <a:cs typeface="+mn-cs"/>
        </a:defRPr>
      </a:lvl1pPr>
      <a:lvl2pPr marL="5143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2pPr>
      <a:lvl3pPr marL="857250" indent="-171450" algn="l" rtl="0" fontAlgn="base">
        <a:lnSpc>
          <a:spcPct val="120000"/>
        </a:lnSpc>
        <a:spcBef>
          <a:spcPct val="0"/>
        </a:spcBef>
        <a:spcAft>
          <a:spcPts val="450"/>
        </a:spcAft>
        <a:buFont typeface="Arial" panose="020B0604020202020204" pitchFamily="34" charset="0"/>
        <a:buChar char="●"/>
        <a:tabLst>
          <a:tab pos="1207135" algn="l"/>
          <a:tab pos="1207135" algn="l"/>
          <a:tab pos="1207135" algn="l"/>
          <a:tab pos="1207135" algn="l"/>
        </a:tabLst>
        <a:defRPr sz="1200" kern="1200" spc="113">
          <a:solidFill>
            <a:srgbClr val="595959"/>
          </a:solidFill>
          <a:latin typeface="Arial" panose="020B0604020202020204" pitchFamily="34" charset="0"/>
          <a:ea typeface="微软雅黑" panose="020B0503020204020204" pitchFamily="34" charset="-122"/>
          <a:cs typeface="+mn-cs"/>
        </a:defRPr>
      </a:lvl3pPr>
      <a:lvl4pPr marL="1200150" indent="-171450" algn="l" rtl="0" fontAlgn="base">
        <a:lnSpc>
          <a:spcPct val="120000"/>
        </a:lnSpc>
        <a:spcBef>
          <a:spcPct val="0"/>
        </a:spcBef>
        <a:spcAft>
          <a:spcPts val="225"/>
        </a:spcAft>
        <a:buFont typeface="Wingdings" panose="05000000000000000000" pitchFamily="2" charset="2"/>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4pPr>
      <a:lvl5pPr marL="1543050" indent="-171450" algn="l" rtl="0" fontAlgn="base">
        <a:lnSpc>
          <a:spcPct val="120000"/>
        </a:lnSpc>
        <a:spcBef>
          <a:spcPct val="0"/>
        </a:spcBef>
        <a:spcAft>
          <a:spcPts val="225"/>
        </a:spcAft>
        <a:buFont typeface="Arial" panose="020B0604020202020204" pitchFamily="34" charset="0"/>
        <a:buChar char="•"/>
        <a:tabLst>
          <a:tab pos="1207135" algn="l"/>
          <a:tab pos="1207135" algn="l"/>
          <a:tab pos="1207135" algn="l"/>
          <a:tab pos="1207135" algn="l"/>
        </a:tabLst>
        <a:defRPr sz="1100" kern="1200" spc="113">
          <a:solidFill>
            <a:srgbClr val="595959"/>
          </a:solidFill>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38142;&#25509;&#36164;&#28304;/Module%206%20Unit%202%20Activity%202.mp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图片 6"/>
          <p:cNvSpPr>
            <a:spLocks noChangeAspect="1" noChangeArrowheads="1"/>
          </p:cNvSpPr>
          <p:nvPr/>
        </p:nvSpPr>
        <p:spPr bwMode="auto">
          <a:xfrm>
            <a:off x="8470107" y="189310"/>
            <a:ext cx="392906" cy="272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eaLnBrk="0" hangingPunct="0"/>
            <a:endParaRPr lang="zh-CN" altLang="en-US">
              <a:latin typeface="Times New Roman" panose="02020603050405020304" pitchFamily="18" charset="0"/>
              <a:ea typeface="微软雅黑" panose="020B0503020204020204" pitchFamily="34" charset="-122"/>
            </a:endParaRPr>
          </a:p>
        </p:txBody>
      </p:sp>
      <p:grpSp>
        <p:nvGrpSpPr>
          <p:cNvPr id="15363" name="组合 8"/>
          <p:cNvGrpSpPr/>
          <p:nvPr/>
        </p:nvGrpSpPr>
        <p:grpSpPr bwMode="auto">
          <a:xfrm>
            <a:off x="622697" y="925099"/>
            <a:ext cx="8043861" cy="1988927"/>
            <a:chOff x="424889" y="1228624"/>
            <a:chExt cx="9194722" cy="2650162"/>
          </a:xfrm>
        </p:grpSpPr>
        <p:sp>
          <p:nvSpPr>
            <p:cNvPr id="25" name="矩形 24"/>
            <p:cNvSpPr>
              <a:spLocks noChangeArrowheads="1"/>
            </p:cNvSpPr>
            <p:nvPr/>
          </p:nvSpPr>
          <p:spPr bwMode="auto">
            <a:xfrm>
              <a:off x="2924991" y="1228624"/>
              <a:ext cx="4194514" cy="76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defRPr/>
              </a:pPr>
              <a:r>
                <a:rPr lang="en-US" altLang="zh-CN" sz="21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微软雅黑" panose="020B0503020204020204" pitchFamily="34" charset="-122"/>
                </a:rPr>
                <a:t>Module 6 Problems</a:t>
              </a:r>
            </a:p>
          </p:txBody>
        </p:sp>
        <p:sp>
          <p:nvSpPr>
            <p:cNvPr id="6154" name="TextBox 2"/>
            <p:cNvSpPr txBox="1">
              <a:spLocks noChangeArrowheads="1"/>
            </p:cNvSpPr>
            <p:nvPr/>
          </p:nvSpPr>
          <p:spPr bwMode="auto">
            <a:xfrm>
              <a:off x="424889" y="2094853"/>
              <a:ext cx="9194722" cy="1783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lnSpc>
                  <a:spcPct val="150000"/>
                </a:lnSpc>
                <a:defRPr/>
              </a:pPr>
              <a:r>
                <a:rPr lang="en-US" altLang="zh-CN" sz="2800" b="1" dirty="0">
                  <a:solidFill>
                    <a:schemeClr val="tx1">
                      <a:lumMod val="85000"/>
                      <a:lumOff val="15000"/>
                    </a:schemeClr>
                  </a:solidFill>
                  <a:latin typeface="Times New Roman" panose="02020603050405020304" pitchFamily="18" charset="0"/>
                  <a:ea typeface="微软雅黑" panose="020B0503020204020204" pitchFamily="34" charset="-122"/>
                  <a:cs typeface="Times New Roman" panose="02020603050405020304" pitchFamily="18" charset="0"/>
                  <a:sym typeface="微软雅黑" panose="020B0503020204020204" pitchFamily="34" charset="-122"/>
                </a:rPr>
                <a:t>Unit 2  If you tell him the truth now, you will show that you are honest</a:t>
              </a:r>
            </a:p>
          </p:txBody>
        </p:sp>
      </p:grpSp>
      <p:sp>
        <p:nvSpPr>
          <p:cNvPr id="8" name="矩形 7"/>
          <p:cNvSpPr/>
          <p:nvPr/>
        </p:nvSpPr>
        <p:spPr>
          <a:xfrm>
            <a:off x="0" y="4134512"/>
            <a:ext cx="9144000" cy="372745"/>
          </a:xfrm>
          <a:prstGeom prst="rect">
            <a:avLst/>
          </a:prstGeom>
        </p:spPr>
        <p:txBody>
          <a:bodyPr wrap="square" lIns="68580" tIns="34290" rIns="68580" bIns="34290">
            <a:spAutoFit/>
          </a:bodyPr>
          <a:lstStyle/>
          <a:p>
            <a:pPr marL="342900" lvl="0" indent="-342900" algn="ctr" fontAlgn="base">
              <a:lnSpc>
                <a:spcPct val="110000"/>
              </a:lnSpc>
              <a:spcBef>
                <a:spcPct val="0"/>
              </a:spcBef>
              <a:spcAft>
                <a:spcPct val="0"/>
              </a:spcAft>
            </a:pPr>
            <a:r>
              <a:rPr lang="en-US" altLang="zh-CN"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1516856" y="877491"/>
            <a:ext cx="3395663" cy="53101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3000" b="1">
                <a:solidFill>
                  <a:srgbClr val="0000FF"/>
                </a:solidFill>
                <a:latin typeface="Times New Roman" panose="02020603050405020304" pitchFamily="18" charset="0"/>
                <a:ea typeface="微软雅黑" panose="020B0503020204020204" pitchFamily="34" charset="-122"/>
              </a:rPr>
              <a:t>What will you do ?</a:t>
            </a:r>
          </a:p>
        </p:txBody>
      </p:sp>
      <p:sp>
        <p:nvSpPr>
          <p:cNvPr id="232451" name="Oval 3"/>
          <p:cNvSpPr>
            <a:spLocks noChangeArrowheads="1"/>
          </p:cNvSpPr>
          <p:nvPr/>
        </p:nvSpPr>
        <p:spPr bwMode="auto">
          <a:xfrm>
            <a:off x="3623072" y="2421731"/>
            <a:ext cx="1566863" cy="810816"/>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lIns="68580" tIns="34290" rIns="68580" bIns="34290" anchor="ctr"/>
          <a:lstStyle/>
          <a:p>
            <a:pPr eaLnBrk="0" hangingPunct="0"/>
            <a:endParaRPr lang="zh-CN" altLang="en-US" b="1">
              <a:latin typeface="Times New Roman" panose="02020603050405020304" pitchFamily="18" charset="0"/>
              <a:ea typeface="微软雅黑" panose="020B0503020204020204" pitchFamily="34" charset="-122"/>
            </a:endParaRPr>
          </a:p>
        </p:txBody>
      </p:sp>
      <p:sp>
        <p:nvSpPr>
          <p:cNvPr id="232452" name="Text Box 4"/>
          <p:cNvSpPr txBox="1">
            <a:spLocks noChangeArrowheads="1"/>
          </p:cNvSpPr>
          <p:nvPr/>
        </p:nvSpPr>
        <p:spPr bwMode="auto">
          <a:xfrm>
            <a:off x="3974306" y="2576512"/>
            <a:ext cx="938213"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b="1">
                <a:solidFill>
                  <a:srgbClr val="FF00FF"/>
                </a:solidFill>
                <a:latin typeface="Times New Roman" panose="02020603050405020304" pitchFamily="18" charset="0"/>
                <a:ea typeface="微软雅黑" panose="020B0503020204020204" pitchFamily="34" charset="-122"/>
              </a:rPr>
              <a:t>How?</a:t>
            </a:r>
          </a:p>
        </p:txBody>
      </p:sp>
      <p:sp>
        <p:nvSpPr>
          <p:cNvPr id="232453" name="Line 5"/>
          <p:cNvSpPr>
            <a:spLocks noChangeShapeType="1"/>
          </p:cNvSpPr>
          <p:nvPr/>
        </p:nvSpPr>
        <p:spPr bwMode="auto">
          <a:xfrm>
            <a:off x="3299222" y="2097881"/>
            <a:ext cx="485775" cy="4857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2454" name="Line 6"/>
          <p:cNvSpPr>
            <a:spLocks noChangeShapeType="1"/>
          </p:cNvSpPr>
          <p:nvPr/>
        </p:nvSpPr>
        <p:spPr bwMode="auto">
          <a:xfrm>
            <a:off x="5081588" y="3070622"/>
            <a:ext cx="647700" cy="59412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2455" name="Line 7"/>
          <p:cNvSpPr>
            <a:spLocks noChangeShapeType="1"/>
          </p:cNvSpPr>
          <p:nvPr/>
        </p:nvSpPr>
        <p:spPr bwMode="auto">
          <a:xfrm flipH="1">
            <a:off x="3352800" y="3124201"/>
            <a:ext cx="486966" cy="432197"/>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2456" name="Line 8"/>
          <p:cNvSpPr>
            <a:spLocks noChangeShapeType="1"/>
          </p:cNvSpPr>
          <p:nvPr/>
        </p:nvSpPr>
        <p:spPr bwMode="auto">
          <a:xfrm flipH="1">
            <a:off x="5135166" y="2044303"/>
            <a:ext cx="594122" cy="59412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2457" name="Text Box 9"/>
          <p:cNvSpPr txBox="1">
            <a:spLocks noChangeArrowheads="1"/>
          </p:cNvSpPr>
          <p:nvPr/>
        </p:nvSpPr>
        <p:spPr bwMode="auto">
          <a:xfrm>
            <a:off x="1678781" y="1659731"/>
            <a:ext cx="2809875"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b="1">
                <a:latin typeface="Times New Roman" panose="02020603050405020304" pitchFamily="18" charset="0"/>
                <a:ea typeface="微软雅黑" panose="020B0503020204020204" pitchFamily="34" charset="-122"/>
              </a:rPr>
              <a:t>Talking face to  face</a:t>
            </a:r>
          </a:p>
        </p:txBody>
      </p:sp>
      <p:sp>
        <p:nvSpPr>
          <p:cNvPr id="232458" name="Text Box 10"/>
          <p:cNvSpPr txBox="1">
            <a:spLocks noChangeArrowheads="1"/>
          </p:cNvSpPr>
          <p:nvPr/>
        </p:nvSpPr>
        <p:spPr bwMode="auto">
          <a:xfrm>
            <a:off x="1787129" y="3501629"/>
            <a:ext cx="2268140" cy="43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b="1">
                <a:latin typeface="Times New Roman" panose="02020603050405020304" pitchFamily="18" charset="0"/>
                <a:ea typeface="微软雅黑" panose="020B0503020204020204" pitchFamily="34" charset="-122"/>
              </a:rPr>
              <a:t>Writing letters</a:t>
            </a:r>
          </a:p>
        </p:txBody>
      </p:sp>
      <p:sp>
        <p:nvSpPr>
          <p:cNvPr id="232459" name="Text Box 11"/>
          <p:cNvSpPr txBox="1">
            <a:spLocks noChangeArrowheads="1"/>
          </p:cNvSpPr>
          <p:nvPr/>
        </p:nvSpPr>
        <p:spPr bwMode="auto">
          <a:xfrm>
            <a:off x="5836444" y="1558529"/>
            <a:ext cx="17287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b="1">
                <a:latin typeface="Times New Roman" panose="02020603050405020304" pitchFamily="18" charset="0"/>
                <a:ea typeface="微软雅黑" panose="020B0503020204020204" pitchFamily="34" charset="-122"/>
              </a:rPr>
              <a:t>Making telephones</a:t>
            </a:r>
          </a:p>
        </p:txBody>
      </p:sp>
      <p:sp>
        <p:nvSpPr>
          <p:cNvPr id="232460" name="Text Box 12"/>
          <p:cNvSpPr txBox="1">
            <a:spLocks noChangeArrowheads="1"/>
          </p:cNvSpPr>
          <p:nvPr/>
        </p:nvSpPr>
        <p:spPr bwMode="auto">
          <a:xfrm>
            <a:off x="4704160" y="3556398"/>
            <a:ext cx="2241947" cy="434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b="1">
                <a:latin typeface="Times New Roman" panose="02020603050405020304" pitchFamily="18" charset="0"/>
                <a:ea typeface="微软雅黑" panose="020B0503020204020204" pitchFamily="34" charset="-122"/>
              </a:rPr>
              <a:t>Sending emails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32451"/>
                                        </p:tgtEl>
                                        <p:attrNameLst>
                                          <p:attrName>style.visibility</p:attrName>
                                        </p:attrNameLst>
                                      </p:cBhvr>
                                      <p:to>
                                        <p:strVal val="visible"/>
                                      </p:to>
                                    </p:set>
                                    <p:anim calcmode="lin" valueType="num">
                                      <p:cBhvr>
                                        <p:cTn id="7" dur="500" fill="hold"/>
                                        <p:tgtEl>
                                          <p:spTgt spid="232451"/>
                                        </p:tgtEl>
                                        <p:attrNameLst>
                                          <p:attrName>ppt_w</p:attrName>
                                        </p:attrNameLst>
                                      </p:cBhvr>
                                      <p:tavLst>
                                        <p:tav tm="0">
                                          <p:val>
                                            <p:fltVal val="0"/>
                                          </p:val>
                                        </p:tav>
                                        <p:tav tm="100000">
                                          <p:val>
                                            <p:strVal val="#ppt_w"/>
                                          </p:val>
                                        </p:tav>
                                      </p:tavLst>
                                    </p:anim>
                                    <p:anim calcmode="lin" valueType="num">
                                      <p:cBhvr>
                                        <p:cTn id="8" dur="500" fill="hold"/>
                                        <p:tgtEl>
                                          <p:spTgt spid="232451"/>
                                        </p:tgtEl>
                                        <p:attrNameLst>
                                          <p:attrName>ppt_h</p:attrName>
                                        </p:attrNameLst>
                                      </p:cBhvr>
                                      <p:tavLst>
                                        <p:tav tm="0">
                                          <p:val>
                                            <p:fltVal val="0"/>
                                          </p:val>
                                        </p:tav>
                                        <p:tav tm="100000">
                                          <p:val>
                                            <p:strVal val="#ppt_h"/>
                                          </p:val>
                                        </p:tav>
                                      </p:tavLst>
                                    </p:anim>
                                    <p:animEffect transition="in" filter="fade">
                                      <p:cBhvr>
                                        <p:cTn id="9" dur="500"/>
                                        <p:tgtEl>
                                          <p:spTgt spid="23245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32452"/>
                                        </p:tgtEl>
                                        <p:attrNameLst>
                                          <p:attrName>style.visibility</p:attrName>
                                        </p:attrNameLst>
                                      </p:cBhvr>
                                      <p:to>
                                        <p:strVal val="visible"/>
                                      </p:to>
                                    </p:set>
                                    <p:anim calcmode="lin" valueType="num">
                                      <p:cBhvr>
                                        <p:cTn id="12" dur="500" fill="hold"/>
                                        <p:tgtEl>
                                          <p:spTgt spid="232452"/>
                                        </p:tgtEl>
                                        <p:attrNameLst>
                                          <p:attrName>ppt_w</p:attrName>
                                        </p:attrNameLst>
                                      </p:cBhvr>
                                      <p:tavLst>
                                        <p:tav tm="0">
                                          <p:val>
                                            <p:fltVal val="0"/>
                                          </p:val>
                                        </p:tav>
                                        <p:tav tm="100000">
                                          <p:val>
                                            <p:strVal val="#ppt_w"/>
                                          </p:val>
                                        </p:tav>
                                      </p:tavLst>
                                    </p:anim>
                                    <p:anim calcmode="lin" valueType="num">
                                      <p:cBhvr>
                                        <p:cTn id="13" dur="500" fill="hold"/>
                                        <p:tgtEl>
                                          <p:spTgt spid="232452"/>
                                        </p:tgtEl>
                                        <p:attrNameLst>
                                          <p:attrName>ppt_h</p:attrName>
                                        </p:attrNameLst>
                                      </p:cBhvr>
                                      <p:tavLst>
                                        <p:tav tm="0">
                                          <p:val>
                                            <p:fltVal val="0"/>
                                          </p:val>
                                        </p:tav>
                                        <p:tav tm="100000">
                                          <p:val>
                                            <p:strVal val="#ppt_h"/>
                                          </p:val>
                                        </p:tav>
                                      </p:tavLst>
                                    </p:anim>
                                    <p:animEffect transition="in" filter="fade">
                                      <p:cBhvr>
                                        <p:cTn id="14" dur="500"/>
                                        <p:tgtEl>
                                          <p:spTgt spid="232452"/>
                                        </p:tgtEl>
                                      </p:cBhvr>
                                    </p:animEffec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32457"/>
                                        </p:tgtEl>
                                        <p:attrNameLst>
                                          <p:attrName>style.visibility</p:attrName>
                                        </p:attrNameLst>
                                      </p:cBhvr>
                                      <p:to>
                                        <p:strVal val="visible"/>
                                      </p:to>
                                    </p:set>
                                    <p:anim calcmode="lin" valueType="num">
                                      <p:cBhvr>
                                        <p:cTn id="19" dur="500" fill="hold"/>
                                        <p:tgtEl>
                                          <p:spTgt spid="232457"/>
                                        </p:tgtEl>
                                        <p:attrNameLst>
                                          <p:attrName>ppt_w</p:attrName>
                                        </p:attrNameLst>
                                      </p:cBhvr>
                                      <p:tavLst>
                                        <p:tav tm="0">
                                          <p:val>
                                            <p:fltVal val="0"/>
                                          </p:val>
                                        </p:tav>
                                        <p:tav tm="100000">
                                          <p:val>
                                            <p:strVal val="#ppt_w"/>
                                          </p:val>
                                        </p:tav>
                                      </p:tavLst>
                                    </p:anim>
                                    <p:anim calcmode="lin" valueType="num">
                                      <p:cBhvr>
                                        <p:cTn id="20" dur="500" fill="hold"/>
                                        <p:tgtEl>
                                          <p:spTgt spid="232457"/>
                                        </p:tgtEl>
                                        <p:attrNameLst>
                                          <p:attrName>ppt_h</p:attrName>
                                        </p:attrNameLst>
                                      </p:cBhvr>
                                      <p:tavLst>
                                        <p:tav tm="0">
                                          <p:val>
                                            <p:strVal val="#ppt_h"/>
                                          </p:val>
                                        </p:tav>
                                        <p:tav tm="100000">
                                          <p:val>
                                            <p:strVal val="#ppt_h"/>
                                          </p:val>
                                        </p:tav>
                                      </p:tavLst>
                                    </p:anim>
                                  </p:childTnLst>
                                </p:cTn>
                              </p:par>
                              <p:par>
                                <p:cTn id="21" presetID="53" presetClass="entr" presetSubtype="16" fill="hold" grpId="0" nodeType="withEffect">
                                  <p:stCondLst>
                                    <p:cond delay="0"/>
                                  </p:stCondLst>
                                  <p:childTnLst>
                                    <p:set>
                                      <p:cBhvr>
                                        <p:cTn id="22" dur="1" fill="hold">
                                          <p:stCondLst>
                                            <p:cond delay="0"/>
                                          </p:stCondLst>
                                        </p:cTn>
                                        <p:tgtEl>
                                          <p:spTgt spid="232453"/>
                                        </p:tgtEl>
                                        <p:attrNameLst>
                                          <p:attrName>style.visibility</p:attrName>
                                        </p:attrNameLst>
                                      </p:cBhvr>
                                      <p:to>
                                        <p:strVal val="visible"/>
                                      </p:to>
                                    </p:set>
                                    <p:anim calcmode="lin" valueType="num">
                                      <p:cBhvr>
                                        <p:cTn id="23" dur="500" fill="hold"/>
                                        <p:tgtEl>
                                          <p:spTgt spid="232453"/>
                                        </p:tgtEl>
                                        <p:attrNameLst>
                                          <p:attrName>ppt_w</p:attrName>
                                        </p:attrNameLst>
                                      </p:cBhvr>
                                      <p:tavLst>
                                        <p:tav tm="0">
                                          <p:val>
                                            <p:fltVal val="0"/>
                                          </p:val>
                                        </p:tav>
                                        <p:tav tm="100000">
                                          <p:val>
                                            <p:strVal val="#ppt_w"/>
                                          </p:val>
                                        </p:tav>
                                      </p:tavLst>
                                    </p:anim>
                                    <p:anim calcmode="lin" valueType="num">
                                      <p:cBhvr>
                                        <p:cTn id="24" dur="500" fill="hold"/>
                                        <p:tgtEl>
                                          <p:spTgt spid="232453"/>
                                        </p:tgtEl>
                                        <p:attrNameLst>
                                          <p:attrName>ppt_h</p:attrName>
                                        </p:attrNameLst>
                                      </p:cBhvr>
                                      <p:tavLst>
                                        <p:tav tm="0">
                                          <p:val>
                                            <p:fltVal val="0"/>
                                          </p:val>
                                        </p:tav>
                                        <p:tav tm="100000">
                                          <p:val>
                                            <p:strVal val="#ppt_h"/>
                                          </p:val>
                                        </p:tav>
                                      </p:tavLst>
                                    </p:anim>
                                    <p:animEffect transition="in" filter="fade">
                                      <p:cBhvr>
                                        <p:cTn id="25" dur="500"/>
                                        <p:tgtEl>
                                          <p:spTgt spid="232453"/>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32456"/>
                                        </p:tgtEl>
                                        <p:attrNameLst>
                                          <p:attrName>style.visibility</p:attrName>
                                        </p:attrNameLst>
                                      </p:cBhvr>
                                      <p:to>
                                        <p:strVal val="visible"/>
                                      </p:to>
                                    </p:set>
                                    <p:anim calcmode="lin" valueType="num">
                                      <p:cBhvr>
                                        <p:cTn id="30" dur="500" fill="hold"/>
                                        <p:tgtEl>
                                          <p:spTgt spid="232456"/>
                                        </p:tgtEl>
                                        <p:attrNameLst>
                                          <p:attrName>ppt_w</p:attrName>
                                        </p:attrNameLst>
                                      </p:cBhvr>
                                      <p:tavLst>
                                        <p:tav tm="0">
                                          <p:val>
                                            <p:fltVal val="0"/>
                                          </p:val>
                                        </p:tav>
                                        <p:tav tm="100000">
                                          <p:val>
                                            <p:strVal val="#ppt_w"/>
                                          </p:val>
                                        </p:tav>
                                      </p:tavLst>
                                    </p:anim>
                                    <p:anim calcmode="lin" valueType="num">
                                      <p:cBhvr>
                                        <p:cTn id="31" dur="500" fill="hold"/>
                                        <p:tgtEl>
                                          <p:spTgt spid="232456"/>
                                        </p:tgtEl>
                                        <p:attrNameLst>
                                          <p:attrName>ppt_h</p:attrName>
                                        </p:attrNameLst>
                                      </p:cBhvr>
                                      <p:tavLst>
                                        <p:tav tm="0">
                                          <p:val>
                                            <p:fltVal val="0"/>
                                          </p:val>
                                        </p:tav>
                                        <p:tav tm="100000">
                                          <p:val>
                                            <p:strVal val="#ppt_h"/>
                                          </p:val>
                                        </p:tav>
                                      </p:tavLst>
                                    </p:anim>
                                    <p:animEffect transition="in" filter="fade">
                                      <p:cBhvr>
                                        <p:cTn id="32" dur="500"/>
                                        <p:tgtEl>
                                          <p:spTgt spid="232456"/>
                                        </p:tgtEl>
                                      </p:cBhvr>
                                    </p:animEffect>
                                  </p:childTnLst>
                                </p:cTn>
                              </p:par>
                              <p:par>
                                <p:cTn id="33" presetID="17" presetClass="entr" presetSubtype="10" fill="hold" grpId="0" nodeType="withEffect">
                                  <p:stCondLst>
                                    <p:cond delay="0"/>
                                  </p:stCondLst>
                                  <p:childTnLst>
                                    <p:set>
                                      <p:cBhvr>
                                        <p:cTn id="34" dur="1" fill="hold">
                                          <p:stCondLst>
                                            <p:cond delay="0"/>
                                          </p:stCondLst>
                                        </p:cTn>
                                        <p:tgtEl>
                                          <p:spTgt spid="232459"/>
                                        </p:tgtEl>
                                        <p:attrNameLst>
                                          <p:attrName>style.visibility</p:attrName>
                                        </p:attrNameLst>
                                      </p:cBhvr>
                                      <p:to>
                                        <p:strVal val="visible"/>
                                      </p:to>
                                    </p:set>
                                    <p:anim calcmode="lin" valueType="num">
                                      <p:cBhvr>
                                        <p:cTn id="35" dur="500" fill="hold"/>
                                        <p:tgtEl>
                                          <p:spTgt spid="232459"/>
                                        </p:tgtEl>
                                        <p:attrNameLst>
                                          <p:attrName>ppt_w</p:attrName>
                                        </p:attrNameLst>
                                      </p:cBhvr>
                                      <p:tavLst>
                                        <p:tav tm="0">
                                          <p:val>
                                            <p:fltVal val="0"/>
                                          </p:val>
                                        </p:tav>
                                        <p:tav tm="100000">
                                          <p:val>
                                            <p:strVal val="#ppt_w"/>
                                          </p:val>
                                        </p:tav>
                                      </p:tavLst>
                                    </p:anim>
                                    <p:anim calcmode="lin" valueType="num">
                                      <p:cBhvr>
                                        <p:cTn id="36" dur="500" fill="hold"/>
                                        <p:tgtEl>
                                          <p:spTgt spid="232459"/>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232460"/>
                                        </p:tgtEl>
                                        <p:attrNameLst>
                                          <p:attrName>style.visibility</p:attrName>
                                        </p:attrNameLst>
                                      </p:cBhvr>
                                      <p:to>
                                        <p:strVal val="visible"/>
                                      </p:to>
                                    </p:set>
                                    <p:anim calcmode="lin" valueType="num">
                                      <p:cBhvr>
                                        <p:cTn id="41" dur="500" fill="hold"/>
                                        <p:tgtEl>
                                          <p:spTgt spid="232460"/>
                                        </p:tgtEl>
                                        <p:attrNameLst>
                                          <p:attrName>ppt_w</p:attrName>
                                        </p:attrNameLst>
                                      </p:cBhvr>
                                      <p:tavLst>
                                        <p:tav tm="0">
                                          <p:val>
                                            <p:fltVal val="0"/>
                                          </p:val>
                                        </p:tav>
                                        <p:tav tm="100000">
                                          <p:val>
                                            <p:strVal val="#ppt_w"/>
                                          </p:val>
                                        </p:tav>
                                      </p:tavLst>
                                    </p:anim>
                                    <p:anim calcmode="lin" valueType="num">
                                      <p:cBhvr>
                                        <p:cTn id="42" dur="500" fill="hold"/>
                                        <p:tgtEl>
                                          <p:spTgt spid="232460"/>
                                        </p:tgtEl>
                                        <p:attrNameLst>
                                          <p:attrName>ppt_h</p:attrName>
                                        </p:attrNameLst>
                                      </p:cBhvr>
                                      <p:tavLst>
                                        <p:tav tm="0">
                                          <p:val>
                                            <p:strVal val="#ppt_h"/>
                                          </p:val>
                                        </p:tav>
                                        <p:tav tm="100000">
                                          <p:val>
                                            <p:strVal val="#ppt_h"/>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232454"/>
                                        </p:tgtEl>
                                        <p:attrNameLst>
                                          <p:attrName>style.visibility</p:attrName>
                                        </p:attrNameLst>
                                      </p:cBhvr>
                                      <p:to>
                                        <p:strVal val="visible"/>
                                      </p:to>
                                    </p:set>
                                    <p:anim calcmode="lin" valueType="num">
                                      <p:cBhvr>
                                        <p:cTn id="45" dur="500" fill="hold"/>
                                        <p:tgtEl>
                                          <p:spTgt spid="232454"/>
                                        </p:tgtEl>
                                        <p:attrNameLst>
                                          <p:attrName>ppt_w</p:attrName>
                                        </p:attrNameLst>
                                      </p:cBhvr>
                                      <p:tavLst>
                                        <p:tav tm="0">
                                          <p:val>
                                            <p:fltVal val="0"/>
                                          </p:val>
                                        </p:tav>
                                        <p:tav tm="100000">
                                          <p:val>
                                            <p:strVal val="#ppt_w"/>
                                          </p:val>
                                        </p:tav>
                                      </p:tavLst>
                                    </p:anim>
                                    <p:anim calcmode="lin" valueType="num">
                                      <p:cBhvr>
                                        <p:cTn id="46" dur="500" fill="hold"/>
                                        <p:tgtEl>
                                          <p:spTgt spid="232454"/>
                                        </p:tgtEl>
                                        <p:attrNameLst>
                                          <p:attrName>ppt_h</p:attrName>
                                        </p:attrNameLst>
                                      </p:cBhvr>
                                      <p:tavLst>
                                        <p:tav tm="0">
                                          <p:val>
                                            <p:fltVal val="0"/>
                                          </p:val>
                                        </p:tav>
                                        <p:tav tm="100000">
                                          <p:val>
                                            <p:strVal val="#ppt_h"/>
                                          </p:val>
                                        </p:tav>
                                      </p:tavLst>
                                    </p:anim>
                                    <p:animEffect transition="in" filter="fade">
                                      <p:cBhvr>
                                        <p:cTn id="47" dur="500"/>
                                        <p:tgtEl>
                                          <p:spTgt spid="232454"/>
                                        </p:tgtEl>
                                      </p:cBhvr>
                                    </p:animEffect>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grpId="0" nodeType="clickEffect">
                                  <p:stCondLst>
                                    <p:cond delay="0"/>
                                  </p:stCondLst>
                                  <p:childTnLst>
                                    <p:set>
                                      <p:cBhvr>
                                        <p:cTn id="51" dur="1" fill="hold">
                                          <p:stCondLst>
                                            <p:cond delay="0"/>
                                          </p:stCondLst>
                                        </p:cTn>
                                        <p:tgtEl>
                                          <p:spTgt spid="232458"/>
                                        </p:tgtEl>
                                        <p:attrNameLst>
                                          <p:attrName>style.visibility</p:attrName>
                                        </p:attrNameLst>
                                      </p:cBhvr>
                                      <p:to>
                                        <p:strVal val="visible"/>
                                      </p:to>
                                    </p:set>
                                    <p:anim calcmode="lin" valueType="num">
                                      <p:cBhvr>
                                        <p:cTn id="52" dur="500" fill="hold"/>
                                        <p:tgtEl>
                                          <p:spTgt spid="232458"/>
                                        </p:tgtEl>
                                        <p:attrNameLst>
                                          <p:attrName>ppt_w</p:attrName>
                                        </p:attrNameLst>
                                      </p:cBhvr>
                                      <p:tavLst>
                                        <p:tav tm="0">
                                          <p:val>
                                            <p:fltVal val="0"/>
                                          </p:val>
                                        </p:tav>
                                        <p:tav tm="100000">
                                          <p:val>
                                            <p:strVal val="#ppt_w"/>
                                          </p:val>
                                        </p:tav>
                                      </p:tavLst>
                                    </p:anim>
                                    <p:anim calcmode="lin" valueType="num">
                                      <p:cBhvr>
                                        <p:cTn id="53" dur="500" fill="hold"/>
                                        <p:tgtEl>
                                          <p:spTgt spid="232458"/>
                                        </p:tgtEl>
                                        <p:attrNameLst>
                                          <p:attrName>ppt_h</p:attrName>
                                        </p:attrNameLst>
                                      </p:cBhvr>
                                      <p:tavLst>
                                        <p:tav tm="0">
                                          <p:val>
                                            <p:strVal val="#ppt_h"/>
                                          </p:val>
                                        </p:tav>
                                        <p:tav tm="100000">
                                          <p:val>
                                            <p:strVal val="#ppt_h"/>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232455"/>
                                        </p:tgtEl>
                                        <p:attrNameLst>
                                          <p:attrName>style.visibility</p:attrName>
                                        </p:attrNameLst>
                                      </p:cBhvr>
                                      <p:to>
                                        <p:strVal val="visible"/>
                                      </p:to>
                                    </p:set>
                                    <p:anim calcmode="lin" valueType="num">
                                      <p:cBhvr>
                                        <p:cTn id="56" dur="500" fill="hold"/>
                                        <p:tgtEl>
                                          <p:spTgt spid="232455"/>
                                        </p:tgtEl>
                                        <p:attrNameLst>
                                          <p:attrName>ppt_w</p:attrName>
                                        </p:attrNameLst>
                                      </p:cBhvr>
                                      <p:tavLst>
                                        <p:tav tm="0">
                                          <p:val>
                                            <p:fltVal val="0"/>
                                          </p:val>
                                        </p:tav>
                                        <p:tav tm="100000">
                                          <p:val>
                                            <p:strVal val="#ppt_w"/>
                                          </p:val>
                                        </p:tav>
                                      </p:tavLst>
                                    </p:anim>
                                    <p:anim calcmode="lin" valueType="num">
                                      <p:cBhvr>
                                        <p:cTn id="57" dur="500" fill="hold"/>
                                        <p:tgtEl>
                                          <p:spTgt spid="232455"/>
                                        </p:tgtEl>
                                        <p:attrNameLst>
                                          <p:attrName>ppt_h</p:attrName>
                                        </p:attrNameLst>
                                      </p:cBhvr>
                                      <p:tavLst>
                                        <p:tav tm="0">
                                          <p:val>
                                            <p:fltVal val="0"/>
                                          </p:val>
                                        </p:tav>
                                        <p:tav tm="100000">
                                          <p:val>
                                            <p:strVal val="#ppt_h"/>
                                          </p:val>
                                        </p:tav>
                                      </p:tavLst>
                                    </p:anim>
                                    <p:animEffect transition="in" filter="fade">
                                      <p:cBhvr>
                                        <p:cTn id="58" dur="500"/>
                                        <p:tgtEl>
                                          <p:spTgt spid="232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2" grpId="0"/>
      <p:bldP spid="232453" grpId="0" animBg="1"/>
      <p:bldP spid="232454" grpId="0" animBg="1"/>
      <p:bldP spid="232455" grpId="0" animBg="1"/>
      <p:bldP spid="232456" grpId="0" animBg="1"/>
      <p:bldP spid="232457" grpId="0"/>
      <p:bldP spid="232458" grpId="0"/>
      <p:bldP spid="232459" grpId="0"/>
      <p:bldP spid="23246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603647" y="1662113"/>
            <a:ext cx="7119938" cy="1938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0" tIns="34281" rIns="68560" bIns="34281">
            <a:spAutoFit/>
          </a:bodyPr>
          <a:lstStyle/>
          <a:p>
            <a:pPr eaLnBrk="0" hangingPunct="0">
              <a:lnSpc>
                <a:spcPct val="150000"/>
              </a:lnSpc>
            </a:pPr>
            <a:r>
              <a:rPr lang="en-US" altLang="zh-CN" sz="2700">
                <a:latin typeface="Times New Roman" panose="02020603050405020304" pitchFamily="18" charset="0"/>
                <a:ea typeface="Gungsuh" pitchFamily="18" charset="-127"/>
              </a:rPr>
              <a:t>Try to talk about the personal problem in the daily life, some </a:t>
            </a:r>
            <a:r>
              <a:rPr lang="en-US" altLang="zh-CN" sz="2700">
                <a:latin typeface="Times New Roman" panose="02020603050405020304" pitchFamily="18" charset="0"/>
                <a:ea typeface="微软雅黑" panose="020B0503020204020204" pitchFamily="34" charset="-122"/>
              </a:rPr>
              <a:t>s</a:t>
            </a:r>
            <a:r>
              <a:rPr lang="en-US" altLang="zh-CN" sz="2700">
                <a:latin typeface="Times New Roman" panose="02020603050405020304" pitchFamily="18" charset="0"/>
                <a:ea typeface="Gungsuh" pitchFamily="18" charset="-127"/>
              </a:rPr>
              <a:t>tudents give some advice.  </a:t>
            </a:r>
            <a:r>
              <a:rPr lang="en-US" altLang="zh-CN" sz="2700">
                <a:latin typeface="Times New Roman" panose="02020603050405020304" pitchFamily="18" charset="0"/>
                <a:ea typeface="微软雅黑" panose="020B0503020204020204" pitchFamily="34" charset="-122"/>
              </a:rPr>
              <a:t>T</a:t>
            </a:r>
            <a:r>
              <a:rPr lang="en-US" altLang="zh-CN" sz="2700">
                <a:latin typeface="Times New Roman" panose="02020603050405020304" pitchFamily="18" charset="0"/>
                <a:ea typeface="Gungsuh" pitchFamily="18" charset="-127"/>
              </a:rPr>
              <a:t>ry to use the adverbial clause </a:t>
            </a:r>
            <a:r>
              <a:rPr lang="en-US" altLang="zh-CN" sz="2700">
                <a:latin typeface="Times New Roman" panose="02020603050405020304" pitchFamily="18" charset="0"/>
                <a:ea typeface="微软雅黑" panose="020B0503020204020204" pitchFamily="34" charset="-122"/>
              </a:rPr>
              <a:t>of </a:t>
            </a:r>
            <a:r>
              <a:rPr lang="en-US" altLang="zh-CN" sz="2700">
                <a:latin typeface="Times New Roman" panose="02020603050405020304" pitchFamily="18" charset="0"/>
                <a:ea typeface="Gungsuh" pitchFamily="18" charset="-127"/>
              </a:rPr>
              <a:t>condition “</a:t>
            </a:r>
            <a:r>
              <a:rPr lang="en-US" altLang="zh-CN" sz="2700">
                <a:solidFill>
                  <a:srgbClr val="FF0000"/>
                </a:solidFill>
                <a:latin typeface="Times New Roman" panose="02020603050405020304" pitchFamily="18" charset="0"/>
                <a:ea typeface="Gungsuh" pitchFamily="18" charset="-127"/>
              </a:rPr>
              <a:t>if</a:t>
            </a:r>
            <a:r>
              <a:rPr lang="en-US" altLang="zh-CN" sz="2700">
                <a:latin typeface="Times New Roman" panose="02020603050405020304" pitchFamily="18" charset="0"/>
                <a:ea typeface="Gungsuh" pitchFamily="18" charset="-127"/>
              </a:rPr>
              <a:t>”.</a:t>
            </a:r>
          </a:p>
        </p:txBody>
      </p:sp>
      <p:sp>
        <p:nvSpPr>
          <p:cNvPr id="26626" name="Text Box 3"/>
          <p:cNvSpPr txBox="1">
            <a:spLocks noChangeArrowheads="1"/>
          </p:cNvSpPr>
          <p:nvPr/>
        </p:nvSpPr>
        <p:spPr bwMode="auto">
          <a:xfrm>
            <a:off x="2343150" y="794147"/>
            <a:ext cx="138524" cy="346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60" tIns="34281" rIns="68560" bIns="34281">
            <a:spAutoFit/>
          </a:bodyPr>
          <a:lstStyle/>
          <a:p>
            <a:pPr eaLnBrk="0" hangingPunct="0"/>
            <a:endParaRPr lang="zh-CN" altLang="zh-CN">
              <a:latin typeface="Times New Roman" panose="02020603050405020304" pitchFamily="18" charset="0"/>
              <a:ea typeface="微软雅黑" panose="020B0503020204020204" pitchFamily="34" charset="-122"/>
            </a:endParaRPr>
          </a:p>
        </p:txBody>
      </p:sp>
      <p:sp>
        <p:nvSpPr>
          <p:cNvPr id="26627" name="Text Box 4"/>
          <p:cNvSpPr txBox="1">
            <a:spLocks noChangeArrowheads="1"/>
          </p:cNvSpPr>
          <p:nvPr/>
        </p:nvSpPr>
        <p:spPr bwMode="auto">
          <a:xfrm>
            <a:off x="2228850" y="941785"/>
            <a:ext cx="47434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spcBef>
                <a:spcPct val="50000"/>
              </a:spcBef>
            </a:pPr>
            <a:r>
              <a:rPr lang="en-US" altLang="zh-CN" sz="3300">
                <a:solidFill>
                  <a:srgbClr val="000099"/>
                </a:solidFill>
                <a:latin typeface="Times New Roman" panose="02020603050405020304" pitchFamily="18" charset="0"/>
                <a:ea typeface="微软雅黑" panose="020B0503020204020204" pitchFamily="34" charset="-122"/>
              </a:rPr>
              <a:t>Discuss our problems </a:t>
            </a:r>
          </a:p>
        </p:txBody>
      </p:sp>
      <p:pic>
        <p:nvPicPr>
          <p:cNvPr id="26628" name="Picture 6" descr="u=1027426143,1035667797&amp;fm=23&amp;gp=0"/>
          <p:cNvPicPr>
            <a:picLocks noChangeAspect="1" noChangeArrowheads="1"/>
          </p:cNvPicPr>
          <p:nvPr/>
        </p:nvPicPr>
        <p:blipFill>
          <a:blip r:embed="rId2" cstate="email"/>
          <a:srcRect/>
          <a:stretch>
            <a:fillRect/>
          </a:stretch>
        </p:blipFill>
        <p:spPr bwMode="auto">
          <a:xfrm>
            <a:off x="6447235" y="3251598"/>
            <a:ext cx="1657350" cy="156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wipe(left)">
                                      <p:cBhvr>
                                        <p:cTn id="7" dur="500"/>
                                        <p:tgtEl>
                                          <p:spTgt spid="22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1733550" y="1359694"/>
            <a:ext cx="5561410" cy="8001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r>
              <a:rPr lang="en-US" altLang="zh-CN" sz="2400" dirty="0">
                <a:latin typeface="Times New Roman" panose="02020603050405020304" pitchFamily="18" charset="0"/>
                <a:ea typeface="微软雅黑" panose="020B0503020204020204" pitchFamily="34" charset="-122"/>
              </a:rPr>
              <a:t>He has no friends, what should he do? </a:t>
            </a:r>
          </a:p>
          <a:p>
            <a:pPr eaLnBrk="0" hangingPunct="0"/>
            <a:r>
              <a:rPr lang="en-US" altLang="zh-CN" sz="2400" dirty="0">
                <a:solidFill>
                  <a:srgbClr val="FF0000"/>
                </a:solidFill>
                <a:latin typeface="Times New Roman" panose="02020603050405020304" pitchFamily="18" charset="0"/>
                <a:ea typeface="微软雅黑" panose="020B0503020204020204" pitchFamily="34" charset="-122"/>
              </a:rPr>
              <a:t>If …, he will have friends.</a:t>
            </a:r>
          </a:p>
        </p:txBody>
      </p:sp>
      <p:sp>
        <p:nvSpPr>
          <p:cNvPr id="223235" name="Rectangle 3"/>
          <p:cNvSpPr>
            <a:spLocks noChangeArrowheads="1"/>
          </p:cNvSpPr>
          <p:nvPr/>
        </p:nvSpPr>
        <p:spPr bwMode="auto">
          <a:xfrm>
            <a:off x="1733550" y="2386013"/>
            <a:ext cx="5561410" cy="80843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r>
              <a:rPr lang="en-US" altLang="zh-CN" sz="2400">
                <a:latin typeface="Times New Roman" panose="02020603050405020304" pitchFamily="18" charset="0"/>
                <a:ea typeface="微软雅黑" panose="020B0503020204020204" pitchFamily="34" charset="-122"/>
              </a:rPr>
              <a:t>She can’t work out, what should she do? </a:t>
            </a:r>
          </a:p>
          <a:p>
            <a:pPr eaLnBrk="0" hangingPunct="0"/>
            <a:r>
              <a:rPr lang="en-US" altLang="zh-CN" sz="2400">
                <a:solidFill>
                  <a:srgbClr val="FF0000"/>
                </a:solidFill>
                <a:latin typeface="Times New Roman" panose="02020603050405020304" pitchFamily="18" charset="0"/>
                <a:ea typeface="微软雅黑" panose="020B0503020204020204" pitchFamily="34" charset="-122"/>
              </a:rPr>
              <a:t>If …, she will work out.</a:t>
            </a:r>
          </a:p>
        </p:txBody>
      </p:sp>
      <p:sp>
        <p:nvSpPr>
          <p:cNvPr id="223236" name="Rectangle 4"/>
          <p:cNvSpPr>
            <a:spLocks noChangeArrowheads="1"/>
          </p:cNvSpPr>
          <p:nvPr/>
        </p:nvSpPr>
        <p:spPr bwMode="auto">
          <a:xfrm>
            <a:off x="1733550" y="3409950"/>
            <a:ext cx="5561410" cy="1177529"/>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r>
              <a:rPr lang="en-US" altLang="zh-CN" sz="2400">
                <a:latin typeface="Times New Roman" panose="02020603050405020304" pitchFamily="18" charset="0"/>
                <a:ea typeface="微软雅黑" panose="020B0503020204020204" pitchFamily="34" charset="-122"/>
              </a:rPr>
              <a:t>His parents warned him not to watch TV. What should he do?            </a:t>
            </a:r>
          </a:p>
          <a:p>
            <a:pPr eaLnBrk="0" hangingPunct="0"/>
            <a:r>
              <a:rPr lang="en-US" altLang="zh-CN" sz="2400">
                <a:solidFill>
                  <a:srgbClr val="FF0000"/>
                </a:solidFill>
                <a:latin typeface="Times New Roman" panose="02020603050405020304" pitchFamily="18" charset="0"/>
                <a:ea typeface="微软雅黑" panose="020B0503020204020204" pitchFamily="34" charset="-122"/>
              </a:rPr>
              <a:t>If …, he will …</a:t>
            </a:r>
          </a:p>
        </p:txBody>
      </p:sp>
      <p:sp>
        <p:nvSpPr>
          <p:cNvPr id="27652" name="Text Box 5"/>
          <p:cNvSpPr txBox="1">
            <a:spLocks noChangeArrowheads="1"/>
          </p:cNvSpPr>
          <p:nvPr/>
        </p:nvSpPr>
        <p:spPr bwMode="auto">
          <a:xfrm>
            <a:off x="2219325" y="603647"/>
            <a:ext cx="4150519"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spcBef>
                <a:spcPct val="50000"/>
              </a:spcBef>
            </a:pPr>
            <a:r>
              <a:rPr lang="en-US" altLang="zh-CN" sz="3300" dirty="0">
                <a:solidFill>
                  <a:srgbClr val="000099"/>
                </a:solidFill>
                <a:latin typeface="Times New Roman" panose="02020603050405020304" pitchFamily="18" charset="0"/>
                <a:ea typeface="微软雅黑" panose="020B0503020204020204" pitchFamily="34" charset="-122"/>
              </a:rPr>
              <a:t>Problems’ solutions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3234"/>
                                        </p:tgtEl>
                                        <p:attrNameLst>
                                          <p:attrName>style.visibility</p:attrName>
                                        </p:attrNameLst>
                                      </p:cBhvr>
                                      <p:to>
                                        <p:strVal val="visible"/>
                                      </p:to>
                                    </p:set>
                                    <p:animEffect transition="in" filter="wipe(left)">
                                      <p:cBhvr>
                                        <p:cTn id="7" dur="500"/>
                                        <p:tgtEl>
                                          <p:spTgt spid="2232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3235"/>
                                        </p:tgtEl>
                                        <p:attrNameLst>
                                          <p:attrName>style.visibility</p:attrName>
                                        </p:attrNameLst>
                                      </p:cBhvr>
                                      <p:to>
                                        <p:strVal val="visible"/>
                                      </p:to>
                                    </p:set>
                                    <p:animEffect transition="in" filter="wipe(left)">
                                      <p:cBhvr>
                                        <p:cTn id="12" dur="500"/>
                                        <p:tgtEl>
                                          <p:spTgt spid="2232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3236"/>
                                        </p:tgtEl>
                                        <p:attrNameLst>
                                          <p:attrName>style.visibility</p:attrName>
                                        </p:attrNameLst>
                                      </p:cBhvr>
                                      <p:to>
                                        <p:strVal val="visible"/>
                                      </p:to>
                                    </p:set>
                                    <p:animEffect transition="in" filter="wipe(left)">
                                      <p:cBhvr>
                                        <p:cTn id="17" dur="500"/>
                                        <p:tgtEl>
                                          <p:spTgt spid="223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animBg="1"/>
      <p:bldP spid="223235" grpId="0" animBg="1"/>
      <p:bldP spid="2232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6"/>
          <p:cNvSpPr>
            <a:spLocks noChangeArrowheads="1"/>
          </p:cNvSpPr>
          <p:nvPr/>
        </p:nvSpPr>
        <p:spPr bwMode="auto">
          <a:xfrm>
            <a:off x="2800349" y="914400"/>
            <a:ext cx="2743201" cy="571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6" tIns="34288" rIns="68576" bIns="34288"/>
          <a:lstStyle/>
          <a:p>
            <a:pPr marL="257175" indent="-257175" defTabSz="684530" eaLnBrk="0" hangingPunct="0">
              <a:lnSpc>
                <a:spcPct val="135000"/>
              </a:lnSpc>
              <a:spcBef>
                <a:spcPct val="10000"/>
              </a:spcBef>
            </a:pPr>
            <a:r>
              <a:rPr lang="zh-CN" altLang="zh-CN" sz="2400" dirty="0">
                <a:latin typeface="Times New Roman" panose="02020603050405020304" pitchFamily="18" charset="0"/>
                <a:ea typeface="微软雅黑" panose="020B0503020204020204" pitchFamily="34" charset="-122"/>
              </a:rPr>
              <a:t>拜访（某人的家） </a:t>
            </a:r>
            <a:endParaRPr lang="zh-CN" altLang="en-US" sz="2400" dirty="0">
              <a:latin typeface="Times New Roman" panose="02020603050405020304" pitchFamily="18" charset="0"/>
              <a:ea typeface="微软雅黑" panose="020B0503020204020204" pitchFamily="34" charset="-122"/>
            </a:endParaRPr>
          </a:p>
        </p:txBody>
      </p:sp>
      <p:sp>
        <p:nvSpPr>
          <p:cNvPr id="134151" name="Rectangle 7"/>
          <p:cNvSpPr>
            <a:spLocks noChangeArrowheads="1"/>
          </p:cNvSpPr>
          <p:nvPr/>
        </p:nvSpPr>
        <p:spPr bwMode="auto">
          <a:xfrm>
            <a:off x="5543550" y="914400"/>
            <a:ext cx="2000250" cy="571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76" tIns="34288" rIns="68576" bIns="34288"/>
          <a:lstStyle/>
          <a:p>
            <a:pPr marL="257175" indent="-257175" defTabSz="684530" eaLnBrk="0" hangingPunct="0">
              <a:lnSpc>
                <a:spcPct val="115000"/>
              </a:lnSpc>
              <a:spcBef>
                <a:spcPct val="10000"/>
              </a:spcBef>
            </a:pPr>
            <a:r>
              <a:rPr lang="en-US" altLang="zh-CN" sz="2400">
                <a:solidFill>
                  <a:srgbClr val="FF0000"/>
                </a:solidFill>
                <a:latin typeface="Times New Roman" panose="02020603050405020304" pitchFamily="18" charset="0"/>
                <a:ea typeface="微软雅黑" panose="020B0503020204020204" pitchFamily="34" charset="-122"/>
              </a:rPr>
              <a:t>come round</a:t>
            </a:r>
          </a:p>
        </p:txBody>
      </p:sp>
      <p:sp>
        <p:nvSpPr>
          <p:cNvPr id="28675" name="Text Box 4"/>
          <p:cNvSpPr txBox="1">
            <a:spLocks noChangeArrowheads="1"/>
          </p:cNvSpPr>
          <p:nvPr/>
        </p:nvSpPr>
        <p:spPr bwMode="auto">
          <a:xfrm>
            <a:off x="1874044" y="800100"/>
            <a:ext cx="1097756"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endParaRPr lang="zh-CN" altLang="zh-CN" sz="2400">
              <a:latin typeface="Times New Roman" panose="02020603050405020304" pitchFamily="18" charset="0"/>
              <a:ea typeface="微软雅黑" panose="020B0503020204020204" pitchFamily="34" charset="-122"/>
            </a:endParaRPr>
          </a:p>
        </p:txBody>
      </p:sp>
      <p:sp>
        <p:nvSpPr>
          <p:cNvPr id="28676" name="Text Box 5"/>
          <p:cNvSpPr txBox="1">
            <a:spLocks noChangeArrowheads="1"/>
          </p:cNvSpPr>
          <p:nvPr/>
        </p:nvSpPr>
        <p:spPr bwMode="auto">
          <a:xfrm>
            <a:off x="2228851" y="800100"/>
            <a:ext cx="1212056"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endParaRPr lang="zh-CN" altLang="zh-CN" sz="2400">
              <a:latin typeface="Times New Roman" panose="02020603050405020304" pitchFamily="18" charset="0"/>
              <a:ea typeface="微软雅黑" panose="020B0503020204020204" pitchFamily="34" charset="-122"/>
            </a:endParaRPr>
          </a:p>
        </p:txBody>
      </p:sp>
      <p:sp>
        <p:nvSpPr>
          <p:cNvPr id="141319" name="Rectangle 7"/>
          <p:cNvSpPr>
            <a:spLocks noChangeArrowheads="1"/>
          </p:cNvSpPr>
          <p:nvPr/>
        </p:nvSpPr>
        <p:spPr bwMode="auto">
          <a:xfrm>
            <a:off x="1657350" y="4343400"/>
            <a:ext cx="97988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/r</a:t>
            </a:r>
            <a:r>
              <a:rPr lang="en-US" altLang="zh-CN" sz="2400">
                <a:solidFill>
                  <a:srgbClr val="FF0000"/>
                </a:solidFill>
                <a:latin typeface="Times New Roman" panose="02020603050405020304" pitchFamily="18" charset="0"/>
                <a:ea typeface="微软雅黑" panose="020B0503020204020204" pitchFamily="34" charset="-122"/>
              </a:rPr>
              <a:t>ɪ</a:t>
            </a:r>
            <a:r>
              <a:rPr lang="en-US" altLang="zh-CN" sz="2400">
                <a:solidFill>
                  <a:srgbClr val="000000"/>
                </a:solidFill>
                <a:latin typeface="Times New Roman" panose="02020603050405020304" pitchFamily="18" charset="0"/>
                <a:ea typeface="微软雅黑" panose="020B0503020204020204" pitchFamily="34" charset="-122"/>
              </a:rPr>
              <a:t>'p</a:t>
            </a:r>
            <a:r>
              <a:rPr lang="en-US" altLang="zh-CN" sz="2400">
                <a:solidFill>
                  <a:srgbClr val="FF0000"/>
                </a:solidFill>
                <a:latin typeface="Times New Roman" panose="02020603050405020304" pitchFamily="18" charset="0"/>
                <a:ea typeface="微软雅黑" panose="020B0503020204020204" pitchFamily="34" charset="-122"/>
              </a:rPr>
              <a:t>eə</a:t>
            </a:r>
            <a:r>
              <a:rPr lang="en-US" altLang="zh-CN" sz="2400">
                <a:solidFill>
                  <a:srgbClr val="000000"/>
                </a:solidFill>
                <a:latin typeface="Times New Roman" panose="02020603050405020304" pitchFamily="18" charset="0"/>
                <a:ea typeface="微软雅黑" panose="020B0503020204020204" pitchFamily="34" charset="-122"/>
              </a:rPr>
              <a:t>/</a:t>
            </a:r>
          </a:p>
        </p:txBody>
      </p:sp>
      <p:sp>
        <p:nvSpPr>
          <p:cNvPr id="141320" name="Rectangle 8"/>
          <p:cNvSpPr>
            <a:spLocks noChangeArrowheads="1"/>
          </p:cNvSpPr>
          <p:nvPr/>
        </p:nvSpPr>
        <p:spPr bwMode="auto">
          <a:xfrm>
            <a:off x="3314701" y="4193381"/>
            <a:ext cx="1984772" cy="882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en-US" sz="2400">
                <a:solidFill>
                  <a:srgbClr val="000000"/>
                </a:solidFill>
                <a:latin typeface="Times New Roman" panose="02020603050405020304" pitchFamily="18" charset="0"/>
                <a:ea typeface="微软雅黑" panose="020B0503020204020204" pitchFamily="34" charset="-122"/>
              </a:rPr>
              <a:t>修理，修补 </a:t>
            </a:r>
            <a:r>
              <a:rPr lang="en-US" altLang="zh-CN" sz="2400" i="1">
                <a:solidFill>
                  <a:srgbClr val="000000"/>
                </a:solidFill>
                <a:latin typeface="Times New Roman" panose="02020603050405020304" pitchFamily="18" charset="0"/>
                <a:ea typeface="微软雅黑" panose="020B0503020204020204" pitchFamily="34" charset="-122"/>
              </a:rPr>
              <a:t>n.</a:t>
            </a:r>
          </a:p>
          <a:p>
            <a:pPr marL="400050" indent="-400050" eaLnBrk="0" hangingPunct="0">
              <a:spcBef>
                <a:spcPct val="20000"/>
              </a:spcBef>
            </a:pPr>
            <a:r>
              <a:rPr lang="zh-CN" altLang="en-US" sz="2400">
                <a:solidFill>
                  <a:srgbClr val="000000"/>
                </a:solidFill>
                <a:latin typeface="Times New Roman" panose="02020603050405020304" pitchFamily="18" charset="0"/>
                <a:ea typeface="微软雅黑" panose="020B0503020204020204" pitchFamily="34" charset="-122"/>
              </a:rPr>
              <a:t>修理，修补 </a:t>
            </a:r>
            <a:r>
              <a:rPr lang="en-US" altLang="zh-CN" sz="2400" i="1">
                <a:solidFill>
                  <a:srgbClr val="000000"/>
                </a:solidFill>
                <a:latin typeface="Times New Roman" panose="02020603050405020304" pitchFamily="18" charset="0"/>
                <a:ea typeface="微软雅黑" panose="020B0503020204020204" pitchFamily="34" charset="-122"/>
              </a:rPr>
              <a:t>v.</a:t>
            </a:r>
            <a:endParaRPr lang="en-US" altLang="zh-CN" sz="2400" i="1">
              <a:latin typeface="Times New Roman" panose="02020603050405020304" pitchFamily="18" charset="0"/>
              <a:ea typeface="微软雅黑" panose="020B0503020204020204" pitchFamily="34" charset="-122"/>
            </a:endParaRPr>
          </a:p>
        </p:txBody>
      </p:sp>
      <p:sp>
        <p:nvSpPr>
          <p:cNvPr id="141321" name="Rectangle 9"/>
          <p:cNvSpPr>
            <a:spLocks noChangeArrowheads="1"/>
          </p:cNvSpPr>
          <p:nvPr/>
        </p:nvSpPr>
        <p:spPr bwMode="auto">
          <a:xfrm>
            <a:off x="5886450" y="4343400"/>
            <a:ext cx="85606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repair</a:t>
            </a:r>
          </a:p>
        </p:txBody>
      </p:sp>
      <p:sp>
        <p:nvSpPr>
          <p:cNvPr id="141322" name="Rectangle 10"/>
          <p:cNvSpPr>
            <a:spLocks noChangeArrowheads="1"/>
          </p:cNvSpPr>
          <p:nvPr/>
        </p:nvSpPr>
        <p:spPr bwMode="auto">
          <a:xfrm>
            <a:off x="5886450" y="3257550"/>
            <a:ext cx="13858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no longer </a:t>
            </a:r>
          </a:p>
        </p:txBody>
      </p:sp>
      <p:sp>
        <p:nvSpPr>
          <p:cNvPr id="141323" name="Rectangle 11"/>
          <p:cNvSpPr>
            <a:spLocks noChangeArrowheads="1"/>
          </p:cNvSpPr>
          <p:nvPr/>
        </p:nvSpPr>
        <p:spPr bwMode="auto">
          <a:xfrm>
            <a:off x="3829050" y="3200400"/>
            <a:ext cx="750094"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zh-CN" sz="2400" dirty="0">
                <a:latin typeface="Times New Roman" panose="02020603050405020304" pitchFamily="18" charset="0"/>
                <a:ea typeface="微软雅黑" panose="020B0503020204020204" pitchFamily="34" charset="-122"/>
              </a:rPr>
              <a:t>不再</a:t>
            </a:r>
            <a:endParaRPr lang="zh-CN" altLang="en-US" sz="2400" dirty="0">
              <a:latin typeface="Times New Roman" panose="02020603050405020304" pitchFamily="18" charset="0"/>
              <a:ea typeface="微软雅黑" panose="020B0503020204020204" pitchFamily="34" charset="-122"/>
            </a:endParaRPr>
          </a:p>
        </p:txBody>
      </p:sp>
      <p:sp>
        <p:nvSpPr>
          <p:cNvPr id="141324" name="Rectangle 12"/>
          <p:cNvSpPr>
            <a:spLocks noChangeArrowheads="1"/>
          </p:cNvSpPr>
          <p:nvPr/>
        </p:nvSpPr>
        <p:spPr bwMode="auto">
          <a:xfrm>
            <a:off x="5543551" y="3714750"/>
            <a:ext cx="1831181" cy="494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15000"/>
              </a:lnSpc>
              <a:spcBef>
                <a:spcPct val="10000"/>
              </a:spcBef>
            </a:pPr>
            <a:r>
              <a:rPr lang="en-US" altLang="zh-CN" sz="2400">
                <a:solidFill>
                  <a:srgbClr val="FF0000"/>
                </a:solidFill>
                <a:latin typeface="Times New Roman" panose="02020603050405020304" pitchFamily="18" charset="0"/>
                <a:ea typeface="微软雅黑" panose="020B0503020204020204" pitchFamily="34" charset="-122"/>
              </a:rPr>
              <a:t>be angry with</a:t>
            </a:r>
          </a:p>
        </p:txBody>
      </p:sp>
      <p:sp>
        <p:nvSpPr>
          <p:cNvPr id="141325" name="Rectangle 13"/>
          <p:cNvSpPr>
            <a:spLocks noChangeArrowheads="1"/>
          </p:cNvSpPr>
          <p:nvPr/>
        </p:nvSpPr>
        <p:spPr bwMode="auto">
          <a:xfrm>
            <a:off x="3371850" y="3667125"/>
            <a:ext cx="1754326"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zh-CN" altLang="en-US" sz="2400">
                <a:latin typeface="Times New Roman" panose="02020603050405020304" pitchFamily="18" charset="0"/>
                <a:ea typeface="微软雅黑" panose="020B0503020204020204" pitchFamily="34" charset="-122"/>
              </a:rPr>
              <a:t>生某人的气</a:t>
            </a:r>
            <a:r>
              <a:rPr lang="zh-CN" altLang="zh-CN" sz="2400">
                <a:latin typeface="Times New Roman" panose="02020603050405020304" pitchFamily="18" charset="0"/>
                <a:ea typeface="微软雅黑" panose="020B0503020204020204" pitchFamily="34" charset="-122"/>
              </a:rPr>
              <a:t> </a:t>
            </a:r>
            <a:endParaRPr lang="zh-CN" altLang="en-US" sz="2400">
              <a:latin typeface="Times New Roman" panose="02020603050405020304" pitchFamily="18" charset="0"/>
              <a:ea typeface="微软雅黑" panose="020B0503020204020204" pitchFamily="34" charset="-122"/>
            </a:endParaRPr>
          </a:p>
        </p:txBody>
      </p:sp>
      <p:sp>
        <p:nvSpPr>
          <p:cNvPr id="141326" name="Rectangle 14"/>
          <p:cNvSpPr>
            <a:spLocks noChangeArrowheads="1"/>
          </p:cNvSpPr>
          <p:nvPr/>
        </p:nvSpPr>
        <p:spPr bwMode="auto">
          <a:xfrm>
            <a:off x="6000750" y="2743200"/>
            <a:ext cx="839391"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angry</a:t>
            </a:r>
          </a:p>
        </p:txBody>
      </p:sp>
      <p:sp>
        <p:nvSpPr>
          <p:cNvPr id="141327" name="Rectangle 15"/>
          <p:cNvSpPr>
            <a:spLocks noChangeArrowheads="1"/>
          </p:cNvSpPr>
          <p:nvPr/>
        </p:nvSpPr>
        <p:spPr bwMode="auto">
          <a:xfrm>
            <a:off x="3200401" y="2638426"/>
            <a:ext cx="2916504"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zh-CN" altLang="zh-CN" sz="2400">
                <a:latin typeface="Times New Roman" panose="02020603050405020304" pitchFamily="18" charset="0"/>
                <a:ea typeface="微软雅黑" panose="020B0503020204020204" pitchFamily="34" charset="-122"/>
              </a:rPr>
              <a:t>愤怒的；生气的</a:t>
            </a:r>
            <a:r>
              <a:rPr lang="zh-CN" altLang="en-US" sz="2400" i="1">
                <a:latin typeface="Times New Roman" panose="02020603050405020304" pitchFamily="18" charset="0"/>
                <a:ea typeface="微软雅黑" panose="020B0503020204020204" pitchFamily="34" charset="-122"/>
              </a:rPr>
              <a:t> </a:t>
            </a:r>
            <a:r>
              <a:rPr lang="zh-CN" altLang="zh-CN" sz="2400" i="1">
                <a:latin typeface="Times New Roman" panose="02020603050405020304" pitchFamily="18" charset="0"/>
                <a:ea typeface="微软雅黑" panose="020B0503020204020204" pitchFamily="34" charset="-122"/>
              </a:rPr>
              <a:t>adj.</a:t>
            </a:r>
            <a:r>
              <a:rPr lang="en-US" altLang="zh-CN" sz="2400" i="1">
                <a:latin typeface="Times New Roman" panose="02020603050405020304" pitchFamily="18" charset="0"/>
                <a:ea typeface="微软雅黑" panose="020B0503020204020204" pitchFamily="34" charset="-122"/>
              </a:rPr>
              <a:t> </a:t>
            </a:r>
          </a:p>
        </p:txBody>
      </p:sp>
      <p:sp>
        <p:nvSpPr>
          <p:cNvPr id="141328" name="Rectangle 16"/>
          <p:cNvSpPr>
            <a:spLocks noChangeArrowheads="1"/>
          </p:cNvSpPr>
          <p:nvPr/>
        </p:nvSpPr>
        <p:spPr bwMode="auto">
          <a:xfrm>
            <a:off x="1543050" y="2686050"/>
            <a:ext cx="1064419"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latin typeface="Times New Roman" panose="02020603050405020304" pitchFamily="18" charset="0"/>
                <a:ea typeface="微软雅黑" panose="020B0503020204020204" pitchFamily="34" charset="-122"/>
              </a:rPr>
              <a:t>/'</a:t>
            </a:r>
            <a:r>
              <a:rPr lang="en-US" altLang="zh-CN" sz="2400">
                <a:solidFill>
                  <a:srgbClr val="FF0000"/>
                </a:solidFill>
                <a:latin typeface="Times New Roman" panose="02020603050405020304" pitchFamily="18" charset="0"/>
                <a:ea typeface="微软雅黑" panose="020B0503020204020204" pitchFamily="34" charset="-122"/>
              </a:rPr>
              <a:t>æ</a:t>
            </a:r>
            <a:r>
              <a:rPr lang="en-US" altLang="zh-CN" sz="2400">
                <a:latin typeface="Times New Roman" panose="02020603050405020304" pitchFamily="18" charset="0"/>
                <a:ea typeface="微软雅黑" panose="020B0503020204020204" pitchFamily="34" charset="-122"/>
              </a:rPr>
              <a:t>ŋgr</a:t>
            </a:r>
            <a:r>
              <a:rPr lang="en-US" altLang="zh-CN" sz="2400">
                <a:solidFill>
                  <a:srgbClr val="FF0000"/>
                </a:solidFill>
                <a:latin typeface="Times New Roman" panose="02020603050405020304" pitchFamily="18" charset="0"/>
                <a:ea typeface="微软雅黑" panose="020B0503020204020204" pitchFamily="34" charset="-122"/>
              </a:rPr>
              <a:t>ɪ</a:t>
            </a:r>
            <a:r>
              <a:rPr lang="en-US" altLang="zh-CN" sz="2400">
                <a:solidFill>
                  <a:srgbClr val="000000"/>
                </a:solidFill>
                <a:latin typeface="Times New Roman" panose="02020603050405020304" pitchFamily="18" charset="0"/>
                <a:ea typeface="微软雅黑" panose="020B0503020204020204" pitchFamily="34" charset="-122"/>
              </a:rPr>
              <a:t>/</a:t>
            </a:r>
          </a:p>
        </p:txBody>
      </p:sp>
      <p:sp>
        <p:nvSpPr>
          <p:cNvPr id="141329" name="Rectangle 17"/>
          <p:cNvSpPr>
            <a:spLocks noChangeArrowheads="1"/>
          </p:cNvSpPr>
          <p:nvPr/>
        </p:nvSpPr>
        <p:spPr bwMode="auto">
          <a:xfrm>
            <a:off x="5943600" y="2114550"/>
            <a:ext cx="950119"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try out</a:t>
            </a:r>
          </a:p>
        </p:txBody>
      </p:sp>
      <p:sp>
        <p:nvSpPr>
          <p:cNvPr id="141330" name="Rectangle 18"/>
          <p:cNvSpPr>
            <a:spLocks noChangeArrowheads="1"/>
          </p:cNvSpPr>
          <p:nvPr/>
        </p:nvSpPr>
        <p:spPr bwMode="auto">
          <a:xfrm>
            <a:off x="3486150" y="2171700"/>
            <a:ext cx="1600200"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zh-CN" altLang="zh-CN" sz="2400">
                <a:latin typeface="Times New Roman" panose="02020603050405020304" pitchFamily="18" charset="0"/>
                <a:ea typeface="微软雅黑" panose="020B0503020204020204" pitchFamily="34" charset="-122"/>
              </a:rPr>
              <a:t>试用</a:t>
            </a:r>
            <a:r>
              <a:rPr lang="zh-CN" altLang="en-US" sz="2400">
                <a:latin typeface="Times New Roman" panose="02020603050405020304" pitchFamily="18" charset="0"/>
                <a:ea typeface="微软雅黑" panose="020B0503020204020204" pitchFamily="34" charset="-122"/>
              </a:rPr>
              <a:t>；</a:t>
            </a:r>
            <a:r>
              <a:rPr lang="zh-CN" altLang="zh-CN" sz="2400">
                <a:latin typeface="Times New Roman" panose="02020603050405020304" pitchFamily="18" charset="0"/>
                <a:ea typeface="微软雅黑" panose="020B0503020204020204" pitchFamily="34" charset="-122"/>
              </a:rPr>
              <a:t>试</a:t>
            </a:r>
            <a:endParaRPr lang="zh-CN" altLang="en-US" sz="2400">
              <a:latin typeface="Times New Roman" panose="02020603050405020304" pitchFamily="18" charset="0"/>
              <a:ea typeface="微软雅黑" panose="020B0503020204020204" pitchFamily="34" charset="-122"/>
            </a:endParaRPr>
          </a:p>
        </p:txBody>
      </p:sp>
      <p:sp>
        <p:nvSpPr>
          <p:cNvPr id="141331" name="Rectangle 19"/>
          <p:cNvSpPr>
            <a:spLocks noChangeArrowheads="1"/>
          </p:cNvSpPr>
          <p:nvPr/>
        </p:nvSpPr>
        <p:spPr bwMode="auto">
          <a:xfrm>
            <a:off x="5829300" y="1543050"/>
            <a:ext cx="942975" cy="494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257175" indent="-257175" defTabSz="684530" eaLnBrk="0" hangingPunct="0">
              <a:lnSpc>
                <a:spcPct val="115000"/>
              </a:lnSpc>
              <a:spcBef>
                <a:spcPct val="10000"/>
              </a:spcBef>
            </a:pPr>
            <a:r>
              <a:rPr lang="en-US" altLang="zh-CN" sz="2400">
                <a:solidFill>
                  <a:srgbClr val="FF0000"/>
                </a:solidFill>
                <a:latin typeface="Times New Roman" panose="02020603050405020304" pitchFamily="18" charset="0"/>
                <a:ea typeface="微软雅黑" panose="020B0503020204020204" pitchFamily="34" charset="-122"/>
              </a:rPr>
              <a:t>reason</a:t>
            </a:r>
          </a:p>
        </p:txBody>
      </p:sp>
      <p:sp>
        <p:nvSpPr>
          <p:cNvPr id="141332" name="Rectangle 20"/>
          <p:cNvSpPr>
            <a:spLocks noChangeArrowheads="1"/>
          </p:cNvSpPr>
          <p:nvPr/>
        </p:nvSpPr>
        <p:spPr bwMode="auto">
          <a:xfrm>
            <a:off x="3314700" y="1485900"/>
            <a:ext cx="2062103"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zh-TW" altLang="en-US" sz="2400" dirty="0">
                <a:latin typeface="Times New Roman" panose="02020603050405020304" pitchFamily="18" charset="0"/>
                <a:ea typeface="微软雅黑" panose="020B0503020204020204" pitchFamily="34" charset="-122"/>
              </a:rPr>
              <a:t>原因；理由</a:t>
            </a:r>
            <a:r>
              <a:rPr lang="zh-TW" altLang="zh-CN" sz="2400" dirty="0">
                <a:latin typeface="Times New Roman" panose="02020603050405020304" pitchFamily="18" charset="0"/>
                <a:ea typeface="微软雅黑" panose="020B0503020204020204" pitchFamily="34" charset="-122"/>
              </a:rPr>
              <a:t> </a:t>
            </a:r>
            <a:r>
              <a:rPr lang="en-US" altLang="zh-CN" sz="2400" i="1" dirty="0">
                <a:latin typeface="Times New Roman" panose="02020603050405020304" pitchFamily="18" charset="0"/>
                <a:ea typeface="微软雅黑" panose="020B0503020204020204" pitchFamily="34" charset="-122"/>
              </a:rPr>
              <a:t>n.</a:t>
            </a:r>
            <a:r>
              <a:rPr lang="en-US" altLang="zh-CN" sz="2400" i="1" dirty="0">
                <a:solidFill>
                  <a:srgbClr val="000000"/>
                </a:solidFill>
                <a:latin typeface="Times New Roman" panose="02020603050405020304" pitchFamily="18" charset="0"/>
                <a:ea typeface="微软雅黑" panose="020B0503020204020204" pitchFamily="34" charset="-122"/>
              </a:rPr>
              <a:t> </a:t>
            </a:r>
          </a:p>
        </p:txBody>
      </p:sp>
      <p:sp>
        <p:nvSpPr>
          <p:cNvPr id="141334" name="Rectangle 22"/>
          <p:cNvSpPr>
            <a:spLocks noChangeArrowheads="1"/>
          </p:cNvSpPr>
          <p:nvPr/>
        </p:nvSpPr>
        <p:spPr bwMode="auto">
          <a:xfrm>
            <a:off x="1543050" y="1621631"/>
            <a:ext cx="114181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dirty="0">
                <a:latin typeface="Times New Roman" panose="02020603050405020304" pitchFamily="18" charset="0"/>
                <a:ea typeface="微软雅黑" panose="020B0503020204020204" pitchFamily="34" charset="-122"/>
              </a:rPr>
              <a:t>/</a:t>
            </a:r>
            <a:r>
              <a:rPr lang="en-US" altLang="zh-CN" sz="2400" dirty="0">
                <a:solidFill>
                  <a:srgbClr val="000000"/>
                </a:solidFill>
                <a:latin typeface="Times New Roman" panose="02020603050405020304" pitchFamily="18" charset="0"/>
                <a:ea typeface="微软雅黑" panose="020B0503020204020204" pitchFamily="34" charset="-122"/>
              </a:rPr>
              <a:t>'</a:t>
            </a:r>
            <a:r>
              <a:rPr lang="en-US" altLang="zh-CN" sz="2400" dirty="0" err="1">
                <a:solidFill>
                  <a:srgbClr val="000000"/>
                </a:solidFill>
                <a:latin typeface="Times New Roman" panose="02020603050405020304" pitchFamily="18" charset="0"/>
                <a:ea typeface="微软雅黑" panose="020B0503020204020204" pitchFamily="34" charset="-122"/>
              </a:rPr>
              <a:t>r</a:t>
            </a:r>
            <a:r>
              <a:rPr lang="en-US" altLang="zh-CN" sz="2400" dirty="0" err="1">
                <a:solidFill>
                  <a:srgbClr val="FF0000"/>
                </a:solidFill>
                <a:latin typeface="Times New Roman" panose="02020603050405020304" pitchFamily="18" charset="0"/>
                <a:ea typeface="微软雅黑" panose="020B0503020204020204" pitchFamily="34" charset="-122"/>
              </a:rPr>
              <a:t>i</a:t>
            </a:r>
            <a:r>
              <a:rPr lang="en-US" altLang="zh-CN" sz="2400" dirty="0">
                <a:solidFill>
                  <a:srgbClr val="FF0000"/>
                </a:solidFill>
                <a:latin typeface="Times New Roman" panose="02020603050405020304" pitchFamily="18" charset="0"/>
                <a:ea typeface="微软雅黑" panose="020B0503020204020204" pitchFamily="34" charset="-122"/>
              </a:rPr>
              <a:t>:</a:t>
            </a:r>
            <a:r>
              <a:rPr lang="en-US" altLang="zh-CN" sz="2400" dirty="0">
                <a:solidFill>
                  <a:srgbClr val="000000"/>
                </a:solidFill>
                <a:latin typeface="Times New Roman" panose="02020603050405020304" pitchFamily="18" charset="0"/>
                <a:ea typeface="微软雅黑" panose="020B0503020204020204" pitchFamily="34" charset="-122"/>
              </a:rPr>
              <a:t> </a:t>
            </a:r>
            <a:r>
              <a:rPr lang="en-US" altLang="zh-CN" sz="2400" dirty="0" err="1">
                <a:solidFill>
                  <a:srgbClr val="000000"/>
                </a:solidFill>
                <a:latin typeface="Times New Roman" panose="02020603050405020304" pitchFamily="18" charset="0"/>
                <a:ea typeface="微软雅黑" panose="020B0503020204020204" pitchFamily="34" charset="-122"/>
              </a:rPr>
              <a:t>z</a:t>
            </a:r>
            <a:r>
              <a:rPr lang="en-US" altLang="zh-CN" sz="2400" dirty="0" err="1">
                <a:solidFill>
                  <a:srgbClr val="FF0000"/>
                </a:solidFill>
                <a:latin typeface="Times New Roman" panose="02020603050405020304" pitchFamily="18" charset="0"/>
                <a:ea typeface="微软雅黑" panose="020B0503020204020204" pitchFamily="34" charset="-122"/>
              </a:rPr>
              <a:t>ə</a:t>
            </a:r>
            <a:r>
              <a:rPr lang="en-US" altLang="zh-CN" sz="2400" dirty="0" err="1">
                <a:solidFill>
                  <a:srgbClr val="000000"/>
                </a:solidFill>
                <a:latin typeface="Times New Roman" panose="02020603050405020304" pitchFamily="18" charset="0"/>
                <a:ea typeface="微软雅黑" panose="020B0503020204020204" pitchFamily="34" charset="-122"/>
              </a:rPr>
              <a:t>n</a:t>
            </a:r>
            <a:r>
              <a:rPr lang="en-US" altLang="zh-CN" sz="2400" dirty="0">
                <a:latin typeface="Times New Roman" panose="02020603050405020304" pitchFamily="18" charset="0"/>
                <a:ea typeface="微软雅黑" panose="020B0503020204020204" pitchFamily="34" charset="-122"/>
              </a:rPr>
              <a:t>/</a:t>
            </a:r>
          </a:p>
        </p:txBody>
      </p:sp>
      <p:sp>
        <p:nvSpPr>
          <p:cNvPr id="28692" name="WordArt 5"/>
          <p:cNvSpPr>
            <a:spLocks noChangeArrowheads="1" noChangeShapeType="1" noTextEdit="1"/>
          </p:cNvSpPr>
          <p:nvPr/>
        </p:nvSpPr>
        <p:spPr bwMode="auto">
          <a:xfrm>
            <a:off x="1875235" y="428625"/>
            <a:ext cx="5407819" cy="601266"/>
          </a:xfrm>
          <a:prstGeom prst="rect">
            <a:avLst/>
          </a:prstGeom>
        </p:spPr>
        <p:txBody>
          <a:bodyPr wrap="none" lIns="68580" tIns="34290" rIns="68580" bIns="34290" fromWordArt="1">
            <a:prstTxWarp prst="textSlantUp">
              <a:avLst>
                <a:gd name="adj" fmla="val 2528"/>
              </a:avLst>
            </a:prstTxWarp>
          </a:bodyPr>
          <a:lstStyle/>
          <a:p>
            <a:pPr algn="ctr"/>
            <a:r>
              <a:rPr lang="en-US" altLang="zh-CN" sz="33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New words and expressions</a:t>
            </a:r>
            <a:endParaRPr lang="zh-CN" altLang="en-US" sz="33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sp>
        <p:nvSpPr>
          <p:cNvPr id="28693" name="矩形 1"/>
          <p:cNvSpPr>
            <a:spLocks noChangeArrowheads="1"/>
          </p:cNvSpPr>
          <p:nvPr/>
        </p:nvSpPr>
        <p:spPr bwMode="auto">
          <a:xfrm>
            <a:off x="20110" y="988219"/>
            <a:ext cx="1455207"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a:latin typeface="Times New Roman" panose="02020603050405020304" pitchFamily="18" charset="0"/>
                <a:ea typeface="微软雅黑" panose="020B0503020204020204" pitchFamily="34" charset="-122"/>
              </a:rPr>
              <a:t> New words </a:t>
            </a:r>
          </a:p>
          <a:p>
            <a:pPr algn="ctr"/>
            <a:r>
              <a:rPr lang="en-US" altLang="zh-CN" b="1">
                <a:latin typeface="Times New Roman" panose="02020603050405020304" pitchFamily="18" charset="0"/>
                <a:ea typeface="微软雅黑" panose="020B0503020204020204" pitchFamily="34" charset="-122"/>
              </a:rPr>
              <a:t>&amp;expressions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4151"/>
                                        </p:tgtEl>
                                        <p:attrNameLst>
                                          <p:attrName>style.visibility</p:attrName>
                                        </p:attrNameLst>
                                      </p:cBhvr>
                                      <p:to>
                                        <p:strVal val="visible"/>
                                      </p:to>
                                    </p:set>
                                    <p:anim to="" calcmode="lin" valueType="num">
                                      <p:cBhvr>
                                        <p:cTn id="7" dur="1" fill="hold"/>
                                        <p:tgtEl>
                                          <p:spTgt spid="13415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1314"/>
                                        </p:tgtEl>
                                        <p:attrNameLst>
                                          <p:attrName>style.visibility</p:attrName>
                                        </p:attrNameLst>
                                      </p:cBhvr>
                                      <p:to>
                                        <p:strVal val="visible"/>
                                      </p:to>
                                    </p:set>
                                    <p:anim to="" calcmode="lin" valueType="num">
                                      <p:cBhvr>
                                        <p:cTn id="12" dur="1" fill="hold"/>
                                        <p:tgtEl>
                                          <p:spTgt spid="141314"/>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1334"/>
                                        </p:tgtEl>
                                        <p:attrNameLst>
                                          <p:attrName>style.visibility</p:attrName>
                                        </p:attrNameLst>
                                      </p:cBhvr>
                                      <p:to>
                                        <p:strVal val="visible"/>
                                      </p:to>
                                    </p:set>
                                    <p:anim to="" calcmode="lin" valueType="num">
                                      <p:cBhvr>
                                        <p:cTn id="17" dur="1" fill="hold"/>
                                        <p:tgtEl>
                                          <p:spTgt spid="141334"/>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41331"/>
                                        </p:tgtEl>
                                        <p:attrNameLst>
                                          <p:attrName>style.visibility</p:attrName>
                                        </p:attrNameLst>
                                      </p:cBhvr>
                                      <p:to>
                                        <p:strVal val="visible"/>
                                      </p:to>
                                    </p:set>
                                    <p:anim to="" calcmode="lin" valueType="num">
                                      <p:cBhvr>
                                        <p:cTn id="22" dur="1" fill="hold"/>
                                        <p:tgtEl>
                                          <p:spTgt spid="141331"/>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41332"/>
                                        </p:tgtEl>
                                        <p:attrNameLst>
                                          <p:attrName>style.visibility</p:attrName>
                                        </p:attrNameLst>
                                      </p:cBhvr>
                                      <p:to>
                                        <p:strVal val="visible"/>
                                      </p:to>
                                    </p:set>
                                    <p:anim to="" calcmode="lin" valueType="num">
                                      <p:cBhvr>
                                        <p:cTn id="27" dur="1" fill="hold"/>
                                        <p:tgtEl>
                                          <p:spTgt spid="141332"/>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41329"/>
                                        </p:tgtEl>
                                        <p:attrNameLst>
                                          <p:attrName>style.visibility</p:attrName>
                                        </p:attrNameLst>
                                      </p:cBhvr>
                                      <p:to>
                                        <p:strVal val="visible"/>
                                      </p:to>
                                    </p:set>
                                    <p:anim to="" calcmode="lin" valueType="num">
                                      <p:cBhvr>
                                        <p:cTn id="32" dur="1" fill="hold"/>
                                        <p:tgtEl>
                                          <p:spTgt spid="141329"/>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41330"/>
                                        </p:tgtEl>
                                        <p:attrNameLst>
                                          <p:attrName>style.visibility</p:attrName>
                                        </p:attrNameLst>
                                      </p:cBhvr>
                                      <p:to>
                                        <p:strVal val="visible"/>
                                      </p:to>
                                    </p:set>
                                    <p:anim to="" calcmode="lin" valueType="num">
                                      <p:cBhvr>
                                        <p:cTn id="37" dur="1" fill="hold"/>
                                        <p:tgtEl>
                                          <p:spTgt spid="141330"/>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41328"/>
                                        </p:tgtEl>
                                        <p:attrNameLst>
                                          <p:attrName>style.visibility</p:attrName>
                                        </p:attrNameLst>
                                      </p:cBhvr>
                                      <p:to>
                                        <p:strVal val="visible"/>
                                      </p:to>
                                    </p:set>
                                    <p:anim to="" calcmode="lin" valueType="num">
                                      <p:cBhvr>
                                        <p:cTn id="42" dur="1" fill="hold"/>
                                        <p:tgtEl>
                                          <p:spTgt spid="141328"/>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41326"/>
                                        </p:tgtEl>
                                        <p:attrNameLst>
                                          <p:attrName>style.visibility</p:attrName>
                                        </p:attrNameLst>
                                      </p:cBhvr>
                                      <p:to>
                                        <p:strVal val="visible"/>
                                      </p:to>
                                    </p:set>
                                    <p:anim to="" calcmode="lin" valueType="num">
                                      <p:cBhvr>
                                        <p:cTn id="47" dur="1" fill="hold"/>
                                        <p:tgtEl>
                                          <p:spTgt spid="141326"/>
                                        </p:tgtEl>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41327"/>
                                        </p:tgtEl>
                                        <p:attrNameLst>
                                          <p:attrName>style.visibility</p:attrName>
                                        </p:attrNameLst>
                                      </p:cBhvr>
                                      <p:to>
                                        <p:strVal val="visible"/>
                                      </p:to>
                                    </p:set>
                                    <p:anim to="" calcmode="lin" valueType="num">
                                      <p:cBhvr>
                                        <p:cTn id="52" dur="1" fill="hold"/>
                                        <p:tgtEl>
                                          <p:spTgt spid="141327"/>
                                        </p:tgtEl>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41322"/>
                                        </p:tgtEl>
                                        <p:attrNameLst>
                                          <p:attrName>style.visibility</p:attrName>
                                        </p:attrNameLst>
                                      </p:cBhvr>
                                      <p:to>
                                        <p:strVal val="visible"/>
                                      </p:to>
                                    </p:set>
                                    <p:anim to="" calcmode="lin" valueType="num">
                                      <p:cBhvr>
                                        <p:cTn id="57" dur="1" fill="hold"/>
                                        <p:tgtEl>
                                          <p:spTgt spid="141322"/>
                                        </p:tgtEl>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41323"/>
                                        </p:tgtEl>
                                        <p:attrNameLst>
                                          <p:attrName>style.visibility</p:attrName>
                                        </p:attrNameLst>
                                      </p:cBhvr>
                                      <p:to>
                                        <p:strVal val="visible"/>
                                      </p:to>
                                    </p:set>
                                    <p:anim to="" calcmode="lin" valueType="num">
                                      <p:cBhvr>
                                        <p:cTn id="62" dur="1" fill="hold"/>
                                        <p:tgtEl>
                                          <p:spTgt spid="141323"/>
                                        </p:tgtEl>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141324"/>
                                        </p:tgtEl>
                                        <p:attrNameLst>
                                          <p:attrName>style.visibility</p:attrName>
                                        </p:attrNameLst>
                                      </p:cBhvr>
                                      <p:to>
                                        <p:strVal val="visible"/>
                                      </p:to>
                                    </p:set>
                                    <p:anim to="" calcmode="lin" valueType="num">
                                      <p:cBhvr>
                                        <p:cTn id="67" dur="1" fill="hold"/>
                                        <p:tgtEl>
                                          <p:spTgt spid="141324"/>
                                        </p:tgtEl>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141325"/>
                                        </p:tgtEl>
                                        <p:attrNameLst>
                                          <p:attrName>style.visibility</p:attrName>
                                        </p:attrNameLst>
                                      </p:cBhvr>
                                      <p:to>
                                        <p:strVal val="visible"/>
                                      </p:to>
                                    </p:set>
                                    <p:anim to="" calcmode="lin" valueType="num">
                                      <p:cBhvr>
                                        <p:cTn id="72" dur="1" fill="hold"/>
                                        <p:tgtEl>
                                          <p:spTgt spid="141325"/>
                                        </p:tgtEl>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141319"/>
                                        </p:tgtEl>
                                        <p:attrNameLst>
                                          <p:attrName>style.visibility</p:attrName>
                                        </p:attrNameLst>
                                      </p:cBhvr>
                                      <p:to>
                                        <p:strVal val="visible"/>
                                      </p:to>
                                    </p:set>
                                    <p:anim to="" calcmode="lin" valueType="num">
                                      <p:cBhvr>
                                        <p:cTn id="77" dur="1" fill="hold"/>
                                        <p:tgtEl>
                                          <p:spTgt spid="141319"/>
                                        </p:tgtEl>
                                      </p:cBhvr>
                                    </p:anim>
                                  </p:childTnLst>
                                </p:cTn>
                              </p:par>
                            </p:childTnLst>
                          </p:cTn>
                        </p:par>
                      </p:childTnLst>
                    </p:cTn>
                  </p:par>
                  <p:par>
                    <p:cTn id="78" fill="hold">
                      <p:stCondLst>
                        <p:cond delay="indefinite"/>
                      </p:stCondLst>
                      <p:childTnLst>
                        <p:par>
                          <p:cTn id="79" fill="hold">
                            <p:stCondLst>
                              <p:cond delay="0"/>
                            </p:stCondLst>
                            <p:childTnLst>
                              <p:par>
                                <p:cTn id="80" presetID="24" presetClass="entr" presetSubtype="0" fill="hold" grpId="0" nodeType="clickEffect">
                                  <p:stCondLst>
                                    <p:cond delay="0"/>
                                  </p:stCondLst>
                                  <p:childTnLst>
                                    <p:set>
                                      <p:cBhvr>
                                        <p:cTn id="81" dur="1" fill="hold">
                                          <p:stCondLst>
                                            <p:cond delay="0"/>
                                          </p:stCondLst>
                                        </p:cTn>
                                        <p:tgtEl>
                                          <p:spTgt spid="141321"/>
                                        </p:tgtEl>
                                        <p:attrNameLst>
                                          <p:attrName>style.visibility</p:attrName>
                                        </p:attrNameLst>
                                      </p:cBhvr>
                                      <p:to>
                                        <p:strVal val="visible"/>
                                      </p:to>
                                    </p:set>
                                    <p:anim to="" calcmode="lin" valueType="num">
                                      <p:cBhvr>
                                        <p:cTn id="82" dur="1" fill="hold"/>
                                        <p:tgtEl>
                                          <p:spTgt spid="141321"/>
                                        </p:tgtEl>
                                      </p:cBhvr>
                                    </p:anim>
                                  </p:childTnLst>
                                </p:cTn>
                              </p:par>
                            </p:childTnLst>
                          </p:cTn>
                        </p:par>
                      </p:childTnLst>
                    </p:cTn>
                  </p:par>
                  <p:par>
                    <p:cTn id="83" fill="hold">
                      <p:stCondLst>
                        <p:cond delay="indefinite"/>
                      </p:stCondLst>
                      <p:childTnLst>
                        <p:par>
                          <p:cTn id="84" fill="hold">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141320"/>
                                        </p:tgtEl>
                                        <p:attrNameLst>
                                          <p:attrName>style.visibility</p:attrName>
                                        </p:attrNameLst>
                                      </p:cBhvr>
                                      <p:to>
                                        <p:strVal val="visible"/>
                                      </p:to>
                                    </p:set>
                                    <p:anim to="" calcmode="lin" valueType="num">
                                      <p:cBhvr>
                                        <p:cTn id="87" dur="1" fill="hold"/>
                                        <p:tgtEl>
                                          <p:spTgt spid="14132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nimBg="1"/>
      <p:bldP spid="134151" grpId="0" animBg="1"/>
      <p:bldP spid="141319" grpId="0"/>
      <p:bldP spid="141320" grpId="0"/>
      <p:bldP spid="141321" grpId="0"/>
      <p:bldP spid="141322" grpId="0"/>
      <p:bldP spid="141323" grpId="0"/>
      <p:bldP spid="141324" grpId="0"/>
      <p:bldP spid="141325" grpId="0"/>
      <p:bldP spid="141326" grpId="0"/>
      <p:bldP spid="141327" grpId="0"/>
      <p:bldP spid="141328" grpId="0"/>
      <p:bldP spid="141329" grpId="0"/>
      <p:bldP spid="141330" grpId="0"/>
      <p:bldP spid="141331" grpId="0"/>
      <p:bldP spid="141332" grpId="0"/>
      <p:bldP spid="1413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4" name="Rectangle 8"/>
          <p:cNvSpPr>
            <a:spLocks noChangeArrowheads="1"/>
          </p:cNvSpPr>
          <p:nvPr/>
        </p:nvSpPr>
        <p:spPr bwMode="auto">
          <a:xfrm>
            <a:off x="3808810" y="4348162"/>
            <a:ext cx="1056084"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en-US" sz="2400">
                <a:latin typeface="Times New Roman" panose="02020603050405020304" pitchFamily="18" charset="0"/>
                <a:ea typeface="微软雅黑" panose="020B0503020204020204" pitchFamily="34" charset="-122"/>
              </a:rPr>
              <a:t>零花钱</a:t>
            </a:r>
          </a:p>
        </p:txBody>
      </p:sp>
      <p:sp>
        <p:nvSpPr>
          <p:cNvPr id="178185" name="Rectangle 9"/>
          <p:cNvSpPr>
            <a:spLocks noChangeArrowheads="1"/>
          </p:cNvSpPr>
          <p:nvPr/>
        </p:nvSpPr>
        <p:spPr bwMode="auto">
          <a:xfrm>
            <a:off x="5580460" y="4348162"/>
            <a:ext cx="194071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pocket money</a:t>
            </a:r>
          </a:p>
        </p:txBody>
      </p:sp>
      <p:sp>
        <p:nvSpPr>
          <p:cNvPr id="178186" name="Rectangle 10"/>
          <p:cNvSpPr>
            <a:spLocks noChangeArrowheads="1"/>
          </p:cNvSpPr>
          <p:nvPr/>
        </p:nvSpPr>
        <p:spPr bwMode="auto">
          <a:xfrm>
            <a:off x="5923360" y="2633663"/>
            <a:ext cx="942975"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honest</a:t>
            </a:r>
          </a:p>
        </p:txBody>
      </p:sp>
      <p:sp>
        <p:nvSpPr>
          <p:cNvPr id="178187" name="Rectangle 11"/>
          <p:cNvSpPr>
            <a:spLocks noChangeArrowheads="1"/>
          </p:cNvSpPr>
          <p:nvPr/>
        </p:nvSpPr>
        <p:spPr bwMode="auto">
          <a:xfrm>
            <a:off x="2837260" y="2690812"/>
            <a:ext cx="2897981"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zh-CN" sz="2400">
                <a:latin typeface="Times New Roman" panose="02020603050405020304" pitchFamily="18" charset="0"/>
                <a:ea typeface="微软雅黑" panose="020B0503020204020204" pitchFamily="34" charset="-122"/>
              </a:rPr>
              <a:t>诚实的；老实的</a:t>
            </a:r>
            <a:r>
              <a:rPr lang="zh-CN" altLang="en-US" sz="2400">
                <a:latin typeface="Times New Roman" panose="02020603050405020304" pitchFamily="18" charset="0"/>
                <a:ea typeface="微软雅黑" panose="020B0503020204020204" pitchFamily="34" charset="-122"/>
              </a:rPr>
              <a:t> </a:t>
            </a:r>
            <a:r>
              <a:rPr lang="zh-CN" altLang="zh-CN" sz="2400" i="1">
                <a:latin typeface="Times New Roman" panose="02020603050405020304" pitchFamily="18" charset="0"/>
                <a:ea typeface="微软雅黑" panose="020B0503020204020204" pitchFamily="34" charset="-122"/>
              </a:rPr>
              <a:t>adj.</a:t>
            </a:r>
            <a:r>
              <a:rPr lang="zh-CN" altLang="zh-CN" sz="2400">
                <a:latin typeface="Times New Roman" panose="02020603050405020304" pitchFamily="18" charset="0"/>
                <a:ea typeface="微软雅黑" panose="020B0503020204020204" pitchFamily="34" charset="-122"/>
              </a:rPr>
              <a:t> </a:t>
            </a:r>
            <a:endParaRPr lang="en-US" altLang="zh-CN" sz="2400">
              <a:latin typeface="Times New Roman" panose="02020603050405020304" pitchFamily="18" charset="0"/>
              <a:ea typeface="微软雅黑" panose="020B0503020204020204" pitchFamily="34" charset="-122"/>
            </a:endParaRPr>
          </a:p>
        </p:txBody>
      </p:sp>
      <p:sp>
        <p:nvSpPr>
          <p:cNvPr id="178188" name="Rectangle 12"/>
          <p:cNvSpPr>
            <a:spLocks noChangeArrowheads="1"/>
          </p:cNvSpPr>
          <p:nvPr/>
        </p:nvSpPr>
        <p:spPr bwMode="auto">
          <a:xfrm>
            <a:off x="6151960" y="3719513"/>
            <a:ext cx="636984" cy="48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15000"/>
              </a:lnSpc>
              <a:spcBef>
                <a:spcPct val="10000"/>
              </a:spcBef>
            </a:pPr>
            <a:r>
              <a:rPr lang="en-US" altLang="zh-CN" sz="2400">
                <a:solidFill>
                  <a:srgbClr val="FF0000"/>
                </a:solidFill>
                <a:latin typeface="Times New Roman" panose="02020603050405020304" pitchFamily="18" charset="0"/>
                <a:ea typeface="微软雅黑" panose="020B0503020204020204" pitchFamily="34" charset="-122"/>
              </a:rPr>
              <a:t> bill</a:t>
            </a:r>
          </a:p>
        </p:txBody>
      </p:sp>
      <p:sp>
        <p:nvSpPr>
          <p:cNvPr id="178189" name="Rectangle 13"/>
          <p:cNvSpPr>
            <a:spLocks noChangeArrowheads="1"/>
          </p:cNvSpPr>
          <p:nvPr/>
        </p:nvSpPr>
        <p:spPr bwMode="auto">
          <a:xfrm>
            <a:off x="3351610" y="3719513"/>
            <a:ext cx="2062103"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zh-CN" altLang="zh-CN" sz="2400">
                <a:latin typeface="Times New Roman" panose="02020603050405020304" pitchFamily="18" charset="0"/>
                <a:ea typeface="微软雅黑" panose="020B0503020204020204" pitchFamily="34" charset="-122"/>
              </a:rPr>
              <a:t>账单；账款</a:t>
            </a:r>
            <a:r>
              <a:rPr lang="zh-CN" altLang="en-US" sz="2400">
                <a:latin typeface="Times New Roman" panose="02020603050405020304" pitchFamily="18" charset="0"/>
                <a:ea typeface="微软雅黑" panose="020B0503020204020204" pitchFamily="34" charset="-122"/>
              </a:rPr>
              <a:t> </a:t>
            </a:r>
            <a:r>
              <a:rPr lang="zh-CN" altLang="zh-CN" sz="2400" i="1">
                <a:latin typeface="Times New Roman" panose="02020603050405020304" pitchFamily="18" charset="0"/>
                <a:ea typeface="微软雅黑" panose="020B0503020204020204" pitchFamily="34" charset="-122"/>
              </a:rPr>
              <a:t>n.</a:t>
            </a:r>
            <a:r>
              <a:rPr lang="zh-CN" altLang="zh-CN" sz="2400">
                <a:latin typeface="Times New Roman" panose="02020603050405020304" pitchFamily="18" charset="0"/>
                <a:ea typeface="微软雅黑" panose="020B0503020204020204" pitchFamily="34" charset="-122"/>
              </a:rPr>
              <a:t> </a:t>
            </a:r>
            <a:endParaRPr lang="en-US" altLang="zh-CN" sz="2400">
              <a:latin typeface="Times New Roman" panose="02020603050405020304" pitchFamily="18" charset="0"/>
              <a:ea typeface="微软雅黑" panose="020B0503020204020204" pitchFamily="34" charset="-122"/>
            </a:endParaRPr>
          </a:p>
        </p:txBody>
      </p:sp>
      <p:sp>
        <p:nvSpPr>
          <p:cNvPr id="178190" name="Rectangle 14"/>
          <p:cNvSpPr>
            <a:spLocks noChangeArrowheads="1"/>
          </p:cNvSpPr>
          <p:nvPr/>
        </p:nvSpPr>
        <p:spPr bwMode="auto">
          <a:xfrm>
            <a:off x="5866210" y="2062163"/>
            <a:ext cx="1002506"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at least</a:t>
            </a:r>
          </a:p>
        </p:txBody>
      </p:sp>
      <p:sp>
        <p:nvSpPr>
          <p:cNvPr id="178191" name="Rectangle 15"/>
          <p:cNvSpPr>
            <a:spLocks noChangeArrowheads="1"/>
          </p:cNvSpPr>
          <p:nvPr/>
        </p:nvSpPr>
        <p:spPr bwMode="auto">
          <a:xfrm>
            <a:off x="3294460" y="2062163"/>
            <a:ext cx="1677382"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zh-CN" altLang="zh-CN" sz="2400">
                <a:latin typeface="Times New Roman" panose="02020603050405020304" pitchFamily="18" charset="0"/>
                <a:ea typeface="微软雅黑" panose="020B0503020204020204" pitchFamily="34" charset="-122"/>
              </a:rPr>
              <a:t>至少；起码</a:t>
            </a:r>
            <a:endParaRPr lang="zh-CN" altLang="en-US" sz="2400">
              <a:latin typeface="Times New Roman" panose="02020603050405020304" pitchFamily="18" charset="0"/>
              <a:ea typeface="微软雅黑" panose="020B0503020204020204" pitchFamily="34" charset="-122"/>
            </a:endParaRPr>
          </a:p>
        </p:txBody>
      </p:sp>
      <p:sp>
        <p:nvSpPr>
          <p:cNvPr id="178193" name="Rectangle 17"/>
          <p:cNvSpPr>
            <a:spLocks noChangeArrowheads="1"/>
          </p:cNvSpPr>
          <p:nvPr/>
        </p:nvSpPr>
        <p:spPr bwMode="auto">
          <a:xfrm>
            <a:off x="5866210" y="1547812"/>
            <a:ext cx="701154"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least</a:t>
            </a:r>
          </a:p>
        </p:txBody>
      </p:sp>
      <p:sp>
        <p:nvSpPr>
          <p:cNvPr id="178194" name="Rectangle 18"/>
          <p:cNvSpPr>
            <a:spLocks noChangeArrowheads="1"/>
          </p:cNvSpPr>
          <p:nvPr/>
        </p:nvSpPr>
        <p:spPr bwMode="auto">
          <a:xfrm>
            <a:off x="2722960" y="1262062"/>
            <a:ext cx="2971800" cy="882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zh-TW" altLang="en-US" sz="2400">
                <a:solidFill>
                  <a:srgbClr val="000000"/>
                </a:solidFill>
                <a:latin typeface="Times New Roman" panose="02020603050405020304" pitchFamily="18" charset="0"/>
                <a:ea typeface="微软雅黑" panose="020B0503020204020204" pitchFamily="34" charset="-122"/>
              </a:rPr>
              <a:t>最少的</a:t>
            </a:r>
            <a:r>
              <a:rPr lang="zh-CN" altLang="en-US" sz="2400">
                <a:solidFill>
                  <a:srgbClr val="000000"/>
                </a:solidFill>
                <a:latin typeface="Times New Roman" panose="02020603050405020304" pitchFamily="18" charset="0"/>
                <a:ea typeface="微软雅黑" panose="020B0503020204020204" pitchFamily="34" charset="-122"/>
              </a:rPr>
              <a:t>；</a:t>
            </a:r>
            <a:r>
              <a:rPr lang="zh-TW" altLang="en-US" sz="2400">
                <a:solidFill>
                  <a:srgbClr val="000000"/>
                </a:solidFill>
                <a:latin typeface="Times New Roman" panose="02020603050405020304" pitchFamily="18" charset="0"/>
                <a:ea typeface="微软雅黑" panose="020B0503020204020204" pitchFamily="34" charset="-122"/>
              </a:rPr>
              <a:t>最小的</a:t>
            </a:r>
            <a:r>
              <a:rPr lang="zh-TW" altLang="zh-CN" sz="2400">
                <a:solidFill>
                  <a:srgbClr val="000000"/>
                </a:solidFill>
                <a:latin typeface="Times New Roman" panose="02020603050405020304" pitchFamily="18" charset="0"/>
                <a:ea typeface="微软雅黑" panose="020B0503020204020204" pitchFamily="34" charset="-122"/>
              </a:rPr>
              <a:t> </a:t>
            </a:r>
            <a:r>
              <a:rPr lang="en-US" altLang="zh-CN" sz="2400" i="1">
                <a:solidFill>
                  <a:srgbClr val="000000"/>
                </a:solidFill>
                <a:latin typeface="Times New Roman" panose="02020603050405020304" pitchFamily="18" charset="0"/>
                <a:ea typeface="微软雅黑" panose="020B0503020204020204" pitchFamily="34" charset="-122"/>
              </a:rPr>
              <a:t>adj.</a:t>
            </a:r>
          </a:p>
          <a:p>
            <a:pPr marL="400050" indent="-400050" eaLnBrk="0" hangingPunct="0">
              <a:spcBef>
                <a:spcPct val="20000"/>
              </a:spcBef>
            </a:pPr>
            <a:r>
              <a:rPr lang="zh-TW" altLang="en-US" sz="2400">
                <a:solidFill>
                  <a:srgbClr val="000000"/>
                </a:solidFill>
                <a:latin typeface="微软雅黑" panose="020B0503020204020204" pitchFamily="34" charset="-122"/>
                <a:ea typeface="微软雅黑" panose="020B0503020204020204" pitchFamily="34" charset="-122"/>
              </a:rPr>
              <a:t>最少量；最小物</a:t>
            </a:r>
            <a:r>
              <a:rPr lang="zh-TW" altLang="zh-CN" sz="2400">
                <a:solidFill>
                  <a:srgbClr val="000000"/>
                </a:solidFill>
                <a:latin typeface="微软雅黑" panose="020B0503020204020204" pitchFamily="34" charset="-122"/>
                <a:ea typeface="微软雅黑" panose="020B0503020204020204" pitchFamily="34" charset="-122"/>
              </a:rPr>
              <a:t> </a:t>
            </a:r>
            <a:r>
              <a:rPr lang="zh-TW" altLang="en-US" sz="2400">
                <a:solidFill>
                  <a:srgbClr val="000000"/>
                </a:solidFill>
                <a:latin typeface="微软雅黑" panose="020B0503020204020204" pitchFamily="34" charset="-122"/>
                <a:ea typeface="微软雅黑" panose="020B0503020204020204" pitchFamily="34" charset="-122"/>
              </a:rPr>
              <a:t> </a:t>
            </a:r>
            <a:r>
              <a:rPr lang="en-US" altLang="zh-CN" sz="2400" i="1">
                <a:solidFill>
                  <a:srgbClr val="000000"/>
                </a:solidFill>
                <a:latin typeface="Times New Roman" panose="02020603050405020304" pitchFamily="18" charset="0"/>
                <a:ea typeface="PMingLiU" pitchFamily="18" charset="-120"/>
              </a:rPr>
              <a:t>n.</a:t>
            </a:r>
            <a:r>
              <a:rPr lang="en-US" altLang="zh-CN" sz="2400">
                <a:solidFill>
                  <a:srgbClr val="000000"/>
                </a:solidFill>
                <a:latin typeface="Times New Roman" panose="02020603050405020304" pitchFamily="18" charset="0"/>
                <a:ea typeface="PMingLiU" pitchFamily="18" charset="-120"/>
              </a:rPr>
              <a:t> </a:t>
            </a:r>
          </a:p>
        </p:txBody>
      </p:sp>
      <p:sp>
        <p:nvSpPr>
          <p:cNvPr id="178195" name="Rectangle 19"/>
          <p:cNvSpPr>
            <a:spLocks noChangeArrowheads="1"/>
          </p:cNvSpPr>
          <p:nvPr/>
        </p:nvSpPr>
        <p:spPr bwMode="auto">
          <a:xfrm>
            <a:off x="5866210" y="767954"/>
            <a:ext cx="719138" cy="494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257175" indent="-257175" defTabSz="684530" eaLnBrk="0" hangingPunct="0">
              <a:lnSpc>
                <a:spcPct val="115000"/>
              </a:lnSpc>
              <a:spcBef>
                <a:spcPct val="10000"/>
              </a:spcBef>
            </a:pPr>
            <a:r>
              <a:rPr lang="en-US" altLang="zh-CN" sz="2400">
                <a:solidFill>
                  <a:srgbClr val="FF0000"/>
                </a:solidFill>
                <a:latin typeface="Times New Roman" panose="02020603050405020304" pitchFamily="18" charset="0"/>
                <a:ea typeface="微软雅黑" panose="020B0503020204020204" pitchFamily="34" charset="-122"/>
              </a:rPr>
              <a:t>truth</a:t>
            </a:r>
          </a:p>
        </p:txBody>
      </p:sp>
      <p:sp>
        <p:nvSpPr>
          <p:cNvPr id="178197" name="Rectangle 21"/>
          <p:cNvSpPr>
            <a:spLocks noChangeArrowheads="1"/>
          </p:cNvSpPr>
          <p:nvPr/>
        </p:nvSpPr>
        <p:spPr bwMode="auto">
          <a:xfrm>
            <a:off x="1237060" y="862013"/>
            <a:ext cx="960834"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latin typeface="Times New Roman" panose="02020603050405020304" pitchFamily="18" charset="0"/>
                <a:ea typeface="微软雅黑" panose="020B0503020204020204" pitchFamily="34" charset="-122"/>
              </a:rPr>
              <a:t>/ </a:t>
            </a:r>
            <a:r>
              <a:rPr lang="zh-CN" altLang="zh-TW" sz="2400">
                <a:latin typeface="Times New Roman" panose="02020603050405020304" pitchFamily="18" charset="0"/>
                <a:ea typeface="微软雅黑" panose="020B0503020204020204" pitchFamily="34" charset="-122"/>
              </a:rPr>
              <a:t>tr</a:t>
            </a:r>
            <a:r>
              <a:rPr lang="en-US" altLang="zh-CN" sz="2400">
                <a:solidFill>
                  <a:srgbClr val="FF0000"/>
                </a:solidFill>
                <a:latin typeface="Times New Roman" panose="02020603050405020304" pitchFamily="18" charset="0"/>
                <a:ea typeface="微软雅黑" panose="020B0503020204020204" pitchFamily="34" charset="-122"/>
              </a:rPr>
              <a:t>u:</a:t>
            </a:r>
            <a:r>
              <a:rPr lang="en-US" altLang="zh-CN" sz="2400">
                <a:solidFill>
                  <a:srgbClr val="000000"/>
                </a:solidFill>
                <a:latin typeface="Times New Roman" panose="02020603050405020304" pitchFamily="18" charset="0"/>
                <a:ea typeface="微软雅黑" panose="020B0503020204020204" pitchFamily="34" charset="-122"/>
              </a:rPr>
              <a:t>θ</a:t>
            </a:r>
            <a:r>
              <a:rPr lang="en-US" altLang="zh-CN" sz="2400">
                <a:latin typeface="Times New Roman" panose="02020603050405020304" pitchFamily="18" charset="0"/>
                <a:ea typeface="微软雅黑" panose="020B0503020204020204" pitchFamily="34" charset="-122"/>
              </a:rPr>
              <a:t>/</a:t>
            </a:r>
          </a:p>
        </p:txBody>
      </p:sp>
      <p:sp>
        <p:nvSpPr>
          <p:cNvPr id="178198" name="Rectangle 22"/>
          <p:cNvSpPr>
            <a:spLocks noChangeArrowheads="1"/>
          </p:cNvSpPr>
          <p:nvPr/>
        </p:nvSpPr>
        <p:spPr bwMode="auto">
          <a:xfrm>
            <a:off x="1579960" y="3718322"/>
            <a:ext cx="63341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eaLnBrk="0" hangingPunct="0"/>
            <a:r>
              <a:rPr lang="en-US" altLang="zh-CN" sz="2400">
                <a:latin typeface="Times New Roman" panose="02020603050405020304" pitchFamily="18" charset="0"/>
                <a:ea typeface="微软雅黑" panose="020B0503020204020204" pitchFamily="34" charset="-122"/>
              </a:rPr>
              <a:t>/b</a:t>
            </a:r>
            <a:r>
              <a:rPr lang="en-US" altLang="zh-CN" sz="2400">
                <a:solidFill>
                  <a:srgbClr val="FF0000"/>
                </a:solidFill>
                <a:latin typeface="Times New Roman" panose="02020603050405020304" pitchFamily="18" charset="0"/>
                <a:ea typeface="微软雅黑" panose="020B0503020204020204" pitchFamily="34" charset="-122"/>
              </a:rPr>
              <a:t>ɪ</a:t>
            </a:r>
            <a:r>
              <a:rPr lang="en-US" altLang="zh-CN" sz="2400">
                <a:latin typeface="Times New Roman" panose="02020603050405020304" pitchFamily="18" charset="0"/>
                <a:ea typeface="微软雅黑" panose="020B0503020204020204" pitchFamily="34" charset="-122"/>
              </a:rPr>
              <a:t>l/</a:t>
            </a:r>
          </a:p>
        </p:txBody>
      </p:sp>
      <p:sp>
        <p:nvSpPr>
          <p:cNvPr id="178200" name="Rectangle 24"/>
          <p:cNvSpPr>
            <a:spLocks noChangeArrowheads="1"/>
          </p:cNvSpPr>
          <p:nvPr/>
        </p:nvSpPr>
        <p:spPr bwMode="auto">
          <a:xfrm>
            <a:off x="3408760" y="769144"/>
            <a:ext cx="1989534"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TW" altLang="en-US" sz="2400">
                <a:latin typeface="Times New Roman" panose="02020603050405020304" pitchFamily="18" charset="0"/>
                <a:ea typeface="微软雅黑" panose="020B0503020204020204" pitchFamily="34" charset="-122"/>
              </a:rPr>
              <a:t>事实</a:t>
            </a:r>
            <a:r>
              <a:rPr lang="zh-CN" altLang="en-US" sz="2400">
                <a:latin typeface="Times New Roman" panose="02020603050405020304" pitchFamily="18" charset="0"/>
                <a:ea typeface="微软雅黑" panose="020B0503020204020204" pitchFamily="34" charset="-122"/>
              </a:rPr>
              <a:t>；</a:t>
            </a:r>
            <a:r>
              <a:rPr lang="zh-TW" altLang="en-US" sz="2400">
                <a:latin typeface="Times New Roman" panose="02020603050405020304" pitchFamily="18" charset="0"/>
                <a:ea typeface="微软雅黑" panose="020B0503020204020204" pitchFamily="34" charset="-122"/>
              </a:rPr>
              <a:t>真相</a:t>
            </a:r>
            <a:r>
              <a:rPr lang="zh-TW" altLang="zh-CN" sz="2400">
                <a:solidFill>
                  <a:srgbClr val="000000"/>
                </a:solidFill>
                <a:latin typeface="Times New Roman" panose="02020603050405020304" pitchFamily="18" charset="0"/>
                <a:ea typeface="微软雅黑" panose="020B0503020204020204" pitchFamily="34" charset="-122"/>
              </a:rPr>
              <a:t> </a:t>
            </a:r>
            <a:r>
              <a:rPr lang="en-US" altLang="zh-CN" sz="2400" i="1">
                <a:solidFill>
                  <a:srgbClr val="000000"/>
                </a:solidFill>
                <a:latin typeface="Times New Roman" panose="02020603050405020304" pitchFamily="18" charset="0"/>
                <a:ea typeface="微软雅黑" panose="020B0503020204020204" pitchFamily="34" charset="-122"/>
              </a:rPr>
              <a:t>n.</a:t>
            </a:r>
          </a:p>
        </p:txBody>
      </p:sp>
      <p:sp>
        <p:nvSpPr>
          <p:cNvPr id="178203" name="Rectangle 27"/>
          <p:cNvSpPr>
            <a:spLocks noChangeArrowheads="1"/>
          </p:cNvSpPr>
          <p:nvPr/>
        </p:nvSpPr>
        <p:spPr bwMode="auto">
          <a:xfrm>
            <a:off x="1408510" y="1409700"/>
            <a:ext cx="8477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eaLnBrk="0" hangingPunct="0"/>
            <a:r>
              <a:rPr lang="en-US" altLang="zh-CN" sz="2400">
                <a:latin typeface="Times New Roman" panose="02020603050405020304" pitchFamily="18" charset="0"/>
                <a:ea typeface="微软雅黑" panose="020B0503020204020204" pitchFamily="34" charset="-122"/>
              </a:rPr>
              <a:t>/l</a:t>
            </a:r>
            <a:r>
              <a:rPr lang="en-US" altLang="zh-CN" sz="2400">
                <a:solidFill>
                  <a:srgbClr val="FF0000"/>
                </a:solidFill>
                <a:latin typeface="Times New Roman" panose="02020603050405020304" pitchFamily="18" charset="0"/>
                <a:ea typeface="微软雅黑" panose="020B0503020204020204" pitchFamily="34" charset="-122"/>
              </a:rPr>
              <a:t>i:</a:t>
            </a:r>
            <a:r>
              <a:rPr lang="en-US" altLang="zh-CN" sz="2400">
                <a:latin typeface="Times New Roman" panose="02020603050405020304" pitchFamily="18" charset="0"/>
                <a:ea typeface="微软雅黑" panose="020B0503020204020204" pitchFamily="34" charset="-122"/>
              </a:rPr>
              <a:t>st/ </a:t>
            </a:r>
          </a:p>
        </p:txBody>
      </p:sp>
      <p:sp>
        <p:nvSpPr>
          <p:cNvPr id="178204" name="Rectangle 28"/>
          <p:cNvSpPr>
            <a:spLocks noChangeArrowheads="1"/>
          </p:cNvSpPr>
          <p:nvPr/>
        </p:nvSpPr>
        <p:spPr bwMode="auto">
          <a:xfrm>
            <a:off x="1408510" y="2632472"/>
            <a:ext cx="1003697"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eaLnBrk="0" hangingPunct="0"/>
            <a:r>
              <a:rPr lang="en-US" altLang="zh-CN" sz="2400">
                <a:latin typeface="Times New Roman" panose="02020603050405020304" pitchFamily="18" charset="0"/>
                <a:ea typeface="微软雅黑" panose="020B0503020204020204" pitchFamily="34" charset="-122"/>
              </a:rPr>
              <a:t>/'</a:t>
            </a:r>
            <a:r>
              <a:rPr lang="en-US" altLang="zh-CN" sz="2400">
                <a:solidFill>
                  <a:srgbClr val="FF0000"/>
                </a:solidFill>
                <a:latin typeface="Times New Roman" panose="02020603050405020304" pitchFamily="18" charset="0"/>
                <a:ea typeface="微软雅黑" panose="020B0503020204020204" pitchFamily="34" charset="-122"/>
              </a:rPr>
              <a:t>ɒ</a:t>
            </a:r>
            <a:r>
              <a:rPr lang="en-US" altLang="zh-CN" sz="2400">
                <a:latin typeface="Times New Roman" panose="02020603050405020304" pitchFamily="18" charset="0"/>
                <a:ea typeface="微软雅黑" panose="020B0503020204020204" pitchFamily="34" charset="-122"/>
              </a:rPr>
              <a:t>n</a:t>
            </a:r>
            <a:r>
              <a:rPr lang="en-US" altLang="zh-CN" sz="2400">
                <a:solidFill>
                  <a:srgbClr val="FF0000"/>
                </a:solidFill>
                <a:latin typeface="Times New Roman" panose="02020603050405020304" pitchFamily="18" charset="0"/>
                <a:ea typeface="微软雅黑" panose="020B0503020204020204" pitchFamily="34" charset="-122"/>
              </a:rPr>
              <a:t>ɪ</a:t>
            </a:r>
            <a:r>
              <a:rPr lang="en-US" altLang="zh-CN" sz="2400">
                <a:latin typeface="Times New Roman" panose="02020603050405020304" pitchFamily="18" charset="0"/>
                <a:ea typeface="微软雅黑" panose="020B0503020204020204" pitchFamily="34" charset="-122"/>
              </a:rPr>
              <a:t>st/</a:t>
            </a:r>
          </a:p>
        </p:txBody>
      </p:sp>
      <p:sp>
        <p:nvSpPr>
          <p:cNvPr id="178205" name="Rectangle 29"/>
          <p:cNvSpPr>
            <a:spLocks noChangeArrowheads="1"/>
          </p:cNvSpPr>
          <p:nvPr/>
        </p:nvSpPr>
        <p:spPr bwMode="auto">
          <a:xfrm>
            <a:off x="5694760" y="3205162"/>
            <a:ext cx="1340644"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apologise</a:t>
            </a:r>
          </a:p>
        </p:txBody>
      </p:sp>
      <p:sp>
        <p:nvSpPr>
          <p:cNvPr id="178206" name="Rectangle 30"/>
          <p:cNvSpPr>
            <a:spLocks noChangeArrowheads="1"/>
          </p:cNvSpPr>
          <p:nvPr/>
        </p:nvSpPr>
        <p:spPr bwMode="auto">
          <a:xfrm>
            <a:off x="3465910" y="3205162"/>
            <a:ext cx="1956197"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en-US" sz="2400">
                <a:latin typeface="Times New Roman" panose="02020603050405020304" pitchFamily="18" charset="0"/>
                <a:ea typeface="微软雅黑" panose="020B0503020204020204" pitchFamily="34" charset="-122"/>
              </a:rPr>
              <a:t>认错；道歉 </a:t>
            </a:r>
            <a:r>
              <a:rPr lang="en-US" altLang="zh-CN" sz="2400" i="1">
                <a:latin typeface="Times New Roman" panose="02020603050405020304" pitchFamily="18" charset="0"/>
                <a:ea typeface="微软雅黑" panose="020B0503020204020204" pitchFamily="34" charset="-122"/>
              </a:rPr>
              <a:t>v.</a:t>
            </a:r>
          </a:p>
        </p:txBody>
      </p:sp>
      <p:sp>
        <p:nvSpPr>
          <p:cNvPr id="178207" name="Rectangle 31"/>
          <p:cNvSpPr>
            <a:spLocks noChangeArrowheads="1"/>
          </p:cNvSpPr>
          <p:nvPr/>
        </p:nvSpPr>
        <p:spPr bwMode="auto">
          <a:xfrm>
            <a:off x="1351360" y="3146822"/>
            <a:ext cx="179189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eaLnBrk="0" hangingPunct="0"/>
            <a:r>
              <a:rPr lang="en-US" altLang="zh-CN" sz="2400">
                <a:latin typeface="Times New Roman" panose="02020603050405020304" pitchFamily="18" charset="0"/>
                <a:ea typeface="微软雅黑" panose="020B0503020204020204" pitchFamily="34" charset="-122"/>
              </a:rPr>
              <a:t>/</a:t>
            </a:r>
            <a:r>
              <a:rPr lang="en-US" altLang="zh-CN" sz="2400">
                <a:solidFill>
                  <a:srgbClr val="FF0000"/>
                </a:solidFill>
                <a:latin typeface="Times New Roman" panose="02020603050405020304" pitchFamily="18" charset="0"/>
                <a:ea typeface="微软雅黑" panose="020B0503020204020204" pitchFamily="34" charset="-122"/>
              </a:rPr>
              <a:t>ə</a:t>
            </a:r>
            <a:r>
              <a:rPr lang="en-US" altLang="zh-CN" sz="2400">
                <a:latin typeface="Times New Roman" panose="02020603050405020304" pitchFamily="18" charset="0"/>
                <a:ea typeface="微软雅黑" panose="020B0503020204020204" pitchFamily="34" charset="-122"/>
              </a:rPr>
              <a:t>'pɒl</a:t>
            </a:r>
            <a:r>
              <a:rPr lang="en-US" altLang="zh-CN" sz="2400">
                <a:solidFill>
                  <a:srgbClr val="FF0000"/>
                </a:solidFill>
                <a:latin typeface="Times New Roman" panose="02020603050405020304" pitchFamily="18" charset="0"/>
                <a:ea typeface="微软雅黑" panose="020B0503020204020204" pitchFamily="34" charset="-122"/>
              </a:rPr>
              <a:t>ə</a:t>
            </a:r>
            <a:r>
              <a:rPr lang="en-US" altLang="zh-CN" sz="2400">
                <a:latin typeface="Times New Roman" panose="02020603050405020304" pitchFamily="18" charset="0"/>
                <a:ea typeface="微软雅黑" panose="020B0503020204020204" pitchFamily="34" charset="-122"/>
              </a:rPr>
              <a:t>dʒ</a:t>
            </a:r>
            <a:r>
              <a:rPr lang="en-US" altLang="zh-CN" sz="2400">
                <a:solidFill>
                  <a:srgbClr val="FF0000"/>
                </a:solidFill>
                <a:latin typeface="Times New Roman" panose="02020603050405020304" pitchFamily="18" charset="0"/>
                <a:ea typeface="微软雅黑" panose="020B0503020204020204" pitchFamily="34" charset="-122"/>
              </a:rPr>
              <a:t>aɪ</a:t>
            </a:r>
            <a:r>
              <a:rPr lang="en-US" altLang="zh-CN" sz="2400">
                <a:latin typeface="Times New Roman" panose="02020603050405020304" pitchFamily="18" charset="0"/>
                <a:ea typeface="微软雅黑" panose="020B0503020204020204" pitchFamily="34" charset="-122"/>
              </a:rPr>
              <a:t>z/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8197"/>
                                        </p:tgtEl>
                                        <p:attrNameLst>
                                          <p:attrName>style.visibility</p:attrName>
                                        </p:attrNameLst>
                                      </p:cBhvr>
                                      <p:to>
                                        <p:strVal val="visible"/>
                                      </p:to>
                                    </p:set>
                                    <p:anim to="" calcmode="lin" valueType="num">
                                      <p:cBhvr>
                                        <p:cTn id="7" dur="1" fill="hold"/>
                                        <p:tgtEl>
                                          <p:spTgt spid="178197"/>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8195"/>
                                        </p:tgtEl>
                                        <p:attrNameLst>
                                          <p:attrName>style.visibility</p:attrName>
                                        </p:attrNameLst>
                                      </p:cBhvr>
                                      <p:to>
                                        <p:strVal val="visible"/>
                                      </p:to>
                                    </p:set>
                                    <p:anim to="" calcmode="lin" valueType="num">
                                      <p:cBhvr>
                                        <p:cTn id="12" dur="1" fill="hold"/>
                                        <p:tgtEl>
                                          <p:spTgt spid="178195"/>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8200"/>
                                        </p:tgtEl>
                                        <p:attrNameLst>
                                          <p:attrName>style.visibility</p:attrName>
                                        </p:attrNameLst>
                                      </p:cBhvr>
                                      <p:to>
                                        <p:strVal val="visible"/>
                                      </p:to>
                                    </p:set>
                                    <p:anim to="" calcmode="lin" valueType="num">
                                      <p:cBhvr>
                                        <p:cTn id="17" dur="1" fill="hold"/>
                                        <p:tgtEl>
                                          <p:spTgt spid="178200"/>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8203"/>
                                        </p:tgtEl>
                                        <p:attrNameLst>
                                          <p:attrName>style.visibility</p:attrName>
                                        </p:attrNameLst>
                                      </p:cBhvr>
                                      <p:to>
                                        <p:strVal val="visible"/>
                                      </p:to>
                                    </p:set>
                                    <p:anim to="" calcmode="lin" valueType="num">
                                      <p:cBhvr>
                                        <p:cTn id="22" dur="1" fill="hold"/>
                                        <p:tgtEl>
                                          <p:spTgt spid="178203"/>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8193"/>
                                        </p:tgtEl>
                                        <p:attrNameLst>
                                          <p:attrName>style.visibility</p:attrName>
                                        </p:attrNameLst>
                                      </p:cBhvr>
                                      <p:to>
                                        <p:strVal val="visible"/>
                                      </p:to>
                                    </p:set>
                                    <p:anim to="" calcmode="lin" valueType="num">
                                      <p:cBhvr>
                                        <p:cTn id="27" dur="1" fill="hold"/>
                                        <p:tgtEl>
                                          <p:spTgt spid="178193"/>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78194"/>
                                        </p:tgtEl>
                                        <p:attrNameLst>
                                          <p:attrName>style.visibility</p:attrName>
                                        </p:attrNameLst>
                                      </p:cBhvr>
                                      <p:to>
                                        <p:strVal val="visible"/>
                                      </p:to>
                                    </p:set>
                                    <p:anim to="" calcmode="lin" valueType="num">
                                      <p:cBhvr>
                                        <p:cTn id="32" dur="1" fill="hold"/>
                                        <p:tgtEl>
                                          <p:spTgt spid="178194"/>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78190"/>
                                        </p:tgtEl>
                                        <p:attrNameLst>
                                          <p:attrName>style.visibility</p:attrName>
                                        </p:attrNameLst>
                                      </p:cBhvr>
                                      <p:to>
                                        <p:strVal val="visible"/>
                                      </p:to>
                                    </p:set>
                                    <p:anim to="" calcmode="lin" valueType="num">
                                      <p:cBhvr>
                                        <p:cTn id="37" dur="1" fill="hold"/>
                                        <p:tgtEl>
                                          <p:spTgt spid="178190"/>
                                        </p:tgtEl>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78191"/>
                                        </p:tgtEl>
                                        <p:attrNameLst>
                                          <p:attrName>style.visibility</p:attrName>
                                        </p:attrNameLst>
                                      </p:cBhvr>
                                      <p:to>
                                        <p:strVal val="visible"/>
                                      </p:to>
                                    </p:set>
                                    <p:anim to="" calcmode="lin" valueType="num">
                                      <p:cBhvr>
                                        <p:cTn id="42" dur="1" fill="hold"/>
                                        <p:tgtEl>
                                          <p:spTgt spid="178191"/>
                                        </p:tgtEl>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78204"/>
                                        </p:tgtEl>
                                        <p:attrNameLst>
                                          <p:attrName>style.visibility</p:attrName>
                                        </p:attrNameLst>
                                      </p:cBhvr>
                                      <p:to>
                                        <p:strVal val="visible"/>
                                      </p:to>
                                    </p:set>
                                    <p:anim to="" calcmode="lin" valueType="num">
                                      <p:cBhvr>
                                        <p:cTn id="47" dur="1" fill="hold"/>
                                        <p:tgtEl>
                                          <p:spTgt spid="178204"/>
                                        </p:tgtEl>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78186"/>
                                        </p:tgtEl>
                                        <p:attrNameLst>
                                          <p:attrName>style.visibility</p:attrName>
                                        </p:attrNameLst>
                                      </p:cBhvr>
                                      <p:to>
                                        <p:strVal val="visible"/>
                                      </p:to>
                                    </p:set>
                                    <p:anim to="" calcmode="lin" valueType="num">
                                      <p:cBhvr>
                                        <p:cTn id="52" dur="1" fill="hold"/>
                                        <p:tgtEl>
                                          <p:spTgt spid="178186"/>
                                        </p:tgtEl>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78187"/>
                                        </p:tgtEl>
                                        <p:attrNameLst>
                                          <p:attrName>style.visibility</p:attrName>
                                        </p:attrNameLst>
                                      </p:cBhvr>
                                      <p:to>
                                        <p:strVal val="visible"/>
                                      </p:to>
                                    </p:set>
                                    <p:anim to="" calcmode="lin" valueType="num">
                                      <p:cBhvr>
                                        <p:cTn id="57" dur="1" fill="hold"/>
                                        <p:tgtEl>
                                          <p:spTgt spid="178187"/>
                                        </p:tgtEl>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78207"/>
                                        </p:tgtEl>
                                        <p:attrNameLst>
                                          <p:attrName>style.visibility</p:attrName>
                                        </p:attrNameLst>
                                      </p:cBhvr>
                                      <p:to>
                                        <p:strVal val="visible"/>
                                      </p:to>
                                    </p:set>
                                    <p:anim to="" calcmode="lin" valueType="num">
                                      <p:cBhvr>
                                        <p:cTn id="62" dur="1" fill="hold"/>
                                        <p:tgtEl>
                                          <p:spTgt spid="178207"/>
                                        </p:tgtEl>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178206"/>
                                        </p:tgtEl>
                                        <p:attrNameLst>
                                          <p:attrName>style.visibility</p:attrName>
                                        </p:attrNameLst>
                                      </p:cBhvr>
                                      <p:to>
                                        <p:strVal val="visible"/>
                                      </p:to>
                                    </p:set>
                                    <p:anim to="" calcmode="lin" valueType="num">
                                      <p:cBhvr>
                                        <p:cTn id="67" dur="1" fill="hold"/>
                                        <p:tgtEl>
                                          <p:spTgt spid="178206"/>
                                        </p:tgtEl>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178205"/>
                                        </p:tgtEl>
                                        <p:attrNameLst>
                                          <p:attrName>style.visibility</p:attrName>
                                        </p:attrNameLst>
                                      </p:cBhvr>
                                      <p:to>
                                        <p:strVal val="visible"/>
                                      </p:to>
                                    </p:set>
                                    <p:anim to="" calcmode="lin" valueType="num">
                                      <p:cBhvr>
                                        <p:cTn id="72" dur="1" fill="hold"/>
                                        <p:tgtEl>
                                          <p:spTgt spid="178205"/>
                                        </p:tgtEl>
                                      </p:cBhvr>
                                    </p:anim>
                                  </p:child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178198"/>
                                        </p:tgtEl>
                                        <p:attrNameLst>
                                          <p:attrName>style.visibility</p:attrName>
                                        </p:attrNameLst>
                                      </p:cBhvr>
                                      <p:to>
                                        <p:strVal val="visible"/>
                                      </p:to>
                                    </p:set>
                                    <p:anim to="" calcmode="lin" valueType="num">
                                      <p:cBhvr>
                                        <p:cTn id="77" dur="1" fill="hold"/>
                                        <p:tgtEl>
                                          <p:spTgt spid="178198"/>
                                        </p:tgtEl>
                                      </p:cBhvr>
                                    </p:anim>
                                  </p:childTnLst>
                                </p:cTn>
                              </p:par>
                            </p:childTnLst>
                          </p:cTn>
                        </p:par>
                      </p:childTnLst>
                    </p:cTn>
                  </p:par>
                  <p:par>
                    <p:cTn id="78" fill="hold">
                      <p:stCondLst>
                        <p:cond delay="indefinite"/>
                      </p:stCondLst>
                      <p:childTnLst>
                        <p:par>
                          <p:cTn id="79" fill="hold">
                            <p:stCondLst>
                              <p:cond delay="0"/>
                            </p:stCondLst>
                            <p:childTnLst>
                              <p:par>
                                <p:cTn id="80" presetID="24" presetClass="entr" presetSubtype="0" fill="hold" grpId="0" nodeType="clickEffect">
                                  <p:stCondLst>
                                    <p:cond delay="0"/>
                                  </p:stCondLst>
                                  <p:childTnLst>
                                    <p:set>
                                      <p:cBhvr>
                                        <p:cTn id="81" dur="1" fill="hold">
                                          <p:stCondLst>
                                            <p:cond delay="0"/>
                                          </p:stCondLst>
                                        </p:cTn>
                                        <p:tgtEl>
                                          <p:spTgt spid="178188"/>
                                        </p:tgtEl>
                                        <p:attrNameLst>
                                          <p:attrName>style.visibility</p:attrName>
                                        </p:attrNameLst>
                                      </p:cBhvr>
                                      <p:to>
                                        <p:strVal val="visible"/>
                                      </p:to>
                                    </p:set>
                                    <p:anim to="" calcmode="lin" valueType="num">
                                      <p:cBhvr>
                                        <p:cTn id="82" dur="1" fill="hold"/>
                                        <p:tgtEl>
                                          <p:spTgt spid="178188"/>
                                        </p:tgtEl>
                                      </p:cBhvr>
                                    </p:anim>
                                  </p:childTnLst>
                                </p:cTn>
                              </p:par>
                            </p:childTnLst>
                          </p:cTn>
                        </p:par>
                      </p:childTnLst>
                    </p:cTn>
                  </p:par>
                  <p:par>
                    <p:cTn id="83" fill="hold">
                      <p:stCondLst>
                        <p:cond delay="indefinite"/>
                      </p:stCondLst>
                      <p:childTnLst>
                        <p:par>
                          <p:cTn id="84" fill="hold">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178189"/>
                                        </p:tgtEl>
                                        <p:attrNameLst>
                                          <p:attrName>style.visibility</p:attrName>
                                        </p:attrNameLst>
                                      </p:cBhvr>
                                      <p:to>
                                        <p:strVal val="visible"/>
                                      </p:to>
                                    </p:set>
                                    <p:anim to="" calcmode="lin" valueType="num">
                                      <p:cBhvr>
                                        <p:cTn id="87" dur="1" fill="hold"/>
                                        <p:tgtEl>
                                          <p:spTgt spid="178189"/>
                                        </p:tgtEl>
                                      </p:cBhvr>
                                    </p:anim>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178185"/>
                                        </p:tgtEl>
                                        <p:attrNameLst>
                                          <p:attrName>style.visibility</p:attrName>
                                        </p:attrNameLst>
                                      </p:cBhvr>
                                      <p:to>
                                        <p:strVal val="visible"/>
                                      </p:to>
                                    </p:set>
                                    <p:anim to="" calcmode="lin" valueType="num">
                                      <p:cBhvr>
                                        <p:cTn id="92" dur="1" fill="hold"/>
                                        <p:tgtEl>
                                          <p:spTgt spid="178185"/>
                                        </p:tgtEl>
                                      </p:cBhvr>
                                    </p:anim>
                                  </p:childTnLst>
                                </p:cTn>
                              </p:par>
                            </p:childTnLst>
                          </p:cTn>
                        </p:par>
                      </p:childTnLst>
                    </p:cTn>
                  </p:par>
                  <p:par>
                    <p:cTn id="93" fill="hold">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178184"/>
                                        </p:tgtEl>
                                        <p:attrNameLst>
                                          <p:attrName>style.visibility</p:attrName>
                                        </p:attrNameLst>
                                      </p:cBhvr>
                                      <p:to>
                                        <p:strVal val="visible"/>
                                      </p:to>
                                    </p:set>
                                    <p:anim to="" calcmode="lin" valueType="num">
                                      <p:cBhvr>
                                        <p:cTn id="97" dur="1" fill="hold"/>
                                        <p:tgtEl>
                                          <p:spTgt spid="17818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4" grpId="0"/>
      <p:bldP spid="178185" grpId="0"/>
      <p:bldP spid="178186" grpId="0"/>
      <p:bldP spid="178187" grpId="0"/>
      <p:bldP spid="178188" grpId="0"/>
      <p:bldP spid="178189" grpId="0"/>
      <p:bldP spid="178190" grpId="0"/>
      <p:bldP spid="178191" grpId="0"/>
      <p:bldP spid="178193" grpId="0"/>
      <p:bldP spid="178194" grpId="0"/>
      <p:bldP spid="178195" grpId="0"/>
      <p:bldP spid="178197" grpId="0"/>
      <p:bldP spid="178198" grpId="0"/>
      <p:bldP spid="178200" grpId="0"/>
      <p:bldP spid="178203" grpId="0"/>
      <p:bldP spid="178204" grpId="0"/>
      <p:bldP spid="178205" grpId="0"/>
      <p:bldP spid="178206" grpId="0"/>
      <p:bldP spid="17820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283494" y="798910"/>
            <a:ext cx="4151710" cy="583406"/>
          </a:xfrm>
        </p:spPr>
        <p:txBody>
          <a:bodyPr anchor="t">
            <a:normAutofit fontScale="90000"/>
          </a:bodyPr>
          <a:lstStyle/>
          <a:p>
            <a:pPr fontAlgn="base"/>
            <a:r>
              <a:rPr lang="en-US" altLang="zh-CN" sz="2400">
                <a:solidFill>
                  <a:srgbClr val="FF0000"/>
                </a:solidFill>
                <a:latin typeface="Times New Roman" panose="02020603050405020304" pitchFamily="18" charset="0"/>
                <a:sym typeface="Calibri Light" panose="020F0302020204030204" pitchFamily="34" charset="0"/>
              </a:rPr>
              <a:t>come round </a:t>
            </a:r>
            <a:r>
              <a:rPr altLang="zh-CN" sz="2400">
                <a:solidFill>
                  <a:srgbClr val="262626"/>
                </a:solidFill>
                <a:sym typeface="Calibri Light" panose="020F0302020204030204" pitchFamily="34" charset="0"/>
              </a:rPr>
              <a:t>拜访（某人的家） </a:t>
            </a:r>
            <a:endParaRPr sz="2400">
              <a:solidFill>
                <a:srgbClr val="262626"/>
              </a:solidFill>
              <a:sym typeface="Calibri Light" panose="020F0302020204030204" pitchFamily="34" charset="0"/>
            </a:endParaRPr>
          </a:p>
        </p:txBody>
      </p:sp>
      <p:pic>
        <p:nvPicPr>
          <p:cNvPr id="193540" name="Picture 4" descr="7"/>
          <p:cNvPicPr>
            <a:picLocks noChangeAspect="1" noChangeArrowheads="1"/>
          </p:cNvPicPr>
          <p:nvPr/>
        </p:nvPicPr>
        <p:blipFill>
          <a:blip r:embed="rId2"/>
          <a:srcRect/>
          <a:stretch>
            <a:fillRect/>
          </a:stretch>
        </p:blipFill>
        <p:spPr bwMode="auto">
          <a:xfrm>
            <a:off x="5226844" y="1141810"/>
            <a:ext cx="244792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3541" name="Rectangle 5"/>
          <p:cNvSpPr>
            <a:spLocks noChangeArrowheads="1"/>
          </p:cNvSpPr>
          <p:nvPr/>
        </p:nvSpPr>
        <p:spPr bwMode="auto">
          <a:xfrm>
            <a:off x="1340644" y="1484710"/>
            <a:ext cx="3486150" cy="1325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latin typeface="Times New Roman" panose="02020603050405020304" pitchFamily="18" charset="0"/>
                <a:ea typeface="微软雅黑" panose="020B0503020204020204" pitchFamily="34" charset="-122"/>
              </a:rPr>
              <a:t>I’m very happy you </a:t>
            </a:r>
            <a:r>
              <a:rPr lang="en-US" altLang="zh-CN" sz="2400">
                <a:solidFill>
                  <a:srgbClr val="FF0000"/>
                </a:solidFill>
                <a:latin typeface="Times New Roman" panose="02020603050405020304" pitchFamily="18" charset="0"/>
                <a:ea typeface="微软雅黑" panose="020B0503020204020204" pitchFamily="34" charset="-122"/>
              </a:rPr>
              <a:t>come</a:t>
            </a:r>
          </a:p>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around</a:t>
            </a:r>
            <a:r>
              <a:rPr lang="en-US" altLang="zh-CN" sz="2400">
                <a:latin typeface="Times New Roman" panose="02020603050405020304" pitchFamily="18" charset="0"/>
                <a:ea typeface="微软雅黑" panose="020B0503020204020204" pitchFamily="34" charset="-122"/>
              </a:rPr>
              <a:t> and see me. </a:t>
            </a:r>
          </a:p>
          <a:p>
            <a:pPr marL="400050" indent="-400050" eaLnBrk="0" hangingPunct="0">
              <a:spcBef>
                <a:spcPct val="20000"/>
              </a:spcBef>
            </a:pPr>
            <a:r>
              <a:rPr lang="zh-CN" altLang="en-US" sz="2400">
                <a:latin typeface="Times New Roman" panose="02020603050405020304" pitchFamily="18" charset="0"/>
                <a:ea typeface="微软雅黑" panose="020B0503020204020204" pitchFamily="34" charset="-122"/>
              </a:rPr>
              <a:t>你来看我我很高兴。</a:t>
            </a:r>
          </a:p>
        </p:txBody>
      </p:sp>
      <p:sp>
        <p:nvSpPr>
          <p:cNvPr id="193542" name="Text Box 6"/>
          <p:cNvSpPr txBox="1">
            <a:spLocks noChangeArrowheads="1"/>
          </p:cNvSpPr>
          <p:nvPr/>
        </p:nvSpPr>
        <p:spPr bwMode="auto">
          <a:xfrm>
            <a:off x="4312444" y="3370659"/>
            <a:ext cx="3429000" cy="1546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400">
                <a:latin typeface="Times New Roman" panose="02020603050405020304" pitchFamily="18" charset="0"/>
                <a:ea typeface="微软雅黑" panose="020B0503020204020204" pitchFamily="34" charset="-122"/>
              </a:rPr>
              <a:t>If you tell him the </a:t>
            </a:r>
            <a:r>
              <a:rPr lang="en-US" altLang="zh-CN" sz="2400">
                <a:solidFill>
                  <a:schemeClr val="folHlink"/>
                </a:solidFill>
                <a:latin typeface="Times New Roman" panose="02020603050405020304" pitchFamily="18" charset="0"/>
                <a:ea typeface="微软雅黑" panose="020B0503020204020204" pitchFamily="34" charset="-122"/>
              </a:rPr>
              <a:t>truth</a:t>
            </a:r>
            <a:r>
              <a:rPr lang="en-US" altLang="zh-CN" sz="2400">
                <a:latin typeface="Times New Roman" panose="02020603050405020304" pitchFamily="18" charset="0"/>
                <a:ea typeface="微软雅黑" panose="020B0503020204020204" pitchFamily="34" charset="-122"/>
              </a:rPr>
              <a:t>, he will be </a:t>
            </a:r>
            <a:r>
              <a:rPr lang="en-US" altLang="zh-CN" sz="2400">
                <a:solidFill>
                  <a:srgbClr val="FF0000"/>
                </a:solidFill>
                <a:latin typeface="Times New Roman" panose="02020603050405020304" pitchFamily="18" charset="0"/>
                <a:ea typeface="微软雅黑" panose="020B0503020204020204" pitchFamily="34" charset="-122"/>
              </a:rPr>
              <a:t>angry</a:t>
            </a:r>
            <a:r>
              <a:rPr lang="en-US" altLang="zh-CN" sz="2400">
                <a:latin typeface="Times New Roman" panose="02020603050405020304" pitchFamily="18" charset="0"/>
                <a:ea typeface="微软雅黑" panose="020B0503020204020204" pitchFamily="34" charset="-122"/>
              </a:rPr>
              <a:t> with you.</a:t>
            </a:r>
            <a:r>
              <a:rPr lang="zh-CN" altLang="en-US" sz="2400">
                <a:latin typeface="Times New Roman" panose="02020603050405020304" pitchFamily="18" charset="0"/>
                <a:ea typeface="微软雅黑" panose="020B0503020204020204" pitchFamily="34" charset="-122"/>
              </a:rPr>
              <a:t>如果你告诉他</a:t>
            </a:r>
            <a:r>
              <a:rPr lang="zh-CN" altLang="en-US" sz="2400">
                <a:solidFill>
                  <a:schemeClr val="folHlink"/>
                </a:solidFill>
                <a:latin typeface="Times New Roman" panose="02020603050405020304" pitchFamily="18" charset="0"/>
                <a:ea typeface="微软雅黑" panose="020B0503020204020204" pitchFamily="34" charset="-122"/>
              </a:rPr>
              <a:t>真相</a:t>
            </a:r>
            <a:r>
              <a:rPr lang="zh-CN" altLang="en-US" sz="2400">
                <a:latin typeface="Times New Roman" panose="02020603050405020304" pitchFamily="18" charset="0"/>
                <a:ea typeface="微软雅黑" panose="020B0503020204020204" pitchFamily="34" charset="-122"/>
              </a:rPr>
              <a:t>，她会很</a:t>
            </a:r>
            <a:r>
              <a:rPr lang="zh-CN" altLang="en-US" sz="2400">
                <a:solidFill>
                  <a:srgbClr val="FF0000"/>
                </a:solidFill>
                <a:latin typeface="Times New Roman" panose="02020603050405020304" pitchFamily="18" charset="0"/>
                <a:ea typeface="微软雅黑" panose="020B0503020204020204" pitchFamily="34" charset="-122"/>
              </a:rPr>
              <a:t>生气的</a:t>
            </a:r>
            <a:r>
              <a:rPr lang="zh-CN" altLang="en-US" sz="2400">
                <a:latin typeface="Times New Roman" panose="02020603050405020304" pitchFamily="18" charset="0"/>
                <a:ea typeface="微软雅黑" panose="020B0503020204020204" pitchFamily="34" charset="-122"/>
              </a:rPr>
              <a:t>。</a:t>
            </a:r>
          </a:p>
        </p:txBody>
      </p:sp>
      <p:pic>
        <p:nvPicPr>
          <p:cNvPr id="193543" name="Picture 7" descr="com128%2F35%2F%BD%E2%BE%F6%C4%E3%20%C9%FA%C6%F8%2EGIF"/>
          <p:cNvPicPr>
            <a:picLocks noChangeAspect="1" noChangeArrowheads="1"/>
          </p:cNvPicPr>
          <p:nvPr/>
        </p:nvPicPr>
        <p:blipFill>
          <a:blip r:embed="rId3"/>
          <a:srcRect/>
          <a:stretch>
            <a:fillRect/>
          </a:stretch>
        </p:blipFill>
        <p:spPr bwMode="auto">
          <a:xfrm>
            <a:off x="1454944" y="3370660"/>
            <a:ext cx="2365772" cy="1553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93538"/>
                                        </p:tgtEl>
                                        <p:attrNameLst>
                                          <p:attrName>style.visibility</p:attrName>
                                        </p:attrNameLst>
                                      </p:cBhvr>
                                      <p:to>
                                        <p:strVal val="visible"/>
                                      </p:to>
                                    </p:set>
                                    <p:anim to="" calcmode="lin" valueType="num">
                                      <p:cBhvr>
                                        <p:cTn id="7" dur="1" fill="hold"/>
                                        <p:tgtEl>
                                          <p:spTgt spid="193538"/>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93541"/>
                                        </p:tgtEl>
                                        <p:attrNameLst>
                                          <p:attrName>style.visibility</p:attrName>
                                        </p:attrNameLst>
                                      </p:cBhvr>
                                      <p:to>
                                        <p:strVal val="visible"/>
                                      </p:to>
                                    </p:set>
                                    <p:anim to="" calcmode="lin" valueType="num">
                                      <p:cBhvr>
                                        <p:cTn id="12" dur="1" fill="hold"/>
                                        <p:tgtEl>
                                          <p:spTgt spid="193541"/>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93540"/>
                                        </p:tgtEl>
                                        <p:attrNameLst>
                                          <p:attrName>style.visibility</p:attrName>
                                        </p:attrNameLst>
                                      </p:cBhvr>
                                      <p:to>
                                        <p:strVal val="visible"/>
                                      </p:to>
                                    </p:set>
                                    <p:anim to="" calcmode="lin" valueType="num">
                                      <p:cBhvr>
                                        <p:cTn id="17" dur="1" fill="hold"/>
                                        <p:tgtEl>
                                          <p:spTgt spid="193540"/>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93543"/>
                                        </p:tgtEl>
                                        <p:attrNameLst>
                                          <p:attrName>style.visibility</p:attrName>
                                        </p:attrNameLst>
                                      </p:cBhvr>
                                      <p:to>
                                        <p:strVal val="visible"/>
                                      </p:to>
                                    </p:set>
                                    <p:anim to="" calcmode="lin" valueType="num">
                                      <p:cBhvr>
                                        <p:cTn id="22" dur="1" fill="hold"/>
                                        <p:tgtEl>
                                          <p:spTgt spid="193543"/>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93542"/>
                                        </p:tgtEl>
                                        <p:attrNameLst>
                                          <p:attrName>style.visibility</p:attrName>
                                        </p:attrNameLst>
                                      </p:cBhvr>
                                      <p:to>
                                        <p:strVal val="visible"/>
                                      </p:to>
                                    </p:set>
                                    <p:anim to="" calcmode="lin" valueType="num">
                                      <p:cBhvr>
                                        <p:cTn id="27" dur="1" fill="hold"/>
                                        <p:tgtEl>
                                          <p:spTgt spid="19354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41" grpId="0"/>
      <p:bldP spid="1935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a:xfrm>
            <a:off x="1485901" y="1071563"/>
            <a:ext cx="6804422" cy="3943350"/>
          </a:xfrm>
        </p:spPr>
        <p:txBody>
          <a:bodyPr/>
          <a:lstStyle/>
          <a:p>
            <a:pPr fontAlgn="base">
              <a:lnSpc>
                <a:spcPct val="100000"/>
              </a:lnSpc>
              <a:spcBef>
                <a:spcPct val="0"/>
              </a:spcBef>
              <a:buFont typeface="Arial" panose="020B0604020202020204" pitchFamily="34" charset="0"/>
              <a:buNone/>
            </a:pPr>
            <a:r>
              <a:rPr lang="en-US" altLang="zh-CN" sz="2400">
                <a:solidFill>
                  <a:srgbClr val="595959"/>
                </a:solidFill>
                <a:latin typeface="Times New Roman" panose="02020603050405020304" pitchFamily="18" charset="0"/>
                <a:sym typeface="Calibri" panose="020F0502020204030204" pitchFamily="34" charset="0"/>
              </a:rPr>
              <a:t>She knew I wanted to </a:t>
            </a:r>
            <a:r>
              <a:rPr lang="en-US" altLang="zh-CN" sz="2400">
                <a:solidFill>
                  <a:srgbClr val="FF0000"/>
                </a:solidFill>
                <a:latin typeface="Times New Roman" panose="02020603050405020304" pitchFamily="18" charset="0"/>
                <a:sym typeface="Calibri" panose="020F0502020204030204" pitchFamily="34" charset="0"/>
              </a:rPr>
              <a:t>try</a:t>
            </a:r>
            <a:r>
              <a:rPr lang="en-US" altLang="zh-CN" sz="2400">
                <a:solidFill>
                  <a:srgbClr val="595959"/>
                </a:solidFill>
                <a:latin typeface="Times New Roman" panose="02020603050405020304" pitchFamily="18" charset="0"/>
                <a:sym typeface="Calibri" panose="020F0502020204030204" pitchFamily="34" charset="0"/>
              </a:rPr>
              <a:t> the boat</a:t>
            </a:r>
            <a:r>
              <a:rPr lang="en-US" altLang="zh-CN" sz="2400">
                <a:solidFill>
                  <a:srgbClr val="FF0000"/>
                </a:solidFill>
                <a:latin typeface="Times New Roman" panose="02020603050405020304" pitchFamily="18" charset="0"/>
                <a:sym typeface="Calibri" panose="020F0502020204030204" pitchFamily="34" charset="0"/>
              </a:rPr>
              <a:t> out </a:t>
            </a:r>
            <a:r>
              <a:rPr lang="en-US" altLang="zh-CN" sz="2400">
                <a:solidFill>
                  <a:srgbClr val="595959"/>
                </a:solidFill>
                <a:latin typeface="Times New Roman" panose="02020603050405020304" pitchFamily="18" charset="0"/>
                <a:sym typeface="Calibri" panose="020F0502020204030204" pitchFamily="34" charset="0"/>
              </a:rPr>
              <a:t>at the weekend.</a:t>
            </a:r>
          </a:p>
          <a:p>
            <a:pPr fontAlgn="base">
              <a:lnSpc>
                <a:spcPct val="100000"/>
              </a:lnSpc>
              <a:spcBef>
                <a:spcPct val="0"/>
              </a:spcBef>
              <a:buFont typeface="Arial" panose="020B0604020202020204" pitchFamily="34" charset="0"/>
              <a:buNone/>
            </a:pPr>
            <a:r>
              <a:rPr lang="zh-TW" altLang="en-US" sz="2400">
                <a:solidFill>
                  <a:srgbClr val="595959"/>
                </a:solidFill>
                <a:latin typeface="Times New Roman" panose="02020603050405020304" pitchFamily="18" charset="0"/>
                <a:sym typeface="Calibri" panose="020F0502020204030204" pitchFamily="34" charset="0"/>
              </a:rPr>
              <a:t>她知道我周末想幵船出去试一下。</a:t>
            </a:r>
            <a:endParaRPr sz="2400">
              <a:solidFill>
                <a:srgbClr val="595959"/>
              </a:solidFill>
              <a:latin typeface="Times New Roman" panose="02020603050405020304" pitchFamily="18" charset="0"/>
              <a:sym typeface="Calibri" panose="020F0502020204030204" pitchFamily="34" charset="0"/>
            </a:endParaRPr>
          </a:p>
          <a:p>
            <a:pPr fontAlgn="base">
              <a:lnSpc>
                <a:spcPct val="100000"/>
              </a:lnSpc>
              <a:spcBef>
                <a:spcPct val="0"/>
              </a:spcBef>
              <a:buFont typeface="Arial" panose="020B0604020202020204" pitchFamily="34" charset="0"/>
              <a:buNone/>
            </a:pPr>
            <a:r>
              <a:rPr sz="2400">
                <a:solidFill>
                  <a:srgbClr val="0000FF"/>
                </a:solidFill>
                <a:latin typeface="Times New Roman" panose="02020603050405020304" pitchFamily="18" charset="0"/>
                <a:sym typeface="Calibri" panose="020F0502020204030204" pitchFamily="34" charset="0"/>
              </a:rPr>
              <a:t>拓展</a:t>
            </a:r>
            <a:r>
              <a:rPr sz="2400">
                <a:solidFill>
                  <a:srgbClr val="595959"/>
                </a:solidFill>
                <a:latin typeface="Times New Roman" panose="02020603050405020304" pitchFamily="18" charset="0"/>
                <a:sym typeface="Calibri" panose="020F0502020204030204" pitchFamily="34" charset="0"/>
              </a:rPr>
              <a:t>：</a:t>
            </a:r>
          </a:p>
          <a:p>
            <a:pPr fontAlgn="base">
              <a:lnSpc>
                <a:spcPct val="100000"/>
              </a:lnSpc>
              <a:spcBef>
                <a:spcPct val="0"/>
              </a:spcBef>
              <a:buFont typeface="Arial" panose="020B0604020202020204" pitchFamily="34" charset="0"/>
              <a:buNone/>
            </a:pPr>
            <a:r>
              <a:rPr lang="en-US" altLang="zh-CN" sz="2400">
                <a:solidFill>
                  <a:srgbClr val="FF0000"/>
                </a:solidFill>
                <a:latin typeface="Times New Roman" panose="02020603050405020304" pitchFamily="18" charset="0"/>
                <a:sym typeface="Calibri" panose="020F0502020204030204" pitchFamily="34" charset="0"/>
              </a:rPr>
              <a:t>try out for</a:t>
            </a:r>
            <a:r>
              <a:rPr lang="zh-TW" altLang="en-US" sz="2400">
                <a:solidFill>
                  <a:srgbClr val="FF0000"/>
                </a:solidFill>
                <a:latin typeface="Times New Roman" panose="02020603050405020304" pitchFamily="18" charset="0"/>
                <a:sym typeface="Calibri" panose="020F0502020204030204" pitchFamily="34" charset="0"/>
              </a:rPr>
              <a:t>报名参加；竞争；争取参加；参加选拔</a:t>
            </a:r>
            <a:endParaRPr sz="2400">
              <a:solidFill>
                <a:srgbClr val="FF0000"/>
              </a:solidFill>
              <a:latin typeface="Times New Roman" panose="02020603050405020304" pitchFamily="18" charset="0"/>
              <a:sym typeface="Calibri" panose="020F0502020204030204" pitchFamily="34" charset="0"/>
            </a:endParaRPr>
          </a:p>
          <a:p>
            <a:pPr fontAlgn="base">
              <a:lnSpc>
                <a:spcPct val="100000"/>
              </a:lnSpc>
              <a:spcBef>
                <a:spcPct val="0"/>
              </a:spcBef>
              <a:buFont typeface="Arial" panose="020B0604020202020204" pitchFamily="34" charset="0"/>
              <a:buNone/>
            </a:pPr>
            <a:r>
              <a:rPr lang="en-US" altLang="zh-CN" sz="2400">
                <a:solidFill>
                  <a:srgbClr val="595959"/>
                </a:solidFill>
                <a:latin typeface="Times New Roman" panose="02020603050405020304" pitchFamily="18" charset="0"/>
                <a:sym typeface="Calibri" panose="020F0502020204030204" pitchFamily="34" charset="0"/>
              </a:rPr>
              <a:t>His brother’s example inspired him to try out for the football team.</a:t>
            </a:r>
          </a:p>
          <a:p>
            <a:pPr fontAlgn="base">
              <a:lnSpc>
                <a:spcPct val="100000"/>
              </a:lnSpc>
              <a:spcBef>
                <a:spcPct val="0"/>
              </a:spcBef>
              <a:buFont typeface="Arial" panose="020B0604020202020204" pitchFamily="34" charset="0"/>
              <a:buNone/>
            </a:pPr>
            <a:r>
              <a:rPr lang="zh-TW" altLang="en-US" sz="2400">
                <a:solidFill>
                  <a:srgbClr val="595959"/>
                </a:solidFill>
                <a:latin typeface="Times New Roman" panose="02020603050405020304" pitchFamily="18" charset="0"/>
                <a:sym typeface="Calibri" panose="020F0502020204030204" pitchFamily="34" charset="0"/>
              </a:rPr>
              <a:t>他哥哥的榜样激励他去接受足球队的选拔测试。</a:t>
            </a:r>
            <a:endParaRPr sz="2400">
              <a:solidFill>
                <a:srgbClr val="595959"/>
              </a:solidFill>
              <a:latin typeface="Times New Roman" panose="02020603050405020304" pitchFamily="18" charset="0"/>
              <a:sym typeface="Calibri" panose="020F0502020204030204" pitchFamily="34" charset="0"/>
            </a:endParaRPr>
          </a:p>
        </p:txBody>
      </p:sp>
      <p:sp>
        <p:nvSpPr>
          <p:cNvPr id="31746" name="Rectangle 4"/>
          <p:cNvSpPr>
            <a:spLocks noChangeArrowheads="1"/>
          </p:cNvSpPr>
          <p:nvPr/>
        </p:nvSpPr>
        <p:spPr bwMode="auto">
          <a:xfrm>
            <a:off x="1257300" y="590550"/>
            <a:ext cx="260032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700">
                <a:solidFill>
                  <a:srgbClr val="FF0000"/>
                </a:solidFill>
                <a:latin typeface="Times New Roman" panose="02020603050405020304" pitchFamily="18" charset="0"/>
                <a:ea typeface="微软雅黑" panose="020B0503020204020204" pitchFamily="34" charset="-122"/>
              </a:rPr>
              <a:t>try out </a:t>
            </a:r>
            <a:r>
              <a:rPr lang="zh-CN" altLang="zh-CN" sz="2700">
                <a:latin typeface="Times New Roman" panose="02020603050405020304" pitchFamily="18" charset="0"/>
                <a:ea typeface="微软雅黑" panose="020B0503020204020204" pitchFamily="34" charset="-122"/>
              </a:rPr>
              <a:t>试用</a:t>
            </a:r>
            <a:r>
              <a:rPr lang="zh-CN" altLang="en-US" sz="2700">
                <a:latin typeface="Times New Roman" panose="02020603050405020304" pitchFamily="18" charset="0"/>
                <a:ea typeface="微软雅黑" panose="020B0503020204020204" pitchFamily="34" charset="-122"/>
              </a:rPr>
              <a:t>；</a:t>
            </a:r>
            <a:r>
              <a:rPr lang="zh-CN" altLang="zh-CN" sz="2700">
                <a:latin typeface="Times New Roman" panose="02020603050405020304" pitchFamily="18" charset="0"/>
                <a:ea typeface="微软雅黑" panose="020B0503020204020204" pitchFamily="34" charset="-122"/>
              </a:rPr>
              <a:t>试</a:t>
            </a:r>
            <a:endParaRPr lang="zh-CN" altLang="en-US" sz="2700">
              <a:solidFill>
                <a:srgbClr val="FF0000"/>
              </a:solidFill>
              <a:latin typeface="Times New Roman" panose="02020603050405020304" pitchFamily="18" charset="0"/>
              <a:ea typeface="微软雅黑" panose="020B0503020204020204" pitchFamily="34" charset="-122"/>
            </a:endParaRP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60" name="Picture 4" descr="修电脑"/>
          <p:cNvPicPr>
            <a:picLocks noChangeAspect="1" noChangeArrowheads="1"/>
          </p:cNvPicPr>
          <p:nvPr/>
        </p:nvPicPr>
        <p:blipFill>
          <a:blip r:embed="rId2" cstate="email"/>
          <a:srcRect/>
          <a:stretch>
            <a:fillRect/>
          </a:stretch>
        </p:blipFill>
        <p:spPr bwMode="auto">
          <a:xfrm>
            <a:off x="5086350" y="595313"/>
            <a:ext cx="2643188" cy="1983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8662" name="Rectangle 6"/>
          <p:cNvSpPr>
            <a:spLocks noChangeArrowheads="1"/>
          </p:cNvSpPr>
          <p:nvPr/>
        </p:nvSpPr>
        <p:spPr bwMode="auto">
          <a:xfrm>
            <a:off x="1553767" y="595312"/>
            <a:ext cx="326826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700">
                <a:solidFill>
                  <a:srgbClr val="FF0000"/>
                </a:solidFill>
                <a:latin typeface="Times New Roman" panose="02020603050405020304" pitchFamily="18" charset="0"/>
                <a:ea typeface="微软雅黑" panose="020B0503020204020204" pitchFamily="34" charset="-122"/>
              </a:rPr>
              <a:t> repair </a:t>
            </a:r>
            <a:r>
              <a:rPr lang="zh-CN" altLang="zh-CN" sz="2700">
                <a:latin typeface="Times New Roman" panose="02020603050405020304" pitchFamily="18" charset="0"/>
                <a:ea typeface="微软雅黑" panose="020B0503020204020204" pitchFamily="34" charset="-122"/>
              </a:rPr>
              <a:t>修理；修补 </a:t>
            </a:r>
            <a:r>
              <a:rPr lang="zh-CN" altLang="zh-CN" sz="2700" i="1">
                <a:latin typeface="Times New Roman" panose="02020603050405020304" pitchFamily="18" charset="0"/>
                <a:ea typeface="微软雅黑" panose="020B0503020204020204" pitchFamily="34" charset="-122"/>
              </a:rPr>
              <a:t>v.</a:t>
            </a:r>
            <a:endParaRPr lang="en-US" altLang="zh-CN" sz="2700">
              <a:solidFill>
                <a:srgbClr val="FF0000"/>
              </a:solidFill>
              <a:latin typeface="Times New Roman" panose="02020603050405020304" pitchFamily="18" charset="0"/>
              <a:ea typeface="微软雅黑" panose="020B0503020204020204" pitchFamily="34" charset="-122"/>
            </a:endParaRPr>
          </a:p>
        </p:txBody>
      </p:sp>
      <p:sp>
        <p:nvSpPr>
          <p:cNvPr id="198663" name="Rectangle 7"/>
          <p:cNvSpPr>
            <a:spLocks noChangeArrowheads="1"/>
          </p:cNvSpPr>
          <p:nvPr/>
        </p:nvSpPr>
        <p:spPr bwMode="auto">
          <a:xfrm>
            <a:off x="1257300" y="1314450"/>
            <a:ext cx="3490913" cy="110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lnSpc>
                <a:spcPct val="135000"/>
              </a:lnSpc>
              <a:spcBef>
                <a:spcPct val="10000"/>
              </a:spcBef>
            </a:pPr>
            <a:r>
              <a:rPr lang="en-US" altLang="zh-CN" sz="2400">
                <a:latin typeface="Times New Roman" panose="02020603050405020304" pitchFamily="18" charset="0"/>
                <a:ea typeface="微软雅黑" panose="020B0503020204020204" pitchFamily="34" charset="-122"/>
              </a:rPr>
              <a:t>He can </a:t>
            </a:r>
            <a:r>
              <a:rPr lang="en-US" altLang="zh-CN" sz="2400">
                <a:solidFill>
                  <a:srgbClr val="FF0000"/>
                </a:solidFill>
                <a:latin typeface="Times New Roman" panose="02020603050405020304" pitchFamily="18" charset="0"/>
                <a:ea typeface="微软雅黑" panose="020B0503020204020204" pitchFamily="34" charset="-122"/>
              </a:rPr>
              <a:t>repair</a:t>
            </a:r>
            <a:r>
              <a:rPr lang="en-US" altLang="zh-CN" sz="2400">
                <a:latin typeface="Times New Roman" panose="02020603050405020304" pitchFamily="18" charset="0"/>
                <a:ea typeface="微软雅黑" panose="020B0503020204020204" pitchFamily="34" charset="-122"/>
              </a:rPr>
              <a:t> the computer</a:t>
            </a:r>
          </a:p>
          <a:p>
            <a:pPr marL="400050" indent="-400050" eaLnBrk="0" hangingPunct="0">
              <a:lnSpc>
                <a:spcPct val="135000"/>
              </a:lnSpc>
              <a:spcBef>
                <a:spcPct val="10000"/>
              </a:spcBef>
            </a:pPr>
            <a:r>
              <a:rPr lang="en-US" altLang="zh-CN" sz="2400">
                <a:latin typeface="Times New Roman" panose="02020603050405020304" pitchFamily="18" charset="0"/>
                <a:ea typeface="微软雅黑" panose="020B0503020204020204" pitchFamily="34" charset="-122"/>
              </a:rPr>
              <a:t>      </a:t>
            </a:r>
            <a:r>
              <a:rPr lang="zh-CN" altLang="en-US" sz="2400">
                <a:latin typeface="Times New Roman" panose="02020603050405020304" pitchFamily="18" charset="0"/>
                <a:ea typeface="微软雅黑" panose="020B0503020204020204" pitchFamily="34" charset="-122"/>
              </a:rPr>
              <a:t>他会修电脑。</a:t>
            </a:r>
            <a:endParaRPr lang="zh-CN" altLang="en-US" sz="2400" i="1">
              <a:latin typeface="Times New Roman" panose="02020603050405020304" pitchFamily="18" charset="0"/>
              <a:ea typeface="微软雅黑" panose="020B0503020204020204" pitchFamily="34" charset="-122"/>
            </a:endParaRPr>
          </a:p>
        </p:txBody>
      </p:sp>
      <p:sp>
        <p:nvSpPr>
          <p:cNvPr id="198665" name="Rectangle 9"/>
          <p:cNvSpPr>
            <a:spLocks noChangeArrowheads="1"/>
          </p:cNvSpPr>
          <p:nvPr/>
        </p:nvSpPr>
        <p:spPr bwMode="auto">
          <a:xfrm>
            <a:off x="4572000" y="2894410"/>
            <a:ext cx="278963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700">
                <a:solidFill>
                  <a:srgbClr val="FF0000"/>
                </a:solidFill>
                <a:latin typeface="Times New Roman" panose="02020603050405020304" pitchFamily="18" charset="0"/>
                <a:ea typeface="微软雅黑" panose="020B0503020204020204" pitchFamily="34" charset="-122"/>
              </a:rPr>
              <a:t>engineer</a:t>
            </a:r>
            <a:r>
              <a:rPr lang="zh-CN" altLang="en-US" sz="2700">
                <a:solidFill>
                  <a:srgbClr val="000000"/>
                </a:solidFill>
                <a:latin typeface="Times New Roman" panose="02020603050405020304" pitchFamily="18" charset="0"/>
                <a:ea typeface="微软雅黑" panose="020B0503020204020204" pitchFamily="34" charset="-122"/>
              </a:rPr>
              <a:t>工程师</a:t>
            </a:r>
            <a:r>
              <a:rPr lang="zh-CN" altLang="en-US" sz="2700" i="1">
                <a:latin typeface="Times New Roman" panose="02020603050405020304" pitchFamily="18" charset="0"/>
                <a:ea typeface="微软雅黑" panose="020B0503020204020204" pitchFamily="34" charset="-122"/>
              </a:rPr>
              <a:t> </a:t>
            </a:r>
            <a:r>
              <a:rPr lang="en-US" altLang="zh-CN" sz="2700" i="1">
                <a:latin typeface="Times New Roman" panose="02020603050405020304" pitchFamily="18" charset="0"/>
                <a:ea typeface="微软雅黑" panose="020B0503020204020204" pitchFamily="34" charset="-122"/>
              </a:rPr>
              <a:t>n.</a:t>
            </a:r>
          </a:p>
        </p:txBody>
      </p:sp>
      <p:sp>
        <p:nvSpPr>
          <p:cNvPr id="198667" name="Rectangle 11"/>
          <p:cNvSpPr>
            <a:spLocks noChangeArrowheads="1"/>
          </p:cNvSpPr>
          <p:nvPr/>
        </p:nvSpPr>
        <p:spPr bwMode="auto">
          <a:xfrm>
            <a:off x="3972338" y="3641193"/>
            <a:ext cx="3681777" cy="8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algn="ctr" eaLnBrk="0" hangingPunct="0"/>
            <a:r>
              <a:rPr lang="en-US" altLang="zh-CN" sz="2400">
                <a:latin typeface="Times New Roman" panose="02020603050405020304" pitchFamily="18" charset="0"/>
                <a:ea typeface="微软雅黑" panose="020B0503020204020204" pitchFamily="34" charset="-122"/>
              </a:rPr>
              <a:t>He graduated as an </a:t>
            </a:r>
            <a:r>
              <a:rPr lang="en-US" altLang="zh-CN" sz="2400">
                <a:solidFill>
                  <a:srgbClr val="FF0000"/>
                </a:solidFill>
                <a:latin typeface="Times New Roman" panose="02020603050405020304" pitchFamily="18" charset="0"/>
                <a:ea typeface="微软雅黑" panose="020B0503020204020204" pitchFamily="34" charset="-122"/>
              </a:rPr>
              <a:t>engineer.</a:t>
            </a:r>
          </a:p>
          <a:p>
            <a:pPr algn="ctr" eaLnBrk="0" hangingPunct="0"/>
            <a:r>
              <a:rPr lang="zh-CN" altLang="en-US" sz="2400">
                <a:latin typeface="Times New Roman" panose="02020603050405020304" pitchFamily="18" charset="0"/>
                <a:ea typeface="微软雅黑" panose="020B0503020204020204" pitchFamily="34" charset="-122"/>
              </a:rPr>
              <a:t>他取得了工程师资格</a:t>
            </a:r>
          </a:p>
        </p:txBody>
      </p:sp>
      <p:pic>
        <p:nvPicPr>
          <p:cNvPr id="32774" name="图片 1"/>
          <p:cNvPicPr>
            <a:picLocks noChangeAspect="1" noChangeArrowheads="1"/>
          </p:cNvPicPr>
          <p:nvPr/>
        </p:nvPicPr>
        <p:blipFill>
          <a:blip r:embed="rId3" cstate="email"/>
          <a:srcRect/>
          <a:stretch>
            <a:fillRect/>
          </a:stretch>
        </p:blipFill>
        <p:spPr bwMode="auto">
          <a:xfrm>
            <a:off x="292894" y="2578894"/>
            <a:ext cx="3471863" cy="216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8660"/>
                                        </p:tgtEl>
                                        <p:attrNameLst>
                                          <p:attrName>style.visibility</p:attrName>
                                        </p:attrNameLst>
                                      </p:cBhvr>
                                      <p:to>
                                        <p:strVal val="visible"/>
                                      </p:to>
                                    </p:set>
                                    <p:animEffect transition="in" filter="blinds(horizontal)">
                                      <p:cBhvr>
                                        <p:cTn id="7" dur="500"/>
                                        <p:tgtEl>
                                          <p:spTgt spid="19866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98662"/>
                                        </p:tgtEl>
                                        <p:attrNameLst>
                                          <p:attrName>style.visibility</p:attrName>
                                        </p:attrNameLst>
                                      </p:cBhvr>
                                      <p:to>
                                        <p:strVal val="visible"/>
                                      </p:to>
                                    </p:set>
                                    <p:anim to="" calcmode="lin" valueType="num">
                                      <p:cBhvr>
                                        <p:cTn id="12" dur="1" fill="hold"/>
                                        <p:tgtEl>
                                          <p:spTgt spid="198662"/>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98663"/>
                                        </p:tgtEl>
                                        <p:attrNameLst>
                                          <p:attrName>style.visibility</p:attrName>
                                        </p:attrNameLst>
                                      </p:cBhvr>
                                      <p:to>
                                        <p:strVal val="visible"/>
                                      </p:to>
                                    </p:set>
                                    <p:anim to="" calcmode="lin" valueType="num">
                                      <p:cBhvr>
                                        <p:cTn id="17" dur="1" fill="hold"/>
                                        <p:tgtEl>
                                          <p:spTgt spid="198663"/>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98665"/>
                                        </p:tgtEl>
                                        <p:attrNameLst>
                                          <p:attrName>style.visibility</p:attrName>
                                        </p:attrNameLst>
                                      </p:cBhvr>
                                      <p:to>
                                        <p:strVal val="visible"/>
                                      </p:to>
                                    </p:set>
                                    <p:anim to="" calcmode="lin" valueType="num">
                                      <p:cBhvr>
                                        <p:cTn id="22" dur="1" fill="hold"/>
                                        <p:tgtEl>
                                          <p:spTgt spid="198665"/>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98667"/>
                                        </p:tgtEl>
                                        <p:attrNameLst>
                                          <p:attrName>style.visibility</p:attrName>
                                        </p:attrNameLst>
                                      </p:cBhvr>
                                      <p:to>
                                        <p:strVal val="visible"/>
                                      </p:to>
                                    </p:set>
                                    <p:anim to="" calcmode="lin" valueType="num">
                                      <p:cBhvr>
                                        <p:cTn id="27" dur="1" fill="hold"/>
                                        <p:tgtEl>
                                          <p:spTgt spid="19866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2" grpId="0"/>
      <p:bldP spid="198663" grpId="0"/>
      <p:bldP spid="198665" grpId="0"/>
      <p:bldP spid="1986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9" name="Rectangle 5"/>
          <p:cNvSpPr>
            <a:spLocks noChangeArrowheads="1"/>
          </p:cNvSpPr>
          <p:nvPr/>
        </p:nvSpPr>
        <p:spPr bwMode="auto">
          <a:xfrm>
            <a:off x="1522810" y="714375"/>
            <a:ext cx="5713809" cy="132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honest </a:t>
            </a:r>
            <a:r>
              <a:rPr lang="zh-CN" altLang="zh-CN" sz="2400">
                <a:latin typeface="Times New Roman" panose="02020603050405020304" pitchFamily="18" charset="0"/>
                <a:ea typeface="微软雅黑" panose="020B0503020204020204" pitchFamily="34" charset="-122"/>
              </a:rPr>
              <a:t>诚实的；老实的</a:t>
            </a:r>
            <a:r>
              <a:rPr lang="zh-CN" altLang="en-US" sz="2400">
                <a:latin typeface="Times New Roman" panose="02020603050405020304" pitchFamily="18" charset="0"/>
                <a:ea typeface="微软雅黑" panose="020B0503020204020204" pitchFamily="34" charset="-122"/>
              </a:rPr>
              <a:t> </a:t>
            </a:r>
            <a:r>
              <a:rPr lang="zh-CN" altLang="zh-CN" sz="2400" i="1">
                <a:latin typeface="Times New Roman" panose="02020603050405020304" pitchFamily="18" charset="0"/>
                <a:ea typeface="微软雅黑" panose="020B0503020204020204" pitchFamily="34" charset="-122"/>
              </a:rPr>
              <a:t>adj</a:t>
            </a:r>
            <a:r>
              <a:rPr lang="en-US" altLang="zh-CN" sz="2400">
                <a:solidFill>
                  <a:srgbClr val="FF0000"/>
                </a:solidFill>
                <a:latin typeface="Times New Roman" panose="02020603050405020304" pitchFamily="18" charset="0"/>
                <a:ea typeface="微软雅黑" panose="020B0503020204020204" pitchFamily="34" charset="-122"/>
              </a:rPr>
              <a:t> </a:t>
            </a:r>
          </a:p>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My father is the most honest man I have met.</a:t>
            </a:r>
          </a:p>
          <a:p>
            <a:pPr marL="400050" indent="-400050" eaLnBrk="0" hangingPunct="0">
              <a:spcBef>
                <a:spcPct val="20000"/>
              </a:spcBef>
            </a:pPr>
            <a:r>
              <a:rPr lang="zh-CN" altLang="en-US" sz="2400">
                <a:solidFill>
                  <a:srgbClr val="000000"/>
                </a:solidFill>
                <a:latin typeface="Times New Roman" panose="02020603050405020304" pitchFamily="18" charset="0"/>
                <a:ea typeface="微软雅黑" panose="020B0503020204020204" pitchFamily="34" charset="-122"/>
              </a:rPr>
              <a:t>爸爸是我见过的最老实的人。</a:t>
            </a:r>
          </a:p>
        </p:txBody>
      </p:sp>
      <p:sp>
        <p:nvSpPr>
          <p:cNvPr id="195590" name="Rectangle 6"/>
          <p:cNvSpPr>
            <a:spLocks noChangeArrowheads="1"/>
          </p:cNvSpPr>
          <p:nvPr/>
        </p:nvSpPr>
        <p:spPr bwMode="auto">
          <a:xfrm>
            <a:off x="1522810" y="2200275"/>
            <a:ext cx="5684044" cy="265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zh-CN" altLang="en-US" sz="2400">
                <a:solidFill>
                  <a:schemeClr val="hlink"/>
                </a:solidFill>
                <a:latin typeface="Times New Roman" panose="02020603050405020304" pitchFamily="18" charset="0"/>
                <a:ea typeface="微软雅黑" panose="020B0503020204020204" pitchFamily="34" charset="-122"/>
              </a:rPr>
              <a:t>拓展：</a:t>
            </a:r>
          </a:p>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To be honest </a:t>
            </a:r>
            <a:r>
              <a:rPr lang="zh-CN" altLang="en-US" sz="2400">
                <a:solidFill>
                  <a:srgbClr val="FF0000"/>
                </a:solidFill>
                <a:latin typeface="Times New Roman" panose="02020603050405020304" pitchFamily="18" charset="0"/>
                <a:ea typeface="微软雅黑" panose="020B0503020204020204" pitchFamily="34" charset="-122"/>
              </a:rPr>
              <a:t>老实说；说实在的</a:t>
            </a:r>
          </a:p>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To be honest</a:t>
            </a:r>
            <a:r>
              <a:rPr lang="en-US" altLang="zh-CN" sz="2400">
                <a:latin typeface="Times New Roman" panose="02020603050405020304" pitchFamily="18" charset="0"/>
                <a:ea typeface="微软雅黑" panose="020B0503020204020204" pitchFamily="34" charset="-122"/>
              </a:rPr>
              <a:t>, the house is not quite my style.</a:t>
            </a:r>
          </a:p>
          <a:p>
            <a:pPr marL="400050" indent="-400050" eaLnBrk="0" hangingPunct="0">
              <a:spcBef>
                <a:spcPct val="20000"/>
              </a:spcBef>
            </a:pPr>
            <a:r>
              <a:rPr lang="zh-CN" altLang="en-US" sz="2400">
                <a:latin typeface="Times New Roman" panose="02020603050405020304" pitchFamily="18" charset="0"/>
                <a:ea typeface="微软雅黑" panose="020B0503020204020204" pitchFamily="34" charset="-122"/>
              </a:rPr>
              <a:t>说实话，这所房子不太适合我们。 </a:t>
            </a:r>
          </a:p>
          <a:p>
            <a:pPr marL="400050" indent="-400050" eaLnBrk="0" hangingPunct="0">
              <a:spcBef>
                <a:spcPct val="20000"/>
              </a:spcBef>
            </a:pPr>
            <a:r>
              <a:rPr lang="en-US" altLang="zh-CN" sz="2400">
                <a:latin typeface="Times New Roman" panose="02020603050405020304" pitchFamily="18" charset="0"/>
                <a:ea typeface="微软雅黑" panose="020B0503020204020204" pitchFamily="34" charset="-122"/>
              </a:rPr>
              <a:t>I’d rather get it out the way, </a:t>
            </a:r>
            <a:r>
              <a:rPr lang="en-US" altLang="zh-CN" sz="2400">
                <a:solidFill>
                  <a:srgbClr val="FF0000"/>
                </a:solidFill>
                <a:latin typeface="Times New Roman" panose="02020603050405020304" pitchFamily="18" charset="0"/>
                <a:ea typeface="微软雅黑" panose="020B0503020204020204" pitchFamily="34" charset="-122"/>
              </a:rPr>
              <a:t>to be honest</a:t>
            </a:r>
            <a:r>
              <a:rPr lang="en-US" altLang="zh-CN" sz="2400">
                <a:latin typeface="Times New Roman" panose="02020603050405020304" pitchFamily="18" charset="0"/>
                <a:ea typeface="微软雅黑" panose="020B0503020204020204" pitchFamily="34" charset="-122"/>
              </a:rPr>
              <a:t>.</a:t>
            </a:r>
          </a:p>
          <a:p>
            <a:pPr marL="400050" indent="-400050" eaLnBrk="0" hangingPunct="0">
              <a:spcBef>
                <a:spcPct val="20000"/>
              </a:spcBef>
            </a:pPr>
            <a:r>
              <a:rPr lang="zh-CN" altLang="en-US" sz="2400">
                <a:latin typeface="Times New Roman" panose="02020603050405020304" pitchFamily="18" charset="0"/>
                <a:ea typeface="微软雅黑" panose="020B0503020204020204" pitchFamily="34" charset="-122"/>
              </a:rPr>
              <a:t>老实说，我情愿把它处理掉。</a:t>
            </a:r>
            <a:r>
              <a:rPr lang="zh-CN" altLang="en-US" sz="2400">
                <a:solidFill>
                  <a:srgbClr val="000000"/>
                </a:solidFill>
                <a:latin typeface="Times New Roman" panose="02020603050405020304" pitchFamily="18" charset="0"/>
                <a:ea typeface="微软雅黑" panose="020B0503020204020204" pitchFamily="34" charset="-122"/>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5589"/>
                                        </p:tgtEl>
                                        <p:attrNameLst>
                                          <p:attrName>style.visibility</p:attrName>
                                        </p:attrNameLst>
                                      </p:cBhvr>
                                      <p:to>
                                        <p:strVal val="visible"/>
                                      </p:to>
                                    </p:set>
                                    <p:animEffect transition="in" filter="circle(in)">
                                      <p:cBhvr>
                                        <p:cTn id="7" dur="2000"/>
                                        <p:tgtEl>
                                          <p:spTgt spid="195589"/>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95590"/>
                                        </p:tgtEl>
                                        <p:attrNameLst>
                                          <p:attrName>style.visibility</p:attrName>
                                        </p:attrNameLst>
                                      </p:cBhvr>
                                      <p:to>
                                        <p:strVal val="visible"/>
                                      </p:to>
                                    </p:set>
                                    <p:anim to="" calcmode="lin" valueType="num">
                                      <p:cBhvr>
                                        <p:cTn id="12" dur="1" fill="hold"/>
                                        <p:tgtEl>
                                          <p:spTgt spid="19559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9" grpId="0"/>
      <p:bldP spid="1955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9" name="Rectangle 5"/>
          <p:cNvSpPr>
            <a:spLocks noChangeArrowheads="1"/>
          </p:cNvSpPr>
          <p:nvPr/>
        </p:nvSpPr>
        <p:spPr bwMode="auto">
          <a:xfrm>
            <a:off x="1543050" y="1028700"/>
            <a:ext cx="2782491"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700">
                <a:solidFill>
                  <a:srgbClr val="FF0000"/>
                </a:solidFill>
                <a:latin typeface="Times New Roman" panose="02020603050405020304" pitchFamily="18" charset="0"/>
                <a:ea typeface="微软雅黑" panose="020B0503020204020204" pitchFamily="34" charset="-122"/>
              </a:rPr>
              <a:t>bill </a:t>
            </a:r>
            <a:r>
              <a:rPr lang="zh-CN" altLang="zh-CN" sz="2700">
                <a:latin typeface="Times New Roman" panose="02020603050405020304" pitchFamily="18" charset="0"/>
                <a:ea typeface="微软雅黑" panose="020B0503020204020204" pitchFamily="34" charset="-122"/>
              </a:rPr>
              <a:t>账单；账款</a:t>
            </a:r>
            <a:r>
              <a:rPr lang="zh-CN" altLang="en-US" sz="2700">
                <a:latin typeface="Times New Roman" panose="02020603050405020304" pitchFamily="18" charset="0"/>
                <a:ea typeface="微软雅黑" panose="020B0503020204020204" pitchFamily="34" charset="-122"/>
              </a:rPr>
              <a:t> </a:t>
            </a:r>
            <a:r>
              <a:rPr lang="zh-CN" altLang="zh-CN" sz="2700" i="1">
                <a:latin typeface="Times New Roman" panose="02020603050405020304" pitchFamily="18" charset="0"/>
                <a:ea typeface="微软雅黑" panose="020B0503020204020204" pitchFamily="34" charset="-122"/>
              </a:rPr>
              <a:t>n</a:t>
            </a:r>
            <a:r>
              <a:rPr lang="en-US" altLang="zh-CN" sz="2700">
                <a:solidFill>
                  <a:srgbClr val="FF0000"/>
                </a:solidFill>
                <a:latin typeface="Times New Roman" panose="02020603050405020304" pitchFamily="18" charset="0"/>
                <a:ea typeface="微软雅黑" panose="020B0503020204020204" pitchFamily="34" charset="-122"/>
              </a:rPr>
              <a:t> </a:t>
            </a:r>
          </a:p>
        </p:txBody>
      </p:sp>
      <p:pic>
        <p:nvPicPr>
          <p:cNvPr id="200710" name="Picture 6" descr="9"/>
          <p:cNvPicPr>
            <a:picLocks noChangeAspect="1" noChangeArrowheads="1"/>
          </p:cNvPicPr>
          <p:nvPr/>
        </p:nvPicPr>
        <p:blipFill>
          <a:blip r:embed="rId2"/>
          <a:srcRect/>
          <a:stretch>
            <a:fillRect/>
          </a:stretch>
        </p:blipFill>
        <p:spPr bwMode="auto">
          <a:xfrm>
            <a:off x="4914901" y="514350"/>
            <a:ext cx="1974056"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11" name="Rectangle 7"/>
          <p:cNvSpPr>
            <a:spLocks noChangeArrowheads="1"/>
          </p:cNvSpPr>
          <p:nvPr/>
        </p:nvSpPr>
        <p:spPr bwMode="auto">
          <a:xfrm>
            <a:off x="1257300" y="1743075"/>
            <a:ext cx="3200400" cy="1177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spAutoFit/>
          </a:bodyPr>
          <a:lstStyle/>
          <a:p>
            <a:pPr eaLnBrk="0" hangingPunct="0"/>
            <a:r>
              <a:rPr lang="en-US" altLang="zh-CN" sz="2400">
                <a:latin typeface="Times New Roman" panose="02020603050405020304" pitchFamily="18" charset="0"/>
                <a:ea typeface="微软雅黑" panose="020B0503020204020204" pitchFamily="34" charset="-122"/>
              </a:rPr>
              <a:t>He paid his </a:t>
            </a:r>
            <a:r>
              <a:rPr lang="en-US" altLang="zh-CN" sz="2400">
                <a:solidFill>
                  <a:srgbClr val="FF0000"/>
                </a:solidFill>
                <a:latin typeface="Times New Roman" panose="02020603050405020304" pitchFamily="18" charset="0"/>
                <a:ea typeface="微软雅黑" panose="020B0503020204020204" pitchFamily="34" charset="-122"/>
              </a:rPr>
              <a:t>bill</a:t>
            </a:r>
            <a:r>
              <a:rPr lang="en-US" altLang="zh-CN" sz="2400">
                <a:latin typeface="Times New Roman" panose="02020603050405020304" pitchFamily="18" charset="0"/>
                <a:ea typeface="微软雅黑" panose="020B0503020204020204" pitchFamily="34" charset="-122"/>
              </a:rPr>
              <a:t> for the </a:t>
            </a:r>
          </a:p>
          <a:p>
            <a:pPr eaLnBrk="0" hangingPunct="0"/>
            <a:r>
              <a:rPr lang="en-US" altLang="zh-CN" sz="2400">
                <a:latin typeface="Times New Roman" panose="02020603050405020304" pitchFamily="18" charset="0"/>
                <a:ea typeface="微软雅黑" panose="020B0503020204020204" pitchFamily="34" charset="-122"/>
              </a:rPr>
              <a:t>dinner quickly.</a:t>
            </a:r>
          </a:p>
          <a:p>
            <a:pPr eaLnBrk="0" hangingPunct="0"/>
            <a:r>
              <a:rPr lang="zh-CN" altLang="en-US" sz="2400">
                <a:latin typeface="Times New Roman" panose="02020603050405020304" pitchFamily="18" charset="0"/>
                <a:ea typeface="微软雅黑" panose="020B0503020204020204" pitchFamily="34" charset="-122"/>
              </a:rPr>
              <a:t>他立即支付了饭钱。 </a:t>
            </a:r>
          </a:p>
        </p:txBody>
      </p:sp>
      <p:sp>
        <p:nvSpPr>
          <p:cNvPr id="200712" name="Rectangle 8"/>
          <p:cNvSpPr>
            <a:spLocks noChangeArrowheads="1"/>
          </p:cNvSpPr>
          <p:nvPr/>
        </p:nvSpPr>
        <p:spPr bwMode="auto">
          <a:xfrm>
            <a:off x="1087041" y="3526632"/>
            <a:ext cx="6985397" cy="80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algn="ctr" eaLnBrk="0" hangingPunct="0"/>
            <a:r>
              <a:rPr lang="en-US" altLang="zh-CN" sz="2400">
                <a:latin typeface="Times New Roman" panose="02020603050405020304" pitchFamily="18" charset="0"/>
                <a:ea typeface="微软雅黑" panose="020B0503020204020204" pitchFamily="34" charset="-122"/>
              </a:rPr>
              <a:t>The first </a:t>
            </a:r>
            <a:r>
              <a:rPr lang="en-US" altLang="zh-CN" sz="2400">
                <a:solidFill>
                  <a:srgbClr val="FF0000"/>
                </a:solidFill>
                <a:latin typeface="Times New Roman" panose="02020603050405020304" pitchFamily="18" charset="0"/>
                <a:ea typeface="微软雅黑" panose="020B0503020204020204" pitchFamily="34" charset="-122"/>
              </a:rPr>
              <a:t>bill</a:t>
            </a:r>
            <a:r>
              <a:rPr lang="en-US" altLang="zh-CN" sz="2400">
                <a:latin typeface="Times New Roman" panose="02020603050405020304" pitchFamily="18" charset="0"/>
                <a:ea typeface="微软雅黑" panose="020B0503020204020204" pitchFamily="34" charset="-122"/>
              </a:rPr>
              <a:t> you pay each month should be to yourself.</a:t>
            </a:r>
          </a:p>
          <a:p>
            <a:pPr algn="ctr" eaLnBrk="0" hangingPunct="0"/>
            <a:r>
              <a:rPr lang="zh-CN" altLang="en-US" sz="2400">
                <a:latin typeface="Times New Roman" panose="02020603050405020304" pitchFamily="18" charset="0"/>
                <a:ea typeface="微软雅黑" panose="020B0503020204020204" pitchFamily="34" charset="-122"/>
              </a:rPr>
              <a:t>你每个月的第一笔账单必须是支付自己的</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00709"/>
                                        </p:tgtEl>
                                        <p:attrNameLst>
                                          <p:attrName>style.visibility</p:attrName>
                                        </p:attrNameLst>
                                      </p:cBhvr>
                                      <p:to>
                                        <p:strVal val="visible"/>
                                      </p:to>
                                    </p:set>
                                    <p:anim to="" calcmode="lin" valueType="num">
                                      <p:cBhvr>
                                        <p:cTn id="7" dur="1" fill="hold"/>
                                        <p:tgtEl>
                                          <p:spTgt spid="200709"/>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0710"/>
                                        </p:tgtEl>
                                        <p:attrNameLst>
                                          <p:attrName>style.visibility</p:attrName>
                                        </p:attrNameLst>
                                      </p:cBhvr>
                                      <p:to>
                                        <p:strVal val="visible"/>
                                      </p:to>
                                    </p:set>
                                    <p:anim to="" calcmode="lin" valueType="num">
                                      <p:cBhvr>
                                        <p:cTn id="12" dur="1" fill="hold"/>
                                        <p:tgtEl>
                                          <p:spTgt spid="200710"/>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00711"/>
                                        </p:tgtEl>
                                        <p:attrNameLst>
                                          <p:attrName>style.visibility</p:attrName>
                                        </p:attrNameLst>
                                      </p:cBhvr>
                                      <p:to>
                                        <p:strVal val="visible"/>
                                      </p:to>
                                    </p:set>
                                    <p:anim to="" calcmode="lin" valueType="num">
                                      <p:cBhvr>
                                        <p:cTn id="17" dur="1" fill="hold"/>
                                        <p:tgtEl>
                                          <p:spTgt spid="200711"/>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00712"/>
                                        </p:tgtEl>
                                        <p:attrNameLst>
                                          <p:attrName>style.visibility</p:attrName>
                                        </p:attrNameLst>
                                      </p:cBhvr>
                                      <p:to>
                                        <p:strVal val="visible"/>
                                      </p:to>
                                    </p:set>
                                    <p:anim to="" calcmode="lin" valueType="num">
                                      <p:cBhvr>
                                        <p:cTn id="22" dur="1" fill="hold"/>
                                        <p:tgtEl>
                                          <p:spTgt spid="20071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9" grpId="0"/>
      <p:bldP spid="200711" grpId="0"/>
      <p:bldP spid="2007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5"/>
          <p:cNvSpPr>
            <a:spLocks noChangeArrowheads="1" noChangeShapeType="1" noTextEdit="1"/>
          </p:cNvSpPr>
          <p:nvPr/>
        </p:nvSpPr>
        <p:spPr bwMode="auto">
          <a:xfrm>
            <a:off x="3300413" y="595313"/>
            <a:ext cx="1600200" cy="571500"/>
          </a:xfrm>
          <a:prstGeom prst="rect">
            <a:avLst/>
          </a:prstGeom>
        </p:spPr>
        <p:txBody>
          <a:bodyPr wrap="none" lIns="68580" tIns="34290" rIns="68580" bIns="34290" fromWordArt="1">
            <a:prstTxWarp prst="textSlantUp">
              <a:avLst>
                <a:gd name="adj" fmla="val 2528"/>
              </a:avLst>
            </a:prstTxWarp>
          </a:bodyPr>
          <a:lstStyle/>
          <a:p>
            <a:pPr algn="ctr"/>
            <a:r>
              <a:rPr lang="en-US" altLang="zh-CN"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Revision</a:t>
            </a:r>
            <a:endPar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pic>
        <p:nvPicPr>
          <p:cNvPr id="228357" name="Picture 5" descr="3"/>
          <p:cNvPicPr>
            <a:picLocks noChangeAspect="1" noChangeArrowheads="1"/>
          </p:cNvPicPr>
          <p:nvPr/>
        </p:nvPicPr>
        <p:blipFill>
          <a:blip r:embed="rId2"/>
          <a:srcRect/>
          <a:stretch>
            <a:fillRect/>
          </a:stretch>
        </p:blipFill>
        <p:spPr bwMode="auto">
          <a:xfrm>
            <a:off x="1116807" y="1296592"/>
            <a:ext cx="2836069" cy="1888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58" name="Rectangle 6"/>
          <p:cNvSpPr>
            <a:spLocks noChangeArrowheads="1"/>
          </p:cNvSpPr>
          <p:nvPr/>
        </p:nvSpPr>
        <p:spPr bwMode="auto">
          <a:xfrm>
            <a:off x="4400550" y="1657351"/>
            <a:ext cx="2400300" cy="58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p>
            <a:pPr eaLnBrk="0" hangingPunct="0"/>
            <a:r>
              <a:rPr lang="en-US" altLang="zh-CN" sz="3000" b="1" dirty="0">
                <a:solidFill>
                  <a:srgbClr val="FF0000"/>
                </a:solidFill>
                <a:latin typeface="Times New Roman" panose="02020603050405020304" pitchFamily="18" charset="0"/>
                <a:ea typeface="微软雅黑" panose="020B0503020204020204" pitchFamily="34" charset="-122"/>
              </a:rPr>
              <a:t>guitar</a:t>
            </a:r>
            <a:r>
              <a:rPr lang="zh-CN" altLang="zh-CN" sz="3000" b="1" dirty="0">
                <a:latin typeface="Times New Roman" panose="02020603050405020304" pitchFamily="18" charset="0"/>
                <a:ea typeface="微软雅黑" panose="020B0503020204020204" pitchFamily="34" charset="-122"/>
              </a:rPr>
              <a:t>吉他</a:t>
            </a:r>
            <a:r>
              <a:rPr lang="zh-CN" altLang="en-US" sz="3000" b="1" i="1" dirty="0">
                <a:latin typeface="Times New Roman" panose="02020603050405020304" pitchFamily="18" charset="0"/>
                <a:ea typeface="微软雅黑" panose="020B0503020204020204" pitchFamily="34" charset="-122"/>
              </a:rPr>
              <a:t> </a:t>
            </a:r>
            <a:r>
              <a:rPr lang="zh-CN" altLang="zh-CN" sz="3000" b="1" i="1" dirty="0">
                <a:latin typeface="Times New Roman" panose="02020603050405020304" pitchFamily="18" charset="0"/>
                <a:ea typeface="微软雅黑" panose="020B0503020204020204" pitchFamily="34" charset="-122"/>
              </a:rPr>
              <a:t>n</a:t>
            </a:r>
            <a:r>
              <a:rPr lang="en-US" altLang="zh-CN" sz="3000" b="1" i="1" dirty="0">
                <a:latin typeface="Times New Roman" panose="02020603050405020304" pitchFamily="18" charset="0"/>
                <a:ea typeface="微软雅黑" panose="020B0503020204020204" pitchFamily="34" charset="-122"/>
              </a:rPr>
              <a:t>.</a:t>
            </a:r>
          </a:p>
        </p:txBody>
      </p:sp>
      <p:pic>
        <p:nvPicPr>
          <p:cNvPr id="228359" name="Picture 7" descr="3_12735790466zI3_eps_thumb_m"/>
          <p:cNvPicPr>
            <a:picLocks noChangeAspect="1" noChangeArrowheads="1"/>
          </p:cNvPicPr>
          <p:nvPr/>
        </p:nvPicPr>
        <p:blipFill>
          <a:blip r:embed="rId3" cstate="email"/>
          <a:srcRect/>
          <a:stretch>
            <a:fillRect/>
          </a:stretch>
        </p:blipFill>
        <p:spPr bwMode="auto">
          <a:xfrm>
            <a:off x="1733550" y="3405188"/>
            <a:ext cx="1943100" cy="135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8360" name="Rectangle 8"/>
          <p:cNvSpPr>
            <a:spLocks noChangeArrowheads="1"/>
          </p:cNvSpPr>
          <p:nvPr/>
        </p:nvSpPr>
        <p:spPr bwMode="auto">
          <a:xfrm>
            <a:off x="4400550" y="3677841"/>
            <a:ext cx="2077641" cy="807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nchor="ctr">
            <a:spAutoFit/>
          </a:bodyPr>
          <a:lstStyle/>
          <a:p>
            <a:pPr eaLnBrk="0" hangingPunct="0"/>
            <a:r>
              <a:rPr lang="en-US" altLang="zh-CN" sz="2400" dirty="0">
                <a:latin typeface="Times New Roman" panose="02020603050405020304" pitchFamily="18" charset="0"/>
                <a:ea typeface="微软雅黑" panose="020B0503020204020204" pitchFamily="34" charset="-122"/>
              </a:rPr>
              <a:t> </a:t>
            </a:r>
            <a:r>
              <a:rPr lang="en-US" altLang="zh-TW" sz="2400" b="1" dirty="0">
                <a:solidFill>
                  <a:srgbClr val="FF0000"/>
                </a:solidFill>
                <a:latin typeface="Times New Roman" panose="02020603050405020304" pitchFamily="18" charset="0"/>
                <a:ea typeface="微软雅黑" panose="020B0503020204020204" pitchFamily="34" charset="-122"/>
              </a:rPr>
              <a:t>play the piano</a:t>
            </a:r>
            <a:endParaRPr lang="en-US" altLang="zh-CN" sz="2400" b="1" dirty="0">
              <a:solidFill>
                <a:srgbClr val="FF0000"/>
              </a:solidFill>
              <a:latin typeface="Times New Roman" panose="02020603050405020304" pitchFamily="18" charset="0"/>
              <a:ea typeface="微软雅黑" panose="020B0503020204020204" pitchFamily="34" charset="-122"/>
            </a:endParaRPr>
          </a:p>
          <a:p>
            <a:pPr eaLnBrk="0" hangingPunct="0"/>
            <a:r>
              <a:rPr lang="en-US" altLang="zh-TW" sz="2400" dirty="0">
                <a:latin typeface="Times New Roman" panose="02020603050405020304" pitchFamily="18" charset="0"/>
                <a:ea typeface="微软雅黑" panose="020B0503020204020204" pitchFamily="34" charset="-122"/>
              </a:rPr>
              <a:t> </a:t>
            </a:r>
            <a:r>
              <a:rPr lang="zh-TW" altLang="en-US" sz="2400" dirty="0">
                <a:latin typeface="Times New Roman" panose="02020603050405020304" pitchFamily="18" charset="0"/>
                <a:ea typeface="微软雅黑" panose="020B0503020204020204" pitchFamily="34" charset="-122"/>
              </a:rPr>
              <a:t>弹钢琴</a:t>
            </a:r>
          </a:p>
        </p:txBody>
      </p:sp>
      <p:sp>
        <p:nvSpPr>
          <p:cNvPr id="17414" name="文本框 1"/>
          <p:cNvSpPr txBox="1">
            <a:spLocks noChangeArrowheads="1"/>
          </p:cNvSpPr>
          <p:nvPr/>
        </p:nvSpPr>
        <p:spPr bwMode="auto">
          <a:xfrm>
            <a:off x="211932" y="796528"/>
            <a:ext cx="106918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r>
              <a:rPr lang="en-US" altLang="zh-CN" b="1" dirty="0">
                <a:latin typeface="Times New Roman" panose="02020603050405020304" pitchFamily="18" charset="0"/>
              </a:rPr>
              <a:t>Review</a:t>
            </a:r>
            <a:endParaRPr lang="zh-CN" altLang="en-US" b="1" dirty="0">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28357"/>
                                        </p:tgtEl>
                                        <p:attrNameLst>
                                          <p:attrName>style.visibility</p:attrName>
                                        </p:attrNameLst>
                                      </p:cBhvr>
                                      <p:to>
                                        <p:strVal val="visible"/>
                                      </p:to>
                                    </p:set>
                                    <p:anim to="" calcmode="lin" valueType="num">
                                      <p:cBhvr>
                                        <p:cTn id="7" dur="1" fill="hold"/>
                                        <p:tgtEl>
                                          <p:spTgt spid="228357"/>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28358"/>
                                        </p:tgtEl>
                                        <p:attrNameLst>
                                          <p:attrName>style.visibility</p:attrName>
                                        </p:attrNameLst>
                                      </p:cBhvr>
                                      <p:to>
                                        <p:strVal val="visible"/>
                                      </p:to>
                                    </p:set>
                                    <p:anim to="" calcmode="lin" valueType="num">
                                      <p:cBhvr>
                                        <p:cTn id="12" dur="1" fill="hold"/>
                                        <p:tgtEl>
                                          <p:spTgt spid="228358"/>
                                        </p:tgtEl>
                                      </p:cBhvr>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28359"/>
                                        </p:tgtEl>
                                        <p:attrNameLst>
                                          <p:attrName>style.visibility</p:attrName>
                                        </p:attrNameLst>
                                      </p:cBhvr>
                                      <p:to>
                                        <p:strVal val="visible"/>
                                      </p:to>
                                    </p:set>
                                    <p:animEffect transition="in" filter="slide(fromBottom)">
                                      <p:cBhvr>
                                        <p:cTn id="17" dur="500"/>
                                        <p:tgtEl>
                                          <p:spTgt spid="228359"/>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28360"/>
                                        </p:tgtEl>
                                        <p:attrNameLst>
                                          <p:attrName>style.visibility</p:attrName>
                                        </p:attrNameLst>
                                      </p:cBhvr>
                                      <p:to>
                                        <p:strVal val="visible"/>
                                      </p:to>
                                    </p:set>
                                    <p:anim to="" calcmode="lin" valueType="num">
                                      <p:cBhvr>
                                        <p:cTn id="22" dur="1" fill="hold"/>
                                        <p:tgtEl>
                                          <p:spTgt spid="22836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8" grpId="0"/>
      <p:bldP spid="22836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WordArt 5"/>
          <p:cNvSpPr>
            <a:spLocks noChangeArrowheads="1" noChangeShapeType="1" noTextEdit="1"/>
          </p:cNvSpPr>
          <p:nvPr/>
        </p:nvSpPr>
        <p:spPr bwMode="auto">
          <a:xfrm>
            <a:off x="1543051" y="854869"/>
            <a:ext cx="4536281" cy="601266"/>
          </a:xfrm>
          <a:prstGeom prst="rect">
            <a:avLst/>
          </a:prstGeom>
        </p:spPr>
        <p:txBody>
          <a:bodyPr wrap="none" lIns="68580" tIns="34290" rIns="68580" bIns="34290" fromWordArt="1">
            <a:prstTxWarp prst="textSlantUp">
              <a:avLst>
                <a:gd name="adj" fmla="val 2528"/>
              </a:avLst>
            </a:prstTxWarp>
          </a:bodyPr>
          <a:lstStyle/>
          <a:p>
            <a:pPr algn="ctr"/>
            <a:r>
              <a:rPr lang="en-US" altLang="zh-CN"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Reading and vocabulary</a:t>
            </a:r>
            <a:endParaRPr lang="zh-CN" altLang="en-US"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sp>
        <p:nvSpPr>
          <p:cNvPr id="35842" name="Rectangle 5"/>
          <p:cNvSpPr>
            <a:spLocks noChangeArrowheads="1"/>
          </p:cNvSpPr>
          <p:nvPr/>
        </p:nvSpPr>
        <p:spPr bwMode="auto">
          <a:xfrm>
            <a:off x="1314450" y="1540669"/>
            <a:ext cx="4471988"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buFont typeface="Arial" panose="020B0604020202020204" pitchFamily="34" charset="0"/>
              <a:buAutoNum type="arabicPeriod"/>
            </a:pPr>
            <a:r>
              <a:rPr lang="en-US" altLang="zh-CN" sz="2400">
                <a:solidFill>
                  <a:srgbClr val="0000FF"/>
                </a:solidFill>
                <a:latin typeface="Times New Roman" panose="02020603050405020304" pitchFamily="18" charset="0"/>
                <a:ea typeface="微软雅黑" panose="020B0503020204020204" pitchFamily="34" charset="-122"/>
              </a:rPr>
              <a:t>Look at the letter and the reply. </a:t>
            </a:r>
          </a:p>
          <a:p>
            <a:pPr marL="400050" indent="-400050" eaLnBrk="0" hangingPunct="0">
              <a:spcBef>
                <a:spcPct val="20000"/>
              </a:spcBef>
            </a:pPr>
            <a:r>
              <a:rPr lang="en-US" altLang="zh-CN" sz="2400">
                <a:solidFill>
                  <a:srgbClr val="0000FF"/>
                </a:solidFill>
                <a:latin typeface="Times New Roman" panose="02020603050405020304" pitchFamily="18" charset="0"/>
                <a:ea typeface="微软雅黑" panose="020B0503020204020204" pitchFamily="34" charset="-122"/>
              </a:rPr>
              <a:t>    Decide where they come from.</a:t>
            </a:r>
          </a:p>
        </p:txBody>
      </p:sp>
      <p:sp>
        <p:nvSpPr>
          <p:cNvPr id="35843" name="Rectangle 7"/>
          <p:cNvSpPr>
            <a:spLocks noChangeArrowheads="1"/>
          </p:cNvSpPr>
          <p:nvPr/>
        </p:nvSpPr>
        <p:spPr bwMode="auto">
          <a:xfrm>
            <a:off x="2000250" y="2512219"/>
            <a:ext cx="417195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a). A report.     b). A magazine. </a:t>
            </a:r>
          </a:p>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c). A story.       d).  A play.</a:t>
            </a:r>
          </a:p>
        </p:txBody>
      </p:sp>
      <p:sp>
        <p:nvSpPr>
          <p:cNvPr id="35844" name="Rectangle 9"/>
          <p:cNvSpPr>
            <a:spLocks noChangeArrowheads="1"/>
          </p:cNvSpPr>
          <p:nvPr/>
        </p:nvSpPr>
        <p:spPr bwMode="auto">
          <a:xfrm>
            <a:off x="1257300" y="3540918"/>
            <a:ext cx="6011466"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0000FF"/>
                </a:solidFill>
                <a:latin typeface="Times New Roman" panose="02020603050405020304" pitchFamily="18" charset="0"/>
                <a:ea typeface="微软雅黑" panose="020B0503020204020204" pitchFamily="34" charset="-122"/>
              </a:rPr>
              <a:t>2. Read the letter and the reply. Choose the best</a:t>
            </a:r>
          </a:p>
          <a:p>
            <a:pPr marL="400050" indent="-400050" eaLnBrk="0" hangingPunct="0">
              <a:spcBef>
                <a:spcPct val="20000"/>
              </a:spcBef>
            </a:pPr>
            <a:r>
              <a:rPr lang="en-US" altLang="zh-CN" sz="2400">
                <a:solidFill>
                  <a:srgbClr val="0000FF"/>
                </a:solidFill>
                <a:latin typeface="Times New Roman" panose="02020603050405020304" pitchFamily="18" charset="0"/>
                <a:ea typeface="微软雅黑" panose="020B0503020204020204" pitchFamily="34" charset="-122"/>
              </a:rPr>
              <a:t>    summary of Steve’s problem</a:t>
            </a:r>
            <a:r>
              <a:rPr lang="en-US" altLang="zh-CN">
                <a:solidFill>
                  <a:srgbClr val="000000"/>
                </a:solidFill>
                <a:latin typeface="Times New Roman" panose="02020603050405020304" pitchFamily="18" charset="0"/>
                <a:ea typeface="微软雅黑" panose="020B0503020204020204" pitchFamily="34" charset="-122"/>
              </a:rPr>
              <a:t>.</a:t>
            </a:r>
          </a:p>
        </p:txBody>
      </p:sp>
      <p:pic>
        <p:nvPicPr>
          <p:cNvPr id="35845" name="Picture 10" descr="00132">
            <a:hlinkClick r:id="rId2" action="ppaction://hlinkfile"/>
          </p:cNvPr>
          <p:cNvPicPr>
            <a:picLocks noChangeAspect="1" noChangeArrowheads="1"/>
          </p:cNvPicPr>
          <p:nvPr/>
        </p:nvPicPr>
        <p:blipFill>
          <a:blip r:embed="rId3" cstate="email"/>
          <a:srcRect/>
          <a:stretch>
            <a:fillRect/>
          </a:stretch>
        </p:blipFill>
        <p:spPr bwMode="auto">
          <a:xfrm>
            <a:off x="7086600" y="3998119"/>
            <a:ext cx="628650" cy="567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矩形 6"/>
          <p:cNvSpPr>
            <a:spLocks noChangeArrowheads="1"/>
          </p:cNvSpPr>
          <p:nvPr/>
        </p:nvSpPr>
        <p:spPr bwMode="auto">
          <a:xfrm>
            <a:off x="267499" y="988219"/>
            <a:ext cx="959237"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dirty="0">
                <a:latin typeface="Times New Roman" panose="02020603050405020304" pitchFamily="18" charset="0"/>
                <a:ea typeface="微软雅黑" panose="020B0503020204020204" pitchFamily="34" charset="-122"/>
              </a:rPr>
              <a:t>Reading</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451933" y="194911"/>
            <a:ext cx="7283053" cy="1428750"/>
          </a:xfrm>
        </p:spPr>
        <p:txBody>
          <a:bodyPr anchor="t">
            <a:normAutofit fontScale="90000"/>
          </a:bodyPr>
          <a:lstStyle/>
          <a:p>
            <a:pPr marL="400050" indent="-400050">
              <a:spcBef>
                <a:spcPct val="20000"/>
              </a:spcBef>
            </a:pPr>
            <a:r>
              <a:rPr lang="en-US" altLang="zh-CN" sz="2400" dirty="0">
                <a:solidFill>
                  <a:srgbClr val="990000"/>
                </a:solidFill>
                <a:latin typeface="Times New Roman" panose="02020603050405020304" pitchFamily="18" charset="0"/>
                <a:sym typeface="Calibri Light" panose="020F0302020204030204" pitchFamily="34" charset="0"/>
              </a:rPr>
              <a:t>Dear Diana</a:t>
            </a:r>
            <a:br>
              <a:rPr lang="en-US" altLang="zh-CN" sz="2400" dirty="0">
                <a:solidFill>
                  <a:srgbClr val="990000"/>
                </a:solidFill>
                <a:latin typeface="Times New Roman" panose="02020603050405020304" pitchFamily="18" charset="0"/>
                <a:sym typeface="Calibri Light" panose="020F0302020204030204" pitchFamily="34" charset="0"/>
              </a:rPr>
            </a:br>
            <a:r>
              <a:rPr lang="en-US" altLang="zh-CN" sz="2400" dirty="0">
                <a:solidFill>
                  <a:srgbClr val="FF6600"/>
                </a:solidFill>
                <a:latin typeface="Times New Roman" panose="02020603050405020304" pitchFamily="18" charset="0"/>
                <a:sym typeface="Calibri Light" panose="020F0302020204030204" pitchFamily="34" charset="0"/>
              </a:rPr>
              <a:t>Do you have a problem? Write to Diana</a:t>
            </a:r>
            <a:r>
              <a:rPr lang="en-US" altLang="zh-CN" sz="2400" dirty="0">
                <a:solidFill>
                  <a:srgbClr val="000000"/>
                </a:solidFill>
                <a:latin typeface="Times New Roman" panose="02020603050405020304" pitchFamily="18" charset="0"/>
                <a:sym typeface="Calibri Light" panose="020F0302020204030204" pitchFamily="34" charset="0"/>
              </a:rPr>
              <a:t> at </a:t>
            </a:r>
            <a:r>
              <a:rPr lang="en-US" altLang="zh-CN" sz="2400" i="1" dirty="0">
                <a:solidFill>
                  <a:srgbClr val="000000"/>
                </a:solidFill>
                <a:latin typeface="Times New Roman" panose="02020603050405020304" pitchFamily="18" charset="0"/>
                <a:sym typeface="Calibri Light" panose="020F0302020204030204" pitchFamily="34" charset="0"/>
              </a:rPr>
              <a:t>New Standard Magazine</a:t>
            </a:r>
            <a:r>
              <a:rPr lang="en-US" altLang="zh-CN" sz="2400" dirty="0">
                <a:solidFill>
                  <a:srgbClr val="000000"/>
                </a:solidFill>
                <a:latin typeface="Times New Roman" panose="02020603050405020304" pitchFamily="18" charset="0"/>
                <a:sym typeface="Calibri Light" panose="020F0302020204030204" pitchFamily="34" charset="0"/>
              </a:rPr>
              <a:t> and ask for her advice.</a:t>
            </a:r>
          </a:p>
        </p:txBody>
      </p:sp>
      <p:sp>
        <p:nvSpPr>
          <p:cNvPr id="30722" name="Rectangle 3"/>
          <p:cNvSpPr>
            <a:spLocks noGrp="1"/>
          </p:cNvSpPr>
          <p:nvPr>
            <p:ph idx="1"/>
          </p:nvPr>
        </p:nvSpPr>
        <p:spPr>
          <a:xfrm>
            <a:off x="710933" y="1702603"/>
            <a:ext cx="7350919" cy="2971800"/>
          </a:xfrm>
        </p:spPr>
        <p:txBody>
          <a:bodyPr>
            <a:normAutofit fontScale="77500" lnSpcReduction="20000"/>
          </a:bodyPr>
          <a:lstStyle/>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Dear Diana,</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Last week, my friend David </a:t>
            </a:r>
            <a:r>
              <a:rPr lang="en-US" altLang="zh-CN" sz="2400" b="1" dirty="0">
                <a:solidFill>
                  <a:schemeClr val="hlink"/>
                </a:solidFill>
                <a:latin typeface="Times New Roman" panose="02020603050405020304" pitchFamily="18" charset="0"/>
                <a:sym typeface="Calibri" panose="020F0502020204030204" pitchFamily="34" charset="0"/>
              </a:rPr>
              <a:t>came round</a:t>
            </a:r>
            <a:r>
              <a:rPr lang="en-US" altLang="zh-CN" sz="2400" b="1" dirty="0">
                <a:solidFill>
                  <a:srgbClr val="000000"/>
                </a:solidFill>
                <a:latin typeface="Times New Roman" panose="02020603050405020304" pitchFamily="18" charset="0"/>
                <a:sym typeface="Calibri" panose="020F0502020204030204" pitchFamily="34" charset="0"/>
              </a:rPr>
              <a:t> with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a new computer game and asked to play it on</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my dad’s computer. I was worried, because I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should ask my dad before I use his computer.</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He uses it for his work, and I can only use it</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for my homework. The </a:t>
            </a:r>
            <a:r>
              <a:rPr lang="en-US" altLang="zh-CN" sz="2400" b="1" dirty="0">
                <a:solidFill>
                  <a:srgbClr val="FF0000"/>
                </a:solidFill>
                <a:latin typeface="Times New Roman" panose="02020603050405020304" pitchFamily="18" charset="0"/>
                <a:sym typeface="Calibri" panose="020F0502020204030204" pitchFamily="34" charset="0"/>
              </a:rPr>
              <a:t>reason</a:t>
            </a:r>
            <a:r>
              <a:rPr lang="en-US" altLang="zh-CN" sz="2400" b="1" dirty="0">
                <a:solidFill>
                  <a:srgbClr val="000000"/>
                </a:solidFill>
                <a:latin typeface="Times New Roman" panose="02020603050405020304" pitchFamily="18" charset="0"/>
                <a:sym typeface="Calibri" panose="020F0502020204030204" pitchFamily="34" charset="0"/>
              </a:rPr>
              <a:t> is</a:t>
            </a:r>
            <a:r>
              <a:rPr lang="en-US" altLang="zh-CN" sz="1800" b="1" dirty="0">
                <a:solidFill>
                  <a:srgbClr val="000000"/>
                </a:solidFill>
                <a:latin typeface="Times New Roman" panose="02020603050405020304" pitchFamily="18" charset="0"/>
                <a:sym typeface="Calibri" panose="020F0502020204030204" pitchFamily="34" charset="0"/>
              </a:rPr>
              <a:t> </a:t>
            </a:r>
            <a:r>
              <a:rPr lang="en-US" altLang="zh-CN" sz="2400" b="1" dirty="0">
                <a:solidFill>
                  <a:srgbClr val="000000"/>
                </a:solidFill>
                <a:latin typeface="Times New Roman" panose="02020603050405020304" pitchFamily="18" charset="0"/>
                <a:sym typeface="Calibri" panose="020F0502020204030204" pitchFamily="34" charset="0"/>
              </a:rPr>
              <a:t>that he thinks</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1"/>
          </p:nvPr>
        </p:nvSpPr>
        <p:spPr>
          <a:xfrm>
            <a:off x="859631" y="881063"/>
            <a:ext cx="7902179" cy="4457700"/>
          </a:xfrm>
        </p:spPr>
        <p:txBody>
          <a:bodyPr/>
          <a:lstStyle/>
          <a:p>
            <a:pPr fontAlgn="base">
              <a:lnSpc>
                <a:spcPct val="150000"/>
              </a:lnSpc>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it will </a:t>
            </a:r>
            <a:r>
              <a:rPr lang="en-US" altLang="zh-CN" b="1" smtClean="0">
                <a:solidFill>
                  <a:schemeClr val="hlink"/>
                </a:solidFill>
                <a:latin typeface="Times New Roman" panose="02020603050405020304" pitchFamily="18" charset="0"/>
                <a:sym typeface="Calibri" panose="020F0502020204030204" pitchFamily="34" charset="0"/>
              </a:rPr>
              <a:t>go wrong</a:t>
            </a:r>
            <a:r>
              <a:rPr lang="en-US" altLang="zh-CN" b="1" smtClean="0">
                <a:solidFill>
                  <a:srgbClr val="000000"/>
                </a:solidFill>
                <a:latin typeface="Times New Roman" panose="02020603050405020304" pitchFamily="18" charset="0"/>
                <a:sym typeface="Calibri" panose="020F0502020204030204" pitchFamily="34" charset="0"/>
              </a:rPr>
              <a:t> if I play games on it.Well, while my dad was out, we decided to </a:t>
            </a:r>
            <a:r>
              <a:rPr lang="en-US" altLang="zh-CN" b="1" smtClean="0">
                <a:solidFill>
                  <a:schemeClr val="hlink"/>
                </a:solidFill>
                <a:latin typeface="Times New Roman" panose="02020603050405020304" pitchFamily="18" charset="0"/>
                <a:sym typeface="Calibri" panose="020F0502020204030204" pitchFamily="34" charset="0"/>
              </a:rPr>
              <a:t>try out</a:t>
            </a:r>
            <a:r>
              <a:rPr lang="en-US" altLang="zh-CN" b="1" smtClean="0">
                <a:solidFill>
                  <a:srgbClr val="000000"/>
                </a:solidFill>
                <a:latin typeface="Times New Roman" panose="02020603050405020304" pitchFamily="18" charset="0"/>
                <a:sym typeface="Calibri" panose="020F0502020204030204" pitchFamily="34" charset="0"/>
              </a:rPr>
              <a:t> David’s game. We copied it to the computer, and at the end of the game, we </a:t>
            </a:r>
            <a:r>
              <a:rPr lang="en-US" altLang="zh-CN" b="1" smtClean="0">
                <a:solidFill>
                  <a:schemeClr val="hlink"/>
                </a:solidFill>
                <a:latin typeface="Times New Roman" panose="02020603050405020304" pitchFamily="18" charset="0"/>
                <a:sym typeface="Calibri" panose="020F0502020204030204" pitchFamily="34" charset="0"/>
              </a:rPr>
              <a:t>took it off</a:t>
            </a:r>
            <a:r>
              <a:rPr lang="en-US" altLang="zh-CN" b="1" smtClean="0">
                <a:solidFill>
                  <a:srgbClr val="000000"/>
                </a:solidFill>
                <a:latin typeface="Times New Roman" panose="02020603050405020304" pitchFamily="18" charset="0"/>
                <a:sym typeface="Calibri" panose="020F0502020204030204" pitchFamily="34" charset="0"/>
              </a:rPr>
              <a:t>. However,when I started the computer again to check if everything was OK, some of my dad’s documents were missing. Then, when my dad used the computer last night, he was really angry. He could </a:t>
            </a:r>
            <a:r>
              <a:rPr lang="en-US" altLang="zh-CN" b="1" smtClean="0">
                <a:solidFill>
                  <a:schemeClr val="hlink"/>
                </a:solidFill>
                <a:latin typeface="Times New Roman" panose="02020603050405020304" pitchFamily="18" charset="0"/>
                <a:sym typeface="Calibri" panose="020F0502020204030204" pitchFamily="34" charset="0"/>
              </a:rPr>
              <a:t>no longer</a:t>
            </a:r>
          </a:p>
          <a:p>
            <a:pPr fontAlgn="base">
              <a:lnSpc>
                <a:spcPct val="150000"/>
              </a:lnSpc>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find the documents anywhere! They were very important ones.</a:t>
            </a:r>
            <a:endParaRPr lang="en-US" altLang="zh-CN" smtClean="0">
              <a:solidFill>
                <a:srgbClr val="595959"/>
              </a:solidFill>
              <a:sym typeface="Calibri" panose="020F0502020204030204" pitchFamily="34" charset="0"/>
            </a:endParaRP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a:xfrm>
            <a:off x="969521" y="539799"/>
            <a:ext cx="7383065" cy="3394472"/>
          </a:xfrm>
        </p:spPr>
        <p:txBody>
          <a:bodyPr>
            <a:normAutofit fontScale="92500" lnSpcReduction="20000"/>
          </a:bodyPr>
          <a:lstStyle/>
          <a:p>
            <a:pPr fontAlgn="base">
              <a:lnSpc>
                <a:spcPct val="150000"/>
              </a:lnSpc>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I did not tell him about the computer game because I did not want him to be </a:t>
            </a:r>
            <a:r>
              <a:rPr lang="en-US" altLang="zh-CN" sz="2400" b="1" dirty="0">
                <a:solidFill>
                  <a:srgbClr val="FF0000"/>
                </a:solidFill>
                <a:latin typeface="Times New Roman" panose="02020603050405020304" pitchFamily="18" charset="0"/>
                <a:sym typeface="Calibri" panose="020F0502020204030204" pitchFamily="34" charset="0"/>
              </a:rPr>
              <a:t>angry</a:t>
            </a:r>
            <a:r>
              <a:rPr lang="en-US" altLang="zh-CN" sz="2400" b="1" dirty="0">
                <a:solidFill>
                  <a:srgbClr val="000000"/>
                </a:solidFill>
                <a:latin typeface="Times New Roman" panose="02020603050405020304" pitchFamily="18" charset="0"/>
                <a:sym typeface="Calibri" panose="020F0502020204030204" pitchFamily="34" charset="0"/>
              </a:rPr>
              <a:t> with me. Now I feel terrible. I am not sure </a:t>
            </a:r>
            <a:r>
              <a:rPr lang="en-US" altLang="zh-CN" sz="2400" b="1" dirty="0">
                <a:solidFill>
                  <a:srgbClr val="FF0000"/>
                </a:solidFill>
                <a:latin typeface="Times New Roman" panose="02020603050405020304" pitchFamily="18" charset="0"/>
                <a:sym typeface="Calibri" panose="020F0502020204030204" pitchFamily="34" charset="0"/>
              </a:rPr>
              <a:t>whether </a:t>
            </a:r>
            <a:r>
              <a:rPr lang="en-US" altLang="zh-CN" sz="2400" b="1" dirty="0">
                <a:solidFill>
                  <a:srgbClr val="000000"/>
                </a:solidFill>
                <a:latin typeface="Times New Roman" panose="02020603050405020304" pitchFamily="18" charset="0"/>
                <a:sym typeface="Calibri" panose="020F0502020204030204" pitchFamily="34" charset="0"/>
              </a:rPr>
              <a:t>a computer</a:t>
            </a:r>
            <a:r>
              <a:rPr lang="en-US" altLang="zh-CN" sz="2400" b="1" dirty="0">
                <a:solidFill>
                  <a:srgbClr val="FF0000"/>
                </a:solidFill>
                <a:latin typeface="Times New Roman" panose="02020603050405020304" pitchFamily="18" charset="0"/>
                <a:sym typeface="Calibri" panose="020F0502020204030204" pitchFamily="34" charset="0"/>
              </a:rPr>
              <a:t> engineer</a:t>
            </a:r>
            <a:r>
              <a:rPr lang="en-US" altLang="zh-CN" sz="2400" b="1" dirty="0">
                <a:solidFill>
                  <a:srgbClr val="000000"/>
                </a:solidFill>
                <a:latin typeface="Times New Roman" panose="02020603050405020304" pitchFamily="18" charset="0"/>
                <a:sym typeface="Calibri" panose="020F0502020204030204" pitchFamily="34" charset="0"/>
              </a:rPr>
              <a:t> can get the documents back. Should I tell him about the computer game? Should I pay to </a:t>
            </a:r>
            <a:r>
              <a:rPr lang="en-US" altLang="zh-CN" sz="2400" b="1" dirty="0">
                <a:solidFill>
                  <a:srgbClr val="FF0000"/>
                </a:solidFill>
                <a:latin typeface="Times New Roman" panose="02020603050405020304" pitchFamily="18" charset="0"/>
                <a:sym typeface="Calibri" panose="020F0502020204030204" pitchFamily="34" charset="0"/>
              </a:rPr>
              <a:t>repair</a:t>
            </a:r>
            <a:r>
              <a:rPr lang="en-US" altLang="zh-CN" sz="2400" b="1" dirty="0">
                <a:solidFill>
                  <a:srgbClr val="000000"/>
                </a:solidFill>
                <a:latin typeface="Times New Roman" panose="02020603050405020304" pitchFamily="18" charset="0"/>
                <a:sym typeface="Calibri" panose="020F0502020204030204" pitchFamily="34" charset="0"/>
              </a:rPr>
              <a:t> it?</a:t>
            </a:r>
          </a:p>
          <a:p>
            <a:pPr fontAlgn="base">
              <a:lnSpc>
                <a:spcPct val="150000"/>
              </a:lnSpc>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 Yours,</a:t>
            </a:r>
          </a:p>
          <a:p>
            <a:pPr fontAlgn="base">
              <a:lnSpc>
                <a:spcPct val="150000"/>
              </a:lnSpc>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     Steve</a:t>
            </a:r>
          </a:p>
        </p:txBody>
      </p:sp>
      <p:pic>
        <p:nvPicPr>
          <p:cNvPr id="38914" name="Picture 4" descr="u=2458576494,559407186&amp;fm=21&amp;gp=0"/>
          <p:cNvPicPr>
            <a:picLocks noChangeAspect="1" noChangeArrowheads="1"/>
          </p:cNvPicPr>
          <p:nvPr/>
        </p:nvPicPr>
        <p:blipFill>
          <a:blip r:embed="rId2" cstate="email"/>
          <a:srcRect/>
          <a:stretch>
            <a:fillRect/>
          </a:stretch>
        </p:blipFill>
        <p:spPr bwMode="auto">
          <a:xfrm>
            <a:off x="6441281" y="3571875"/>
            <a:ext cx="1571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p:cNvSpPr>
          <p:nvPr>
            <p:ph idx="1"/>
          </p:nvPr>
        </p:nvSpPr>
        <p:spPr>
          <a:xfrm>
            <a:off x="722392" y="403271"/>
            <a:ext cx="7258050" cy="4286250"/>
          </a:xfrm>
        </p:spPr>
        <p:txBody>
          <a:bodyPr>
            <a:normAutofit fontScale="77500" lnSpcReduction="20000"/>
          </a:bodyPr>
          <a:lstStyle/>
          <a:p>
            <a:pPr>
              <a:buFont typeface="Arial" panose="020B0604020202020204" pitchFamily="34" charset="0"/>
              <a:buNone/>
            </a:pPr>
            <a:r>
              <a:rPr lang="en-US" altLang="zh-CN" sz="2400" b="1" dirty="0">
                <a:solidFill>
                  <a:srgbClr val="990000"/>
                </a:solidFill>
                <a:latin typeface="Times New Roman" panose="02020603050405020304" pitchFamily="18" charset="0"/>
                <a:sym typeface="Calibri" panose="020F0502020204030204" pitchFamily="34" charset="0"/>
              </a:rPr>
              <a:t>Dear Steve,</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Oh, dear! You have made two mistakes. It is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bad enough that you used your dad’s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computer to play games when he told you not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to. But it is even worse that you did not tell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him about it. If you tell him the </a:t>
            </a:r>
            <a:r>
              <a:rPr lang="en-US" altLang="zh-CN" sz="2400" b="1" dirty="0">
                <a:solidFill>
                  <a:srgbClr val="FF0000"/>
                </a:solidFill>
                <a:latin typeface="Times New Roman" panose="02020603050405020304" pitchFamily="18" charset="0"/>
                <a:sym typeface="Calibri" panose="020F0502020204030204" pitchFamily="34" charset="0"/>
              </a:rPr>
              <a:t>truth</a:t>
            </a:r>
            <a:r>
              <a:rPr lang="en-US" altLang="zh-CN" sz="2400" b="1" dirty="0">
                <a:solidFill>
                  <a:srgbClr val="000000"/>
                </a:solidFill>
                <a:latin typeface="Times New Roman" panose="02020603050405020304" pitchFamily="18" charset="0"/>
                <a:sym typeface="Calibri" panose="020F0502020204030204" pitchFamily="34" charset="0"/>
              </a:rPr>
              <a:t> now, he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will be angry with you, but </a:t>
            </a:r>
            <a:r>
              <a:rPr lang="en-US" altLang="zh-CN" sz="2400" b="1" dirty="0">
                <a:solidFill>
                  <a:schemeClr val="hlink"/>
                </a:solidFill>
                <a:latin typeface="Times New Roman" panose="02020603050405020304" pitchFamily="18" charset="0"/>
                <a:sym typeface="Calibri" panose="020F0502020204030204" pitchFamily="34" charset="0"/>
              </a:rPr>
              <a:t>at least</a:t>
            </a:r>
            <a:r>
              <a:rPr lang="en-US" altLang="zh-CN" sz="2400" b="1" dirty="0">
                <a:solidFill>
                  <a:srgbClr val="000000"/>
                </a:solidFill>
                <a:latin typeface="Times New Roman" panose="02020603050405020304" pitchFamily="18" charset="0"/>
                <a:sym typeface="Calibri" panose="020F0502020204030204" pitchFamily="34" charset="0"/>
              </a:rPr>
              <a:t> you will </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show that you are</a:t>
            </a:r>
            <a:r>
              <a:rPr lang="en-US" altLang="zh-CN" sz="2400" b="1" dirty="0">
                <a:solidFill>
                  <a:srgbClr val="FF0000"/>
                </a:solidFill>
                <a:latin typeface="Times New Roman" panose="02020603050405020304" pitchFamily="18" charset="0"/>
                <a:sym typeface="Calibri" panose="020F0502020204030204" pitchFamily="34" charset="0"/>
              </a:rPr>
              <a:t> honest</a:t>
            </a:r>
            <a:r>
              <a:rPr lang="en-US" altLang="zh-CN" sz="2400" b="1" dirty="0">
                <a:solidFill>
                  <a:srgbClr val="000000"/>
                </a:solidFill>
                <a:latin typeface="Times New Roman" panose="02020603050405020304" pitchFamily="18" charset="0"/>
                <a:sym typeface="Calibri" panose="020F0502020204030204" pitchFamily="34" charset="0"/>
              </a:rPr>
              <a:t>.</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Then you should pay the </a:t>
            </a:r>
            <a:r>
              <a:rPr lang="en-US" altLang="zh-CN" sz="2400" b="1" dirty="0">
                <a:solidFill>
                  <a:srgbClr val="FF0000"/>
                </a:solidFill>
                <a:latin typeface="Times New Roman" panose="02020603050405020304" pitchFamily="18" charset="0"/>
                <a:sym typeface="Calibri" panose="020F0502020204030204" pitchFamily="34" charset="0"/>
              </a:rPr>
              <a:t>bill</a:t>
            </a:r>
            <a:r>
              <a:rPr lang="en-US" altLang="zh-CN" sz="2400" b="1" dirty="0">
                <a:solidFill>
                  <a:srgbClr val="000000"/>
                </a:solidFill>
                <a:latin typeface="Times New Roman" panose="02020603050405020304" pitchFamily="18" charset="0"/>
                <a:sym typeface="Calibri" panose="020F0502020204030204" pitchFamily="34" charset="0"/>
              </a:rPr>
              <a:t> to repair it. But</a:t>
            </a:r>
          </a:p>
          <a:p>
            <a:pPr>
              <a:buFont typeface="Arial" panose="020B0604020202020204" pitchFamily="34" charset="0"/>
              <a:buNone/>
            </a:pPr>
            <a:r>
              <a:rPr lang="en-US" altLang="zh-CN" sz="2400" b="1" dirty="0">
                <a:solidFill>
                  <a:srgbClr val="000000"/>
                </a:solidFill>
                <a:latin typeface="Times New Roman" panose="02020603050405020304" pitchFamily="18" charset="0"/>
                <a:sym typeface="Calibri" panose="020F0502020204030204" pitchFamily="34" charset="0"/>
              </a:rPr>
              <a:t>you should not use your </a:t>
            </a:r>
            <a:r>
              <a:rPr lang="en-US" altLang="zh-CN" sz="2400" b="1" dirty="0">
                <a:solidFill>
                  <a:srgbClr val="FF0000"/>
                </a:solidFill>
                <a:latin typeface="Times New Roman" panose="02020603050405020304" pitchFamily="18" charset="0"/>
                <a:sym typeface="Calibri" panose="020F0502020204030204" pitchFamily="34" charset="0"/>
              </a:rPr>
              <a:t>pocket money</a:t>
            </a:r>
            <a:r>
              <a:rPr lang="en-US" altLang="zh-CN" sz="2400" b="1" dirty="0">
                <a:solidFill>
                  <a:srgbClr val="000000"/>
                </a:solidFill>
                <a:latin typeface="Times New Roman" panose="02020603050405020304" pitchFamily="18" charset="0"/>
                <a:sym typeface="Calibri" panose="020F0502020204030204" pitchFamily="34" charset="0"/>
              </a:rPr>
              <a:t>-after</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p:cNvSpPr>
          <p:nvPr>
            <p:ph idx="1"/>
          </p:nvPr>
        </p:nvSpPr>
        <p:spPr>
          <a:xfrm>
            <a:off x="433388" y="169069"/>
            <a:ext cx="7213997" cy="3314700"/>
          </a:xfrm>
        </p:spPr>
        <p:txBody>
          <a:bodyPr>
            <a:normAutofit fontScale="90000" lnSpcReduction="20000"/>
          </a:bodyPr>
          <a:lstStyle/>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all, your parents gave you that money. If you </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offer to do some </a:t>
            </a:r>
            <a:r>
              <a:rPr lang="en-US" altLang="zh-CN" sz="2400" b="1">
                <a:solidFill>
                  <a:srgbClr val="FF0000"/>
                </a:solidFill>
                <a:latin typeface="Times New Roman" panose="02020603050405020304" pitchFamily="18" charset="0"/>
                <a:sym typeface="Calibri" panose="020F0502020204030204" pitchFamily="34" charset="0"/>
              </a:rPr>
              <a:t>housework</a:t>
            </a:r>
            <a:r>
              <a:rPr lang="en-US" altLang="zh-CN" sz="2400" b="1">
                <a:solidFill>
                  <a:srgbClr val="000000"/>
                </a:solidFill>
                <a:latin typeface="Times New Roman" panose="02020603050405020304" pitchFamily="18" charset="0"/>
                <a:sym typeface="Calibri" panose="020F0502020204030204" pitchFamily="34" charset="0"/>
              </a:rPr>
              <a:t>, he will realise</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that you are very sorry.</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Remember, next time, play football with </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David!</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Best wishes,</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Diana</a:t>
            </a:r>
          </a:p>
        </p:txBody>
      </p:sp>
      <p:pic>
        <p:nvPicPr>
          <p:cNvPr id="40962" name="Picture 7" descr="4ce3f3d02c70ad44-e5624a9bc4bade5c-1138694177da2e4e029b57ea89670781"/>
          <p:cNvPicPr>
            <a:picLocks noChangeAspect="1" noChangeArrowheads="1"/>
          </p:cNvPicPr>
          <p:nvPr/>
        </p:nvPicPr>
        <p:blipFill>
          <a:blip r:embed="rId2"/>
          <a:srcRect/>
          <a:stretch>
            <a:fillRect/>
          </a:stretch>
        </p:blipFill>
        <p:spPr bwMode="auto">
          <a:xfrm>
            <a:off x="4514850" y="2743200"/>
            <a:ext cx="2857500" cy="1883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901303" y="664369"/>
            <a:ext cx="7348538" cy="4629150"/>
          </a:xfrm>
        </p:spPr>
        <p:txBody>
          <a:bodyPr/>
          <a:lstStyle/>
          <a:p>
            <a:pPr fontAlgn="base">
              <a:lnSpc>
                <a:spcPct val="100000"/>
              </a:lnSpc>
              <a:spcBef>
                <a:spcPct val="0"/>
              </a:spcBef>
              <a:buFont typeface="Arial" panose="020B0604020202020204" pitchFamily="34" charset="0"/>
              <a:buNone/>
            </a:pPr>
            <a:r>
              <a:rPr lang="en-US" altLang="zh-CN" b="1" dirty="0" smtClean="0">
                <a:solidFill>
                  <a:srgbClr val="FF6600"/>
                </a:solidFill>
                <a:latin typeface="Times New Roman" panose="02020603050405020304" pitchFamily="18" charset="0"/>
                <a:sym typeface="Calibri" panose="020F0502020204030204" pitchFamily="34" charset="0"/>
              </a:rPr>
              <a:t>Steve’s problem</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a). Steve and his friend played a computer game    </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    on his father’s computer, though his</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    father warned him not to do so. Steve’s   </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    father was really angry.</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b). Steve’s friend took out some documents by   mistake from Steve’s father’s computer. His</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   father was very angry. Steve did not know how to repair it.</a:t>
            </a:r>
          </a:p>
          <a:p>
            <a:pPr fontAlgn="base">
              <a:lnSpc>
                <a:spcPct val="100000"/>
              </a:lnSpc>
              <a:spcBef>
                <a:spcPct val="0"/>
              </a:spcBef>
              <a:buFont typeface="Arial" panose="020B0604020202020204" pitchFamily="34" charset="0"/>
              <a:buNone/>
            </a:pPr>
            <a:r>
              <a:rPr lang="en-US" altLang="zh-CN" dirty="0" smtClean="0">
                <a:solidFill>
                  <a:srgbClr val="000000"/>
                </a:solidFill>
                <a:latin typeface="Times New Roman" panose="02020603050405020304" pitchFamily="18" charset="0"/>
                <a:sym typeface="Calibri" panose="020F0502020204030204" pitchFamily="34" charset="0"/>
              </a:rPr>
              <a:t>c). Steve and his friend played a computer game on his father’s computer. Some important documents were missing. His father was angry. Steve was worried about what to do.</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86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86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509587" y="-33337"/>
            <a:ext cx="6053138" cy="583406"/>
          </a:xfrm>
        </p:spPr>
        <p:txBody>
          <a:bodyPr anchor="t"/>
          <a:lstStyle/>
          <a:p>
            <a:pPr fontAlgn="base">
              <a:spcBef>
                <a:spcPct val="20000"/>
              </a:spcBef>
            </a:pPr>
            <a:r>
              <a:rPr lang="en-US" altLang="zh-CN" sz="2400">
                <a:solidFill>
                  <a:srgbClr val="0000FF"/>
                </a:solidFill>
                <a:latin typeface="Times New Roman" panose="02020603050405020304" pitchFamily="18" charset="0"/>
                <a:sym typeface="Calibri Light" panose="020F0302020204030204" pitchFamily="34" charset="0"/>
              </a:rPr>
              <a:t>3. Complete the advice to Steve.</a:t>
            </a:r>
          </a:p>
        </p:txBody>
      </p:sp>
      <p:sp>
        <p:nvSpPr>
          <p:cNvPr id="36866" name="Rectangle 3"/>
          <p:cNvSpPr>
            <a:spLocks noGrp="1"/>
          </p:cNvSpPr>
          <p:nvPr>
            <p:ph idx="1"/>
          </p:nvPr>
        </p:nvSpPr>
        <p:spPr>
          <a:xfrm>
            <a:off x="509587" y="492919"/>
            <a:ext cx="6768704" cy="3738563"/>
          </a:xfrm>
        </p:spPr>
        <p:txBody>
          <a:bodyPr>
            <a:normAutofit fontScale="90000" lnSpcReduction="10000"/>
          </a:bodyPr>
          <a:lstStyle/>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1. Steve should never _____________________ __________when his father told him not to do so.</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2. Steve should tell his father the truth now to show ____________.</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3. Steve should __________to repair it, but he should not use his _____________.</a:t>
            </a:r>
          </a:p>
          <a:p>
            <a:pPr>
              <a:buFont typeface="Arial" panose="020B0604020202020204" pitchFamily="34" charset="0"/>
              <a:buNone/>
            </a:pPr>
            <a:r>
              <a:rPr lang="en-US" altLang="zh-CN" sz="2400" b="1">
                <a:solidFill>
                  <a:srgbClr val="000000"/>
                </a:solidFill>
                <a:latin typeface="Times New Roman" panose="02020603050405020304" pitchFamily="18" charset="0"/>
                <a:sym typeface="Calibri" panose="020F0502020204030204" pitchFamily="34" charset="0"/>
              </a:rPr>
              <a:t>4. Steve should ________________ at home, so his father will realize he is very sorry.</a:t>
            </a:r>
          </a:p>
        </p:txBody>
      </p:sp>
      <p:sp>
        <p:nvSpPr>
          <p:cNvPr id="165892" name="Rectangle 4"/>
          <p:cNvSpPr>
            <a:spLocks noChangeArrowheads="1"/>
          </p:cNvSpPr>
          <p:nvPr/>
        </p:nvSpPr>
        <p:spPr bwMode="auto">
          <a:xfrm>
            <a:off x="3906441" y="492919"/>
            <a:ext cx="3371850"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used his dad’s computer to</a:t>
            </a:r>
          </a:p>
        </p:txBody>
      </p:sp>
      <p:sp>
        <p:nvSpPr>
          <p:cNvPr id="165893" name="Rectangle 5"/>
          <p:cNvSpPr>
            <a:spLocks noChangeArrowheads="1"/>
          </p:cNvSpPr>
          <p:nvPr/>
        </p:nvSpPr>
        <p:spPr bwMode="auto">
          <a:xfrm>
            <a:off x="1383507" y="796529"/>
            <a:ext cx="1418035"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play</a:t>
            </a:r>
            <a:r>
              <a:rPr lang="en-US" altLang="zh-CN" sz="2100" b="1">
                <a:solidFill>
                  <a:srgbClr val="000000"/>
                </a:solidFill>
                <a:latin typeface="Times New Roman" panose="02020603050405020304" pitchFamily="18" charset="0"/>
                <a:ea typeface="微软雅黑" panose="020B0503020204020204" pitchFamily="34" charset="-122"/>
              </a:rPr>
              <a:t> </a:t>
            </a:r>
            <a:r>
              <a:rPr lang="en-US" altLang="zh-CN" sz="2100" b="1">
                <a:solidFill>
                  <a:srgbClr val="FF0000"/>
                </a:solidFill>
                <a:latin typeface="Times New Roman" panose="02020603050405020304" pitchFamily="18" charset="0"/>
                <a:ea typeface="微软雅黑" panose="020B0503020204020204" pitchFamily="34" charset="-122"/>
              </a:rPr>
              <a:t>games</a:t>
            </a:r>
          </a:p>
        </p:txBody>
      </p:sp>
      <p:sp>
        <p:nvSpPr>
          <p:cNvPr id="165894" name="Rectangle 6"/>
          <p:cNvSpPr>
            <a:spLocks noChangeArrowheads="1"/>
          </p:cNvSpPr>
          <p:nvPr/>
        </p:nvSpPr>
        <p:spPr bwMode="auto">
          <a:xfrm>
            <a:off x="2200276" y="1871663"/>
            <a:ext cx="1470422"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he is honest</a:t>
            </a:r>
          </a:p>
        </p:txBody>
      </p:sp>
      <p:sp>
        <p:nvSpPr>
          <p:cNvPr id="165895" name="Rectangle 7"/>
          <p:cNvSpPr>
            <a:spLocks noChangeArrowheads="1"/>
          </p:cNvSpPr>
          <p:nvPr/>
        </p:nvSpPr>
        <p:spPr bwMode="auto">
          <a:xfrm>
            <a:off x="3933825" y="2639617"/>
            <a:ext cx="1732360"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pocket money</a:t>
            </a:r>
          </a:p>
        </p:txBody>
      </p:sp>
      <p:sp>
        <p:nvSpPr>
          <p:cNvPr id="165897" name="Rectangle 9"/>
          <p:cNvSpPr>
            <a:spLocks noChangeArrowheads="1"/>
          </p:cNvSpPr>
          <p:nvPr/>
        </p:nvSpPr>
        <p:spPr bwMode="auto">
          <a:xfrm>
            <a:off x="3220641" y="2303860"/>
            <a:ext cx="1426369"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pay the bill</a:t>
            </a:r>
          </a:p>
        </p:txBody>
      </p:sp>
      <p:sp>
        <p:nvSpPr>
          <p:cNvPr id="165898" name="Rectangle 10"/>
          <p:cNvSpPr>
            <a:spLocks noChangeArrowheads="1"/>
          </p:cNvSpPr>
          <p:nvPr/>
        </p:nvSpPr>
        <p:spPr bwMode="auto">
          <a:xfrm>
            <a:off x="3194448" y="3070623"/>
            <a:ext cx="2397919"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do some housework</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5892"/>
                                        </p:tgtEl>
                                        <p:attrNameLst>
                                          <p:attrName>style.visibility</p:attrName>
                                        </p:attrNameLst>
                                      </p:cBhvr>
                                      <p:to>
                                        <p:strVal val="visible"/>
                                      </p:to>
                                    </p:set>
                                    <p:anim to="" calcmode="lin" valueType="num">
                                      <p:cBhvr>
                                        <p:cTn id="7" dur="1" fill="hold"/>
                                        <p:tgtEl>
                                          <p:spTgt spid="165892"/>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5893"/>
                                        </p:tgtEl>
                                        <p:attrNameLst>
                                          <p:attrName>style.visibility</p:attrName>
                                        </p:attrNameLst>
                                      </p:cBhvr>
                                      <p:to>
                                        <p:strVal val="visible"/>
                                      </p:to>
                                    </p:set>
                                    <p:anim to="" calcmode="lin" valueType="num">
                                      <p:cBhvr>
                                        <p:cTn id="12" dur="1" fill="hold"/>
                                        <p:tgtEl>
                                          <p:spTgt spid="165893"/>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5894"/>
                                        </p:tgtEl>
                                        <p:attrNameLst>
                                          <p:attrName>style.visibility</p:attrName>
                                        </p:attrNameLst>
                                      </p:cBhvr>
                                      <p:to>
                                        <p:strVal val="visible"/>
                                      </p:to>
                                    </p:set>
                                    <p:anim to="" calcmode="lin" valueType="num">
                                      <p:cBhvr>
                                        <p:cTn id="17" dur="1" fill="hold"/>
                                        <p:tgtEl>
                                          <p:spTgt spid="165894"/>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5897"/>
                                        </p:tgtEl>
                                        <p:attrNameLst>
                                          <p:attrName>style.visibility</p:attrName>
                                        </p:attrNameLst>
                                      </p:cBhvr>
                                      <p:to>
                                        <p:strVal val="visible"/>
                                      </p:to>
                                    </p:set>
                                    <p:anim to="" calcmode="lin" valueType="num">
                                      <p:cBhvr>
                                        <p:cTn id="22" dur="1" fill="hold"/>
                                        <p:tgtEl>
                                          <p:spTgt spid="165897"/>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65895"/>
                                        </p:tgtEl>
                                        <p:attrNameLst>
                                          <p:attrName>style.visibility</p:attrName>
                                        </p:attrNameLst>
                                      </p:cBhvr>
                                      <p:to>
                                        <p:strVal val="visible"/>
                                      </p:to>
                                    </p:set>
                                    <p:anim to="" calcmode="lin" valueType="num">
                                      <p:cBhvr>
                                        <p:cTn id="27" dur="1" fill="hold"/>
                                        <p:tgtEl>
                                          <p:spTgt spid="165895"/>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65898"/>
                                        </p:tgtEl>
                                        <p:attrNameLst>
                                          <p:attrName>style.visibility</p:attrName>
                                        </p:attrNameLst>
                                      </p:cBhvr>
                                      <p:to>
                                        <p:strVal val="visible"/>
                                      </p:to>
                                    </p:set>
                                    <p:anim to="" calcmode="lin" valueType="num">
                                      <p:cBhvr>
                                        <p:cTn id="32" dur="1" fill="hold"/>
                                        <p:tgtEl>
                                          <p:spTgt spid="165898"/>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P spid="165893" grpId="0"/>
      <p:bldP spid="165894" grpId="0"/>
      <p:bldP spid="165895" grpId="0"/>
      <p:bldP spid="165897" grpId="0"/>
      <p:bldP spid="16589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028700" y="639367"/>
            <a:ext cx="7523242" cy="583406"/>
          </a:xfrm>
        </p:spPr>
        <p:txBody>
          <a:bodyPr anchor="t">
            <a:normAutofit/>
          </a:bodyPr>
          <a:lstStyle/>
          <a:p>
            <a:pPr fontAlgn="base"/>
            <a:r>
              <a:rPr lang="en-US" altLang="zh-CN" sz="2000" dirty="0">
                <a:solidFill>
                  <a:srgbClr val="0000FF"/>
                </a:solidFill>
                <a:latin typeface="Times New Roman" panose="02020603050405020304" pitchFamily="18" charset="0"/>
                <a:sym typeface="Calibri Light" panose="020F0302020204030204" pitchFamily="34" charset="0"/>
              </a:rPr>
              <a:t>4. Complete the passage with the words in the box.</a:t>
            </a:r>
          </a:p>
        </p:txBody>
      </p:sp>
      <p:sp>
        <p:nvSpPr>
          <p:cNvPr id="44034" name="Rectangle 3"/>
          <p:cNvSpPr>
            <a:spLocks noGrp="1" noChangeArrowheads="1"/>
          </p:cNvSpPr>
          <p:nvPr>
            <p:ph idx="1"/>
          </p:nvPr>
        </p:nvSpPr>
        <p:spPr>
          <a:xfrm>
            <a:off x="1314450" y="2000250"/>
            <a:ext cx="6343650" cy="2914650"/>
          </a:xfrm>
        </p:spPr>
        <p:txBody>
          <a:bodyPr/>
          <a:lstStyle/>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  If Steve wants to get his father’s documents back, a </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computer (1) __________ must (2) ________the </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computer. But Steve should not use his pocket money</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to pay the (3) ______. The (4) ________for this is </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that his parents gave him that money. If Steve tells his</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father the (5) _______, at (6) ________he </a:t>
            </a:r>
          </a:p>
          <a:p>
            <a:pPr fontAlgn="base">
              <a:spcBef>
                <a:spcPct val="0"/>
              </a:spcBef>
              <a:buFont typeface="Arial" panose="020B0604020202020204" pitchFamily="34" charset="0"/>
              <a:buNone/>
            </a:pPr>
            <a:r>
              <a:rPr lang="en-US" altLang="zh-CN" b="1" smtClean="0">
                <a:solidFill>
                  <a:srgbClr val="000000"/>
                </a:solidFill>
                <a:latin typeface="Times New Roman" panose="02020603050405020304" pitchFamily="18" charset="0"/>
                <a:sym typeface="Calibri" panose="020F0502020204030204" pitchFamily="34" charset="0"/>
              </a:rPr>
              <a:t>will show that he is (7) ____________.</a:t>
            </a:r>
          </a:p>
        </p:txBody>
      </p:sp>
      <p:sp>
        <p:nvSpPr>
          <p:cNvPr id="44035" name="Rectangle 4"/>
          <p:cNvSpPr>
            <a:spLocks noChangeArrowheads="1"/>
          </p:cNvSpPr>
          <p:nvPr/>
        </p:nvSpPr>
        <p:spPr bwMode="auto">
          <a:xfrm>
            <a:off x="1371600" y="1200150"/>
            <a:ext cx="5979319" cy="4381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bill, engineer, honest, least, reason, repair, truth</a:t>
            </a:r>
          </a:p>
        </p:txBody>
      </p:sp>
      <p:sp>
        <p:nvSpPr>
          <p:cNvPr id="166917" name="Rectangle 5"/>
          <p:cNvSpPr>
            <a:spLocks noChangeArrowheads="1"/>
          </p:cNvSpPr>
          <p:nvPr/>
        </p:nvSpPr>
        <p:spPr bwMode="auto">
          <a:xfrm>
            <a:off x="2986088" y="2353867"/>
            <a:ext cx="1125141"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engineer</a:t>
            </a:r>
          </a:p>
        </p:txBody>
      </p:sp>
      <p:sp>
        <p:nvSpPr>
          <p:cNvPr id="166918" name="Rectangle 6"/>
          <p:cNvSpPr>
            <a:spLocks noChangeArrowheads="1"/>
          </p:cNvSpPr>
          <p:nvPr/>
        </p:nvSpPr>
        <p:spPr bwMode="auto">
          <a:xfrm>
            <a:off x="5386388" y="2353867"/>
            <a:ext cx="851297"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repair</a:t>
            </a:r>
          </a:p>
        </p:txBody>
      </p:sp>
      <p:sp>
        <p:nvSpPr>
          <p:cNvPr id="166919" name="Rectangle 7"/>
          <p:cNvSpPr>
            <a:spLocks noChangeArrowheads="1"/>
          </p:cNvSpPr>
          <p:nvPr/>
        </p:nvSpPr>
        <p:spPr bwMode="auto">
          <a:xfrm>
            <a:off x="3043238" y="3096817"/>
            <a:ext cx="513160"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bill</a:t>
            </a:r>
          </a:p>
        </p:txBody>
      </p:sp>
      <p:sp>
        <p:nvSpPr>
          <p:cNvPr id="166921" name="Rectangle 9"/>
          <p:cNvSpPr>
            <a:spLocks noChangeArrowheads="1"/>
          </p:cNvSpPr>
          <p:nvPr/>
        </p:nvSpPr>
        <p:spPr bwMode="auto">
          <a:xfrm>
            <a:off x="4757738" y="3039667"/>
            <a:ext cx="896541"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reason</a:t>
            </a:r>
          </a:p>
        </p:txBody>
      </p:sp>
      <p:sp>
        <p:nvSpPr>
          <p:cNvPr id="166922" name="Rectangle 10"/>
          <p:cNvSpPr>
            <a:spLocks noChangeArrowheads="1"/>
          </p:cNvSpPr>
          <p:nvPr/>
        </p:nvSpPr>
        <p:spPr bwMode="auto">
          <a:xfrm>
            <a:off x="2986087" y="3874294"/>
            <a:ext cx="739379"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truth</a:t>
            </a:r>
          </a:p>
        </p:txBody>
      </p:sp>
      <p:sp>
        <p:nvSpPr>
          <p:cNvPr id="166923" name="Rectangle 11"/>
          <p:cNvSpPr>
            <a:spLocks noChangeArrowheads="1"/>
          </p:cNvSpPr>
          <p:nvPr/>
        </p:nvSpPr>
        <p:spPr bwMode="auto">
          <a:xfrm>
            <a:off x="4805362" y="3865960"/>
            <a:ext cx="739379"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truth</a:t>
            </a:r>
          </a:p>
        </p:txBody>
      </p:sp>
      <p:sp>
        <p:nvSpPr>
          <p:cNvPr id="166924" name="Rectangle 12"/>
          <p:cNvSpPr>
            <a:spLocks noChangeArrowheads="1"/>
          </p:cNvSpPr>
          <p:nvPr/>
        </p:nvSpPr>
        <p:spPr bwMode="auto">
          <a:xfrm>
            <a:off x="4182666" y="4208860"/>
            <a:ext cx="888206"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100" b="1">
                <a:solidFill>
                  <a:srgbClr val="FF0000"/>
                </a:solidFill>
                <a:latin typeface="Times New Roman" panose="02020603050405020304" pitchFamily="18" charset="0"/>
                <a:ea typeface="微软雅黑" panose="020B0503020204020204" pitchFamily="34" charset="-122"/>
              </a:rPr>
              <a:t>honest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 to="" calcmode="lin" valueType="num">
                                      <p:cBhvr>
                                        <p:cTn id="7" dur="1" fill="hold"/>
                                        <p:tgtEl>
                                          <p:spTgt spid="166917"/>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6918"/>
                                        </p:tgtEl>
                                        <p:attrNameLst>
                                          <p:attrName>style.visibility</p:attrName>
                                        </p:attrNameLst>
                                      </p:cBhvr>
                                      <p:to>
                                        <p:strVal val="visible"/>
                                      </p:to>
                                    </p:set>
                                    <p:anim to="" calcmode="lin" valueType="num">
                                      <p:cBhvr>
                                        <p:cTn id="12" dur="1" fill="hold"/>
                                        <p:tgtEl>
                                          <p:spTgt spid="166918"/>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6919"/>
                                        </p:tgtEl>
                                        <p:attrNameLst>
                                          <p:attrName>style.visibility</p:attrName>
                                        </p:attrNameLst>
                                      </p:cBhvr>
                                      <p:to>
                                        <p:strVal val="visible"/>
                                      </p:to>
                                    </p:set>
                                    <p:anim to="" calcmode="lin" valueType="num">
                                      <p:cBhvr>
                                        <p:cTn id="17" dur="1" fill="hold"/>
                                        <p:tgtEl>
                                          <p:spTgt spid="166919"/>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6921"/>
                                        </p:tgtEl>
                                        <p:attrNameLst>
                                          <p:attrName>style.visibility</p:attrName>
                                        </p:attrNameLst>
                                      </p:cBhvr>
                                      <p:to>
                                        <p:strVal val="visible"/>
                                      </p:to>
                                    </p:set>
                                    <p:anim to="" calcmode="lin" valueType="num">
                                      <p:cBhvr>
                                        <p:cTn id="22" dur="1" fill="hold"/>
                                        <p:tgtEl>
                                          <p:spTgt spid="166921"/>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66922"/>
                                        </p:tgtEl>
                                        <p:attrNameLst>
                                          <p:attrName>style.visibility</p:attrName>
                                        </p:attrNameLst>
                                      </p:cBhvr>
                                      <p:to>
                                        <p:strVal val="visible"/>
                                      </p:to>
                                    </p:set>
                                    <p:anim to="" calcmode="lin" valueType="num">
                                      <p:cBhvr>
                                        <p:cTn id="27" dur="1" fill="hold"/>
                                        <p:tgtEl>
                                          <p:spTgt spid="166922"/>
                                        </p:tgtEl>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66923"/>
                                        </p:tgtEl>
                                        <p:attrNameLst>
                                          <p:attrName>style.visibility</p:attrName>
                                        </p:attrNameLst>
                                      </p:cBhvr>
                                      <p:to>
                                        <p:strVal val="visible"/>
                                      </p:to>
                                    </p:set>
                                    <p:anim to="" calcmode="lin" valueType="num">
                                      <p:cBhvr>
                                        <p:cTn id="32" dur="1" fill="hold"/>
                                        <p:tgtEl>
                                          <p:spTgt spid="166923"/>
                                        </p:tgtEl>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66924"/>
                                        </p:tgtEl>
                                        <p:attrNameLst>
                                          <p:attrName>style.visibility</p:attrName>
                                        </p:attrNameLst>
                                      </p:cBhvr>
                                      <p:to>
                                        <p:strVal val="visible"/>
                                      </p:to>
                                    </p:set>
                                    <p:anim to="" calcmode="lin" valueType="num">
                                      <p:cBhvr>
                                        <p:cTn id="37" dur="1" fill="hold"/>
                                        <p:tgtEl>
                                          <p:spTgt spid="16692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p:bldP spid="166918" grpId="0"/>
      <p:bldP spid="166919" grpId="0"/>
      <p:bldP spid="166921" grpId="0"/>
      <p:bldP spid="166922" grpId="0"/>
      <p:bldP spid="166923" grpId="0"/>
      <p:bldP spid="1669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a:xfrm>
            <a:off x="1371600" y="1513285"/>
            <a:ext cx="6866335" cy="3028950"/>
          </a:xfrm>
        </p:spPr>
        <p:txBody>
          <a:bodyPr>
            <a:normAutofit fontScale="92500" lnSpcReduction="20000"/>
          </a:bodyPr>
          <a:lstStyle/>
          <a:p>
            <a:pPr fontAlgn="base">
              <a:spcBef>
                <a:spcPct val="0"/>
              </a:spcBef>
              <a:buFont typeface="Arial" panose="020B0604020202020204" pitchFamily="34" charset="0"/>
              <a:buNone/>
            </a:pPr>
            <a:r>
              <a:rPr lang="en-US" altLang="zh-CN" sz="2700" b="1">
                <a:solidFill>
                  <a:srgbClr val="0000FF"/>
                </a:solidFill>
                <a:latin typeface="Times New Roman" panose="02020603050405020304" pitchFamily="18" charset="0"/>
                <a:sym typeface="Calibri" panose="020F0502020204030204" pitchFamily="34" charset="0"/>
              </a:rPr>
              <a:t>5. Look at the letter by Steve. Find sentences that:</a:t>
            </a:r>
          </a:p>
          <a:p>
            <a:pPr fontAlgn="base">
              <a:spcBef>
                <a:spcPct val="0"/>
              </a:spcBef>
              <a:buFont typeface="Arial" panose="020B0604020202020204" pitchFamily="34" charset="0"/>
              <a:buNone/>
            </a:pPr>
            <a:r>
              <a:rPr lang="en-US" altLang="zh-CN" sz="2700" b="1">
                <a:solidFill>
                  <a:srgbClr val="000000"/>
                </a:solidFill>
                <a:latin typeface="Times New Roman" panose="02020603050405020304" pitchFamily="18" charset="0"/>
                <a:sym typeface="Calibri" panose="020F0502020204030204" pitchFamily="34" charset="0"/>
              </a:rPr>
              <a:t>1. say what Steve did and when</a:t>
            </a:r>
          </a:p>
          <a:p>
            <a:pPr fontAlgn="base">
              <a:spcBef>
                <a:spcPct val="0"/>
              </a:spcBef>
              <a:buFont typeface="Arial" panose="020B0604020202020204" pitchFamily="34" charset="0"/>
              <a:buNone/>
            </a:pPr>
            <a:r>
              <a:rPr lang="en-US" altLang="zh-CN" sz="2700" b="1">
                <a:solidFill>
                  <a:srgbClr val="000000"/>
                </a:solidFill>
                <a:latin typeface="Times New Roman" panose="02020603050405020304" pitchFamily="18" charset="0"/>
                <a:sym typeface="Calibri" panose="020F0502020204030204" pitchFamily="34" charset="0"/>
              </a:rPr>
              <a:t>2. say what happened next</a:t>
            </a:r>
          </a:p>
          <a:p>
            <a:pPr fontAlgn="base">
              <a:spcBef>
                <a:spcPct val="0"/>
              </a:spcBef>
              <a:buFont typeface="Arial" panose="020B0604020202020204" pitchFamily="34" charset="0"/>
              <a:buNone/>
            </a:pPr>
            <a:r>
              <a:rPr lang="en-US" altLang="zh-CN" sz="2700" b="1">
                <a:solidFill>
                  <a:srgbClr val="000000"/>
                </a:solidFill>
                <a:latin typeface="Times New Roman" panose="02020603050405020304" pitchFamily="18" charset="0"/>
                <a:sym typeface="Calibri" panose="020F0502020204030204" pitchFamily="34" charset="0"/>
              </a:rPr>
              <a:t>3. say what the problem is</a:t>
            </a:r>
          </a:p>
          <a:p>
            <a:pPr fontAlgn="base">
              <a:spcBef>
                <a:spcPct val="0"/>
              </a:spcBef>
              <a:buFont typeface="Arial" panose="020B0604020202020204" pitchFamily="34" charset="0"/>
              <a:buNone/>
            </a:pPr>
            <a:r>
              <a:rPr lang="en-US" altLang="zh-CN" sz="2700" b="1">
                <a:solidFill>
                  <a:srgbClr val="000000"/>
                </a:solidFill>
                <a:latin typeface="Times New Roman" panose="02020603050405020304" pitchFamily="18" charset="0"/>
                <a:sym typeface="Calibri" panose="020F0502020204030204" pitchFamily="34" charset="0"/>
              </a:rPr>
              <a:t>4. ask what Steve should do</a:t>
            </a:r>
          </a:p>
        </p:txBody>
      </p:sp>
      <p:sp>
        <p:nvSpPr>
          <p:cNvPr id="45058" name="WordArt 5"/>
          <p:cNvSpPr>
            <a:spLocks noChangeArrowheads="1" noChangeShapeType="1" noTextEdit="1"/>
          </p:cNvSpPr>
          <p:nvPr/>
        </p:nvSpPr>
        <p:spPr bwMode="auto">
          <a:xfrm>
            <a:off x="3314700" y="713185"/>
            <a:ext cx="1514475" cy="601265"/>
          </a:xfrm>
          <a:prstGeom prst="rect">
            <a:avLst/>
          </a:prstGeom>
        </p:spPr>
        <p:txBody>
          <a:bodyPr wrap="none" lIns="68580" tIns="34290" rIns="68580" bIns="34290" fromWordArt="1">
            <a:prstTxWarp prst="textSlantUp">
              <a:avLst>
                <a:gd name="adj" fmla="val 2528"/>
              </a:avLst>
            </a:prstTxWarp>
          </a:bodyPr>
          <a:lstStyle/>
          <a:p>
            <a:pPr algn="ctr"/>
            <a:r>
              <a:rPr lang="en-US" altLang="zh-CN" sz="33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Read again</a:t>
            </a:r>
            <a:endParaRPr lang="zh-CN" altLang="en-US" sz="33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pic>
        <p:nvPicPr>
          <p:cNvPr id="45059" name="Picture 5" descr="u=1616352797,1426657811&amp;fm=21&amp;gp=0"/>
          <p:cNvPicPr>
            <a:picLocks noChangeAspect="1" noChangeArrowheads="1"/>
          </p:cNvPicPr>
          <p:nvPr/>
        </p:nvPicPr>
        <p:blipFill>
          <a:blip r:embed="rId2"/>
          <a:srcRect/>
          <a:stretch>
            <a:fillRect/>
          </a:stretch>
        </p:blipFill>
        <p:spPr bwMode="auto">
          <a:xfrm>
            <a:off x="6686550" y="3913585"/>
            <a:ext cx="10572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380" name="Picture 4" descr="4"/>
          <p:cNvPicPr>
            <a:picLocks noChangeAspect="1" noChangeArrowheads="1"/>
          </p:cNvPicPr>
          <p:nvPr/>
        </p:nvPicPr>
        <p:blipFill>
          <a:blip r:embed="rId2" cstate="email"/>
          <a:srcRect/>
          <a:stretch>
            <a:fillRect/>
          </a:stretch>
        </p:blipFill>
        <p:spPr bwMode="auto">
          <a:xfrm>
            <a:off x="1526381" y="729853"/>
            <a:ext cx="2171700" cy="1356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381" name="Rectangle 5"/>
          <p:cNvSpPr>
            <a:spLocks noChangeArrowheads="1"/>
          </p:cNvSpPr>
          <p:nvPr/>
        </p:nvSpPr>
        <p:spPr bwMode="auto">
          <a:xfrm>
            <a:off x="4171950" y="813198"/>
            <a:ext cx="2114550" cy="882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dirty="0">
                <a:solidFill>
                  <a:srgbClr val="FF0000"/>
                </a:solidFill>
                <a:latin typeface="Times New Roman" panose="02020603050405020304" pitchFamily="18" charset="0"/>
                <a:ea typeface="微软雅黑" panose="020B0503020204020204" pitchFamily="34" charset="-122"/>
              </a:rPr>
              <a:t>play the violin</a:t>
            </a:r>
          </a:p>
          <a:p>
            <a:pPr marL="400050" indent="-400050" eaLnBrk="0" hangingPunct="0">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 </a:t>
            </a:r>
            <a:r>
              <a:rPr lang="zh-TW" altLang="en-US" sz="2400" dirty="0">
                <a:solidFill>
                  <a:srgbClr val="000000"/>
                </a:solidFill>
                <a:latin typeface="Times New Roman" panose="02020603050405020304" pitchFamily="18" charset="0"/>
                <a:ea typeface="微软雅黑" panose="020B0503020204020204" pitchFamily="34" charset="-122"/>
              </a:rPr>
              <a:t>拉小提琴</a:t>
            </a:r>
            <a:endParaRPr lang="zh-CN" altLang="en-US" sz="2400" dirty="0">
              <a:solidFill>
                <a:srgbClr val="000000"/>
              </a:solidFill>
              <a:latin typeface="Times New Roman" panose="02020603050405020304" pitchFamily="18" charset="0"/>
              <a:ea typeface="微软雅黑" panose="020B0503020204020204" pitchFamily="34" charset="-122"/>
            </a:endParaRPr>
          </a:p>
        </p:txBody>
      </p:sp>
      <p:pic>
        <p:nvPicPr>
          <p:cNvPr id="18435" name="Picture 6" descr="u=804657566,3572149056&amp;fm=21&amp;gp=0"/>
          <p:cNvPicPr>
            <a:picLocks noChangeAspect="1" noChangeArrowheads="1"/>
          </p:cNvPicPr>
          <p:nvPr/>
        </p:nvPicPr>
        <p:blipFill>
          <a:blip r:embed="rId3"/>
          <a:srcRect/>
          <a:stretch>
            <a:fillRect/>
          </a:stretch>
        </p:blipFill>
        <p:spPr bwMode="auto">
          <a:xfrm>
            <a:off x="1943100" y="2228850"/>
            <a:ext cx="157996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7"/>
          <p:cNvSpPr>
            <a:spLocks noChangeArrowheads="1"/>
          </p:cNvSpPr>
          <p:nvPr/>
        </p:nvSpPr>
        <p:spPr bwMode="auto">
          <a:xfrm>
            <a:off x="4171950" y="2343150"/>
            <a:ext cx="1806179"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dirty="0">
                <a:solidFill>
                  <a:srgbClr val="FF0000"/>
                </a:solidFill>
                <a:latin typeface="Times New Roman" panose="02020603050405020304" pitchFamily="18" charset="0"/>
                <a:ea typeface="微软雅黑" panose="020B0503020204020204" pitchFamily="34" charset="-122"/>
              </a:rPr>
              <a:t>exam</a:t>
            </a:r>
            <a:r>
              <a:rPr lang="zh-CN" altLang="zh-CN" sz="2400" dirty="0">
                <a:latin typeface="Times New Roman" panose="02020603050405020304" pitchFamily="18" charset="0"/>
                <a:ea typeface="微软雅黑" panose="020B0503020204020204" pitchFamily="34" charset="-122"/>
              </a:rPr>
              <a:t>考试</a:t>
            </a:r>
            <a:r>
              <a:rPr lang="zh-CN" altLang="en-US" sz="2400" dirty="0">
                <a:latin typeface="Times New Roman" panose="02020603050405020304" pitchFamily="18" charset="0"/>
                <a:ea typeface="微软雅黑" panose="020B0503020204020204" pitchFamily="34" charset="-122"/>
              </a:rPr>
              <a:t> </a:t>
            </a:r>
            <a:r>
              <a:rPr lang="zh-CN" altLang="en-US" sz="2400" i="1" dirty="0">
                <a:latin typeface="Times New Roman" panose="02020603050405020304" pitchFamily="18" charset="0"/>
                <a:ea typeface="微软雅黑" panose="020B0503020204020204" pitchFamily="34" charset="-122"/>
              </a:rPr>
              <a:t> </a:t>
            </a:r>
            <a:r>
              <a:rPr lang="zh-CN" altLang="zh-CN" sz="2400" i="1" dirty="0">
                <a:latin typeface="Times New Roman" panose="02020603050405020304" pitchFamily="18" charset="0"/>
                <a:ea typeface="微软雅黑" panose="020B0503020204020204" pitchFamily="34" charset="-122"/>
              </a:rPr>
              <a:t>n.</a:t>
            </a:r>
            <a:endParaRPr lang="en-US" altLang="zh-CN" sz="2400" i="1" dirty="0">
              <a:latin typeface="Times New Roman" panose="02020603050405020304" pitchFamily="18" charset="0"/>
              <a:ea typeface="微软雅黑" panose="020B0503020204020204" pitchFamily="34" charset="-122"/>
            </a:endParaRPr>
          </a:p>
        </p:txBody>
      </p:sp>
      <p:pic>
        <p:nvPicPr>
          <p:cNvPr id="229384" name="Picture 8" descr="5"/>
          <p:cNvPicPr>
            <a:picLocks noChangeAspect="1" noChangeArrowheads="1"/>
          </p:cNvPicPr>
          <p:nvPr/>
        </p:nvPicPr>
        <p:blipFill>
          <a:blip r:embed="rId4" cstate="email"/>
          <a:srcRect/>
          <a:stretch>
            <a:fillRect/>
          </a:stretch>
        </p:blipFill>
        <p:spPr bwMode="auto">
          <a:xfrm>
            <a:off x="4686300" y="3238500"/>
            <a:ext cx="20574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385" name="Rectangle 9"/>
          <p:cNvSpPr>
            <a:spLocks noChangeArrowheads="1"/>
          </p:cNvSpPr>
          <p:nvPr/>
        </p:nvSpPr>
        <p:spPr bwMode="auto">
          <a:xfrm>
            <a:off x="1943100" y="3543300"/>
            <a:ext cx="2139554" cy="882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dirty="0">
                <a:solidFill>
                  <a:srgbClr val="FF0000"/>
                </a:solidFill>
                <a:latin typeface="Times New Roman" panose="02020603050405020304" pitchFamily="18" charset="0"/>
                <a:ea typeface="微软雅黑" panose="020B0503020204020204" pitchFamily="34" charset="-122"/>
              </a:rPr>
              <a:t>instrument</a:t>
            </a:r>
          </a:p>
          <a:p>
            <a:pPr marL="400050" indent="-400050" eaLnBrk="0" hangingPunct="0">
              <a:spcBef>
                <a:spcPct val="20000"/>
              </a:spcBef>
            </a:pPr>
            <a:r>
              <a:rPr lang="zh-CN" altLang="zh-CN" sz="2400" dirty="0">
                <a:latin typeface="Times New Roman" panose="02020603050405020304" pitchFamily="18" charset="0"/>
                <a:ea typeface="微软雅黑" panose="020B0503020204020204" pitchFamily="34" charset="-122"/>
              </a:rPr>
              <a:t>乐器；仪器</a:t>
            </a:r>
            <a:r>
              <a:rPr lang="zh-CN" altLang="en-US" sz="2400" i="1" dirty="0">
                <a:latin typeface="Times New Roman" panose="02020603050405020304" pitchFamily="18" charset="0"/>
                <a:ea typeface="微软雅黑" panose="020B0503020204020204" pitchFamily="34" charset="-122"/>
              </a:rPr>
              <a:t>  </a:t>
            </a:r>
            <a:r>
              <a:rPr lang="zh-CN" altLang="zh-CN" sz="2400" i="1" dirty="0">
                <a:latin typeface="Times New Roman" panose="02020603050405020304" pitchFamily="18" charset="0"/>
                <a:ea typeface="微软雅黑" panose="020B0503020204020204" pitchFamily="34" charset="-122"/>
              </a:rPr>
              <a:t>n.</a:t>
            </a:r>
            <a:r>
              <a:rPr lang="en-US" altLang="zh-CN" sz="2400" i="1" dirty="0">
                <a:latin typeface="Times New Roman" panose="02020603050405020304" pitchFamily="18" charset="0"/>
                <a:ea typeface="微软雅黑" panose="020B0503020204020204" pitchFamily="34" charset="-122"/>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29380"/>
                                        </p:tgtEl>
                                        <p:attrNameLst>
                                          <p:attrName>style.visibility</p:attrName>
                                        </p:attrNameLst>
                                      </p:cBhvr>
                                      <p:to>
                                        <p:strVal val="visible"/>
                                      </p:to>
                                    </p:set>
                                    <p:anim to="" calcmode="lin" valueType="num">
                                      <p:cBhvr>
                                        <p:cTn id="7" dur="1" fill="hold"/>
                                        <p:tgtEl>
                                          <p:spTgt spid="229380"/>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29381"/>
                                        </p:tgtEl>
                                        <p:attrNameLst>
                                          <p:attrName>style.visibility</p:attrName>
                                        </p:attrNameLst>
                                      </p:cBhvr>
                                      <p:to>
                                        <p:strVal val="visible"/>
                                      </p:to>
                                    </p:set>
                                    <p:anim to="" calcmode="lin" valueType="num">
                                      <p:cBhvr>
                                        <p:cTn id="12" dur="1" fill="hold"/>
                                        <p:tgtEl>
                                          <p:spTgt spid="229381"/>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29384"/>
                                        </p:tgtEl>
                                        <p:attrNameLst>
                                          <p:attrName>style.visibility</p:attrName>
                                        </p:attrNameLst>
                                      </p:cBhvr>
                                      <p:to>
                                        <p:strVal val="visible"/>
                                      </p:to>
                                    </p:set>
                                    <p:anim to="" calcmode="lin" valueType="num">
                                      <p:cBhvr>
                                        <p:cTn id="17" dur="1" fill="hold"/>
                                        <p:tgtEl>
                                          <p:spTgt spid="229384"/>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29385"/>
                                        </p:tgtEl>
                                        <p:attrNameLst>
                                          <p:attrName>style.visibility</p:attrName>
                                        </p:attrNameLst>
                                      </p:cBhvr>
                                      <p:to>
                                        <p:strVal val="visible"/>
                                      </p:to>
                                    </p:set>
                                    <p:anim to="" calcmode="lin" valueType="num">
                                      <p:cBhvr>
                                        <p:cTn id="22" dur="1" fill="hold"/>
                                        <p:tgtEl>
                                          <p:spTgt spid="22938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1" grpId="0"/>
      <p:bldP spid="22938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947738" y="735806"/>
            <a:ext cx="6457950" cy="1314450"/>
          </a:xfrm>
        </p:spPr>
        <p:txBody>
          <a:bodyPr anchor="t">
            <a:normAutofit fontScale="90000"/>
          </a:bodyPr>
          <a:lstStyle/>
          <a:p>
            <a:pPr marL="400050" indent="-400050" fontAlgn="base">
              <a:buFontTx/>
              <a:buAutoNum type="arabicPeriod" startAt="6"/>
            </a:pPr>
            <a:r>
              <a:rPr lang="en-US" altLang="zh-CN" smtClean="0">
                <a:solidFill>
                  <a:srgbClr val="0000FF"/>
                </a:solidFill>
                <a:latin typeface="Times New Roman" panose="02020603050405020304" pitchFamily="18" charset="0"/>
                <a:sym typeface="Calibri Light" panose="020F0302020204030204" pitchFamily="34" charset="0"/>
              </a:rPr>
              <a:t>Think of a problem. Write a short letter   </a:t>
            </a:r>
            <a:br>
              <a:rPr lang="en-US" altLang="zh-CN" smtClean="0">
                <a:solidFill>
                  <a:srgbClr val="0000FF"/>
                </a:solidFill>
                <a:latin typeface="Times New Roman" panose="02020603050405020304" pitchFamily="18" charset="0"/>
                <a:sym typeface="Calibri Light" panose="020F0302020204030204" pitchFamily="34" charset="0"/>
              </a:rPr>
            </a:br>
            <a:r>
              <a:rPr lang="en-US" altLang="zh-CN" smtClean="0">
                <a:solidFill>
                  <a:srgbClr val="0000FF"/>
                </a:solidFill>
                <a:latin typeface="Times New Roman" panose="02020603050405020304" pitchFamily="18" charset="0"/>
                <a:sym typeface="Calibri Light" panose="020F0302020204030204" pitchFamily="34" charset="0"/>
              </a:rPr>
              <a:t>to Diana about the problem. Use the steps in Activity 5 to help you.</a:t>
            </a:r>
          </a:p>
        </p:txBody>
      </p:sp>
      <p:sp>
        <p:nvSpPr>
          <p:cNvPr id="168964" name="Rectangle 4"/>
          <p:cNvSpPr>
            <a:spLocks noChangeArrowheads="1"/>
          </p:cNvSpPr>
          <p:nvPr/>
        </p:nvSpPr>
        <p:spPr bwMode="auto">
          <a:xfrm>
            <a:off x="947737" y="2319338"/>
            <a:ext cx="4900613" cy="173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700">
                <a:solidFill>
                  <a:srgbClr val="0000FF"/>
                </a:solidFill>
                <a:latin typeface="Times New Roman" panose="02020603050405020304" pitchFamily="18" charset="0"/>
                <a:ea typeface="微软雅黑" panose="020B0503020204020204" pitchFamily="34" charset="-122"/>
              </a:rPr>
              <a:t>7. Work in pairs. Read each other’s problem letter. Suppose you are Diana and write a reply. Give your advice.</a:t>
            </a:r>
          </a:p>
        </p:txBody>
      </p:sp>
      <p:pic>
        <p:nvPicPr>
          <p:cNvPr id="168965" name="Picture 5" descr="u=1612079276,1922943810&amp;fm=21&amp;gp=0"/>
          <p:cNvPicPr>
            <a:picLocks noChangeAspect="1" noChangeArrowheads="1"/>
          </p:cNvPicPr>
          <p:nvPr/>
        </p:nvPicPr>
        <p:blipFill>
          <a:blip r:embed="rId2" cstate="email"/>
          <a:srcRect/>
          <a:stretch>
            <a:fillRect/>
          </a:stretch>
        </p:blipFill>
        <p:spPr bwMode="auto">
          <a:xfrm>
            <a:off x="5848350" y="3052763"/>
            <a:ext cx="2286000" cy="1716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8962"/>
                                        </p:tgtEl>
                                        <p:attrNameLst>
                                          <p:attrName>style.visibility</p:attrName>
                                        </p:attrNameLst>
                                      </p:cBhvr>
                                      <p:to>
                                        <p:strVal val="visible"/>
                                      </p:to>
                                    </p:set>
                                    <p:anim to="" calcmode="lin" valueType="num">
                                      <p:cBhvr>
                                        <p:cTn id="7" dur="1" fill="hold"/>
                                        <p:tgtEl>
                                          <p:spTgt spid="168962"/>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8964"/>
                                        </p:tgtEl>
                                        <p:attrNameLst>
                                          <p:attrName>style.visibility</p:attrName>
                                        </p:attrNameLst>
                                      </p:cBhvr>
                                      <p:to>
                                        <p:strVal val="visible"/>
                                      </p:to>
                                    </p:set>
                                    <p:anim to="" calcmode="lin" valueType="num">
                                      <p:cBhvr>
                                        <p:cTn id="12" dur="1" fill="hold"/>
                                        <p:tgtEl>
                                          <p:spTgt spid="168964"/>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68965"/>
                                        </p:tgtEl>
                                        <p:attrNameLst>
                                          <p:attrName>style.visibility</p:attrName>
                                        </p:attrNameLst>
                                      </p:cBhvr>
                                      <p:to>
                                        <p:strVal val="visible"/>
                                      </p:to>
                                    </p:set>
                                    <p:anim to="" calcmode="lin" valueType="num">
                                      <p:cBhvr>
                                        <p:cTn id="17" dur="1" fill="hold"/>
                                        <p:tgtEl>
                                          <p:spTgt spid="16896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WordArt 5"/>
          <p:cNvSpPr>
            <a:spLocks noChangeArrowheads="1" noChangeShapeType="1" noTextEdit="1"/>
          </p:cNvSpPr>
          <p:nvPr/>
        </p:nvSpPr>
        <p:spPr bwMode="auto">
          <a:xfrm>
            <a:off x="3056335" y="496491"/>
            <a:ext cx="2768203" cy="475059"/>
          </a:xfrm>
          <a:prstGeom prst="rect">
            <a:avLst/>
          </a:prstGeom>
        </p:spPr>
        <p:txBody>
          <a:bodyPr wrap="none" lIns="68580" tIns="34290" rIns="68580" bIns="34290" fromWordArt="1">
            <a:prstTxWarp prst="textSlantUp">
              <a:avLst>
                <a:gd name="adj" fmla="val 2528"/>
              </a:avLst>
            </a:prstTxWarp>
          </a:bodyPr>
          <a:lstStyle/>
          <a:p>
            <a:pPr algn="ctr"/>
            <a:r>
              <a:rPr lang="en-US" altLang="zh-CN"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Language points</a:t>
            </a:r>
            <a:endParaRPr lang="zh-CN" altLang="en-US"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sp>
        <p:nvSpPr>
          <p:cNvPr id="47106" name="Rectangle 6"/>
          <p:cNvSpPr>
            <a:spLocks noChangeArrowheads="1"/>
          </p:cNvSpPr>
          <p:nvPr/>
        </p:nvSpPr>
        <p:spPr bwMode="auto">
          <a:xfrm>
            <a:off x="798910" y="1059657"/>
            <a:ext cx="7631906" cy="3892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lnSpc>
                <a:spcPct val="150000"/>
              </a:lnSpc>
              <a:spcBef>
                <a:spcPct val="20000"/>
              </a:spcBef>
            </a:pPr>
            <a:r>
              <a:rPr lang="en-US" altLang="zh-CN" sz="2000" dirty="0">
                <a:solidFill>
                  <a:srgbClr val="000000"/>
                </a:solidFill>
                <a:latin typeface="Times New Roman" panose="02020603050405020304" pitchFamily="18" charset="0"/>
                <a:ea typeface="微软雅黑" panose="020B0503020204020204" pitchFamily="34" charset="-122"/>
              </a:rPr>
              <a:t>1. </a:t>
            </a:r>
            <a:r>
              <a:rPr lang="en-US" altLang="zh-CN" sz="2000" dirty="0">
                <a:solidFill>
                  <a:srgbClr val="FF0000"/>
                </a:solidFill>
                <a:latin typeface="Times New Roman" panose="02020603050405020304" pitchFamily="18" charset="0"/>
                <a:ea typeface="微软雅黑" panose="020B0503020204020204" pitchFamily="34" charset="-122"/>
              </a:rPr>
              <a:t>no longer</a:t>
            </a:r>
            <a:r>
              <a:rPr lang="en-US" altLang="zh-CN" sz="2000" dirty="0">
                <a:solidFill>
                  <a:srgbClr val="000000"/>
                </a:solidFill>
                <a:latin typeface="Times New Roman" panose="02020603050405020304" pitchFamily="18" charset="0"/>
                <a:ea typeface="微软雅黑" panose="020B0503020204020204" pitchFamily="34" charset="-122"/>
              </a:rPr>
              <a:t> </a:t>
            </a:r>
            <a:r>
              <a:rPr lang="zh-CN" altLang="en-US" sz="2000" dirty="0">
                <a:solidFill>
                  <a:srgbClr val="000000"/>
                </a:solidFill>
                <a:latin typeface="Times New Roman" panose="02020603050405020304" pitchFamily="18" charset="0"/>
                <a:ea typeface="微软雅黑" panose="020B0503020204020204" pitchFamily="34" charset="-122"/>
              </a:rPr>
              <a:t>不再</a:t>
            </a:r>
          </a:p>
          <a:p>
            <a:pPr marL="400050" indent="-400050" eaLnBrk="0" hangingPunct="0">
              <a:lnSpc>
                <a:spcPct val="150000"/>
              </a:lnSpc>
              <a:spcBef>
                <a:spcPct val="20000"/>
              </a:spcBef>
            </a:pPr>
            <a:r>
              <a:rPr lang="en-US" altLang="zh-CN" sz="2000" dirty="0">
                <a:solidFill>
                  <a:srgbClr val="000000"/>
                </a:solidFill>
                <a:latin typeface="Times New Roman" panose="02020603050405020304" pitchFamily="18" charset="0"/>
                <a:ea typeface="微软雅黑" panose="020B0503020204020204" pitchFamily="34" charset="-122"/>
              </a:rPr>
              <a:t>He </a:t>
            </a:r>
            <a:r>
              <a:rPr lang="en-US" altLang="zh-CN" sz="2000" dirty="0">
                <a:solidFill>
                  <a:srgbClr val="FF0000"/>
                </a:solidFill>
                <a:latin typeface="Times New Roman" panose="02020603050405020304" pitchFamily="18" charset="0"/>
                <a:ea typeface="微软雅黑" panose="020B0503020204020204" pitchFamily="34" charset="-122"/>
              </a:rPr>
              <a:t>no longer</a:t>
            </a:r>
            <a:r>
              <a:rPr lang="en-US" altLang="zh-CN" sz="2000" dirty="0">
                <a:solidFill>
                  <a:srgbClr val="000000"/>
                </a:solidFill>
                <a:latin typeface="Times New Roman" panose="02020603050405020304" pitchFamily="18" charset="0"/>
                <a:ea typeface="微软雅黑" panose="020B0503020204020204" pitchFamily="34" charset="-122"/>
              </a:rPr>
              <a:t> read books.</a:t>
            </a:r>
            <a:r>
              <a:rPr lang="zh-TW" altLang="en-US" sz="2000" dirty="0">
                <a:solidFill>
                  <a:srgbClr val="000000"/>
                </a:solidFill>
                <a:latin typeface="Times New Roman" panose="02020603050405020304" pitchFamily="18" charset="0"/>
                <a:ea typeface="微软雅黑" panose="020B0503020204020204" pitchFamily="34" charset="-122"/>
              </a:rPr>
              <a:t>他不再看书</a:t>
            </a:r>
            <a:r>
              <a:rPr lang="zh-CN" altLang="en-US" sz="2000" dirty="0">
                <a:solidFill>
                  <a:srgbClr val="000000"/>
                </a:solidFill>
                <a:latin typeface="Times New Roman" panose="02020603050405020304" pitchFamily="18" charset="0"/>
                <a:ea typeface="微软雅黑" panose="020B0503020204020204" pitchFamily="34" charset="-122"/>
              </a:rPr>
              <a:t>了。</a:t>
            </a:r>
          </a:p>
          <a:p>
            <a:pPr marL="400050" indent="-400050" eaLnBrk="0" hangingPunct="0">
              <a:lnSpc>
                <a:spcPct val="150000"/>
              </a:lnSpc>
              <a:spcBef>
                <a:spcPct val="20000"/>
              </a:spcBef>
            </a:pPr>
            <a:r>
              <a:rPr lang="zh-TW" altLang="en-US" sz="2000" dirty="0">
                <a:solidFill>
                  <a:srgbClr val="000000"/>
                </a:solidFill>
                <a:latin typeface="Times New Roman" panose="02020603050405020304" pitchFamily="18" charset="0"/>
                <a:ea typeface="微软雅黑" panose="020B0503020204020204" pitchFamily="34" charset="-122"/>
              </a:rPr>
              <a:t> </a:t>
            </a:r>
            <a:r>
              <a:rPr lang="zh-CN" altLang="en-US" sz="2000" dirty="0">
                <a:solidFill>
                  <a:schemeClr val="hlink"/>
                </a:solidFill>
                <a:latin typeface="Times New Roman" panose="02020603050405020304" pitchFamily="18" charset="0"/>
                <a:ea typeface="微软雅黑" panose="020B0503020204020204" pitchFamily="34" charset="-122"/>
              </a:rPr>
              <a:t>辨析：</a:t>
            </a:r>
            <a:r>
              <a:rPr lang="en-US" altLang="zh-CN" sz="2000" dirty="0">
                <a:solidFill>
                  <a:schemeClr val="hlink"/>
                </a:solidFill>
                <a:latin typeface="Times New Roman" panose="02020603050405020304" pitchFamily="18" charset="0"/>
                <a:ea typeface="微软雅黑" panose="020B0503020204020204" pitchFamily="34" charset="-122"/>
              </a:rPr>
              <a:t>no longer </a:t>
            </a:r>
            <a:r>
              <a:rPr lang="zh-TW" altLang="en-US" sz="2000" dirty="0">
                <a:solidFill>
                  <a:schemeClr val="hlink"/>
                </a:solidFill>
                <a:latin typeface="Times New Roman" panose="02020603050405020304" pitchFamily="18" charset="0"/>
                <a:ea typeface="微软雅黑" panose="020B0503020204020204" pitchFamily="34" charset="-122"/>
              </a:rPr>
              <a:t>与 </a:t>
            </a:r>
            <a:r>
              <a:rPr lang="en-US" altLang="zh-CN" sz="2000" dirty="0">
                <a:solidFill>
                  <a:schemeClr val="hlink"/>
                </a:solidFill>
                <a:latin typeface="Times New Roman" panose="02020603050405020304" pitchFamily="18" charset="0"/>
                <a:ea typeface="微软雅黑" panose="020B0503020204020204" pitchFamily="34" charset="-122"/>
              </a:rPr>
              <a:t>no more</a:t>
            </a:r>
          </a:p>
          <a:p>
            <a:pPr marL="400050" indent="-400050" eaLnBrk="0" hangingPunct="0">
              <a:lnSpc>
                <a:spcPct val="150000"/>
              </a:lnSpc>
              <a:spcBef>
                <a:spcPct val="20000"/>
              </a:spcBef>
            </a:pPr>
            <a:r>
              <a:rPr lang="en-US" altLang="zh-CN" sz="2000" dirty="0">
                <a:solidFill>
                  <a:srgbClr val="000000"/>
                </a:solidFill>
                <a:latin typeface="Times New Roman" panose="02020603050405020304" pitchFamily="18" charset="0"/>
                <a:ea typeface="微软雅黑" panose="020B0503020204020204" pitchFamily="34" charset="-122"/>
              </a:rPr>
              <a:t>(1). no longer</a:t>
            </a:r>
            <a:r>
              <a:rPr lang="zh-TW" altLang="en-US" sz="2000" dirty="0">
                <a:solidFill>
                  <a:srgbClr val="000000"/>
                </a:solidFill>
                <a:latin typeface="Times New Roman" panose="02020603050405020304" pitchFamily="18" charset="0"/>
                <a:ea typeface="微软雅黑" panose="020B0503020204020204" pitchFamily="34" charset="-122"/>
              </a:rPr>
              <a:t>中的</a:t>
            </a:r>
            <a:r>
              <a:rPr lang="en-US" altLang="zh-CN" sz="2000" dirty="0">
                <a:solidFill>
                  <a:srgbClr val="000000"/>
                </a:solidFill>
                <a:latin typeface="Times New Roman" panose="02020603050405020304" pitchFamily="18" charset="0"/>
                <a:ea typeface="微软雅黑" panose="020B0503020204020204" pitchFamily="34" charset="-122"/>
              </a:rPr>
              <a:t>longer</a:t>
            </a:r>
            <a:r>
              <a:rPr lang="zh-CN" altLang="en-US" sz="2000" dirty="0">
                <a:solidFill>
                  <a:srgbClr val="000000"/>
                </a:solidFill>
                <a:latin typeface="Times New Roman" panose="02020603050405020304" pitchFamily="18" charset="0"/>
                <a:ea typeface="微软雅黑" panose="020B0503020204020204" pitchFamily="34" charset="-122"/>
              </a:rPr>
              <a:t>是副词</a:t>
            </a:r>
            <a:r>
              <a:rPr lang="en-US" altLang="zh-CN" sz="2000" dirty="0">
                <a:solidFill>
                  <a:srgbClr val="000000"/>
                </a:solidFill>
                <a:latin typeface="Times New Roman" panose="02020603050405020304" pitchFamily="18" charset="0"/>
                <a:ea typeface="微软雅黑" panose="020B0503020204020204" pitchFamily="34" charset="-122"/>
              </a:rPr>
              <a:t>long</a:t>
            </a:r>
            <a:r>
              <a:rPr lang="zh-CN" altLang="en-US" sz="2000" dirty="0">
                <a:solidFill>
                  <a:srgbClr val="000000"/>
                </a:solidFill>
                <a:latin typeface="Times New Roman" panose="02020603050405020304" pitchFamily="18" charset="0"/>
                <a:ea typeface="微软雅黑" panose="020B0503020204020204" pitchFamily="34" charset="-122"/>
              </a:rPr>
              <a:t>的比较级，</a:t>
            </a:r>
            <a:r>
              <a:rPr lang="en-US" altLang="zh-CN" sz="2000" dirty="0">
                <a:solidFill>
                  <a:srgbClr val="000000"/>
                </a:solidFill>
                <a:latin typeface="Times New Roman" panose="02020603050405020304" pitchFamily="18" charset="0"/>
                <a:ea typeface="微软雅黑" panose="020B0503020204020204" pitchFamily="34" charset="-122"/>
              </a:rPr>
              <a:t>long</a:t>
            </a:r>
            <a:r>
              <a:rPr lang="zh-CN" altLang="en-US" sz="2000" dirty="0">
                <a:solidFill>
                  <a:srgbClr val="000000"/>
                </a:solidFill>
                <a:latin typeface="Times New Roman" panose="02020603050405020304" pitchFamily="18" charset="0"/>
                <a:ea typeface="微软雅黑" panose="020B0503020204020204" pitchFamily="34" charset="-122"/>
              </a:rPr>
              <a:t>有在某一时刻以后之意，</a:t>
            </a:r>
            <a:r>
              <a:rPr lang="zh-CN" altLang="en-US" sz="2000" dirty="0">
                <a:solidFill>
                  <a:schemeClr val="folHlink"/>
                </a:solidFill>
                <a:latin typeface="Times New Roman" panose="02020603050405020304" pitchFamily="18" charset="0"/>
                <a:ea typeface="微软雅黑" panose="020B0503020204020204" pitchFamily="34" charset="-122"/>
              </a:rPr>
              <a:t>着重表示时间的</a:t>
            </a:r>
            <a:r>
              <a:rPr lang="zh-TW" altLang="en-US" sz="2000" dirty="0">
                <a:solidFill>
                  <a:schemeClr val="folHlink"/>
                </a:solidFill>
                <a:latin typeface="Times New Roman" panose="02020603050405020304" pitchFamily="18" charset="0"/>
                <a:ea typeface="微软雅黑" panose="020B0503020204020204" pitchFamily="34" charset="-122"/>
              </a:rPr>
              <a:t>不再延续，意为“如今不再</a:t>
            </a:r>
            <a:r>
              <a:rPr lang="zh-CN" altLang="en-US" sz="2000" dirty="0">
                <a:solidFill>
                  <a:schemeClr val="folHlink"/>
                </a:solidFill>
                <a:latin typeface="Times New Roman" panose="02020603050405020304" pitchFamily="18" charset="0"/>
                <a:ea typeface="微软雅黑" panose="020B0503020204020204" pitchFamily="34" charset="-122"/>
              </a:rPr>
              <a:t>”，通常放在行为动词之前，</a:t>
            </a:r>
            <a:r>
              <a:rPr lang="en-US" altLang="zh-CN" sz="2000" dirty="0">
                <a:solidFill>
                  <a:schemeClr val="folHlink"/>
                </a:solidFill>
                <a:latin typeface="Times New Roman" panose="02020603050405020304" pitchFamily="18" charset="0"/>
                <a:ea typeface="微软雅黑" panose="020B0503020204020204" pitchFamily="34" charset="-122"/>
              </a:rPr>
              <a:t>be</a:t>
            </a:r>
            <a:r>
              <a:rPr lang="zh-CN" altLang="en-US" sz="2000" dirty="0">
                <a:solidFill>
                  <a:schemeClr val="folHlink"/>
                </a:solidFill>
                <a:latin typeface="Times New Roman" panose="02020603050405020304" pitchFamily="18" charset="0"/>
                <a:ea typeface="微软雅黑" panose="020B0503020204020204" pitchFamily="34" charset="-122"/>
              </a:rPr>
              <a:t>动词的后面。</a:t>
            </a:r>
            <a:r>
              <a:rPr lang="en-US" altLang="zh-CN" sz="2000" dirty="0">
                <a:solidFill>
                  <a:srgbClr val="000000"/>
                </a:solidFill>
                <a:latin typeface="Times New Roman" panose="02020603050405020304" pitchFamily="18" charset="0"/>
                <a:ea typeface="微软雅黑" panose="020B0503020204020204" pitchFamily="34" charset="-122"/>
              </a:rPr>
              <a:t>no longer</a:t>
            </a:r>
            <a:r>
              <a:rPr lang="zh-CN" altLang="en-US" sz="2000" dirty="0">
                <a:solidFill>
                  <a:srgbClr val="000000"/>
                </a:solidFill>
                <a:latin typeface="Times New Roman" panose="02020603050405020304" pitchFamily="18" charset="0"/>
                <a:ea typeface="微软雅黑" panose="020B0503020204020204" pitchFamily="34" charset="-122"/>
              </a:rPr>
              <a:t>可用</a:t>
            </a:r>
            <a:r>
              <a:rPr lang="en-US" altLang="zh-CN" sz="2000" dirty="0">
                <a:solidFill>
                  <a:srgbClr val="000000"/>
                </a:solidFill>
                <a:latin typeface="Times New Roman" panose="02020603050405020304" pitchFamily="18" charset="0"/>
                <a:ea typeface="微软雅黑" panose="020B0503020204020204" pitchFamily="34" charset="-122"/>
              </a:rPr>
              <a:t>not any longer</a:t>
            </a:r>
            <a:r>
              <a:rPr lang="zh-TW" altLang="en-US" sz="2000" dirty="0">
                <a:solidFill>
                  <a:srgbClr val="000000"/>
                </a:solidFill>
                <a:latin typeface="Times New Roman" panose="02020603050405020304" pitchFamily="18" charset="0"/>
                <a:ea typeface="微软雅黑" panose="020B0503020204020204" pitchFamily="34" charset="-122"/>
              </a:rPr>
              <a:t>代替；</a:t>
            </a:r>
            <a:r>
              <a:rPr lang="en-US" altLang="zh-CN" sz="2000" dirty="0">
                <a:solidFill>
                  <a:srgbClr val="000000"/>
                </a:solidFill>
                <a:latin typeface="Times New Roman" panose="02020603050405020304" pitchFamily="18" charset="0"/>
                <a:ea typeface="微软雅黑" panose="020B0503020204020204" pitchFamily="34" charset="-122"/>
              </a:rPr>
              <a:t>no longer </a:t>
            </a:r>
            <a:r>
              <a:rPr lang="zh-CN" altLang="en-US" sz="2000" dirty="0">
                <a:solidFill>
                  <a:srgbClr val="000000"/>
                </a:solidFill>
                <a:latin typeface="Times New Roman" panose="02020603050405020304" pitchFamily="18" charset="0"/>
                <a:ea typeface="微软雅黑" panose="020B0503020204020204" pitchFamily="34" charset="-122"/>
              </a:rPr>
              <a:t>修饰延续性动词，如</a:t>
            </a:r>
            <a:r>
              <a:rPr lang="en-US" altLang="zh-CN" sz="2000" dirty="0">
                <a:solidFill>
                  <a:srgbClr val="000000"/>
                </a:solidFill>
                <a:latin typeface="Times New Roman" panose="02020603050405020304" pitchFamily="18" charset="0"/>
                <a:ea typeface="微软雅黑" panose="020B0503020204020204" pitchFamily="34" charset="-122"/>
              </a:rPr>
              <a:t>teach, live, work</a:t>
            </a:r>
            <a:r>
              <a:rPr lang="zh-CN" altLang="en-US" sz="2000" dirty="0">
                <a:solidFill>
                  <a:srgbClr val="000000"/>
                </a:solidFill>
                <a:latin typeface="Times New Roman" panose="02020603050405020304" pitchFamily="18" charset="0"/>
                <a:ea typeface="微软雅黑" panose="020B0503020204020204" pitchFamily="34" charset="-122"/>
              </a:rPr>
              <a:t>等，表示动作不再延续。</a:t>
            </a:r>
            <a:endParaRPr lang="zh-TW" altLang="en-US" sz="2000" dirty="0">
              <a:solidFill>
                <a:srgbClr val="000000"/>
              </a:solidFill>
              <a:latin typeface="Times New Roman" panose="02020603050405020304" pitchFamily="18" charset="0"/>
              <a:ea typeface="微软雅黑" panose="020B0503020204020204" pitchFamily="34" charset="-122"/>
            </a:endParaRPr>
          </a:p>
        </p:txBody>
      </p:sp>
      <p:sp>
        <p:nvSpPr>
          <p:cNvPr id="47107" name="矩形 3"/>
          <p:cNvSpPr>
            <a:spLocks noChangeArrowheads="1"/>
          </p:cNvSpPr>
          <p:nvPr/>
        </p:nvSpPr>
        <p:spPr bwMode="auto">
          <a:xfrm>
            <a:off x="510765" y="560895"/>
            <a:ext cx="177356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dirty="0">
                <a:latin typeface="Times New Roman" panose="02020603050405020304" pitchFamily="18" charset="0"/>
                <a:ea typeface="微软雅黑" panose="020B0503020204020204" pitchFamily="34" charset="-122"/>
              </a:rPr>
              <a:t>Language points</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4"/>
          <p:cNvSpPr>
            <a:spLocks noChangeArrowheads="1"/>
          </p:cNvSpPr>
          <p:nvPr/>
        </p:nvSpPr>
        <p:spPr bwMode="auto">
          <a:xfrm>
            <a:off x="1371600" y="782242"/>
            <a:ext cx="6400800" cy="1325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TW" sz="2400" dirty="0">
                <a:solidFill>
                  <a:srgbClr val="000000"/>
                </a:solidFill>
                <a:latin typeface="Times New Roman" panose="02020603050405020304" pitchFamily="18" charset="0"/>
                <a:ea typeface="微软雅黑" panose="020B0503020204020204" pitchFamily="34" charset="-122"/>
              </a:rPr>
              <a:t>Her father died, and after that she no longer </a:t>
            </a:r>
            <a:endParaRPr lang="en-US" altLang="zh-CN" sz="2400" dirty="0">
              <a:solidFill>
                <a:srgbClr val="000000"/>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en-US" altLang="zh-TW" sz="2400" dirty="0">
                <a:solidFill>
                  <a:srgbClr val="000000"/>
                </a:solidFill>
                <a:latin typeface="Times New Roman" panose="02020603050405020304" pitchFamily="18" charset="0"/>
                <a:ea typeface="微软雅黑" panose="020B0503020204020204" pitchFamily="34" charset="-122"/>
              </a:rPr>
              <a:t>went to school (=she didn‘t go to school an</a:t>
            </a:r>
            <a:r>
              <a:rPr lang="en-US" altLang="zh-CN" sz="2400" dirty="0">
                <a:solidFill>
                  <a:srgbClr val="000000"/>
                </a:solidFill>
                <a:latin typeface="Times New Roman" panose="02020603050405020304" pitchFamily="18" charset="0"/>
                <a:ea typeface="微软雅黑" panose="020B0503020204020204" pitchFamily="34" charset="-122"/>
              </a:rPr>
              <a:t>y</a:t>
            </a:r>
            <a:r>
              <a:rPr lang="en-US" altLang="zh-TW" sz="2400" dirty="0">
                <a:solidFill>
                  <a:srgbClr val="000000"/>
                </a:solidFill>
                <a:latin typeface="Times New Roman" panose="02020603050405020304" pitchFamily="18" charset="0"/>
                <a:ea typeface="微软雅黑" panose="020B0503020204020204" pitchFamily="34" charset="-122"/>
              </a:rPr>
              <a:t> </a:t>
            </a:r>
            <a:endParaRPr lang="en-US" altLang="zh-CN" sz="2400" dirty="0">
              <a:solidFill>
                <a:srgbClr val="000000"/>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en-US" altLang="zh-TW" sz="2400" dirty="0">
                <a:solidFill>
                  <a:srgbClr val="000000"/>
                </a:solidFill>
                <a:latin typeface="Times New Roman" panose="02020603050405020304" pitchFamily="18" charset="0"/>
                <a:ea typeface="微软雅黑" panose="020B0503020204020204" pitchFamily="34" charset="-122"/>
              </a:rPr>
              <a:t>longer) </a:t>
            </a:r>
            <a:r>
              <a:rPr lang="zh-TW" altLang="en-US" sz="2400" dirty="0">
                <a:solidFill>
                  <a:srgbClr val="000000"/>
                </a:solidFill>
                <a:latin typeface="Times New Roman" panose="02020603050405020304" pitchFamily="18" charset="0"/>
                <a:ea typeface="微软雅黑" panose="020B0503020204020204" pitchFamily="34" charset="-122"/>
              </a:rPr>
              <a:t>她的父亲去世后，她就不再上学了。</a:t>
            </a:r>
            <a:endParaRPr lang="zh-CN" altLang="en-US" sz="2400" dirty="0">
              <a:solidFill>
                <a:srgbClr val="000000"/>
              </a:solidFill>
              <a:latin typeface="Times New Roman" panose="02020603050405020304" pitchFamily="18" charset="0"/>
              <a:ea typeface="微软雅黑" panose="020B0503020204020204" pitchFamily="34" charset="-122"/>
            </a:endParaRPr>
          </a:p>
        </p:txBody>
      </p:sp>
      <p:sp>
        <p:nvSpPr>
          <p:cNvPr id="48130" name="Rectangle 6"/>
          <p:cNvSpPr>
            <a:spLocks noChangeArrowheads="1"/>
          </p:cNvSpPr>
          <p:nvPr/>
        </p:nvSpPr>
        <p:spPr bwMode="auto">
          <a:xfrm>
            <a:off x="1371600" y="2343150"/>
            <a:ext cx="6343650" cy="176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(2). no more</a:t>
            </a:r>
            <a:r>
              <a:rPr lang="zh-TW" altLang="en-US" sz="2400">
                <a:solidFill>
                  <a:srgbClr val="000000"/>
                </a:solidFill>
                <a:latin typeface="Times New Roman" panose="02020603050405020304" pitchFamily="18" charset="0"/>
                <a:ea typeface="微软雅黑" panose="020B0503020204020204" pitchFamily="34" charset="-122"/>
              </a:rPr>
              <a:t>中的</a:t>
            </a:r>
            <a:r>
              <a:rPr lang="en-US" altLang="zh-CN" sz="2400">
                <a:solidFill>
                  <a:srgbClr val="000000"/>
                </a:solidFill>
                <a:latin typeface="Times New Roman" panose="02020603050405020304" pitchFamily="18" charset="0"/>
                <a:ea typeface="微软雅黑" panose="020B0503020204020204" pitchFamily="34" charset="-122"/>
              </a:rPr>
              <a:t>more</a:t>
            </a:r>
            <a:r>
              <a:rPr lang="zh-TW" altLang="en-US" sz="2400">
                <a:solidFill>
                  <a:srgbClr val="000000"/>
                </a:solidFill>
                <a:latin typeface="Times New Roman" panose="02020603050405020304" pitchFamily="18" charset="0"/>
                <a:ea typeface="微软雅黑" panose="020B0503020204020204" pitchFamily="34" charset="-122"/>
              </a:rPr>
              <a:t>是</a:t>
            </a:r>
            <a:r>
              <a:rPr lang="en-US" altLang="zh-CN" sz="2400">
                <a:solidFill>
                  <a:srgbClr val="000000"/>
                </a:solidFill>
                <a:latin typeface="Times New Roman" panose="02020603050405020304" pitchFamily="18" charset="0"/>
                <a:ea typeface="微软雅黑" panose="020B0503020204020204" pitchFamily="34" charset="-122"/>
              </a:rPr>
              <a:t>many / much</a:t>
            </a:r>
            <a:r>
              <a:rPr lang="zh-TW" altLang="en-US" sz="2400">
                <a:solidFill>
                  <a:srgbClr val="000000"/>
                </a:solidFill>
                <a:latin typeface="Times New Roman" panose="02020603050405020304" pitchFamily="18" charset="0"/>
                <a:ea typeface="微软雅黑" panose="020B0503020204020204" pitchFamily="34" charset="-122"/>
              </a:rPr>
              <a:t>的比较级</a:t>
            </a:r>
            <a:endParaRPr lang="zh-TW" altLang="zh-CN" sz="2400">
              <a:solidFill>
                <a:srgbClr val="000000"/>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en-US" altLang="zh-CN" sz="2400">
                <a:solidFill>
                  <a:srgbClr val="000000"/>
                </a:solidFill>
                <a:latin typeface="Times New Roman" panose="02020603050405020304" pitchFamily="18" charset="0"/>
                <a:ea typeface="微软雅黑" panose="020B0503020204020204" pitchFamily="34" charset="-122"/>
              </a:rPr>
              <a:t>more</a:t>
            </a:r>
            <a:r>
              <a:rPr lang="zh-TW" altLang="en-US" sz="2400">
                <a:solidFill>
                  <a:srgbClr val="000000"/>
                </a:solidFill>
                <a:latin typeface="Times New Roman" panose="02020603050405020304" pitchFamily="18" charset="0"/>
                <a:ea typeface="微软雅黑" panose="020B0503020204020204" pitchFamily="34" charset="-122"/>
              </a:rPr>
              <a:t>有</a:t>
            </a:r>
            <a:r>
              <a:rPr lang="en-US" altLang="zh-CN" sz="2400">
                <a:solidFill>
                  <a:srgbClr val="000000"/>
                </a:solidFill>
                <a:latin typeface="Times New Roman" panose="02020603050405020304" pitchFamily="18" charset="0"/>
                <a:ea typeface="微软雅黑" panose="020B0503020204020204" pitchFamily="34" charset="-122"/>
              </a:rPr>
              <a:t>again</a:t>
            </a:r>
            <a:r>
              <a:rPr lang="zh-CN" altLang="en-US" sz="2400">
                <a:solidFill>
                  <a:srgbClr val="000000"/>
                </a:solidFill>
                <a:latin typeface="Times New Roman" panose="02020603050405020304" pitchFamily="18" charset="0"/>
                <a:ea typeface="微软雅黑" panose="020B0503020204020204" pitchFamily="34" charset="-122"/>
              </a:rPr>
              <a:t>之</a:t>
            </a:r>
            <a:r>
              <a:rPr lang="zh-TW" altLang="en-US" sz="2400">
                <a:solidFill>
                  <a:srgbClr val="000000"/>
                </a:solidFill>
                <a:latin typeface="Times New Roman" panose="02020603050405020304" pitchFamily="18" charset="0"/>
                <a:ea typeface="微软雅黑" panose="020B0503020204020204" pitchFamily="34" charset="-122"/>
              </a:rPr>
              <a:t>意，</a:t>
            </a:r>
            <a:r>
              <a:rPr lang="zh-TW" altLang="en-US" sz="2400">
                <a:solidFill>
                  <a:schemeClr val="folHlink"/>
                </a:solidFill>
                <a:latin typeface="Times New Roman" panose="02020603050405020304" pitchFamily="18" charset="0"/>
                <a:ea typeface="微软雅黑" panose="020B0503020204020204" pitchFamily="34" charset="-122"/>
              </a:rPr>
              <a:t>着重表示数量或程度的减</a:t>
            </a:r>
            <a:endParaRPr lang="zh-TW" altLang="zh-CN" sz="2400">
              <a:solidFill>
                <a:schemeClr val="folHlink"/>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zh-TW" altLang="en-US" sz="2400">
                <a:solidFill>
                  <a:schemeClr val="folHlink"/>
                </a:solidFill>
                <a:latin typeface="Times New Roman" panose="02020603050405020304" pitchFamily="18" charset="0"/>
                <a:ea typeface="微软雅黑" panose="020B0503020204020204" pitchFamily="34" charset="-122"/>
              </a:rPr>
              <a:t>少，意为</a:t>
            </a:r>
            <a:r>
              <a:rPr lang="zh-CN" altLang="en-US" sz="2400">
                <a:solidFill>
                  <a:schemeClr val="folHlink"/>
                </a:solidFill>
                <a:latin typeface="Times New Roman" panose="02020603050405020304" pitchFamily="18" charset="0"/>
                <a:ea typeface="微软雅黑" panose="020B0503020204020204" pitchFamily="34" charset="-122"/>
              </a:rPr>
              <a:t>“</a:t>
            </a:r>
            <a:r>
              <a:rPr lang="zh-TW" altLang="en-US" sz="2400">
                <a:solidFill>
                  <a:schemeClr val="folHlink"/>
                </a:solidFill>
                <a:latin typeface="Times New Roman" panose="02020603050405020304" pitchFamily="18" charset="0"/>
                <a:ea typeface="微软雅黑" panose="020B0503020204020204" pitchFamily="34" charset="-122"/>
              </a:rPr>
              <a:t>再也没有更多（大）的数量（程</a:t>
            </a:r>
            <a:endParaRPr lang="zh-TW" altLang="zh-CN" sz="2400">
              <a:solidFill>
                <a:schemeClr val="folHlink"/>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zh-TW" altLang="en-US" sz="2400">
                <a:solidFill>
                  <a:schemeClr val="folHlink"/>
                </a:solidFill>
                <a:latin typeface="Times New Roman" panose="02020603050405020304" pitchFamily="18" charset="0"/>
                <a:ea typeface="微软雅黑" panose="020B0503020204020204" pitchFamily="34" charset="-122"/>
              </a:rPr>
              <a:t>度）</a:t>
            </a:r>
            <a:r>
              <a:rPr lang="zh-TW" altLang="en-US" sz="2400">
                <a:solidFill>
                  <a:srgbClr val="000000"/>
                </a:solidFill>
                <a:latin typeface="Times New Roman" panose="02020603050405020304" pitchFamily="18" charset="0"/>
                <a:ea typeface="微软雅黑" panose="020B0503020204020204" pitchFamily="34" charset="-122"/>
              </a:rPr>
              <a:t>”。</a:t>
            </a:r>
          </a:p>
        </p:txBody>
      </p:sp>
      <p:pic>
        <p:nvPicPr>
          <p:cNvPr id="48131" name="Picture 7" descr="u=4071768608,2259633986&amp;fm=0&amp;gp=0"/>
          <p:cNvPicPr>
            <a:picLocks noChangeAspect="1" noChangeArrowheads="1"/>
          </p:cNvPicPr>
          <p:nvPr/>
        </p:nvPicPr>
        <p:blipFill>
          <a:blip r:embed="rId2" cstate="email"/>
          <a:srcRect/>
          <a:stretch>
            <a:fillRect/>
          </a:stretch>
        </p:blipFill>
        <p:spPr bwMode="auto">
          <a:xfrm>
            <a:off x="6286501" y="4114801"/>
            <a:ext cx="535781" cy="53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8" descr="u=4071768608,2259633986&amp;fm=0&amp;gp=0"/>
          <p:cNvPicPr>
            <a:picLocks noChangeAspect="1" noChangeArrowheads="1"/>
          </p:cNvPicPr>
          <p:nvPr/>
        </p:nvPicPr>
        <p:blipFill>
          <a:blip r:embed="rId2" cstate="email"/>
          <a:srcRect/>
          <a:stretch>
            <a:fillRect/>
          </a:stretch>
        </p:blipFill>
        <p:spPr bwMode="auto">
          <a:xfrm>
            <a:off x="7143751" y="3886201"/>
            <a:ext cx="535781" cy="535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5"/>
          <p:cNvSpPr>
            <a:spLocks noChangeArrowheads="1"/>
          </p:cNvSpPr>
          <p:nvPr/>
        </p:nvSpPr>
        <p:spPr bwMode="auto">
          <a:xfrm>
            <a:off x="1475185" y="531019"/>
            <a:ext cx="6549628" cy="3492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indent="-400050" eaLnBrk="0" hangingPunct="0">
              <a:lnSpc>
                <a:spcPct val="150000"/>
              </a:lnSpc>
              <a:spcBef>
                <a:spcPct val="20000"/>
              </a:spcBef>
            </a:pPr>
            <a:r>
              <a:rPr lang="en-US" altLang="zh-TW" sz="2000" dirty="0">
                <a:solidFill>
                  <a:srgbClr val="000000"/>
                </a:solidFill>
                <a:latin typeface="Times New Roman" panose="02020603050405020304" pitchFamily="18" charset="0"/>
                <a:ea typeface="微软雅黑" panose="020B0503020204020204" pitchFamily="34" charset="-122"/>
              </a:rPr>
              <a:t>no more</a:t>
            </a:r>
            <a:r>
              <a:rPr lang="en-US" altLang="zh-CN" sz="2000" dirty="0">
                <a:solidFill>
                  <a:srgbClr val="000000"/>
                </a:solidFill>
                <a:latin typeface="Times New Roman" panose="02020603050405020304" pitchFamily="18" charset="0"/>
                <a:ea typeface="微软雅黑" panose="020B0503020204020204" pitchFamily="34" charset="-122"/>
              </a:rPr>
              <a:t> </a:t>
            </a:r>
            <a:r>
              <a:rPr lang="zh-TW" altLang="en-US" sz="2000" dirty="0">
                <a:solidFill>
                  <a:srgbClr val="000000"/>
                </a:solidFill>
                <a:latin typeface="Times New Roman" panose="02020603050405020304" pitchFamily="18" charset="0"/>
                <a:ea typeface="微软雅黑" panose="020B0503020204020204" pitchFamily="34" charset="-122"/>
              </a:rPr>
              <a:t>等于</a:t>
            </a:r>
            <a:r>
              <a:rPr lang="en-US" altLang="zh-TW" sz="2000" dirty="0">
                <a:solidFill>
                  <a:srgbClr val="000000"/>
                </a:solidFill>
                <a:latin typeface="Times New Roman" panose="02020603050405020304" pitchFamily="18" charset="0"/>
                <a:ea typeface="微软雅黑" panose="020B0503020204020204" pitchFamily="34" charset="-122"/>
              </a:rPr>
              <a:t>not</a:t>
            </a:r>
            <a:r>
              <a:rPr lang="en-US" altLang="zh-CN" sz="2000" dirty="0">
                <a:solidFill>
                  <a:srgbClr val="000000"/>
                </a:solidFill>
                <a:latin typeface="Times New Roman" panose="02020603050405020304" pitchFamily="18" charset="0"/>
                <a:ea typeface="微软雅黑" panose="020B0503020204020204" pitchFamily="34" charset="-122"/>
              </a:rPr>
              <a:t>…</a:t>
            </a:r>
            <a:r>
              <a:rPr lang="en-US" altLang="zh-TW" sz="2000" dirty="0">
                <a:solidFill>
                  <a:srgbClr val="000000"/>
                </a:solidFill>
                <a:latin typeface="Times New Roman" panose="02020603050405020304" pitchFamily="18" charset="0"/>
                <a:ea typeface="微软雅黑" panose="020B0503020204020204" pitchFamily="34" charset="-122"/>
              </a:rPr>
              <a:t>any more </a:t>
            </a:r>
            <a:r>
              <a:rPr lang="en-US" altLang="zh-CN" sz="2000" dirty="0">
                <a:solidFill>
                  <a:srgbClr val="000000"/>
                </a:solidFill>
                <a:latin typeface="Times New Roman" panose="02020603050405020304" pitchFamily="18" charset="0"/>
                <a:ea typeface="微软雅黑" panose="020B0503020204020204" pitchFamily="34" charset="-122"/>
              </a:rPr>
              <a:t>; </a:t>
            </a:r>
            <a:r>
              <a:rPr lang="en-US" altLang="zh-TW" sz="2000" dirty="0">
                <a:solidFill>
                  <a:srgbClr val="000000"/>
                </a:solidFill>
                <a:latin typeface="Times New Roman" panose="02020603050405020304" pitchFamily="18" charset="0"/>
                <a:ea typeface="微软雅黑" panose="020B0503020204020204" pitchFamily="34" charset="-122"/>
              </a:rPr>
              <a:t>no more </a:t>
            </a:r>
            <a:endParaRPr lang="en-US" altLang="zh-CN" sz="2000" dirty="0">
              <a:solidFill>
                <a:srgbClr val="000000"/>
              </a:solidFill>
              <a:latin typeface="Times New Roman" panose="02020603050405020304" pitchFamily="18" charset="0"/>
              <a:ea typeface="微软雅黑" panose="020B0503020204020204" pitchFamily="34" charset="-122"/>
            </a:endParaRPr>
          </a:p>
          <a:p>
            <a:pPr indent="-400050" eaLnBrk="0" hangingPunct="0">
              <a:lnSpc>
                <a:spcPct val="150000"/>
              </a:lnSpc>
              <a:spcBef>
                <a:spcPct val="20000"/>
              </a:spcBef>
            </a:pPr>
            <a:r>
              <a:rPr lang="en-US" altLang="zh-CN" sz="2000" dirty="0">
                <a:solidFill>
                  <a:srgbClr val="000000"/>
                </a:solidFill>
                <a:latin typeface="Times New Roman" panose="02020603050405020304" pitchFamily="18" charset="0"/>
                <a:ea typeface="微软雅黑" panose="020B0503020204020204" pitchFamily="34" charset="-122"/>
              </a:rPr>
              <a:t>/</a:t>
            </a:r>
            <a:r>
              <a:rPr lang="en-US" altLang="zh-TW" sz="2000" dirty="0">
                <a:solidFill>
                  <a:srgbClr val="000000"/>
                </a:solidFill>
                <a:latin typeface="Times New Roman" panose="02020603050405020304" pitchFamily="18" charset="0"/>
                <a:ea typeface="微软雅黑" panose="020B0503020204020204" pitchFamily="34" charset="-122"/>
              </a:rPr>
              <a:t>n</a:t>
            </a:r>
            <a:r>
              <a:rPr lang="en-US" altLang="zh-CN" sz="2000" dirty="0">
                <a:solidFill>
                  <a:srgbClr val="000000"/>
                </a:solidFill>
                <a:latin typeface="Times New Roman" panose="02020603050405020304" pitchFamily="18" charset="0"/>
                <a:ea typeface="微软雅黑" panose="020B0503020204020204" pitchFamily="34" charset="-122"/>
              </a:rPr>
              <a:t>ot… </a:t>
            </a:r>
            <a:r>
              <a:rPr lang="en-US" altLang="zh-TW" sz="2000" dirty="0">
                <a:solidFill>
                  <a:srgbClr val="000000"/>
                </a:solidFill>
                <a:latin typeface="Times New Roman" panose="02020603050405020304" pitchFamily="18" charset="0"/>
                <a:ea typeface="微软雅黑" panose="020B0503020204020204" pitchFamily="34" charset="-122"/>
              </a:rPr>
              <a:t>any </a:t>
            </a:r>
            <a:r>
              <a:rPr lang="en-US" altLang="zh-CN" sz="2000" dirty="0">
                <a:solidFill>
                  <a:srgbClr val="000000"/>
                </a:solidFill>
                <a:latin typeface="Times New Roman" panose="02020603050405020304" pitchFamily="18" charset="0"/>
                <a:ea typeface="微软雅黑" panose="020B0503020204020204" pitchFamily="34" charset="-122"/>
              </a:rPr>
              <a:t>more </a:t>
            </a:r>
            <a:r>
              <a:rPr lang="zh-TW" altLang="en-US" sz="2000" dirty="0">
                <a:solidFill>
                  <a:srgbClr val="000000"/>
                </a:solidFill>
                <a:latin typeface="Times New Roman" panose="02020603050405020304" pitchFamily="18" charset="0"/>
                <a:ea typeface="微软雅黑" panose="020B0503020204020204" pitchFamily="34" charset="-122"/>
              </a:rPr>
              <a:t>与</a:t>
            </a:r>
            <a:r>
              <a:rPr lang="en-US" altLang="zh-TW" sz="2000" dirty="0">
                <a:solidFill>
                  <a:srgbClr val="000000"/>
                </a:solidFill>
                <a:latin typeface="Times New Roman" panose="02020603050405020304" pitchFamily="18" charset="0"/>
                <a:ea typeface="微软雅黑" panose="020B0503020204020204" pitchFamily="34" charset="-122"/>
              </a:rPr>
              <a:t>no longer/not...any longer</a:t>
            </a:r>
            <a:endParaRPr lang="en-US" altLang="zh-CN" sz="2000" dirty="0">
              <a:solidFill>
                <a:srgbClr val="000000"/>
              </a:solidFill>
              <a:latin typeface="Times New Roman" panose="02020603050405020304" pitchFamily="18" charset="0"/>
              <a:ea typeface="微软雅黑" panose="020B0503020204020204" pitchFamily="34" charset="-122"/>
            </a:endParaRPr>
          </a:p>
          <a:p>
            <a:pPr indent="-400050" eaLnBrk="0" hangingPunct="0">
              <a:lnSpc>
                <a:spcPct val="150000"/>
              </a:lnSpc>
              <a:spcBef>
                <a:spcPct val="20000"/>
              </a:spcBef>
            </a:pPr>
            <a:r>
              <a:rPr lang="zh-TW" altLang="en-US" sz="2000" dirty="0">
                <a:solidFill>
                  <a:srgbClr val="000000"/>
                </a:solidFill>
                <a:latin typeface="Times New Roman" panose="02020603050405020304" pitchFamily="18" charset="0"/>
                <a:ea typeface="微软雅黑" panose="020B0503020204020204" pitchFamily="34" charset="-122"/>
              </a:rPr>
              <a:t>同义，但用法有所区别；当涉及数量和程度</a:t>
            </a:r>
            <a:r>
              <a:rPr lang="zh-CN" altLang="en-US" sz="2000" dirty="0">
                <a:solidFill>
                  <a:srgbClr val="000000"/>
                </a:solidFill>
                <a:latin typeface="Times New Roman" panose="02020603050405020304" pitchFamily="18" charset="0"/>
                <a:ea typeface="微软雅黑" panose="020B0503020204020204" pitchFamily="34" charset="-122"/>
              </a:rPr>
              <a:t>时要用</a:t>
            </a:r>
            <a:r>
              <a:rPr lang="en-US" altLang="zh-TW" sz="2000" dirty="0">
                <a:solidFill>
                  <a:srgbClr val="000000"/>
                </a:solidFill>
                <a:latin typeface="Times New Roman" panose="02020603050405020304" pitchFamily="18" charset="0"/>
                <a:ea typeface="微软雅黑" panose="020B0503020204020204" pitchFamily="34" charset="-122"/>
              </a:rPr>
              <a:t>no more</a:t>
            </a:r>
            <a:r>
              <a:rPr lang="zh-TW" altLang="en-US" sz="2000" dirty="0">
                <a:solidFill>
                  <a:srgbClr val="000000"/>
                </a:solidFill>
                <a:latin typeface="Times New Roman" panose="02020603050405020304" pitchFamily="18" charset="0"/>
                <a:ea typeface="微软雅黑" panose="020B0503020204020204" pitchFamily="34" charset="-122"/>
              </a:rPr>
              <a:t>； </a:t>
            </a:r>
            <a:r>
              <a:rPr lang="en-US" altLang="zh-TW" sz="2000" dirty="0">
                <a:solidFill>
                  <a:srgbClr val="000000"/>
                </a:solidFill>
                <a:latin typeface="Times New Roman" panose="02020603050405020304" pitchFamily="18" charset="0"/>
                <a:ea typeface="微软雅黑" panose="020B0503020204020204" pitchFamily="34" charset="-122"/>
              </a:rPr>
              <a:t>no more</a:t>
            </a:r>
            <a:r>
              <a:rPr lang="zh-TW" altLang="en-US" sz="2000" dirty="0">
                <a:solidFill>
                  <a:srgbClr val="000000"/>
                </a:solidFill>
                <a:latin typeface="Times New Roman" panose="02020603050405020304" pitchFamily="18" charset="0"/>
                <a:ea typeface="微软雅黑" panose="020B0503020204020204" pitchFamily="34" charset="-122"/>
              </a:rPr>
              <a:t>修饰非延续性动词，如</a:t>
            </a:r>
            <a:r>
              <a:rPr lang="en-US" altLang="zh-TW" sz="2000" dirty="0">
                <a:solidFill>
                  <a:srgbClr val="000000"/>
                </a:solidFill>
                <a:latin typeface="Times New Roman" panose="02020603050405020304" pitchFamily="18" charset="0"/>
                <a:ea typeface="微软雅黑" panose="020B0503020204020204" pitchFamily="34" charset="-122"/>
              </a:rPr>
              <a:t>come</a:t>
            </a:r>
            <a:r>
              <a:rPr lang="en-US" altLang="zh-CN" sz="2000" dirty="0">
                <a:solidFill>
                  <a:srgbClr val="000000"/>
                </a:solidFill>
                <a:latin typeface="Times New Roman" panose="02020603050405020304" pitchFamily="18" charset="0"/>
                <a:ea typeface="微软雅黑" panose="020B0503020204020204" pitchFamily="34" charset="-122"/>
              </a:rPr>
              <a:t>, go, </a:t>
            </a:r>
            <a:r>
              <a:rPr lang="en-US" altLang="zh-TW" sz="2000" dirty="0">
                <a:solidFill>
                  <a:srgbClr val="000000"/>
                </a:solidFill>
                <a:latin typeface="Times New Roman" panose="02020603050405020304" pitchFamily="18" charset="0"/>
                <a:ea typeface="微软雅黑" panose="020B0503020204020204" pitchFamily="34" charset="-122"/>
              </a:rPr>
              <a:t>make (the same mistake)</a:t>
            </a:r>
            <a:endParaRPr lang="en-US" altLang="zh-CN" sz="2000" dirty="0">
              <a:solidFill>
                <a:srgbClr val="000000"/>
              </a:solidFill>
              <a:latin typeface="Times New Roman" panose="02020603050405020304" pitchFamily="18" charset="0"/>
              <a:ea typeface="微软雅黑" panose="020B0503020204020204" pitchFamily="34" charset="-122"/>
            </a:endParaRPr>
          </a:p>
          <a:p>
            <a:pPr indent="-400050" eaLnBrk="0" hangingPunct="0">
              <a:lnSpc>
                <a:spcPct val="150000"/>
              </a:lnSpc>
              <a:spcBef>
                <a:spcPct val="20000"/>
              </a:spcBef>
            </a:pPr>
            <a:r>
              <a:rPr lang="zh-TW" altLang="en-US" sz="2000" dirty="0">
                <a:solidFill>
                  <a:srgbClr val="000000"/>
                </a:solidFill>
                <a:latin typeface="Times New Roman" panose="02020603050405020304" pitchFamily="18" charset="0"/>
                <a:ea typeface="微软雅黑" panose="020B0503020204020204" pitchFamily="34" charset="-122"/>
              </a:rPr>
              <a:t>等，表示动作不再发生。</a:t>
            </a:r>
            <a:endParaRPr lang="zh-CN" altLang="en-US" sz="2000" dirty="0">
              <a:solidFill>
                <a:srgbClr val="000000"/>
              </a:solidFill>
              <a:latin typeface="Times New Roman" panose="02020603050405020304" pitchFamily="18" charset="0"/>
              <a:ea typeface="微软雅黑" panose="020B0503020204020204" pitchFamily="34" charset="-122"/>
            </a:endParaRPr>
          </a:p>
          <a:p>
            <a:pPr indent="-400050" eaLnBrk="0" hangingPunct="0">
              <a:lnSpc>
                <a:spcPct val="150000"/>
              </a:lnSpc>
              <a:spcBef>
                <a:spcPct val="20000"/>
              </a:spcBef>
            </a:pPr>
            <a:r>
              <a:rPr lang="en-US" altLang="zh-CN" sz="2000" dirty="0">
                <a:solidFill>
                  <a:srgbClr val="000000"/>
                </a:solidFill>
                <a:latin typeface="Times New Roman" panose="02020603050405020304" pitchFamily="18" charset="0"/>
                <a:ea typeface="微软雅黑" panose="020B0503020204020204" pitchFamily="34" charset="-122"/>
              </a:rPr>
              <a:t>There is </a:t>
            </a:r>
            <a:r>
              <a:rPr lang="en-US" altLang="zh-CN" sz="2000" dirty="0">
                <a:solidFill>
                  <a:srgbClr val="FF0000"/>
                </a:solidFill>
                <a:latin typeface="Times New Roman" panose="02020603050405020304" pitchFamily="18" charset="0"/>
                <a:ea typeface="微软雅黑" panose="020B0503020204020204" pitchFamily="34" charset="-122"/>
              </a:rPr>
              <a:t>no more</a:t>
            </a:r>
            <a:r>
              <a:rPr lang="en-US" altLang="zh-CN" sz="2000" dirty="0">
                <a:solidFill>
                  <a:srgbClr val="000000"/>
                </a:solidFill>
                <a:latin typeface="Times New Roman" panose="02020603050405020304" pitchFamily="18" charset="0"/>
                <a:ea typeface="微软雅黑" panose="020B0503020204020204" pitchFamily="34" charset="-122"/>
              </a:rPr>
              <a:t> bread.</a:t>
            </a:r>
            <a:r>
              <a:rPr lang="zh-CN" altLang="en-US" sz="2000" dirty="0">
                <a:solidFill>
                  <a:srgbClr val="000000"/>
                </a:solidFill>
                <a:latin typeface="Times New Roman" panose="02020603050405020304" pitchFamily="18" charset="0"/>
                <a:ea typeface="微软雅黑" panose="020B0503020204020204" pitchFamily="34" charset="-122"/>
              </a:rPr>
              <a:t>没有面包了。</a:t>
            </a:r>
            <a:endParaRPr lang="zh-TW" altLang="en-US" sz="2000" dirty="0">
              <a:solidFill>
                <a:srgbClr val="000000"/>
              </a:solidFill>
              <a:latin typeface="Times New Roman" panose="02020603050405020304" pitchFamily="18" charset="0"/>
              <a:ea typeface="微软雅黑" panose="020B0503020204020204" pitchFamily="34" charset="-122"/>
            </a:endParaRPr>
          </a:p>
        </p:txBody>
      </p:sp>
      <p:pic>
        <p:nvPicPr>
          <p:cNvPr id="49154" name="Picture 6" descr="图片1agete"/>
          <p:cNvPicPr>
            <a:picLocks noChangeAspect="1" noChangeArrowheads="1"/>
          </p:cNvPicPr>
          <p:nvPr/>
        </p:nvPicPr>
        <p:blipFill>
          <a:blip r:embed="rId2"/>
          <a:srcRect/>
          <a:stretch>
            <a:fillRect/>
          </a:stretch>
        </p:blipFill>
        <p:spPr bwMode="auto">
          <a:xfrm>
            <a:off x="1107281" y="4496991"/>
            <a:ext cx="6115050" cy="646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ChangeArrowheads="1"/>
          </p:cNvSpPr>
          <p:nvPr/>
        </p:nvSpPr>
        <p:spPr bwMode="auto">
          <a:xfrm>
            <a:off x="1303735" y="741760"/>
            <a:ext cx="6572250" cy="2212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dirty="0">
                <a:latin typeface="Times New Roman" panose="02020603050405020304" pitchFamily="18" charset="0"/>
                <a:ea typeface="微软雅黑" panose="020B0503020204020204" pitchFamily="34" charset="-122"/>
              </a:rPr>
              <a:t>2. </a:t>
            </a:r>
            <a:r>
              <a:rPr lang="en-US" altLang="zh-CN" sz="2400" dirty="0">
                <a:solidFill>
                  <a:srgbClr val="FF0000"/>
                </a:solidFill>
                <a:latin typeface="Times New Roman" panose="02020603050405020304" pitchFamily="18" charset="0"/>
                <a:ea typeface="微软雅黑" panose="020B0503020204020204" pitchFamily="34" charset="-122"/>
              </a:rPr>
              <a:t>at least</a:t>
            </a:r>
            <a:r>
              <a:rPr lang="en-US" altLang="zh-CN" sz="2400" dirty="0">
                <a:solidFill>
                  <a:srgbClr val="000000"/>
                </a:solidFill>
                <a:latin typeface="Times New Roman" panose="02020603050405020304" pitchFamily="18" charset="0"/>
                <a:ea typeface="微软雅黑" panose="020B0503020204020204" pitchFamily="34" charset="-122"/>
              </a:rPr>
              <a:t> </a:t>
            </a:r>
            <a:r>
              <a:rPr lang="zh-TW" altLang="en-US" sz="2400" dirty="0">
                <a:solidFill>
                  <a:srgbClr val="000000"/>
                </a:solidFill>
                <a:latin typeface="Times New Roman" panose="02020603050405020304" pitchFamily="18" charset="0"/>
                <a:ea typeface="微软雅黑" panose="020B0503020204020204" pitchFamily="34" charset="-122"/>
              </a:rPr>
              <a:t>至少；起码</a:t>
            </a:r>
            <a:endParaRPr lang="zh-CN" altLang="en-US" sz="2400" dirty="0">
              <a:solidFill>
                <a:srgbClr val="000000"/>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She was </a:t>
            </a:r>
            <a:r>
              <a:rPr lang="en-US" altLang="zh-CN" sz="2400" dirty="0">
                <a:solidFill>
                  <a:srgbClr val="FF0000"/>
                </a:solidFill>
                <a:latin typeface="Times New Roman" panose="02020603050405020304" pitchFamily="18" charset="0"/>
                <a:ea typeface="微软雅黑" panose="020B0503020204020204" pitchFamily="34" charset="-122"/>
              </a:rPr>
              <a:t>at least</a:t>
            </a:r>
            <a:r>
              <a:rPr lang="en-US" altLang="zh-CN" sz="2400" dirty="0">
                <a:solidFill>
                  <a:srgbClr val="000000"/>
                </a:solidFill>
                <a:latin typeface="Times New Roman" panose="02020603050405020304" pitchFamily="18" charset="0"/>
                <a:ea typeface="微软雅黑" panose="020B0503020204020204" pitchFamily="34" charset="-122"/>
              </a:rPr>
              <a:t> that much shorter than me.</a:t>
            </a:r>
          </a:p>
          <a:p>
            <a:pPr marL="400050" indent="-400050" eaLnBrk="0" hangingPunct="0">
              <a:spcBef>
                <a:spcPct val="20000"/>
              </a:spcBef>
            </a:pPr>
            <a:r>
              <a:rPr lang="zh-TW" altLang="en-US" sz="2400" dirty="0">
                <a:solidFill>
                  <a:srgbClr val="000000"/>
                </a:solidFill>
                <a:latin typeface="Times New Roman" panose="02020603050405020304" pitchFamily="18" charset="0"/>
                <a:ea typeface="微软雅黑" panose="020B0503020204020204" pitchFamily="34" charset="-122"/>
              </a:rPr>
              <a:t>她至少比我矮这么多。</a:t>
            </a:r>
            <a:endParaRPr lang="zh-CN" altLang="en-US" sz="2400" dirty="0">
              <a:solidFill>
                <a:srgbClr val="000000"/>
              </a:solidFill>
              <a:latin typeface="Times New Roman" panose="02020603050405020304" pitchFamily="18" charset="0"/>
              <a:ea typeface="微软雅黑" panose="020B0503020204020204" pitchFamily="34" charset="-122"/>
            </a:endParaRPr>
          </a:p>
          <a:p>
            <a:pPr marL="400050" indent="-400050" eaLnBrk="0" hangingPunct="0">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We need </a:t>
            </a:r>
            <a:r>
              <a:rPr lang="en-US" altLang="zh-CN" sz="2400" dirty="0">
                <a:solidFill>
                  <a:srgbClr val="FF0000"/>
                </a:solidFill>
                <a:latin typeface="Times New Roman" panose="02020603050405020304" pitchFamily="18" charset="0"/>
                <a:ea typeface="微软雅黑" panose="020B0503020204020204" pitchFamily="34" charset="-122"/>
              </a:rPr>
              <a:t>at least</a:t>
            </a:r>
            <a:r>
              <a:rPr lang="en-US" altLang="zh-CN" sz="2400" dirty="0">
                <a:solidFill>
                  <a:srgbClr val="000000"/>
                </a:solidFill>
                <a:latin typeface="Times New Roman" panose="02020603050405020304" pitchFamily="18" charset="0"/>
                <a:ea typeface="微软雅黑" panose="020B0503020204020204" pitchFamily="34" charset="-122"/>
              </a:rPr>
              <a:t> 2 hours.</a:t>
            </a:r>
          </a:p>
          <a:p>
            <a:pPr marL="400050" indent="-400050" eaLnBrk="0" hangingPunct="0">
              <a:spcBef>
                <a:spcPct val="20000"/>
              </a:spcBef>
            </a:pPr>
            <a:r>
              <a:rPr lang="zh-TW" altLang="en-US" sz="2400" dirty="0">
                <a:solidFill>
                  <a:srgbClr val="000000"/>
                </a:solidFill>
                <a:latin typeface="Times New Roman" panose="02020603050405020304" pitchFamily="18" charset="0"/>
                <a:ea typeface="微软雅黑" panose="020B0503020204020204" pitchFamily="34" charset="-122"/>
              </a:rPr>
              <a:t>我们至少需要两小时。</a:t>
            </a:r>
            <a:endParaRPr lang="zh-CN" altLang="en-US" sz="2400" dirty="0">
              <a:solidFill>
                <a:srgbClr val="000000"/>
              </a:solidFill>
              <a:latin typeface="Times New Roman" panose="02020603050405020304" pitchFamily="18" charset="0"/>
              <a:ea typeface="微软雅黑" panose="020B0503020204020204" pitchFamily="34" charset="-122"/>
            </a:endParaRPr>
          </a:p>
        </p:txBody>
      </p:sp>
      <p:sp>
        <p:nvSpPr>
          <p:cNvPr id="50178" name="Rectangle 7"/>
          <p:cNvSpPr>
            <a:spLocks noChangeArrowheads="1"/>
          </p:cNvSpPr>
          <p:nvPr/>
        </p:nvSpPr>
        <p:spPr bwMode="auto">
          <a:xfrm>
            <a:off x="1303734" y="3199210"/>
            <a:ext cx="6932443" cy="132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400050" indent="-400050" eaLnBrk="0" hangingPunct="0">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3. </a:t>
            </a:r>
            <a:r>
              <a:rPr lang="en-US" altLang="zh-CN" sz="2400" dirty="0">
                <a:solidFill>
                  <a:srgbClr val="FF0000"/>
                </a:solidFill>
                <a:latin typeface="Times New Roman" panose="02020603050405020304" pitchFamily="18" charset="0"/>
                <a:ea typeface="微软雅黑" panose="020B0503020204020204" pitchFamily="34" charset="-122"/>
              </a:rPr>
              <a:t>be angry with sb</a:t>
            </a:r>
            <a:r>
              <a:rPr lang="en-US" altLang="zh-CN" sz="2400" dirty="0">
                <a:solidFill>
                  <a:srgbClr val="000000"/>
                </a:solidFill>
                <a:latin typeface="Times New Roman" panose="02020603050405020304" pitchFamily="18" charset="0"/>
                <a:ea typeface="微软雅黑" panose="020B0503020204020204" pitchFamily="34" charset="-122"/>
              </a:rPr>
              <a:t>. </a:t>
            </a:r>
            <a:r>
              <a:rPr lang="zh-CN" altLang="en-US" sz="2400" dirty="0">
                <a:solidFill>
                  <a:srgbClr val="000000"/>
                </a:solidFill>
                <a:latin typeface="Times New Roman" panose="02020603050405020304" pitchFamily="18" charset="0"/>
                <a:ea typeface="微软雅黑" panose="020B0503020204020204" pitchFamily="34" charset="-122"/>
              </a:rPr>
              <a:t>表示 “生某人的气”。  </a:t>
            </a:r>
            <a:r>
              <a:rPr lang="zh-CN" altLang="en-US" sz="2400" dirty="0" smtClean="0">
                <a:solidFill>
                  <a:srgbClr val="000000"/>
                </a:solidFill>
                <a:latin typeface="Times New Roman" panose="02020603050405020304" pitchFamily="18" charset="0"/>
                <a:ea typeface="微软雅黑" panose="020B0503020204020204" pitchFamily="34" charset="-122"/>
              </a:rPr>
              <a:t>如</a:t>
            </a:r>
            <a:r>
              <a:rPr lang="zh-CN" altLang="en-US" sz="2400" dirty="0">
                <a:solidFill>
                  <a:srgbClr val="000000"/>
                </a:solidFill>
                <a:latin typeface="Times New Roman" panose="02020603050405020304" pitchFamily="18" charset="0"/>
                <a:ea typeface="微软雅黑" panose="020B0503020204020204" pitchFamily="34" charset="-122"/>
              </a:rPr>
              <a:t>：</a:t>
            </a:r>
          </a:p>
          <a:p>
            <a:pPr marL="400050" indent="-400050" eaLnBrk="0" hangingPunct="0">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I shall </a:t>
            </a:r>
            <a:r>
              <a:rPr lang="en-US" altLang="zh-CN" sz="2400" dirty="0">
                <a:solidFill>
                  <a:srgbClr val="FF0000"/>
                </a:solidFill>
                <a:latin typeface="Times New Roman" panose="02020603050405020304" pitchFamily="18" charset="0"/>
                <a:ea typeface="微软雅黑" panose="020B0503020204020204" pitchFamily="34" charset="-122"/>
              </a:rPr>
              <a:t>be angry with</a:t>
            </a:r>
            <a:r>
              <a:rPr lang="en-US" altLang="zh-CN" sz="2400" dirty="0">
                <a:solidFill>
                  <a:srgbClr val="000000"/>
                </a:solidFill>
                <a:latin typeface="Times New Roman" panose="02020603050405020304" pitchFamily="18" charset="0"/>
                <a:ea typeface="微软雅黑" panose="020B0503020204020204" pitchFamily="34" charset="-122"/>
              </a:rPr>
              <a:t> you if you break the cup.</a:t>
            </a:r>
          </a:p>
          <a:p>
            <a:pPr marL="400050" indent="-400050" eaLnBrk="0" hangingPunct="0">
              <a:spcBef>
                <a:spcPct val="20000"/>
              </a:spcBef>
            </a:pPr>
            <a:r>
              <a:rPr lang="zh-CN" altLang="en-US" sz="2400" dirty="0">
                <a:solidFill>
                  <a:srgbClr val="000000"/>
                </a:solidFill>
                <a:latin typeface="Times New Roman" panose="02020603050405020304" pitchFamily="18" charset="0"/>
                <a:ea typeface="微软雅黑" panose="020B0503020204020204" pitchFamily="34" charset="-122"/>
              </a:rPr>
              <a:t>你要是把杯子打坏的话，我会生气的。</a:t>
            </a:r>
          </a:p>
        </p:txBody>
      </p:sp>
    </p:spTree>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6"/>
          <p:cNvSpPr>
            <a:spLocks noChangeArrowheads="1"/>
          </p:cNvSpPr>
          <p:nvPr/>
        </p:nvSpPr>
        <p:spPr bwMode="auto">
          <a:xfrm>
            <a:off x="1485900" y="3958828"/>
            <a:ext cx="6115050" cy="45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lnSpc>
                <a:spcPct val="105000"/>
              </a:lnSpc>
            </a:pPr>
            <a:endParaRPr lang="zh-CN" altLang="zh-CN" sz="2400">
              <a:solidFill>
                <a:srgbClr val="6600FF"/>
              </a:solidFill>
              <a:latin typeface="Times New Roman" panose="02020603050405020304" pitchFamily="18" charset="0"/>
              <a:ea typeface="微软雅黑" panose="020B0503020204020204" pitchFamily="34" charset="-122"/>
            </a:endParaRPr>
          </a:p>
        </p:txBody>
      </p:sp>
      <p:sp>
        <p:nvSpPr>
          <p:cNvPr id="51202" name="Rectangle 7"/>
          <p:cNvSpPr>
            <a:spLocks noChangeArrowheads="1"/>
          </p:cNvSpPr>
          <p:nvPr/>
        </p:nvSpPr>
        <p:spPr bwMode="auto">
          <a:xfrm>
            <a:off x="546498" y="533400"/>
            <a:ext cx="7959328"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marL="257175" indent="-257175" eaLnBrk="0" hangingPunct="0">
              <a:lnSpc>
                <a:spcPct val="150000"/>
              </a:lnSpc>
            </a:pPr>
            <a:r>
              <a:rPr lang="en-US" altLang="zh-CN" sz="2000" dirty="0">
                <a:solidFill>
                  <a:srgbClr val="000000"/>
                </a:solidFill>
                <a:latin typeface="Times New Roman" panose="02020603050405020304" pitchFamily="18" charset="0"/>
                <a:ea typeface="微软雅黑" panose="020B0503020204020204" pitchFamily="34" charset="-122"/>
              </a:rPr>
              <a:t>4. The </a:t>
            </a:r>
            <a:r>
              <a:rPr lang="en-US" altLang="zh-CN" sz="2000" dirty="0">
                <a:solidFill>
                  <a:srgbClr val="FF0000"/>
                </a:solidFill>
                <a:latin typeface="Times New Roman" panose="02020603050405020304" pitchFamily="18" charset="0"/>
                <a:ea typeface="微软雅黑" panose="020B0503020204020204" pitchFamily="34" charset="-122"/>
              </a:rPr>
              <a:t>reason</a:t>
            </a:r>
            <a:r>
              <a:rPr lang="en-US" altLang="zh-CN" sz="2000" dirty="0">
                <a:solidFill>
                  <a:srgbClr val="000000"/>
                </a:solidFill>
                <a:latin typeface="Times New Roman" panose="02020603050405020304" pitchFamily="18" charset="0"/>
                <a:ea typeface="微软雅黑" panose="020B0503020204020204" pitchFamily="34" charset="-122"/>
              </a:rPr>
              <a:t> is that he thinks it will </a:t>
            </a:r>
            <a:r>
              <a:rPr lang="en-US" altLang="zh-CN" sz="2000" dirty="0">
                <a:solidFill>
                  <a:schemeClr val="hlink"/>
                </a:solidFill>
                <a:latin typeface="Times New Roman" panose="02020603050405020304" pitchFamily="18" charset="0"/>
                <a:ea typeface="微软雅黑" panose="020B0503020204020204" pitchFamily="34" charset="-122"/>
              </a:rPr>
              <a:t>go wrong</a:t>
            </a:r>
            <a:r>
              <a:rPr lang="en-US" altLang="zh-CN" sz="2000" dirty="0">
                <a:solidFill>
                  <a:srgbClr val="000000"/>
                </a:solidFill>
                <a:latin typeface="Times New Roman" panose="02020603050405020304" pitchFamily="18" charset="0"/>
                <a:ea typeface="微软雅黑" panose="020B0503020204020204" pitchFamily="34" charset="-122"/>
              </a:rPr>
              <a:t> if I play games on it.</a:t>
            </a:r>
          </a:p>
          <a:p>
            <a:pPr marL="257175" indent="-257175" eaLnBrk="0" hangingPunct="0">
              <a:lnSpc>
                <a:spcPct val="150000"/>
              </a:lnSpc>
            </a:pPr>
            <a:r>
              <a:rPr lang="zh-TW" altLang="en-US" sz="2000" dirty="0">
                <a:solidFill>
                  <a:srgbClr val="000000"/>
                </a:solidFill>
                <a:latin typeface="Times New Roman" panose="02020603050405020304" pitchFamily="18" charset="0"/>
                <a:ea typeface="微软雅黑" panose="020B0503020204020204" pitchFamily="34" charset="-122"/>
              </a:rPr>
              <a:t>原因是他认为如果我在电脑上玩游戏，电脑就会毛病。 </a:t>
            </a:r>
            <a:endParaRPr lang="zh-TW" altLang="zh-CN" sz="2000" dirty="0">
              <a:solidFill>
                <a:srgbClr val="000000"/>
              </a:solidFill>
              <a:latin typeface="Times New Roman" panose="02020603050405020304" pitchFamily="18" charset="0"/>
              <a:ea typeface="微软雅黑" panose="020B0503020204020204" pitchFamily="34" charset="-122"/>
            </a:endParaRPr>
          </a:p>
          <a:p>
            <a:pPr marL="257175" indent="-257175" eaLnBrk="0" hangingPunct="0">
              <a:lnSpc>
                <a:spcPct val="150000"/>
              </a:lnSpc>
            </a:pPr>
            <a:r>
              <a:rPr lang="en-US" altLang="zh-CN" sz="2000" dirty="0">
                <a:solidFill>
                  <a:schemeClr val="hlink"/>
                </a:solidFill>
                <a:latin typeface="Times New Roman" panose="02020603050405020304" pitchFamily="18" charset="0"/>
                <a:ea typeface="微软雅黑" panose="020B0503020204020204" pitchFamily="34" charset="-122"/>
              </a:rPr>
              <a:t>(1) reason</a:t>
            </a:r>
            <a:r>
              <a:rPr lang="zh-TW" altLang="en-US" sz="2000" dirty="0">
                <a:solidFill>
                  <a:schemeClr val="hlink"/>
                </a:solidFill>
                <a:latin typeface="Times New Roman" panose="02020603050405020304" pitchFamily="18" charset="0"/>
                <a:ea typeface="微软雅黑" panose="020B0503020204020204" pitchFamily="34" charset="-122"/>
              </a:rPr>
              <a:t>原因；理由，其后可接</a:t>
            </a:r>
            <a:r>
              <a:rPr lang="en-US" altLang="zh-CN" sz="2000" dirty="0">
                <a:solidFill>
                  <a:schemeClr val="hlink"/>
                </a:solidFill>
                <a:latin typeface="Times New Roman" panose="02020603050405020304" pitchFamily="18" charset="0"/>
                <a:ea typeface="微软雅黑" panose="020B0503020204020204" pitchFamily="34" charset="-122"/>
              </a:rPr>
              <a:t>for, that</a:t>
            </a:r>
            <a:r>
              <a:rPr lang="zh-CN" altLang="en-US" sz="2000" dirty="0">
                <a:solidFill>
                  <a:schemeClr val="hlink"/>
                </a:solidFill>
                <a:latin typeface="Times New Roman" panose="02020603050405020304" pitchFamily="18" charset="0"/>
                <a:ea typeface="微软雅黑" panose="020B0503020204020204" pitchFamily="34" charset="-122"/>
              </a:rPr>
              <a:t>。</a:t>
            </a:r>
          </a:p>
          <a:p>
            <a:pPr marL="257175" indent="-257175" eaLnBrk="0" hangingPunct="0">
              <a:lnSpc>
                <a:spcPct val="150000"/>
              </a:lnSpc>
            </a:pPr>
            <a:r>
              <a:rPr lang="zh-CN" altLang="en-US" sz="2000" dirty="0">
                <a:solidFill>
                  <a:srgbClr val="000000"/>
                </a:solidFill>
                <a:latin typeface="Times New Roman" panose="02020603050405020304" pitchFamily="18" charset="0"/>
                <a:ea typeface="微软雅黑" panose="020B0503020204020204" pitchFamily="34" charset="-122"/>
              </a:rPr>
              <a:t> </a:t>
            </a:r>
            <a:r>
              <a:rPr lang="en-US" altLang="zh-CN" sz="2000" dirty="0">
                <a:solidFill>
                  <a:srgbClr val="000000"/>
                </a:solidFill>
                <a:latin typeface="Times New Roman" panose="02020603050405020304" pitchFamily="18" charset="0"/>
                <a:ea typeface="微软雅黑" panose="020B0503020204020204" pitchFamily="34" charset="-122"/>
              </a:rPr>
              <a:t>I have no </a:t>
            </a:r>
            <a:r>
              <a:rPr lang="en-US" altLang="zh-CN" sz="2000" dirty="0">
                <a:solidFill>
                  <a:srgbClr val="FF0000"/>
                </a:solidFill>
                <a:latin typeface="Times New Roman" panose="02020603050405020304" pitchFamily="18" charset="0"/>
                <a:ea typeface="微软雅黑" panose="020B0503020204020204" pitchFamily="34" charset="-122"/>
              </a:rPr>
              <a:t>reason</a:t>
            </a:r>
            <a:r>
              <a:rPr lang="en-US" altLang="zh-CN" sz="2000" dirty="0">
                <a:solidFill>
                  <a:srgbClr val="000000"/>
                </a:solidFill>
                <a:latin typeface="Times New Roman" panose="02020603050405020304" pitchFamily="18" charset="0"/>
                <a:ea typeface="微软雅黑" panose="020B0503020204020204" pitchFamily="34" charset="-122"/>
              </a:rPr>
              <a:t> for it.</a:t>
            </a:r>
          </a:p>
          <a:p>
            <a:pPr marL="257175" indent="-257175" eaLnBrk="0" hangingPunct="0">
              <a:lnSpc>
                <a:spcPct val="150000"/>
              </a:lnSpc>
            </a:pPr>
            <a:r>
              <a:rPr lang="en-US" altLang="zh-CN" sz="2000" dirty="0">
                <a:solidFill>
                  <a:srgbClr val="000000"/>
                </a:solidFill>
                <a:latin typeface="Times New Roman" panose="02020603050405020304" pitchFamily="18" charset="0"/>
                <a:ea typeface="微软雅黑" panose="020B0503020204020204" pitchFamily="34" charset="-122"/>
              </a:rPr>
              <a:t> </a:t>
            </a:r>
            <a:r>
              <a:rPr lang="zh-TW" altLang="en-US" sz="2000" dirty="0">
                <a:solidFill>
                  <a:srgbClr val="000000"/>
                </a:solidFill>
                <a:latin typeface="Times New Roman" panose="02020603050405020304" pitchFamily="18" charset="0"/>
                <a:ea typeface="微软雅黑" panose="020B0503020204020204" pitchFamily="34" charset="-122"/>
              </a:rPr>
              <a:t>我没有理由这</a:t>
            </a:r>
            <a:r>
              <a:rPr lang="zh-CN" altLang="en-US" sz="2000" dirty="0">
                <a:solidFill>
                  <a:srgbClr val="000000"/>
                </a:solidFill>
                <a:latin typeface="Times New Roman" panose="02020603050405020304" pitchFamily="18" charset="0"/>
                <a:ea typeface="微软雅黑" panose="020B0503020204020204" pitchFamily="34" charset="-122"/>
              </a:rPr>
              <a:t>样</a:t>
            </a:r>
            <a:r>
              <a:rPr lang="zh-TW" altLang="en-US" sz="2000" dirty="0">
                <a:solidFill>
                  <a:srgbClr val="000000"/>
                </a:solidFill>
                <a:latin typeface="Times New Roman" panose="02020603050405020304" pitchFamily="18" charset="0"/>
                <a:ea typeface="微软雅黑" panose="020B0503020204020204" pitchFamily="34" charset="-122"/>
              </a:rPr>
              <a:t>做。</a:t>
            </a:r>
            <a:endParaRPr lang="zh-CN" altLang="en-US" sz="2000" dirty="0">
              <a:solidFill>
                <a:srgbClr val="000000"/>
              </a:solidFill>
              <a:latin typeface="Times New Roman" panose="02020603050405020304" pitchFamily="18" charset="0"/>
              <a:ea typeface="微软雅黑" panose="020B0503020204020204" pitchFamily="34" charset="-122"/>
            </a:endParaRPr>
          </a:p>
          <a:p>
            <a:pPr marL="257175" indent="-257175" eaLnBrk="0" hangingPunct="0">
              <a:lnSpc>
                <a:spcPct val="150000"/>
              </a:lnSpc>
            </a:pPr>
            <a:r>
              <a:rPr lang="zh-CN" altLang="en-US" sz="2000" dirty="0">
                <a:solidFill>
                  <a:srgbClr val="000000"/>
                </a:solidFill>
                <a:latin typeface="Times New Roman" panose="02020603050405020304" pitchFamily="18" charset="0"/>
                <a:ea typeface="微软雅黑" panose="020B0503020204020204" pitchFamily="34" charset="-122"/>
              </a:rPr>
              <a:t> </a:t>
            </a:r>
            <a:r>
              <a:rPr lang="en-US" altLang="zh-CN" sz="2000" dirty="0">
                <a:solidFill>
                  <a:srgbClr val="000000"/>
                </a:solidFill>
                <a:latin typeface="Times New Roman" panose="02020603050405020304" pitchFamily="18" charset="0"/>
                <a:ea typeface="微软雅黑" panose="020B0503020204020204" pitchFamily="34" charset="-122"/>
              </a:rPr>
              <a:t>Give me your </a:t>
            </a:r>
            <a:r>
              <a:rPr lang="en-US" altLang="zh-CN" sz="2000" dirty="0">
                <a:solidFill>
                  <a:srgbClr val="FF0000"/>
                </a:solidFill>
                <a:latin typeface="Times New Roman" panose="02020603050405020304" pitchFamily="18" charset="0"/>
                <a:ea typeface="微软雅黑" panose="020B0503020204020204" pitchFamily="34" charset="-122"/>
              </a:rPr>
              <a:t>reason</a:t>
            </a:r>
            <a:r>
              <a:rPr lang="en-US" altLang="zh-CN" sz="2000" dirty="0">
                <a:solidFill>
                  <a:srgbClr val="000000"/>
                </a:solidFill>
                <a:latin typeface="Times New Roman" panose="02020603050405020304" pitchFamily="18" charset="0"/>
                <a:ea typeface="微软雅黑" panose="020B0503020204020204" pitchFamily="34" charset="-122"/>
              </a:rPr>
              <a:t> for doing it.</a:t>
            </a:r>
          </a:p>
          <a:p>
            <a:pPr marL="257175" indent="-257175" eaLnBrk="0" hangingPunct="0">
              <a:lnSpc>
                <a:spcPct val="150000"/>
              </a:lnSpc>
            </a:pPr>
            <a:r>
              <a:rPr lang="zh-TW" altLang="en-US" sz="2000" dirty="0">
                <a:solidFill>
                  <a:srgbClr val="000000"/>
                </a:solidFill>
                <a:latin typeface="Times New Roman" panose="02020603050405020304" pitchFamily="18" charset="0"/>
                <a:ea typeface="微软雅黑" panose="020B0503020204020204" pitchFamily="34" charset="-122"/>
              </a:rPr>
              <a:t>告诉我你做这事的理由</a:t>
            </a:r>
            <a:r>
              <a:rPr lang="zh-CN" altLang="en-US" sz="2000" dirty="0">
                <a:solidFill>
                  <a:srgbClr val="000000"/>
                </a:solidFill>
                <a:latin typeface="Times New Roman" panose="02020603050405020304" pitchFamily="18" charset="0"/>
                <a:ea typeface="微软雅黑" panose="020B0503020204020204" pitchFamily="34" charset="-122"/>
              </a:rPr>
              <a: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ChangeArrowheads="1"/>
          </p:cNvSpPr>
          <p:nvPr/>
        </p:nvSpPr>
        <p:spPr bwMode="auto">
          <a:xfrm>
            <a:off x="1041797" y="939404"/>
            <a:ext cx="7494984" cy="306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lnSpc>
                <a:spcPct val="150000"/>
              </a:lnSpc>
              <a:spcBef>
                <a:spcPct val="20000"/>
              </a:spcBef>
            </a:pPr>
            <a:r>
              <a:rPr lang="en-US" altLang="zh-CN" sz="2400" dirty="0">
                <a:solidFill>
                  <a:srgbClr val="0000FF"/>
                </a:solidFill>
                <a:latin typeface="Times New Roman" panose="02020603050405020304" pitchFamily="18" charset="0"/>
                <a:ea typeface="微软雅黑" panose="020B0503020204020204" pitchFamily="34" charset="-122"/>
              </a:rPr>
              <a:t>(2)go wrong</a:t>
            </a:r>
            <a:r>
              <a:rPr lang="en-US" altLang="zh-CN" sz="2400" dirty="0">
                <a:solidFill>
                  <a:srgbClr val="000000"/>
                </a:solidFill>
                <a:latin typeface="Times New Roman" panose="02020603050405020304" pitchFamily="18" charset="0"/>
                <a:ea typeface="微软雅黑" panose="020B0503020204020204" pitchFamily="34" charset="-122"/>
              </a:rPr>
              <a:t> </a:t>
            </a:r>
            <a:r>
              <a:rPr lang="zh-CN" altLang="en-US" sz="2400" dirty="0">
                <a:solidFill>
                  <a:srgbClr val="000000"/>
                </a:solidFill>
                <a:latin typeface="Times New Roman" panose="02020603050405020304" pitchFamily="18" charset="0"/>
                <a:ea typeface="微软雅黑" panose="020B0503020204020204" pitchFamily="34" charset="-122"/>
              </a:rPr>
              <a:t>表示 “</a:t>
            </a:r>
            <a:r>
              <a:rPr lang="zh-CN" altLang="en-US" sz="2400" dirty="0">
                <a:latin typeface="Times New Roman" panose="02020603050405020304" pitchFamily="18" charset="0"/>
                <a:ea typeface="微软雅黑" panose="020B0503020204020204" pitchFamily="34" charset="-122"/>
              </a:rPr>
              <a:t>出毛病，出故障；出错”</a:t>
            </a:r>
            <a:r>
              <a:rPr lang="zh-CN" altLang="en-US" sz="2400" dirty="0">
                <a:solidFill>
                  <a:srgbClr val="000000"/>
                </a:solidFill>
                <a:latin typeface="Times New Roman" panose="02020603050405020304" pitchFamily="18" charset="0"/>
                <a:ea typeface="微软雅黑" panose="020B0503020204020204" pitchFamily="34" charset="-122"/>
              </a:rPr>
              <a:t>。如：</a:t>
            </a:r>
          </a:p>
          <a:p>
            <a:pPr marL="400050" indent="-400050" eaLnBrk="0" hangingPunct="0">
              <a:lnSpc>
                <a:spcPct val="150000"/>
              </a:lnSpc>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His television has </a:t>
            </a:r>
            <a:r>
              <a:rPr lang="en-US" altLang="zh-CN" sz="2400" dirty="0">
                <a:solidFill>
                  <a:srgbClr val="FF0000"/>
                </a:solidFill>
                <a:latin typeface="Times New Roman" panose="02020603050405020304" pitchFamily="18" charset="0"/>
                <a:ea typeface="微软雅黑" panose="020B0503020204020204" pitchFamily="34" charset="-122"/>
              </a:rPr>
              <a:t>gone wrong</a:t>
            </a:r>
            <a:r>
              <a:rPr lang="en-US" altLang="zh-CN" sz="2400" dirty="0">
                <a:solidFill>
                  <a:srgbClr val="000000"/>
                </a:solidFill>
                <a:latin typeface="Times New Roman" panose="02020603050405020304" pitchFamily="18" charset="0"/>
                <a:ea typeface="微软雅黑" panose="020B0503020204020204" pitchFamily="34" charset="-122"/>
              </a:rPr>
              <a:t> again.</a:t>
            </a:r>
          </a:p>
          <a:p>
            <a:pPr marL="400050" indent="-400050" eaLnBrk="0" hangingPunct="0">
              <a:lnSpc>
                <a:spcPct val="150000"/>
              </a:lnSpc>
              <a:spcBef>
                <a:spcPct val="20000"/>
              </a:spcBef>
            </a:pPr>
            <a:r>
              <a:rPr lang="zh-CN" altLang="en-US" sz="2400" dirty="0">
                <a:latin typeface="Times New Roman" panose="02020603050405020304" pitchFamily="18" charset="0"/>
                <a:ea typeface="微软雅黑" panose="020B0503020204020204" pitchFamily="34" charset="-122"/>
              </a:rPr>
              <a:t>他的电视机又出毛病了。</a:t>
            </a:r>
          </a:p>
          <a:p>
            <a:pPr marL="400050" indent="-400050" eaLnBrk="0" hangingPunct="0">
              <a:lnSpc>
                <a:spcPct val="150000"/>
              </a:lnSpc>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Follow these instructions and it won’t </a:t>
            </a:r>
            <a:r>
              <a:rPr lang="en-US" altLang="zh-CN" sz="2400" dirty="0">
                <a:solidFill>
                  <a:srgbClr val="FF0000"/>
                </a:solidFill>
                <a:latin typeface="Times New Roman" panose="02020603050405020304" pitchFamily="18" charset="0"/>
                <a:ea typeface="微软雅黑" panose="020B0503020204020204" pitchFamily="34" charset="-122"/>
              </a:rPr>
              <a:t>go wrong.</a:t>
            </a:r>
          </a:p>
          <a:p>
            <a:pPr marL="400050" indent="-400050" eaLnBrk="0" hangingPunct="0">
              <a:lnSpc>
                <a:spcPct val="150000"/>
              </a:lnSpc>
              <a:spcBef>
                <a:spcPct val="20000"/>
              </a:spcBef>
            </a:pPr>
            <a:r>
              <a:rPr lang="en-US" altLang="zh-CN" sz="2400" dirty="0">
                <a:solidFill>
                  <a:srgbClr val="000000"/>
                </a:solidFill>
                <a:latin typeface="Times New Roman" panose="02020603050405020304" pitchFamily="18" charset="0"/>
                <a:ea typeface="微软雅黑" panose="020B0503020204020204" pitchFamily="34" charset="-122"/>
              </a:rPr>
              <a:t> </a:t>
            </a:r>
            <a:r>
              <a:rPr lang="zh-CN" altLang="en-US" sz="2400" dirty="0">
                <a:latin typeface="Times New Roman" panose="02020603050405020304" pitchFamily="18" charset="0"/>
                <a:ea typeface="微软雅黑" panose="020B0503020204020204" pitchFamily="34" charset="-122"/>
              </a:rPr>
              <a:t>按照操作指南去做，就不会出错。</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idx="1"/>
          </p:nvPr>
        </p:nvSpPr>
        <p:spPr>
          <a:xfrm>
            <a:off x="623888" y="481013"/>
            <a:ext cx="8404622" cy="4457700"/>
          </a:xfrm>
        </p:spPr>
        <p:txBody>
          <a:bodyPr>
            <a:normAutofit/>
          </a:bodyPr>
          <a:lstStyle/>
          <a:p>
            <a:pPr fontAlgn="base">
              <a:lnSpc>
                <a:spcPct val="150000"/>
              </a:lnSpc>
              <a:spcBef>
                <a:spcPct val="0"/>
              </a:spcBef>
              <a:buFont typeface="Arial" panose="020B0604020202020204" pitchFamily="34" charset="0"/>
              <a:buNone/>
            </a:pPr>
            <a:r>
              <a:rPr lang="en-US" altLang="zh-TW" sz="1800" dirty="0" smtClean="0">
                <a:solidFill>
                  <a:srgbClr val="000000"/>
                </a:solidFill>
                <a:latin typeface="Times New Roman" panose="02020603050405020304" pitchFamily="18" charset="0"/>
                <a:sym typeface="Calibri" panose="020F0502020204030204" pitchFamily="34" charset="0"/>
              </a:rPr>
              <a:t> </a:t>
            </a:r>
            <a:r>
              <a:rPr lang="en-US" altLang="zh-CN" sz="1800" dirty="0" smtClean="0">
                <a:solidFill>
                  <a:srgbClr val="000000"/>
                </a:solidFill>
                <a:latin typeface="Times New Roman" panose="02020603050405020304" pitchFamily="18" charset="0"/>
                <a:sym typeface="Calibri" panose="020F0502020204030204" pitchFamily="34" charset="0"/>
              </a:rPr>
              <a:t>5. I’m not sure </a:t>
            </a:r>
            <a:r>
              <a:rPr lang="en-US" altLang="zh-CN" sz="1800" dirty="0" smtClean="0">
                <a:solidFill>
                  <a:srgbClr val="FF0000"/>
                </a:solidFill>
                <a:latin typeface="Times New Roman" panose="02020603050405020304" pitchFamily="18" charset="0"/>
                <a:sym typeface="Calibri" panose="020F0502020204030204" pitchFamily="34" charset="0"/>
              </a:rPr>
              <a:t>whether</a:t>
            </a:r>
            <a:r>
              <a:rPr lang="en-US" altLang="zh-CN" sz="1800" dirty="0" smtClean="0">
                <a:solidFill>
                  <a:srgbClr val="000000"/>
                </a:solidFill>
                <a:latin typeface="Times New Roman" panose="02020603050405020304" pitchFamily="18" charset="0"/>
                <a:sym typeface="Calibri" panose="020F0502020204030204" pitchFamily="34" charset="0"/>
              </a:rPr>
              <a:t> a computer engineer can get the documents back.</a:t>
            </a:r>
          </a:p>
          <a:p>
            <a:pPr fontAlgn="base">
              <a:lnSpc>
                <a:spcPct val="150000"/>
              </a:lnSpc>
              <a:spcBef>
                <a:spcPct val="0"/>
              </a:spcBef>
              <a:buFont typeface="Arial" panose="020B0604020202020204" pitchFamily="34" charset="0"/>
              <a:buNone/>
            </a:pPr>
            <a:r>
              <a:rPr lang="zh-TW" altLang="zh-CN" sz="1800" dirty="0" smtClean="0">
                <a:solidFill>
                  <a:srgbClr val="000000"/>
                </a:solidFill>
                <a:latin typeface="Times New Roman" panose="02020603050405020304" pitchFamily="18" charset="0"/>
                <a:sym typeface="Calibri" panose="020F0502020204030204" pitchFamily="34" charset="0"/>
              </a:rPr>
              <a:t> </a:t>
            </a:r>
            <a:r>
              <a:rPr lang="zh-TW" sz="1800" dirty="0" smtClean="0">
                <a:solidFill>
                  <a:srgbClr val="000000"/>
                </a:solidFill>
                <a:latin typeface="Times New Roman" panose="02020603050405020304" pitchFamily="18" charset="0"/>
                <a:sym typeface="Calibri" panose="020F0502020204030204" pitchFamily="34" charset="0"/>
              </a:rPr>
              <a:t>我不知道电脑工程师是否可以将那些文件找回来。	</a:t>
            </a:r>
            <a:endParaRPr lang="zh-TW" altLang="zh-CN" sz="1800" dirty="0" smtClean="0">
              <a:solidFill>
                <a:srgbClr val="000000"/>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sz="1800" dirty="0" smtClean="0">
                <a:solidFill>
                  <a:schemeClr val="hlink"/>
                </a:solidFill>
                <a:latin typeface="Times New Roman" panose="02020603050405020304" pitchFamily="18" charset="0"/>
                <a:sym typeface="Calibri" panose="020F0502020204030204" pitchFamily="34" charset="0"/>
              </a:rPr>
              <a:t> </a:t>
            </a:r>
            <a:r>
              <a:rPr lang="en-US" altLang="zh-CN" sz="1800" dirty="0" smtClean="0">
                <a:solidFill>
                  <a:schemeClr val="hlink"/>
                </a:solidFill>
                <a:latin typeface="Times New Roman" panose="02020603050405020304" pitchFamily="18" charset="0"/>
                <a:sym typeface="Calibri" panose="020F0502020204030204" pitchFamily="34" charset="0"/>
              </a:rPr>
              <a:t>(1).</a:t>
            </a:r>
            <a:r>
              <a:rPr lang="zh-TW" sz="1800" dirty="0" smtClean="0">
                <a:solidFill>
                  <a:schemeClr val="hlink"/>
                </a:solidFill>
                <a:latin typeface="Times New Roman" panose="02020603050405020304" pitchFamily="18" charset="0"/>
                <a:sym typeface="Calibri" panose="020F0502020204030204" pitchFamily="34" charset="0"/>
              </a:rPr>
              <a:t>引导宾语从句，一般既可用</a:t>
            </a:r>
            <a:r>
              <a:rPr lang="en-US" altLang="zh-CN" sz="1800" dirty="0" smtClean="0">
                <a:solidFill>
                  <a:schemeClr val="hlink"/>
                </a:solidFill>
                <a:latin typeface="Times New Roman" panose="02020603050405020304" pitchFamily="18" charset="0"/>
                <a:sym typeface="Calibri" panose="020F0502020204030204" pitchFamily="34" charset="0"/>
              </a:rPr>
              <a:t>whether</a:t>
            </a:r>
            <a:r>
              <a:rPr lang="zh-TW" sz="1800" dirty="0" smtClean="0">
                <a:solidFill>
                  <a:schemeClr val="hlink"/>
                </a:solidFill>
                <a:latin typeface="Times New Roman" panose="02020603050405020304" pitchFamily="18" charset="0"/>
                <a:sym typeface="Calibri" panose="020F0502020204030204" pitchFamily="34" charset="0"/>
              </a:rPr>
              <a:t>也可用</a:t>
            </a:r>
            <a:r>
              <a:rPr lang="en-US" altLang="zh-CN" sz="1800" dirty="0" smtClean="0">
                <a:solidFill>
                  <a:schemeClr val="hlink"/>
                </a:solidFill>
                <a:latin typeface="Times New Roman" panose="02020603050405020304" pitchFamily="18" charset="0"/>
                <a:sym typeface="Calibri" panose="020F0502020204030204" pitchFamily="34" charset="0"/>
              </a:rPr>
              <a:t>if</a:t>
            </a:r>
            <a:r>
              <a:rPr sz="1800" dirty="0" smtClean="0">
                <a:solidFill>
                  <a:schemeClr val="hlink"/>
                </a:solidFill>
                <a:latin typeface="Times New Roman" panose="02020603050405020304" pitchFamily="18" charset="0"/>
                <a:sym typeface="Calibri" panose="020F0502020204030204" pitchFamily="34" charset="0"/>
              </a:rPr>
              <a:t>。</a:t>
            </a:r>
            <a:r>
              <a:rPr lang="zh-TW" sz="1800" dirty="0" smtClean="0">
                <a:solidFill>
                  <a:schemeClr val="hlink"/>
                </a:solidFill>
                <a:latin typeface="Times New Roman" panose="02020603050405020304" pitchFamily="18" charset="0"/>
                <a:sym typeface="Calibri" panose="020F0502020204030204" pitchFamily="34" charset="0"/>
              </a:rPr>
              <a:t>但句中含有</a:t>
            </a:r>
            <a:r>
              <a:rPr lang="en-US" altLang="zh-CN" sz="1800" dirty="0" smtClean="0">
                <a:solidFill>
                  <a:schemeClr val="hlink"/>
                </a:solidFill>
                <a:latin typeface="Times New Roman" panose="02020603050405020304" pitchFamily="18" charset="0"/>
                <a:sym typeface="Calibri" panose="020F0502020204030204" pitchFamily="34" charset="0"/>
              </a:rPr>
              <a:t>or not</a:t>
            </a:r>
            <a:r>
              <a:rPr lang="zh-TW" sz="1800" dirty="0" smtClean="0">
                <a:solidFill>
                  <a:schemeClr val="hlink"/>
                </a:solidFill>
                <a:latin typeface="Times New Roman" panose="02020603050405020304" pitchFamily="18" charset="0"/>
                <a:sym typeface="Calibri" panose="020F0502020204030204" pitchFamily="34" charset="0"/>
              </a:rPr>
              <a:t>时能用</a:t>
            </a:r>
            <a:r>
              <a:rPr lang="en-US" altLang="zh-CN" sz="1800" dirty="0" smtClean="0">
                <a:solidFill>
                  <a:schemeClr val="hlink"/>
                </a:solidFill>
                <a:latin typeface="Times New Roman" panose="02020603050405020304" pitchFamily="18" charset="0"/>
                <a:sym typeface="Calibri" panose="020F0502020204030204" pitchFamily="34" charset="0"/>
              </a:rPr>
              <a:t>whether</a:t>
            </a:r>
            <a:r>
              <a:rPr lang="zh-TW" sz="1800" dirty="0" smtClean="0">
                <a:solidFill>
                  <a:schemeClr val="hlink"/>
                </a:solidFill>
                <a:latin typeface="Times New Roman" panose="02020603050405020304" pitchFamily="18" charset="0"/>
                <a:sym typeface="Calibri" panose="020F0502020204030204" pitchFamily="34" charset="0"/>
              </a:rPr>
              <a:t>不</a:t>
            </a:r>
            <a:r>
              <a:rPr sz="1800" dirty="0" smtClean="0">
                <a:solidFill>
                  <a:schemeClr val="hlink"/>
                </a:solidFill>
                <a:latin typeface="Times New Roman" panose="02020603050405020304" pitchFamily="18" charset="0"/>
                <a:sym typeface="Calibri" panose="020F0502020204030204" pitchFamily="34" charset="0"/>
              </a:rPr>
              <a:t>用</a:t>
            </a:r>
            <a:r>
              <a:rPr lang="en-US" altLang="zh-CN" sz="1800" dirty="0" smtClean="0">
                <a:solidFill>
                  <a:schemeClr val="hlink"/>
                </a:solidFill>
                <a:latin typeface="Times New Roman" panose="02020603050405020304" pitchFamily="18" charset="0"/>
                <a:sym typeface="Calibri" panose="020F0502020204030204" pitchFamily="34" charset="0"/>
              </a:rPr>
              <a:t>if</a:t>
            </a:r>
            <a:r>
              <a:rPr sz="1800" dirty="0" smtClean="0">
                <a:solidFill>
                  <a:schemeClr val="hlink"/>
                </a:solidFill>
                <a:latin typeface="Times New Roman" panose="02020603050405020304" pitchFamily="18" charset="0"/>
                <a:sym typeface="Calibri" panose="020F0502020204030204" pitchFamily="34" charset="0"/>
              </a:rPr>
              <a:t>。</a:t>
            </a:r>
          </a:p>
          <a:p>
            <a:pPr fontAlgn="base">
              <a:lnSpc>
                <a:spcPct val="150000"/>
              </a:lnSpc>
              <a:spcBef>
                <a:spcPct val="0"/>
              </a:spcBef>
              <a:buFont typeface="Arial" panose="020B0604020202020204" pitchFamily="34" charset="0"/>
              <a:buNone/>
            </a:pPr>
            <a:r>
              <a:rPr sz="1800" dirty="0" smtClean="0">
                <a:solidFill>
                  <a:srgbClr val="000000"/>
                </a:solidFill>
                <a:latin typeface="Times New Roman" panose="02020603050405020304" pitchFamily="18" charset="0"/>
                <a:sym typeface="Calibri" panose="020F0502020204030204" pitchFamily="34" charset="0"/>
              </a:rPr>
              <a:t> </a:t>
            </a:r>
            <a:r>
              <a:rPr lang="en-US" altLang="zh-CN" sz="1800" dirty="0" smtClean="0">
                <a:solidFill>
                  <a:srgbClr val="000000"/>
                </a:solidFill>
                <a:latin typeface="Times New Roman" panose="02020603050405020304" pitchFamily="18" charset="0"/>
                <a:sym typeface="Calibri" panose="020F0502020204030204" pitchFamily="34" charset="0"/>
              </a:rPr>
              <a:t>I don’t know </a:t>
            </a:r>
            <a:r>
              <a:rPr lang="en-US" altLang="zh-CN" sz="1800" dirty="0" smtClean="0">
                <a:solidFill>
                  <a:srgbClr val="FF0000"/>
                </a:solidFill>
                <a:latin typeface="Times New Roman" panose="02020603050405020304" pitchFamily="18" charset="0"/>
                <a:sym typeface="Calibri" panose="020F0502020204030204" pitchFamily="34" charset="0"/>
              </a:rPr>
              <a:t>whether</a:t>
            </a:r>
            <a:r>
              <a:rPr lang="en-US" altLang="zh-CN" sz="1800" dirty="0" smtClean="0">
                <a:solidFill>
                  <a:srgbClr val="000000"/>
                </a:solidFill>
                <a:latin typeface="Times New Roman" panose="02020603050405020304" pitchFamily="18" charset="0"/>
                <a:sym typeface="Calibri" panose="020F0502020204030204" pitchFamily="34" charset="0"/>
              </a:rPr>
              <a:t> or not he will come.</a:t>
            </a:r>
            <a:r>
              <a:rPr sz="1800" dirty="0" smtClean="0">
                <a:solidFill>
                  <a:srgbClr val="000000"/>
                </a:solidFill>
                <a:latin typeface="Times New Roman" panose="02020603050405020304" pitchFamily="18" charset="0"/>
                <a:sym typeface="Calibri" panose="020F0502020204030204" pitchFamily="34" charset="0"/>
              </a:rPr>
              <a:t>我不知道他是不是会来。</a:t>
            </a:r>
          </a:p>
          <a:p>
            <a:pPr fontAlgn="base">
              <a:lnSpc>
                <a:spcPct val="150000"/>
              </a:lnSpc>
              <a:spcBef>
                <a:spcPct val="0"/>
              </a:spcBef>
              <a:buFont typeface="Arial" panose="020B0604020202020204" pitchFamily="34" charset="0"/>
              <a:buNone/>
            </a:pPr>
            <a:r>
              <a:rPr lang="en-US" altLang="zh-CN" sz="1800" dirty="0" smtClean="0">
                <a:solidFill>
                  <a:srgbClr val="0000FF"/>
                </a:solidFill>
                <a:latin typeface="Times New Roman" panose="02020603050405020304" pitchFamily="18" charset="0"/>
                <a:sym typeface="Calibri" panose="020F0502020204030204" pitchFamily="34" charset="0"/>
              </a:rPr>
              <a:t>(2).</a:t>
            </a:r>
            <a:r>
              <a:rPr lang="zh-TW" sz="1800" dirty="0" smtClean="0">
                <a:solidFill>
                  <a:srgbClr val="0000FF"/>
                </a:solidFill>
                <a:latin typeface="Times New Roman" panose="02020603050405020304" pitchFamily="18" charset="0"/>
                <a:sym typeface="Calibri" panose="020F0502020204030204" pitchFamily="34" charset="0"/>
              </a:rPr>
              <a:t>如果</a:t>
            </a:r>
            <a:r>
              <a:rPr lang="en-US" altLang="zh-CN" sz="1800" dirty="0" smtClean="0">
                <a:solidFill>
                  <a:srgbClr val="0000FF"/>
                </a:solidFill>
                <a:latin typeface="Times New Roman" panose="02020603050405020304" pitchFamily="18" charset="0"/>
                <a:sym typeface="Calibri" panose="020F0502020204030204" pitchFamily="34" charset="0"/>
              </a:rPr>
              <a:t>or not </a:t>
            </a:r>
            <a:r>
              <a:rPr sz="1800" dirty="0" smtClean="0">
                <a:solidFill>
                  <a:srgbClr val="0000FF"/>
                </a:solidFill>
                <a:latin typeface="Times New Roman" panose="02020603050405020304" pitchFamily="18" charset="0"/>
                <a:sym typeface="Calibri" panose="020F0502020204030204" pitchFamily="34" charset="0"/>
              </a:rPr>
              <a:t>放</a:t>
            </a:r>
            <a:r>
              <a:rPr lang="zh-TW" sz="1800" dirty="0" smtClean="0">
                <a:solidFill>
                  <a:srgbClr val="0000FF"/>
                </a:solidFill>
                <a:latin typeface="Times New Roman" panose="02020603050405020304" pitchFamily="18" charset="0"/>
                <a:sym typeface="Calibri" panose="020F0502020204030204" pitchFamily="34" charset="0"/>
              </a:rPr>
              <a:t>在</a:t>
            </a:r>
            <a:r>
              <a:rPr lang="en-US" altLang="zh-CN" sz="1800" dirty="0" smtClean="0">
                <a:solidFill>
                  <a:srgbClr val="0000FF"/>
                </a:solidFill>
                <a:latin typeface="Times New Roman" panose="02020603050405020304" pitchFamily="18" charset="0"/>
                <a:sym typeface="Calibri" panose="020F0502020204030204" pitchFamily="34" charset="0"/>
              </a:rPr>
              <a:t>whether</a:t>
            </a:r>
            <a:r>
              <a:rPr lang="zh-TW" sz="1800" dirty="0" smtClean="0">
                <a:solidFill>
                  <a:srgbClr val="0000FF"/>
                </a:solidFill>
                <a:latin typeface="Times New Roman" panose="02020603050405020304" pitchFamily="18" charset="0"/>
                <a:sym typeface="Calibri" panose="020F0502020204030204" pitchFamily="34" charset="0"/>
              </a:rPr>
              <a:t>所</a:t>
            </a:r>
            <a:r>
              <a:rPr sz="1800" dirty="0" smtClean="0">
                <a:solidFill>
                  <a:srgbClr val="0000FF"/>
                </a:solidFill>
                <a:latin typeface="Times New Roman" panose="02020603050405020304" pitchFamily="18" charset="0"/>
                <a:sym typeface="Calibri" panose="020F0502020204030204" pitchFamily="34" charset="0"/>
              </a:rPr>
              <a:t>引</a:t>
            </a:r>
            <a:r>
              <a:rPr lang="zh-TW" sz="1800" dirty="0" smtClean="0">
                <a:solidFill>
                  <a:srgbClr val="0000FF"/>
                </a:solidFill>
                <a:latin typeface="Times New Roman" panose="02020603050405020304" pitchFamily="18" charset="0"/>
                <a:sym typeface="Calibri" panose="020F0502020204030204" pitchFamily="34" charset="0"/>
              </a:rPr>
              <a:t>导的从句句尾，则可以用</a:t>
            </a:r>
            <a:r>
              <a:rPr lang="en-US" altLang="zh-CN" sz="1800" dirty="0" smtClean="0">
                <a:solidFill>
                  <a:srgbClr val="0000FF"/>
                </a:solidFill>
                <a:latin typeface="Times New Roman" panose="02020603050405020304" pitchFamily="18" charset="0"/>
                <a:sym typeface="Calibri" panose="020F0502020204030204" pitchFamily="34" charset="0"/>
              </a:rPr>
              <a:t>if</a:t>
            </a:r>
            <a:r>
              <a:rPr lang="zh-TW" sz="1800" dirty="0" smtClean="0">
                <a:solidFill>
                  <a:srgbClr val="0000FF"/>
                </a:solidFill>
                <a:latin typeface="Times New Roman" panose="02020603050405020304" pitchFamily="18" charset="0"/>
                <a:sym typeface="Calibri" panose="020F0502020204030204" pitchFamily="34" charset="0"/>
              </a:rPr>
              <a:t>替换。</a:t>
            </a:r>
            <a:endParaRPr sz="1800" dirty="0" smtClean="0">
              <a:solidFill>
                <a:srgbClr val="0000FF"/>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sz="1800" dirty="0" smtClean="0">
                <a:solidFill>
                  <a:srgbClr val="000000"/>
                </a:solidFill>
                <a:latin typeface="Times New Roman" panose="02020603050405020304" pitchFamily="18" charset="0"/>
                <a:sym typeface="Calibri" panose="020F0502020204030204" pitchFamily="34" charset="0"/>
              </a:rPr>
              <a:t> </a:t>
            </a:r>
            <a:r>
              <a:rPr lang="en-US" altLang="zh-CN" sz="1800" dirty="0" smtClean="0">
                <a:solidFill>
                  <a:srgbClr val="000000"/>
                </a:solidFill>
                <a:latin typeface="Times New Roman" panose="02020603050405020304" pitchFamily="18" charset="0"/>
                <a:sym typeface="Calibri" panose="020F0502020204030204" pitchFamily="34" charset="0"/>
              </a:rPr>
              <a:t>I don’t know </a:t>
            </a:r>
            <a:r>
              <a:rPr lang="en-US" altLang="zh-CN" sz="1800" dirty="0" smtClean="0">
                <a:solidFill>
                  <a:srgbClr val="FF0000"/>
                </a:solidFill>
                <a:latin typeface="Times New Roman" panose="02020603050405020304" pitchFamily="18" charset="0"/>
                <a:sym typeface="Calibri" panose="020F0502020204030204" pitchFamily="34" charset="0"/>
              </a:rPr>
              <a:t>whether/if</a:t>
            </a:r>
            <a:r>
              <a:rPr lang="en-US" altLang="zh-CN" sz="1800" dirty="0" smtClean="0">
                <a:solidFill>
                  <a:srgbClr val="000000"/>
                </a:solidFill>
                <a:latin typeface="Times New Roman" panose="02020603050405020304" pitchFamily="18" charset="0"/>
                <a:sym typeface="Calibri" panose="020F0502020204030204" pitchFamily="34" charset="0"/>
              </a:rPr>
              <a:t> he will come or not.</a:t>
            </a:r>
          </a:p>
          <a:p>
            <a:pPr fontAlgn="base">
              <a:lnSpc>
                <a:spcPct val="150000"/>
              </a:lnSpc>
              <a:spcBef>
                <a:spcPct val="0"/>
              </a:spcBef>
              <a:buFont typeface="Arial" panose="020B0604020202020204" pitchFamily="34" charset="0"/>
              <a:buNone/>
            </a:pPr>
            <a:r>
              <a:rPr lang="zh-TW" altLang="zh-CN" sz="1800" dirty="0" smtClean="0">
                <a:solidFill>
                  <a:srgbClr val="000000"/>
                </a:solidFill>
                <a:latin typeface="Times New Roman" panose="02020603050405020304" pitchFamily="18" charset="0"/>
                <a:sym typeface="Calibri" panose="020F0502020204030204" pitchFamily="34" charset="0"/>
              </a:rPr>
              <a:t> </a:t>
            </a:r>
            <a:r>
              <a:rPr lang="zh-TW" sz="1800" dirty="0" smtClean="0">
                <a:solidFill>
                  <a:srgbClr val="000000"/>
                </a:solidFill>
                <a:latin typeface="Times New Roman" panose="02020603050405020304" pitchFamily="18" charset="0"/>
                <a:sym typeface="Calibri" panose="020F0502020204030204" pitchFamily="34" charset="0"/>
              </a:rPr>
              <a:t>我不知道他是不是会回来。</a:t>
            </a:r>
            <a:endParaRPr sz="1800" dirty="0" smtClean="0">
              <a:solidFill>
                <a:srgbClr val="000000"/>
              </a:solidFill>
              <a:latin typeface="Times New Roman" panose="02020603050405020304" pitchFamily="18" charset="0"/>
              <a:sym typeface="Calibri" panose="020F0502020204030204" pitchFamily="34" charset="0"/>
            </a:endParaRPr>
          </a:p>
          <a:p>
            <a:pPr fontAlgn="base">
              <a:spcBef>
                <a:spcPct val="0"/>
              </a:spcBef>
            </a:pPr>
            <a:endParaRPr lang="en-US" altLang="zh-CN" sz="700" dirty="0">
              <a:solidFill>
                <a:srgbClr val="595959"/>
              </a:solidFill>
              <a:sym typeface="Calibri" panose="020F0502020204030204" pitchFamily="34" charset="0"/>
            </a:endParaRPr>
          </a:p>
        </p:txBody>
      </p:sp>
    </p:spTree>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a:spLocks noGrp="1" noChangeArrowheads="1"/>
          </p:cNvSpPr>
          <p:nvPr>
            <p:ph idx="1"/>
          </p:nvPr>
        </p:nvSpPr>
        <p:spPr>
          <a:xfrm>
            <a:off x="460772" y="465535"/>
            <a:ext cx="8362950" cy="4514850"/>
          </a:xfrm>
        </p:spPr>
        <p:txBody>
          <a:bodyPr>
            <a:normAutofit/>
          </a:bodyPr>
          <a:lstStyle/>
          <a:p>
            <a:pPr fontAlgn="base">
              <a:lnSpc>
                <a:spcPct val="150000"/>
              </a:lnSpc>
              <a:spcBef>
                <a:spcPct val="0"/>
              </a:spcBef>
              <a:buFont typeface="Arial" panose="020B0604020202020204" pitchFamily="34" charset="0"/>
              <a:buNone/>
            </a:pPr>
            <a:r>
              <a:rPr lang="en-US" altLang="zh-CN" sz="1600" dirty="0" smtClean="0">
                <a:solidFill>
                  <a:srgbClr val="0000FF"/>
                </a:solidFill>
                <a:latin typeface="Times New Roman" panose="02020603050405020304" pitchFamily="18" charset="0"/>
                <a:sym typeface="Calibri" panose="020F0502020204030204" pitchFamily="34" charset="0"/>
              </a:rPr>
              <a:t>(3). </a:t>
            </a:r>
            <a:r>
              <a:rPr sz="1600" dirty="0" smtClean="0">
                <a:solidFill>
                  <a:srgbClr val="0000FF"/>
                </a:solidFill>
                <a:latin typeface="Times New Roman" panose="02020603050405020304" pitchFamily="18" charset="0"/>
                <a:sym typeface="Calibri" panose="020F0502020204030204" pitchFamily="34" charset="0"/>
              </a:rPr>
              <a:t>在强调任意选择时，用</a:t>
            </a:r>
            <a:r>
              <a:rPr lang="en-US" altLang="zh-CN" sz="1600" dirty="0" smtClean="0">
                <a:solidFill>
                  <a:srgbClr val="0000FF"/>
                </a:solidFill>
                <a:latin typeface="Times New Roman" panose="02020603050405020304" pitchFamily="18" charset="0"/>
                <a:sym typeface="Calibri" panose="020F0502020204030204" pitchFamily="34" charset="0"/>
              </a:rPr>
              <a:t>whether…or,</a:t>
            </a:r>
            <a:r>
              <a:rPr sz="1600" dirty="0" smtClean="0">
                <a:solidFill>
                  <a:srgbClr val="0000FF"/>
                </a:solidFill>
                <a:latin typeface="Times New Roman" panose="02020603050405020304" pitchFamily="18" charset="0"/>
                <a:sym typeface="Calibri" panose="020F0502020204030204" pitchFamily="34" charset="0"/>
              </a:rPr>
              <a:t>此时不用</a:t>
            </a:r>
            <a:r>
              <a:rPr lang="en-US" altLang="zh-CN" sz="1600" dirty="0" smtClean="0">
                <a:solidFill>
                  <a:srgbClr val="0000FF"/>
                </a:solidFill>
                <a:latin typeface="Times New Roman" panose="02020603050405020304" pitchFamily="18" charset="0"/>
                <a:sym typeface="Calibri" panose="020F0502020204030204" pitchFamily="34" charset="0"/>
              </a:rPr>
              <a:t>if </a:t>
            </a:r>
            <a:r>
              <a:rPr sz="1600" dirty="0" smtClean="0">
                <a:solidFill>
                  <a:srgbClr val="0000FF"/>
                </a:solidFill>
                <a:latin typeface="Times New Roman" panose="02020603050405020304" pitchFamily="18" charset="0"/>
                <a:sym typeface="Calibri" panose="020F0502020204030204" pitchFamily="34" charset="0"/>
              </a:rPr>
              <a:t>替代</a:t>
            </a:r>
            <a:r>
              <a:rPr lang="en-US" altLang="zh-CN" sz="1600" dirty="0" smtClean="0">
                <a:solidFill>
                  <a:srgbClr val="0000FF"/>
                </a:solidFill>
                <a:latin typeface="Times New Roman" panose="02020603050405020304" pitchFamily="18" charset="0"/>
                <a:sym typeface="Calibri" panose="020F0502020204030204" pitchFamily="34" charset="0"/>
              </a:rPr>
              <a:t>whether.</a:t>
            </a:r>
            <a:r>
              <a:rPr lang="en-US" altLang="zh-TW" sz="1600" dirty="0" smtClean="0">
                <a:solidFill>
                  <a:srgbClr val="000000"/>
                </a:solidFill>
                <a:latin typeface="Times New Roman" panose="02020603050405020304" pitchFamily="18" charset="0"/>
                <a:sym typeface="Calibri" panose="020F0502020204030204" pitchFamily="34" charset="0"/>
              </a:rPr>
              <a:t> </a:t>
            </a:r>
            <a:endParaRPr lang="en-US" altLang="zh-CN" sz="1600" dirty="0" smtClean="0">
              <a:solidFill>
                <a:srgbClr val="000000"/>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lang="en-US" altLang="zh-CN" sz="1600" dirty="0" smtClean="0">
                <a:solidFill>
                  <a:srgbClr val="000000"/>
                </a:solidFill>
                <a:latin typeface="Times New Roman" panose="02020603050405020304" pitchFamily="18" charset="0"/>
                <a:sym typeface="Calibri" panose="020F0502020204030204" pitchFamily="34" charset="0"/>
              </a:rPr>
              <a:t>He asked me </a:t>
            </a:r>
            <a:r>
              <a:rPr lang="en-US" altLang="zh-CN" sz="1600" dirty="0" smtClean="0">
                <a:solidFill>
                  <a:srgbClr val="FF0000"/>
                </a:solidFill>
                <a:latin typeface="Times New Roman" panose="02020603050405020304" pitchFamily="18" charset="0"/>
                <a:sym typeface="Calibri" panose="020F0502020204030204" pitchFamily="34" charset="0"/>
              </a:rPr>
              <a:t>whether</a:t>
            </a:r>
            <a:r>
              <a:rPr lang="en-US" altLang="zh-TW" sz="1600" dirty="0" smtClean="0">
                <a:solidFill>
                  <a:srgbClr val="000000"/>
                </a:solidFill>
                <a:latin typeface="Times New Roman" panose="02020603050405020304" pitchFamily="18" charset="0"/>
                <a:sym typeface="Calibri" panose="020F0502020204030204" pitchFamily="34" charset="0"/>
              </a:rPr>
              <a:t>1 </a:t>
            </a:r>
            <a:r>
              <a:rPr lang="en-US" altLang="zh-CN" sz="1600" dirty="0" smtClean="0">
                <a:solidFill>
                  <a:srgbClr val="000000"/>
                </a:solidFill>
                <a:latin typeface="Times New Roman" panose="02020603050405020304" pitchFamily="18" charset="0"/>
                <a:sym typeface="Calibri" panose="020F0502020204030204" pitchFamily="34" charset="0"/>
              </a:rPr>
              <a:t>wanted to go there by train or by bus.</a:t>
            </a:r>
          </a:p>
          <a:p>
            <a:pPr fontAlgn="base">
              <a:lnSpc>
                <a:spcPct val="150000"/>
              </a:lnSpc>
              <a:spcBef>
                <a:spcPct val="0"/>
              </a:spcBef>
              <a:buFont typeface="Arial" panose="020B0604020202020204" pitchFamily="34" charset="0"/>
              <a:buNone/>
            </a:pPr>
            <a:r>
              <a:rPr sz="1600" dirty="0" smtClean="0">
                <a:solidFill>
                  <a:srgbClr val="000000"/>
                </a:solidFill>
                <a:latin typeface="Times New Roman" panose="02020603050405020304" pitchFamily="18" charset="0"/>
                <a:sym typeface="Calibri" panose="020F0502020204030204" pitchFamily="34" charset="0"/>
              </a:rPr>
              <a:t>他问我</a:t>
            </a:r>
            <a:r>
              <a:rPr lang="zh-TW" sz="1600" dirty="0" smtClean="0">
                <a:solidFill>
                  <a:srgbClr val="000000"/>
                </a:solidFill>
                <a:latin typeface="Times New Roman" panose="02020603050405020304" pitchFamily="18" charset="0"/>
                <a:sym typeface="Calibri" panose="020F0502020204030204" pitchFamily="34" charset="0"/>
              </a:rPr>
              <a:t>想乘火车还是坐公共汽车去那里。</a:t>
            </a:r>
            <a:endParaRPr sz="1600" dirty="0" smtClean="0">
              <a:solidFill>
                <a:srgbClr val="000000"/>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sz="1600" dirty="0" smtClean="0">
                <a:solidFill>
                  <a:schemeClr val="folHlink"/>
                </a:solidFill>
                <a:latin typeface="Times New Roman" panose="02020603050405020304" pitchFamily="18" charset="0"/>
                <a:sym typeface="Calibri" panose="020F0502020204030204" pitchFamily="34" charset="0"/>
              </a:rPr>
              <a:t>注</a:t>
            </a:r>
            <a:r>
              <a:rPr lang="en-US" altLang="zh-CN" sz="1600" dirty="0" smtClean="0">
                <a:solidFill>
                  <a:schemeClr val="folHlink"/>
                </a:solidFill>
                <a:latin typeface="Times New Roman" panose="02020603050405020304" pitchFamily="18" charset="0"/>
                <a:sym typeface="Calibri" panose="020F0502020204030204" pitchFamily="34" charset="0"/>
              </a:rPr>
              <a:t>: whether…or </a:t>
            </a:r>
            <a:r>
              <a:rPr sz="1600" dirty="0" smtClean="0">
                <a:solidFill>
                  <a:schemeClr val="folHlink"/>
                </a:solidFill>
                <a:latin typeface="Times New Roman" panose="02020603050405020304" pitchFamily="18" charset="0"/>
                <a:sym typeface="Calibri" panose="020F0502020204030204" pitchFamily="34" charset="0"/>
              </a:rPr>
              <a:t>一起还有</a:t>
            </a:r>
            <a:r>
              <a:rPr lang="zh-TW" sz="1600" dirty="0" smtClean="0">
                <a:solidFill>
                  <a:schemeClr val="folHlink"/>
                </a:solidFill>
                <a:latin typeface="Times New Roman" panose="02020603050405020304" pitchFamily="18" charset="0"/>
                <a:sym typeface="Calibri" panose="020F0502020204030204" pitchFamily="34" charset="0"/>
              </a:rPr>
              <a:t>“不管”之意，引导让步状语从句。</a:t>
            </a:r>
            <a:endParaRPr sz="1600" dirty="0" smtClean="0">
              <a:solidFill>
                <a:schemeClr val="folHlink"/>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lang="en-US" altLang="zh-CN" sz="1600" dirty="0" smtClean="0">
                <a:solidFill>
                  <a:srgbClr val="FF0000"/>
                </a:solidFill>
                <a:latin typeface="Times New Roman" panose="02020603050405020304" pitchFamily="18" charset="0"/>
                <a:sym typeface="Calibri" panose="020F0502020204030204" pitchFamily="34" charset="0"/>
              </a:rPr>
              <a:t>Whether</a:t>
            </a:r>
            <a:r>
              <a:rPr lang="en-US" altLang="zh-CN" sz="1600" dirty="0" smtClean="0">
                <a:solidFill>
                  <a:srgbClr val="000000"/>
                </a:solidFill>
                <a:latin typeface="Times New Roman" panose="02020603050405020304" pitchFamily="18" charset="0"/>
                <a:sym typeface="Calibri" panose="020F0502020204030204" pitchFamily="34" charset="0"/>
              </a:rPr>
              <a:t> he drives or takes the train, he will be here on time.</a:t>
            </a:r>
          </a:p>
          <a:p>
            <a:pPr fontAlgn="base">
              <a:lnSpc>
                <a:spcPct val="150000"/>
              </a:lnSpc>
              <a:spcBef>
                <a:spcPct val="0"/>
              </a:spcBef>
              <a:buFont typeface="Arial" panose="020B0604020202020204" pitchFamily="34" charset="0"/>
              <a:buNone/>
            </a:pPr>
            <a:r>
              <a:rPr sz="1600" dirty="0" smtClean="0">
                <a:solidFill>
                  <a:srgbClr val="000000"/>
                </a:solidFill>
                <a:latin typeface="Times New Roman" panose="02020603050405020304" pitchFamily="18" charset="0"/>
                <a:sym typeface="Calibri" panose="020F0502020204030204" pitchFamily="34" charset="0"/>
              </a:rPr>
              <a:t>不管开车来还是坐火车来</a:t>
            </a:r>
            <a:r>
              <a:rPr lang="en-US" altLang="zh-CN" sz="1600" dirty="0" smtClean="0">
                <a:solidFill>
                  <a:srgbClr val="000000"/>
                </a:solidFill>
                <a:latin typeface="Times New Roman" panose="02020603050405020304" pitchFamily="18" charset="0"/>
                <a:sym typeface="Calibri" panose="020F0502020204030204" pitchFamily="34" charset="0"/>
              </a:rPr>
              <a:t>, </a:t>
            </a:r>
            <a:r>
              <a:rPr lang="zh-TW" sz="1600" dirty="0" smtClean="0">
                <a:solidFill>
                  <a:srgbClr val="000000"/>
                </a:solidFill>
                <a:latin typeface="Times New Roman" panose="02020603050405020304" pitchFamily="18" charset="0"/>
                <a:sym typeface="Calibri" panose="020F0502020204030204" pitchFamily="34" charset="0"/>
              </a:rPr>
              <a:t>他都会准时到。</a:t>
            </a:r>
            <a:endParaRPr sz="1600" dirty="0" smtClean="0">
              <a:solidFill>
                <a:srgbClr val="000000"/>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lang="zh-TW" sz="1600" dirty="0" smtClean="0">
                <a:solidFill>
                  <a:srgbClr val="0000FF"/>
                </a:solidFill>
                <a:latin typeface="Times New Roman" panose="02020603050405020304" pitchFamily="18" charset="0"/>
                <a:sym typeface="Calibri" panose="020F0502020204030204" pitchFamily="34" charset="0"/>
              </a:rPr>
              <a:t>⑷</a:t>
            </a:r>
            <a:r>
              <a:rPr lang="en-US" altLang="zh-CN" sz="1600" dirty="0" smtClean="0">
                <a:solidFill>
                  <a:srgbClr val="0000FF"/>
                </a:solidFill>
                <a:latin typeface="Times New Roman" panose="02020603050405020304" pitchFamily="18" charset="0"/>
                <a:sym typeface="Calibri" panose="020F0502020204030204" pitchFamily="34" charset="0"/>
              </a:rPr>
              <a:t>.</a:t>
            </a:r>
            <a:r>
              <a:rPr lang="zh-TW" sz="1600" dirty="0" smtClean="0">
                <a:solidFill>
                  <a:srgbClr val="0000FF"/>
                </a:solidFill>
                <a:latin typeface="Times New Roman" panose="02020603050405020304" pitchFamily="18" charset="0"/>
                <a:sym typeface="Calibri" panose="020F0502020204030204" pitchFamily="34" charset="0"/>
              </a:rPr>
              <a:t>只用</a:t>
            </a:r>
            <a:r>
              <a:rPr lang="en-US" altLang="zh-CN" sz="1600" dirty="0" smtClean="0">
                <a:solidFill>
                  <a:srgbClr val="0000FF"/>
                </a:solidFill>
                <a:latin typeface="Times New Roman" panose="02020603050405020304" pitchFamily="18" charset="0"/>
                <a:sym typeface="Calibri" panose="020F0502020204030204" pitchFamily="34" charset="0"/>
              </a:rPr>
              <a:t>whether</a:t>
            </a:r>
            <a:r>
              <a:rPr lang="zh-TW" sz="1600" dirty="0" smtClean="0">
                <a:solidFill>
                  <a:srgbClr val="0000FF"/>
                </a:solidFill>
                <a:latin typeface="Times New Roman" panose="02020603050405020304" pitchFamily="18" charset="0"/>
                <a:sym typeface="Calibri" panose="020F0502020204030204" pitchFamily="34" charset="0"/>
              </a:rPr>
              <a:t>不用</a:t>
            </a:r>
            <a:r>
              <a:rPr lang="en-US" altLang="zh-CN" sz="1600" dirty="0" smtClean="0">
                <a:solidFill>
                  <a:srgbClr val="0000FF"/>
                </a:solidFill>
                <a:latin typeface="Times New Roman" panose="02020603050405020304" pitchFamily="18" charset="0"/>
                <a:sym typeface="Calibri" panose="020F0502020204030204" pitchFamily="34" charset="0"/>
              </a:rPr>
              <a:t>if</a:t>
            </a:r>
            <a:r>
              <a:rPr sz="1600" dirty="0" smtClean="0">
                <a:solidFill>
                  <a:srgbClr val="0000FF"/>
                </a:solidFill>
                <a:latin typeface="Times New Roman" panose="02020603050405020304" pitchFamily="18" charset="0"/>
                <a:sym typeface="Calibri" panose="020F0502020204030204" pitchFamily="34" charset="0"/>
              </a:rPr>
              <a:t>的情况。</a:t>
            </a:r>
            <a:r>
              <a:rPr lang="zh-TW" sz="1600" dirty="0" smtClean="0">
                <a:solidFill>
                  <a:srgbClr val="0000FF"/>
                </a:solidFill>
                <a:latin typeface="Times New Roman" panose="02020603050405020304" pitchFamily="18" charset="0"/>
                <a:sym typeface="Calibri" panose="020F0502020204030204" pitchFamily="34" charset="0"/>
              </a:rPr>
              <a:t>强调宾语部分，也可把从句放在句首</a:t>
            </a:r>
            <a:r>
              <a:rPr lang="zh-TW" sz="1600" dirty="0" smtClean="0">
                <a:solidFill>
                  <a:srgbClr val="000000"/>
                </a:solidFill>
                <a:latin typeface="Times New Roman" panose="02020603050405020304" pitchFamily="18" charset="0"/>
                <a:sym typeface="Calibri" panose="020F0502020204030204" pitchFamily="34" charset="0"/>
              </a:rPr>
              <a:t>。</a:t>
            </a:r>
            <a:endParaRPr sz="1600" dirty="0" smtClean="0">
              <a:solidFill>
                <a:srgbClr val="000000"/>
              </a:solidFill>
              <a:latin typeface="Times New Roman" panose="02020603050405020304" pitchFamily="18" charset="0"/>
              <a:sym typeface="Calibri" panose="020F0502020204030204" pitchFamily="34" charset="0"/>
            </a:endParaRPr>
          </a:p>
          <a:p>
            <a:pPr fontAlgn="base">
              <a:lnSpc>
                <a:spcPct val="150000"/>
              </a:lnSpc>
              <a:spcBef>
                <a:spcPct val="0"/>
              </a:spcBef>
              <a:buFont typeface="Arial" panose="020B0604020202020204" pitchFamily="34" charset="0"/>
              <a:buNone/>
            </a:pPr>
            <a:r>
              <a:rPr lang="en-US" altLang="zh-CN" sz="1600" dirty="0" smtClean="0">
                <a:solidFill>
                  <a:srgbClr val="FF0000"/>
                </a:solidFill>
                <a:latin typeface="Times New Roman" panose="02020603050405020304" pitchFamily="18" charset="0"/>
                <a:sym typeface="Calibri" panose="020F0502020204030204" pitchFamily="34" charset="0"/>
              </a:rPr>
              <a:t>Whether</a:t>
            </a:r>
            <a:r>
              <a:rPr lang="en-US" altLang="zh-CN" sz="1600" dirty="0" smtClean="0">
                <a:solidFill>
                  <a:srgbClr val="000000"/>
                </a:solidFill>
                <a:latin typeface="Times New Roman" panose="02020603050405020304" pitchFamily="18" charset="0"/>
                <a:sym typeface="Calibri" panose="020F0502020204030204" pitchFamily="34" charset="0"/>
              </a:rPr>
              <a:t> he will come I am not sure. </a:t>
            </a:r>
            <a:r>
              <a:rPr lang="zh-TW" sz="1600" dirty="0" smtClean="0">
                <a:solidFill>
                  <a:srgbClr val="000000"/>
                </a:solidFill>
                <a:latin typeface="Times New Roman" panose="02020603050405020304" pitchFamily="18" charset="0"/>
                <a:sym typeface="Calibri" panose="020F0502020204030204" pitchFamily="34" charset="0"/>
              </a:rPr>
              <a:t>他是不是来我拿不准。</a:t>
            </a:r>
            <a:endParaRPr sz="1600" dirty="0" smtClean="0">
              <a:solidFill>
                <a:srgbClr val="000000"/>
              </a:solidFill>
              <a:latin typeface="Times New Roman" panose="02020603050405020304" pitchFamily="18" charset="0"/>
              <a:sym typeface="Calibri" panose="020F0502020204030204" pitchFamily="34" charset="0"/>
            </a:endParaRPr>
          </a:p>
        </p:txBody>
      </p:sp>
    </p:spTree>
  </p:cSld>
  <p:clrMapOvr>
    <a:masterClrMapping/>
  </p:clrMapOvr>
  <p:transition>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idx="1"/>
          </p:nvPr>
        </p:nvSpPr>
        <p:spPr>
          <a:xfrm>
            <a:off x="827527" y="453234"/>
            <a:ext cx="7512844" cy="4343400"/>
          </a:xfrm>
        </p:spPr>
        <p:txBody>
          <a:bodyPr>
            <a:normAutofit/>
          </a:bodyPr>
          <a:lstStyle/>
          <a:p>
            <a:pPr fontAlgn="base">
              <a:lnSpc>
                <a:spcPct val="100000"/>
              </a:lnSpc>
              <a:spcBef>
                <a:spcPct val="0"/>
              </a:spcBef>
              <a:buFont typeface="Arial" panose="020B0604020202020204" pitchFamily="34" charset="0"/>
              <a:buNone/>
            </a:pPr>
            <a:r>
              <a:rPr lang="zh-TW" sz="1800" dirty="0" smtClean="0">
                <a:solidFill>
                  <a:schemeClr val="folHlink"/>
                </a:solidFill>
                <a:latin typeface="Times New Roman" panose="02020603050405020304" pitchFamily="18" charset="0"/>
                <a:sym typeface="Calibri" panose="020F0502020204030204" pitchFamily="34" charset="0"/>
              </a:rPr>
              <a:t>作介词宾语时</a:t>
            </a:r>
            <a:r>
              <a:rPr lang="zh-TW" sz="1800" dirty="0" smtClean="0">
                <a:solidFill>
                  <a:srgbClr val="000000"/>
                </a:solidFill>
                <a:latin typeface="Times New Roman" panose="02020603050405020304" pitchFamily="18" charset="0"/>
                <a:sym typeface="Calibri" panose="020F0502020204030204" pitchFamily="34" charset="0"/>
              </a:rPr>
              <a:t>，如：</a:t>
            </a:r>
            <a:endParaRPr sz="1800" dirty="0" smtClean="0">
              <a:solidFill>
                <a:srgbClr val="000000"/>
              </a:solidFill>
              <a:latin typeface="Times New Roman" panose="02020603050405020304" pitchFamily="18" charset="0"/>
              <a:sym typeface="Calibri" panose="020F0502020204030204" pitchFamily="34" charset="0"/>
            </a:endParaRPr>
          </a:p>
          <a:p>
            <a:pPr fontAlgn="base">
              <a:lnSpc>
                <a:spcPct val="100000"/>
              </a:lnSpc>
              <a:spcBef>
                <a:spcPct val="0"/>
              </a:spcBef>
              <a:buFont typeface="Arial" panose="020B0604020202020204" pitchFamily="34" charset="0"/>
              <a:buNone/>
            </a:pPr>
            <a:r>
              <a:rPr lang="en-US" altLang="zh-CN" sz="1800" dirty="0" smtClean="0">
                <a:solidFill>
                  <a:srgbClr val="000000"/>
                </a:solidFill>
                <a:latin typeface="Times New Roman" panose="02020603050405020304" pitchFamily="18" charset="0"/>
                <a:sym typeface="Calibri" panose="020F0502020204030204" pitchFamily="34" charset="0"/>
              </a:rPr>
              <a:t>It depends on </a:t>
            </a:r>
            <a:r>
              <a:rPr lang="en-US" altLang="zh-CN" sz="1800" dirty="0" smtClean="0">
                <a:solidFill>
                  <a:srgbClr val="FF0000"/>
                </a:solidFill>
                <a:latin typeface="Times New Roman" panose="02020603050405020304" pitchFamily="18" charset="0"/>
                <a:sym typeface="Calibri" panose="020F0502020204030204" pitchFamily="34" charset="0"/>
              </a:rPr>
              <a:t>whether</a:t>
            </a:r>
            <a:r>
              <a:rPr lang="en-US" altLang="zh-CN" sz="1800" dirty="0" smtClean="0">
                <a:solidFill>
                  <a:srgbClr val="000000"/>
                </a:solidFill>
                <a:latin typeface="Times New Roman" panose="02020603050405020304" pitchFamily="18" charset="0"/>
                <a:sym typeface="Calibri" panose="020F0502020204030204" pitchFamily="34" charset="0"/>
              </a:rPr>
              <a:t> it will be fine.</a:t>
            </a:r>
          </a:p>
          <a:p>
            <a:pPr fontAlgn="base">
              <a:lnSpc>
                <a:spcPct val="100000"/>
              </a:lnSpc>
              <a:spcBef>
                <a:spcPct val="0"/>
              </a:spcBef>
              <a:buFont typeface="Arial" panose="020B0604020202020204" pitchFamily="34" charset="0"/>
              <a:buNone/>
            </a:pPr>
            <a:r>
              <a:rPr lang="zh-TW" sz="1800" dirty="0" smtClean="0">
                <a:solidFill>
                  <a:srgbClr val="000000"/>
                </a:solidFill>
                <a:latin typeface="Times New Roman" panose="02020603050405020304" pitchFamily="18" charset="0"/>
                <a:sym typeface="Calibri" panose="020F0502020204030204" pitchFamily="34" charset="0"/>
              </a:rPr>
              <a:t>那得看是不是晴天。</a:t>
            </a:r>
            <a:endParaRPr sz="1800" dirty="0" smtClean="0">
              <a:solidFill>
                <a:srgbClr val="000000"/>
              </a:solidFill>
              <a:latin typeface="Times New Roman" panose="02020603050405020304" pitchFamily="18" charset="0"/>
              <a:sym typeface="Calibri" panose="020F0502020204030204" pitchFamily="34" charset="0"/>
            </a:endParaRPr>
          </a:p>
          <a:p>
            <a:pPr fontAlgn="base">
              <a:lnSpc>
                <a:spcPct val="100000"/>
              </a:lnSpc>
              <a:spcBef>
                <a:spcPct val="0"/>
              </a:spcBef>
              <a:buFont typeface="Arial" panose="020B0604020202020204" pitchFamily="34" charset="0"/>
              <a:buNone/>
            </a:pPr>
            <a:r>
              <a:rPr lang="zh-TW" sz="1800" dirty="0" smtClean="0">
                <a:solidFill>
                  <a:schemeClr val="folHlink"/>
                </a:solidFill>
                <a:latin typeface="Times New Roman" panose="02020603050405020304" pitchFamily="18" charset="0"/>
                <a:sym typeface="Calibri" panose="020F0502020204030204" pitchFamily="34" charset="0"/>
              </a:rPr>
              <a:t>作</a:t>
            </a:r>
            <a:r>
              <a:rPr lang="en-US" altLang="zh-CN" sz="1800" dirty="0" smtClean="0">
                <a:solidFill>
                  <a:schemeClr val="folHlink"/>
                </a:solidFill>
                <a:latin typeface="Times New Roman" panose="02020603050405020304" pitchFamily="18" charset="0"/>
                <a:sym typeface="Calibri" panose="020F0502020204030204" pitchFamily="34" charset="0"/>
              </a:rPr>
              <a:t>discuss</a:t>
            </a:r>
            <a:r>
              <a:rPr lang="zh-TW" sz="1800" dirty="0" smtClean="0">
                <a:solidFill>
                  <a:schemeClr val="folHlink"/>
                </a:solidFill>
                <a:latin typeface="Times New Roman" panose="02020603050405020304" pitchFamily="18" charset="0"/>
                <a:sym typeface="Calibri" panose="020F0502020204030204" pitchFamily="34" charset="0"/>
              </a:rPr>
              <a:t>等动词的宾语时。</a:t>
            </a:r>
            <a:endParaRPr sz="1800" dirty="0" smtClean="0">
              <a:solidFill>
                <a:schemeClr val="folHlink"/>
              </a:solidFill>
              <a:latin typeface="Times New Roman" panose="02020603050405020304" pitchFamily="18" charset="0"/>
              <a:sym typeface="Calibri" panose="020F0502020204030204" pitchFamily="34" charset="0"/>
            </a:endParaRPr>
          </a:p>
          <a:p>
            <a:pPr fontAlgn="base">
              <a:lnSpc>
                <a:spcPct val="100000"/>
              </a:lnSpc>
              <a:spcBef>
                <a:spcPct val="0"/>
              </a:spcBef>
              <a:buFont typeface="Arial" panose="020B0604020202020204" pitchFamily="34" charset="0"/>
              <a:buNone/>
            </a:pPr>
            <a:r>
              <a:rPr lang="en-US" altLang="zh-CN" sz="1800" dirty="0" smtClean="0">
                <a:solidFill>
                  <a:srgbClr val="000000"/>
                </a:solidFill>
                <a:latin typeface="Times New Roman" panose="02020603050405020304" pitchFamily="18" charset="0"/>
                <a:sym typeface="Calibri" panose="020F0502020204030204" pitchFamily="34" charset="0"/>
              </a:rPr>
              <a:t>We discussed </a:t>
            </a:r>
            <a:r>
              <a:rPr lang="en-US" altLang="zh-CN" sz="1800" dirty="0" smtClean="0">
                <a:solidFill>
                  <a:srgbClr val="FF0000"/>
                </a:solidFill>
                <a:latin typeface="Times New Roman" panose="02020603050405020304" pitchFamily="18" charset="0"/>
                <a:sym typeface="Calibri" panose="020F0502020204030204" pitchFamily="34" charset="0"/>
              </a:rPr>
              <a:t>whether</a:t>
            </a:r>
            <a:r>
              <a:rPr lang="en-US" altLang="zh-CN" sz="1800" dirty="0" smtClean="0">
                <a:solidFill>
                  <a:srgbClr val="000000"/>
                </a:solidFill>
                <a:latin typeface="Times New Roman" panose="02020603050405020304" pitchFamily="18" charset="0"/>
                <a:sym typeface="Calibri" panose="020F0502020204030204" pitchFamily="34" charset="0"/>
              </a:rPr>
              <a:t> we should close the shop.</a:t>
            </a:r>
          </a:p>
          <a:p>
            <a:pPr fontAlgn="base">
              <a:lnSpc>
                <a:spcPct val="100000"/>
              </a:lnSpc>
              <a:spcBef>
                <a:spcPct val="0"/>
              </a:spcBef>
              <a:buFont typeface="Arial" panose="020B0604020202020204" pitchFamily="34" charset="0"/>
              <a:buNone/>
            </a:pPr>
            <a:r>
              <a:rPr lang="zh-TW" sz="1800" dirty="0" smtClean="0">
                <a:solidFill>
                  <a:srgbClr val="000000"/>
                </a:solidFill>
                <a:latin typeface="Times New Roman" panose="02020603050405020304" pitchFamily="18" charset="0"/>
                <a:sym typeface="Calibri" panose="020F0502020204030204" pitchFamily="34" charset="0"/>
              </a:rPr>
              <a:t>我们讨论是不是该关掉</a:t>
            </a:r>
            <a:r>
              <a:rPr sz="1800" dirty="0" smtClean="0">
                <a:solidFill>
                  <a:srgbClr val="000000"/>
                </a:solidFill>
                <a:latin typeface="Times New Roman" panose="02020603050405020304" pitchFamily="18" charset="0"/>
                <a:sym typeface="Calibri" panose="020F0502020204030204" pitchFamily="34" charset="0"/>
              </a:rPr>
              <a:t>商店</a:t>
            </a:r>
          </a:p>
          <a:p>
            <a:pPr fontAlgn="base">
              <a:lnSpc>
                <a:spcPct val="100000"/>
              </a:lnSpc>
              <a:spcBef>
                <a:spcPct val="0"/>
              </a:spcBef>
              <a:buFont typeface="Arial" panose="020B0604020202020204" pitchFamily="34" charset="0"/>
              <a:buNone/>
            </a:pPr>
            <a:r>
              <a:rPr lang="zh-TW" sz="1800" dirty="0" smtClean="0">
                <a:solidFill>
                  <a:schemeClr val="folHlink"/>
                </a:solidFill>
                <a:latin typeface="Times New Roman" panose="02020603050405020304" pitchFamily="18" charset="0"/>
                <a:sym typeface="Calibri" panose="020F0502020204030204" pitchFamily="34" charset="0"/>
              </a:rPr>
              <a:t>句子中</a:t>
            </a:r>
            <a:r>
              <a:rPr sz="1800" dirty="0" smtClean="0">
                <a:solidFill>
                  <a:schemeClr val="folHlink"/>
                </a:solidFill>
                <a:latin typeface="Times New Roman" panose="02020603050405020304" pitchFamily="18" charset="0"/>
                <a:sym typeface="Calibri" panose="020F0502020204030204" pitchFamily="34" charset="0"/>
              </a:rPr>
              <a:t>有</a:t>
            </a:r>
            <a:r>
              <a:rPr lang="en-US" altLang="zh-CN" sz="1800" dirty="0" smtClean="0">
                <a:solidFill>
                  <a:schemeClr val="folHlink"/>
                </a:solidFill>
                <a:latin typeface="Times New Roman" panose="02020603050405020304" pitchFamily="18" charset="0"/>
                <a:sym typeface="Calibri" panose="020F0502020204030204" pitchFamily="34" charset="0"/>
              </a:rPr>
              <a:t>if</a:t>
            </a:r>
            <a:r>
              <a:rPr lang="zh-TW" sz="1800" dirty="0" smtClean="0">
                <a:solidFill>
                  <a:schemeClr val="folHlink"/>
                </a:solidFill>
                <a:latin typeface="Times New Roman" panose="02020603050405020304" pitchFamily="18" charset="0"/>
                <a:sym typeface="Calibri" panose="020F0502020204030204" pitchFamily="34" charset="0"/>
              </a:rPr>
              <a:t>引导的条件句</a:t>
            </a:r>
            <a:r>
              <a:rPr lang="en-US" altLang="zh-CN" sz="1800" dirty="0" smtClean="0">
                <a:solidFill>
                  <a:schemeClr val="folHlink"/>
                </a:solidFill>
                <a:latin typeface="Times New Roman" panose="02020603050405020304" pitchFamily="18" charset="0"/>
                <a:sym typeface="Calibri" panose="020F0502020204030204" pitchFamily="34" charset="0"/>
              </a:rPr>
              <a:t>,</a:t>
            </a:r>
            <a:r>
              <a:rPr lang="zh-TW" sz="1800" dirty="0" smtClean="0">
                <a:solidFill>
                  <a:schemeClr val="folHlink"/>
                </a:solidFill>
                <a:latin typeface="Times New Roman" panose="02020603050405020304" pitchFamily="18" charset="0"/>
                <a:sym typeface="Calibri" panose="020F0502020204030204" pitchFamily="34" charset="0"/>
              </a:rPr>
              <a:t>如再有表示</a:t>
            </a:r>
            <a:r>
              <a:rPr sz="1800" dirty="0" smtClean="0">
                <a:solidFill>
                  <a:schemeClr val="folHlink"/>
                </a:solidFill>
                <a:latin typeface="Times New Roman" panose="02020603050405020304" pitchFamily="18" charset="0"/>
                <a:sym typeface="Calibri" panose="020F0502020204030204" pitchFamily="34" charset="0"/>
              </a:rPr>
              <a:t>“是否”的宾语从句，用</a:t>
            </a:r>
            <a:r>
              <a:rPr lang="en-US" altLang="zh-CN" sz="1800" dirty="0" smtClean="0">
                <a:solidFill>
                  <a:schemeClr val="folHlink"/>
                </a:solidFill>
                <a:latin typeface="Times New Roman" panose="02020603050405020304" pitchFamily="18" charset="0"/>
                <a:sym typeface="Calibri" panose="020F0502020204030204" pitchFamily="34" charset="0"/>
              </a:rPr>
              <a:t>whether </a:t>
            </a:r>
            <a:r>
              <a:rPr sz="1800" dirty="0" smtClean="0">
                <a:solidFill>
                  <a:schemeClr val="folHlink"/>
                </a:solidFill>
                <a:latin typeface="Times New Roman" panose="02020603050405020304" pitchFamily="18" charset="0"/>
                <a:sym typeface="Calibri" panose="020F0502020204030204" pitchFamily="34" charset="0"/>
              </a:rPr>
              <a:t>不用</a:t>
            </a:r>
            <a:r>
              <a:rPr lang="en-US" altLang="zh-CN" sz="1800" dirty="0" smtClean="0">
                <a:solidFill>
                  <a:schemeClr val="folHlink"/>
                </a:solidFill>
                <a:latin typeface="Times New Roman" panose="02020603050405020304" pitchFamily="18" charset="0"/>
                <a:sym typeface="Calibri" panose="020F0502020204030204" pitchFamily="34" charset="0"/>
              </a:rPr>
              <a:t>if</a:t>
            </a:r>
            <a:r>
              <a:rPr sz="1800" dirty="0" smtClean="0">
                <a:solidFill>
                  <a:srgbClr val="000000"/>
                </a:solidFill>
                <a:latin typeface="Times New Roman" panose="02020603050405020304" pitchFamily="18" charset="0"/>
                <a:sym typeface="Calibri" panose="020F0502020204030204" pitchFamily="34" charset="0"/>
              </a:rPr>
              <a:t>。</a:t>
            </a:r>
          </a:p>
          <a:p>
            <a:pPr fontAlgn="base">
              <a:lnSpc>
                <a:spcPct val="100000"/>
              </a:lnSpc>
              <a:spcBef>
                <a:spcPct val="0"/>
              </a:spcBef>
              <a:buFont typeface="Arial" panose="020B0604020202020204" pitchFamily="34" charset="0"/>
              <a:buNone/>
            </a:pPr>
            <a:r>
              <a:rPr lang="en-US" altLang="zh-CN" sz="1800" dirty="0" smtClean="0">
                <a:solidFill>
                  <a:srgbClr val="000000"/>
                </a:solidFill>
                <a:latin typeface="Times New Roman" panose="02020603050405020304" pitchFamily="18" charset="0"/>
                <a:sym typeface="Calibri" panose="020F0502020204030204" pitchFamily="34" charset="0"/>
              </a:rPr>
              <a:t>He asked me </a:t>
            </a:r>
            <a:r>
              <a:rPr lang="en-US" altLang="zh-CN" sz="1800" dirty="0" smtClean="0">
                <a:solidFill>
                  <a:srgbClr val="FF0000"/>
                </a:solidFill>
                <a:latin typeface="Times New Roman" panose="02020603050405020304" pitchFamily="18" charset="0"/>
                <a:sym typeface="Calibri" panose="020F0502020204030204" pitchFamily="34" charset="0"/>
              </a:rPr>
              <a:t>whether </a:t>
            </a:r>
            <a:r>
              <a:rPr lang="en-US" altLang="zh-CN" sz="1800" dirty="0" smtClean="0">
                <a:solidFill>
                  <a:srgbClr val="000000"/>
                </a:solidFill>
                <a:latin typeface="Times New Roman" panose="02020603050405020304" pitchFamily="18" charset="0"/>
                <a:sym typeface="Calibri" panose="020F0502020204030204" pitchFamily="34" charset="0"/>
              </a:rPr>
              <a:t>I’d love to move to New York if I got the job</a:t>
            </a:r>
          </a:p>
          <a:p>
            <a:pPr fontAlgn="base">
              <a:lnSpc>
                <a:spcPct val="100000"/>
              </a:lnSpc>
              <a:spcBef>
                <a:spcPct val="0"/>
              </a:spcBef>
              <a:buFont typeface="Arial" panose="020B0604020202020204" pitchFamily="34" charset="0"/>
              <a:buNone/>
            </a:pPr>
            <a:r>
              <a:rPr sz="1800" dirty="0" smtClean="0">
                <a:solidFill>
                  <a:srgbClr val="000000"/>
                </a:solidFill>
                <a:latin typeface="Times New Roman" panose="02020603050405020304" pitchFamily="18" charset="0"/>
                <a:sym typeface="Calibri" panose="020F0502020204030204" pitchFamily="34" charset="0"/>
              </a:rPr>
              <a:t>他问我如果得到</a:t>
            </a:r>
            <a:r>
              <a:rPr lang="zh-TW" sz="1800" dirty="0" smtClean="0">
                <a:solidFill>
                  <a:srgbClr val="000000"/>
                </a:solidFill>
                <a:latin typeface="Times New Roman" panose="02020603050405020304" pitchFamily="18" charset="0"/>
                <a:sym typeface="Calibri" panose="020F0502020204030204" pitchFamily="34" charset="0"/>
              </a:rPr>
              <a:t>那份工作是否会搬家到纽约。</a:t>
            </a:r>
            <a:endParaRPr sz="1800" dirty="0" smtClean="0">
              <a:solidFill>
                <a:schemeClr val="folHlink"/>
              </a:solidFill>
              <a:latin typeface="Times New Roman" panose="02020603050405020304" pitchFamily="18" charset="0"/>
              <a:sym typeface="Calibri" panose="020F0502020204030204" pitchFamily="34" charset="0"/>
            </a:endParaRP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38" name="Text Box 46"/>
          <p:cNvSpPr txBox="1">
            <a:spLocks noChangeArrowheads="1"/>
          </p:cNvSpPr>
          <p:nvPr/>
        </p:nvSpPr>
        <p:spPr bwMode="auto">
          <a:xfrm>
            <a:off x="2722776" y="4262670"/>
            <a:ext cx="3706784"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eaLnBrk="0" hangingPunct="0">
              <a:lnSpc>
                <a:spcPct val="120000"/>
              </a:lnSpc>
            </a:pPr>
            <a:r>
              <a:rPr lang="en-US" altLang="zh-CN" sz="2700" b="1" dirty="0">
                <a:latin typeface="Times New Roman" panose="02020603050405020304" pitchFamily="18" charset="0"/>
              </a:rPr>
              <a:t>Do you know who he is?</a:t>
            </a:r>
            <a:endParaRPr lang="en-US" altLang="zh-CN" sz="2700" b="1" dirty="0">
              <a:latin typeface="Times New Roman" panose="02020603050405020304" pitchFamily="18" charset="0"/>
              <a:cs typeface="Times New Roman" panose="02020603050405020304" pitchFamily="18" charset="0"/>
            </a:endParaRPr>
          </a:p>
        </p:txBody>
      </p:sp>
      <p:pic>
        <p:nvPicPr>
          <p:cNvPr id="19458" name="Picture 50" descr="2936e974183fc1d7084bafbe33831393_t_w520_h390"/>
          <p:cNvPicPr>
            <a:picLocks noChangeAspect="1" noChangeArrowheads="1"/>
          </p:cNvPicPr>
          <p:nvPr/>
        </p:nvPicPr>
        <p:blipFill>
          <a:blip r:embed="rId2" cstate="email"/>
          <a:srcRect/>
          <a:stretch>
            <a:fillRect/>
          </a:stretch>
        </p:blipFill>
        <p:spPr bwMode="auto">
          <a:xfrm>
            <a:off x="2069307" y="937022"/>
            <a:ext cx="5013722"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文本框 1"/>
          <p:cNvSpPr txBox="1">
            <a:spLocks noChangeArrowheads="1"/>
          </p:cNvSpPr>
          <p:nvPr/>
        </p:nvSpPr>
        <p:spPr bwMode="auto">
          <a:xfrm>
            <a:off x="211932" y="796528"/>
            <a:ext cx="122216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eaLnBrk="0" hangingPunct="0"/>
            <a:r>
              <a:rPr lang="en-US" altLang="zh-CN" b="1" dirty="0">
                <a:latin typeface="Times New Roman" panose="02020603050405020304" pitchFamily="18" charset="0"/>
              </a:rPr>
              <a:t>Warm up</a:t>
            </a:r>
            <a:endParaRPr lang="zh-CN" altLang="en-US" b="1" dirty="0">
              <a:latin typeface="Times New Roman" panose="02020603050405020304" pitchFamily="18" charset="0"/>
              <a:cs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838"/>
                                        </p:tgtEl>
                                        <p:attrNameLst>
                                          <p:attrName>style.visibility</p:attrName>
                                        </p:attrNameLst>
                                      </p:cBhvr>
                                      <p:to>
                                        <p:strVal val="visible"/>
                                      </p:to>
                                    </p:set>
                                    <p:animEffect transition="in" filter="wipe(down)">
                                      <p:cBhvr>
                                        <p:cTn id="7" dur="500"/>
                                        <p:tgtEl>
                                          <p:spTgt spid="33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3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p:cNvSpPr>
          <p:nvPr>
            <p:ph idx="1"/>
          </p:nvPr>
        </p:nvSpPr>
        <p:spPr>
          <a:xfrm>
            <a:off x="555911" y="404436"/>
            <a:ext cx="8115300" cy="4308872"/>
          </a:xfrm>
        </p:spPr>
        <p:txBody>
          <a:bodyPr>
            <a:noAutofit/>
          </a:bodyPr>
          <a:lstStyle/>
          <a:p>
            <a:pPr>
              <a:buFont typeface="Arial" panose="020B0604020202020204" pitchFamily="34" charset="0"/>
              <a:buNone/>
            </a:pPr>
            <a:r>
              <a:rPr sz="1800" dirty="0">
                <a:solidFill>
                  <a:schemeClr val="folHlink"/>
                </a:solidFill>
                <a:latin typeface="Times New Roman" panose="02020603050405020304" pitchFamily="18" charset="0"/>
                <a:sym typeface="Calibri" panose="020F0502020204030204" pitchFamily="34" charset="0"/>
              </a:rPr>
              <a:t>在动词不定式之前用</a:t>
            </a:r>
            <a:r>
              <a:rPr lang="en-US" altLang="zh-CN" sz="1800" dirty="0">
                <a:solidFill>
                  <a:schemeClr val="folHlink"/>
                </a:solidFill>
                <a:latin typeface="Times New Roman" panose="02020603050405020304" pitchFamily="18" charset="0"/>
                <a:sym typeface="Calibri" panose="020F0502020204030204" pitchFamily="34" charset="0"/>
              </a:rPr>
              <a:t>whether </a:t>
            </a:r>
            <a:r>
              <a:rPr sz="1800" dirty="0">
                <a:solidFill>
                  <a:schemeClr val="folHlink"/>
                </a:solidFill>
                <a:latin typeface="Times New Roman" panose="02020603050405020304" pitchFamily="18" charset="0"/>
                <a:sym typeface="Calibri" panose="020F0502020204030204" pitchFamily="34" charset="0"/>
              </a:rPr>
              <a:t>不用</a:t>
            </a:r>
            <a:r>
              <a:rPr lang="en-US" altLang="zh-CN" sz="1800" dirty="0">
                <a:solidFill>
                  <a:schemeClr val="folHlink"/>
                </a:solidFill>
                <a:latin typeface="Times New Roman" panose="02020603050405020304" pitchFamily="18" charset="0"/>
                <a:sym typeface="Calibri" panose="020F0502020204030204" pitchFamily="34" charset="0"/>
              </a:rPr>
              <a:t>if.</a:t>
            </a: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I don't know</a:t>
            </a:r>
            <a:r>
              <a:rPr lang="en-US" altLang="zh-CN" sz="1800" dirty="0">
                <a:solidFill>
                  <a:srgbClr val="FF0000"/>
                </a:solidFill>
                <a:latin typeface="Times New Roman" panose="02020603050405020304" pitchFamily="18" charset="0"/>
                <a:sym typeface="Calibri" panose="020F0502020204030204" pitchFamily="34" charset="0"/>
              </a:rPr>
              <a:t> whether</a:t>
            </a:r>
            <a:r>
              <a:rPr lang="en-US" altLang="zh-CN" sz="1800" dirty="0">
                <a:solidFill>
                  <a:srgbClr val="000000"/>
                </a:solidFill>
                <a:latin typeface="Times New Roman" panose="02020603050405020304" pitchFamily="18" charset="0"/>
                <a:sym typeface="Calibri" panose="020F0502020204030204" pitchFamily="34" charset="0"/>
              </a:rPr>
              <a:t> to go there at once.</a:t>
            </a:r>
          </a:p>
          <a:p>
            <a:pPr>
              <a:buFont typeface="Arial" panose="020B0604020202020204" pitchFamily="34" charset="0"/>
              <a:buNone/>
            </a:pPr>
            <a:r>
              <a:rPr lang="zh-TW" altLang="en-US" sz="1800" dirty="0">
                <a:solidFill>
                  <a:srgbClr val="000000"/>
                </a:solidFill>
                <a:latin typeface="Times New Roman" panose="02020603050405020304" pitchFamily="18" charset="0"/>
                <a:sym typeface="Calibri" panose="020F0502020204030204" pitchFamily="34" charset="0"/>
              </a:rPr>
              <a:t>我不知道是不是该立刻去那里。</a:t>
            </a:r>
            <a:endParaRPr sz="18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zh-TW" altLang="en-US" sz="1800" dirty="0">
                <a:solidFill>
                  <a:schemeClr val="folHlink"/>
                </a:solidFill>
                <a:latin typeface="Times New Roman" panose="02020603050405020304" pitchFamily="18" charset="0"/>
                <a:sym typeface="Calibri" panose="020F0502020204030204" pitchFamily="34" charset="0"/>
              </a:rPr>
              <a:t>容易产生歧义时用</a:t>
            </a:r>
            <a:r>
              <a:rPr lang="en-US" altLang="zh-CN" sz="1800" dirty="0">
                <a:solidFill>
                  <a:schemeClr val="folHlink"/>
                </a:solidFill>
                <a:latin typeface="Times New Roman" panose="02020603050405020304" pitchFamily="18" charset="0"/>
                <a:sym typeface="Calibri" panose="020F0502020204030204" pitchFamily="34" charset="0"/>
              </a:rPr>
              <a:t>whether</a:t>
            </a:r>
            <a:r>
              <a:rPr lang="zh-TW" altLang="en-US" sz="1800" dirty="0">
                <a:solidFill>
                  <a:schemeClr val="folHlink"/>
                </a:solidFill>
                <a:latin typeface="Times New Roman" panose="02020603050405020304" pitchFamily="18" charset="0"/>
                <a:sym typeface="Calibri" panose="020F0502020204030204" pitchFamily="34" charset="0"/>
              </a:rPr>
              <a:t>不用表示“是否”</a:t>
            </a:r>
            <a:r>
              <a:rPr lang="zh-TW" altLang="en-US" sz="1800" dirty="0">
                <a:solidFill>
                  <a:srgbClr val="000000"/>
                </a:solidFill>
                <a:latin typeface="Times New Roman" panose="02020603050405020304" pitchFamily="18" charset="0"/>
                <a:sym typeface="Calibri" panose="020F0502020204030204" pitchFamily="34" charset="0"/>
              </a:rPr>
              <a:t>。</a:t>
            </a:r>
            <a:endParaRPr sz="18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Please let me know</a:t>
            </a:r>
            <a:r>
              <a:rPr lang="en-US" altLang="zh-CN" sz="1800" dirty="0">
                <a:solidFill>
                  <a:srgbClr val="FF0000"/>
                </a:solidFill>
                <a:latin typeface="Times New Roman" panose="02020603050405020304" pitchFamily="18" charset="0"/>
                <a:sym typeface="Calibri" panose="020F0502020204030204" pitchFamily="34" charset="0"/>
              </a:rPr>
              <a:t> if</a:t>
            </a:r>
            <a:r>
              <a:rPr lang="en-US" altLang="zh-CN" sz="1800" dirty="0">
                <a:solidFill>
                  <a:srgbClr val="000000"/>
                </a:solidFill>
                <a:latin typeface="Times New Roman" panose="02020603050405020304" pitchFamily="18" charset="0"/>
                <a:sym typeface="Calibri" panose="020F0502020204030204" pitchFamily="34" charset="0"/>
              </a:rPr>
              <a:t> you need help.</a:t>
            </a:r>
          </a:p>
          <a:p>
            <a:pPr>
              <a:buFont typeface="Arial" panose="020B0604020202020204" pitchFamily="34" charset="0"/>
              <a:buNone/>
            </a:pPr>
            <a:r>
              <a:rPr lang="zh-TW" altLang="en-US" sz="1800" dirty="0">
                <a:solidFill>
                  <a:srgbClr val="000000"/>
                </a:solidFill>
                <a:latin typeface="Times New Roman" panose="02020603050405020304" pitchFamily="18" charset="0"/>
                <a:sym typeface="Calibri" panose="020F0502020204030204" pitchFamily="34" charset="0"/>
              </a:rPr>
              <a:t>如果你需要帮助请告诉我。或：请告诉我你是否需</a:t>
            </a:r>
            <a:r>
              <a:rPr sz="1800" dirty="0">
                <a:solidFill>
                  <a:srgbClr val="000000"/>
                </a:solidFill>
                <a:latin typeface="Times New Roman" panose="02020603050405020304" pitchFamily="18" charset="0"/>
                <a:sym typeface="Calibri" panose="020F0502020204030204" pitchFamily="34" charset="0"/>
              </a:rPr>
              <a:t>要帮助。</a:t>
            </a:r>
          </a:p>
          <a:p>
            <a:pPr>
              <a:buFont typeface="Arial" panose="020B0604020202020204" pitchFamily="34" charset="0"/>
              <a:buNone/>
            </a:pPr>
            <a:r>
              <a:rPr sz="1800" dirty="0">
                <a:solidFill>
                  <a:schemeClr val="hlink"/>
                </a:solidFill>
                <a:latin typeface="Times New Roman" panose="02020603050405020304" pitchFamily="18" charset="0"/>
                <a:sym typeface="Calibri" panose="020F0502020204030204" pitchFamily="34" charset="0"/>
              </a:rPr>
              <a:t>对比</a:t>
            </a:r>
            <a:r>
              <a:rPr lang="en-US" altLang="zh-CN" sz="1800" dirty="0">
                <a:solidFill>
                  <a:srgbClr val="000000"/>
                </a:solidFill>
                <a:latin typeface="Times New Roman" panose="02020603050405020304" pitchFamily="18" charset="0"/>
                <a:sym typeface="Calibri" panose="020F0502020204030204" pitchFamily="34" charset="0"/>
              </a:rPr>
              <a:t>:Please let me know </a:t>
            </a:r>
            <a:r>
              <a:rPr lang="en-US" altLang="zh-CN" sz="1800" dirty="0">
                <a:solidFill>
                  <a:srgbClr val="FF0000"/>
                </a:solidFill>
                <a:latin typeface="Times New Roman" panose="02020603050405020304" pitchFamily="18" charset="0"/>
                <a:sym typeface="Calibri" panose="020F0502020204030204" pitchFamily="34" charset="0"/>
              </a:rPr>
              <a:t>whether</a:t>
            </a:r>
            <a:r>
              <a:rPr lang="en-US" altLang="zh-CN" sz="1800" dirty="0">
                <a:solidFill>
                  <a:srgbClr val="000000"/>
                </a:solidFill>
                <a:latin typeface="Times New Roman" panose="02020603050405020304" pitchFamily="18" charset="0"/>
                <a:sym typeface="Calibri" panose="020F0502020204030204" pitchFamily="34" charset="0"/>
              </a:rPr>
              <a:t> you need help.</a:t>
            </a:r>
            <a:r>
              <a:rPr sz="1800" dirty="0">
                <a:solidFill>
                  <a:srgbClr val="000000"/>
                </a:solidFill>
                <a:latin typeface="Times New Roman" panose="02020603050405020304" pitchFamily="18" charset="0"/>
                <a:sym typeface="Calibri" panose="020F0502020204030204" pitchFamily="34" charset="0"/>
              </a:rPr>
              <a:t>请告诉我你是否需要帮助。</a:t>
            </a:r>
          </a:p>
          <a:p>
            <a:pPr>
              <a:buFont typeface="Arial" panose="020B0604020202020204" pitchFamily="34" charset="0"/>
              <a:buNone/>
            </a:pPr>
            <a:r>
              <a:rPr lang="en-US" altLang="zh-CN" sz="1800" dirty="0">
                <a:solidFill>
                  <a:schemeClr val="hlink"/>
                </a:solidFill>
                <a:latin typeface="Times New Roman" panose="02020603050405020304" pitchFamily="18" charset="0"/>
                <a:sym typeface="Calibri" panose="020F0502020204030204" pitchFamily="34" charset="0"/>
              </a:rPr>
              <a:t>(5). </a:t>
            </a:r>
            <a:r>
              <a:rPr sz="1800" dirty="0">
                <a:solidFill>
                  <a:schemeClr val="hlink"/>
                </a:solidFill>
                <a:latin typeface="Times New Roman" panose="02020603050405020304" pitchFamily="18" charset="0"/>
                <a:sym typeface="Calibri" panose="020F0502020204030204" pitchFamily="34" charset="0"/>
              </a:rPr>
              <a:t>在引导主语从句，表语从句，同位语从句时一般用</a:t>
            </a:r>
            <a:r>
              <a:rPr lang="en-US" altLang="zh-CN" sz="1800" dirty="0">
                <a:solidFill>
                  <a:schemeClr val="hlink"/>
                </a:solidFill>
                <a:latin typeface="Times New Roman" panose="02020603050405020304" pitchFamily="18" charset="0"/>
                <a:sym typeface="Calibri" panose="020F0502020204030204" pitchFamily="34" charset="0"/>
              </a:rPr>
              <a:t>whether </a:t>
            </a:r>
            <a:r>
              <a:rPr sz="1800" dirty="0">
                <a:solidFill>
                  <a:schemeClr val="hlink"/>
                </a:solidFill>
                <a:latin typeface="Times New Roman" panose="02020603050405020304" pitchFamily="18" charset="0"/>
                <a:sym typeface="Calibri" panose="020F0502020204030204" pitchFamily="34" charset="0"/>
              </a:rPr>
              <a:t>不用</a:t>
            </a:r>
            <a:r>
              <a:rPr lang="en-US" altLang="zh-CN" sz="1800" dirty="0">
                <a:solidFill>
                  <a:schemeClr val="hlink"/>
                </a:solidFill>
                <a:latin typeface="Times New Roman" panose="02020603050405020304" pitchFamily="18" charset="0"/>
                <a:sym typeface="Calibri" panose="020F0502020204030204" pitchFamily="34" charset="0"/>
              </a:rPr>
              <a:t>if.</a:t>
            </a:r>
          </a:p>
        </p:txBody>
      </p:sp>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p:cNvSpPr>
          <p:nvPr>
            <p:ph idx="1"/>
          </p:nvPr>
        </p:nvSpPr>
        <p:spPr>
          <a:xfrm>
            <a:off x="621610" y="409499"/>
            <a:ext cx="7450931" cy="4343400"/>
          </a:xfrm>
        </p:spPr>
        <p:txBody>
          <a:bodyPr>
            <a:noAutofit/>
          </a:bodyPr>
          <a:lstStyle/>
          <a:p>
            <a:pPr>
              <a:buFont typeface="Arial" panose="020B0604020202020204" pitchFamily="34" charset="0"/>
              <a:buNone/>
            </a:pPr>
            <a:r>
              <a:rPr lang="en-US" altLang="zh-CN" sz="1800" dirty="0">
                <a:solidFill>
                  <a:srgbClr val="FF0000"/>
                </a:solidFill>
                <a:latin typeface="Times New Roman" panose="02020603050405020304" pitchFamily="18" charset="0"/>
                <a:sym typeface="Calibri" panose="020F0502020204030204" pitchFamily="34" charset="0"/>
              </a:rPr>
              <a:t>Whether</a:t>
            </a:r>
            <a:r>
              <a:rPr lang="en-US" altLang="zh-CN" sz="1800" dirty="0">
                <a:solidFill>
                  <a:srgbClr val="000000"/>
                </a:solidFill>
                <a:latin typeface="Times New Roman" panose="02020603050405020304" pitchFamily="18" charset="0"/>
                <a:sym typeface="Calibri" panose="020F0502020204030204" pitchFamily="34" charset="0"/>
              </a:rPr>
              <a:t> it is true remains a question.</a:t>
            </a:r>
          </a:p>
          <a:p>
            <a:pPr>
              <a:buFont typeface="Arial" panose="020B0604020202020204" pitchFamily="34" charset="0"/>
              <a:buNone/>
            </a:pPr>
            <a:r>
              <a:rPr lang="zh-TW" altLang="en-US" sz="1800" dirty="0">
                <a:solidFill>
                  <a:srgbClr val="000000"/>
                </a:solidFill>
                <a:latin typeface="Times New Roman" panose="02020603050405020304" pitchFamily="18" charset="0"/>
                <a:sym typeface="Calibri" panose="020F0502020204030204" pitchFamily="34" charset="0"/>
              </a:rPr>
              <a:t> </a:t>
            </a:r>
            <a:r>
              <a:rPr lang="en-US" altLang="zh-CN" sz="1800" dirty="0">
                <a:solidFill>
                  <a:srgbClr val="000000"/>
                </a:solidFill>
                <a:latin typeface="Times New Roman" panose="02020603050405020304" pitchFamily="18" charset="0"/>
                <a:sym typeface="Calibri" panose="020F0502020204030204" pitchFamily="34" charset="0"/>
              </a:rPr>
              <a:t>(</a:t>
            </a:r>
            <a:r>
              <a:rPr lang="zh-TW" altLang="en-US" sz="1800" dirty="0">
                <a:solidFill>
                  <a:srgbClr val="000000"/>
                </a:solidFill>
                <a:latin typeface="Times New Roman" panose="02020603050405020304" pitchFamily="18" charset="0"/>
                <a:sym typeface="Calibri" panose="020F0502020204030204" pitchFamily="34" charset="0"/>
              </a:rPr>
              <a:t>主语从句</a:t>
            </a:r>
            <a:r>
              <a:rPr sz="1800" dirty="0">
                <a:solidFill>
                  <a:srgbClr val="000000"/>
                </a:solidFill>
                <a:latin typeface="Times New Roman" panose="02020603050405020304" pitchFamily="18" charset="0"/>
                <a:sym typeface="Calibri" panose="020F0502020204030204" pitchFamily="34" charset="0"/>
              </a:rPr>
              <a:t>）</a:t>
            </a:r>
            <a:r>
              <a:rPr lang="zh-TW" altLang="en-US" sz="1800" dirty="0">
                <a:solidFill>
                  <a:srgbClr val="000000"/>
                </a:solidFill>
                <a:latin typeface="Times New Roman" panose="02020603050405020304" pitchFamily="18" charset="0"/>
                <a:sym typeface="Calibri" panose="020F0502020204030204" pitchFamily="34" charset="0"/>
              </a:rPr>
              <a:t>那是不是真的仍然是个问题。</a:t>
            </a:r>
            <a:endParaRPr lang="zh-TW" altLang="zh-CN" sz="18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The question is </a:t>
            </a:r>
            <a:r>
              <a:rPr lang="en-US" altLang="zh-CN" sz="1800" dirty="0">
                <a:solidFill>
                  <a:srgbClr val="FF0000"/>
                </a:solidFill>
                <a:latin typeface="Times New Roman" panose="02020603050405020304" pitchFamily="18" charset="0"/>
                <a:sym typeface="Calibri" panose="020F0502020204030204" pitchFamily="34" charset="0"/>
              </a:rPr>
              <a:t>whether </a:t>
            </a:r>
            <a:r>
              <a:rPr lang="en-US" altLang="zh-CN" sz="1800" dirty="0">
                <a:solidFill>
                  <a:srgbClr val="000000"/>
                </a:solidFill>
                <a:latin typeface="Times New Roman" panose="02020603050405020304" pitchFamily="18" charset="0"/>
                <a:sym typeface="Calibri" panose="020F0502020204030204" pitchFamily="34" charset="0"/>
              </a:rPr>
              <a:t>it is true. </a:t>
            </a: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 </a:t>
            </a:r>
            <a:r>
              <a:rPr sz="1800" dirty="0">
                <a:solidFill>
                  <a:srgbClr val="000000"/>
                </a:solidFill>
                <a:latin typeface="Times New Roman" panose="02020603050405020304" pitchFamily="18" charset="0"/>
                <a:sym typeface="Calibri" panose="020F0502020204030204" pitchFamily="34" charset="0"/>
              </a:rPr>
              <a:t>表语</a:t>
            </a:r>
            <a:r>
              <a:rPr lang="zh-TW" altLang="en-US" sz="1800" dirty="0">
                <a:solidFill>
                  <a:srgbClr val="000000"/>
                </a:solidFill>
                <a:latin typeface="Times New Roman" panose="02020603050405020304" pitchFamily="18" charset="0"/>
                <a:sym typeface="Calibri" panose="020F0502020204030204" pitchFamily="34" charset="0"/>
              </a:rPr>
              <a:t>从句</a:t>
            </a:r>
            <a:r>
              <a:rPr sz="1800" dirty="0">
                <a:solidFill>
                  <a:srgbClr val="000000"/>
                </a:solidFill>
                <a:latin typeface="Times New Roman" panose="02020603050405020304" pitchFamily="18" charset="0"/>
                <a:sym typeface="Calibri" panose="020F0502020204030204" pitchFamily="34" charset="0"/>
              </a:rPr>
              <a:t>）</a:t>
            </a:r>
            <a:r>
              <a:rPr lang="zh-TW" altLang="en-US" sz="1800" dirty="0">
                <a:solidFill>
                  <a:srgbClr val="000000"/>
                </a:solidFill>
                <a:latin typeface="Times New Roman" panose="02020603050405020304" pitchFamily="18" charset="0"/>
                <a:sym typeface="Calibri" panose="020F0502020204030204" pitchFamily="34" charset="0"/>
              </a:rPr>
              <a:t>问题是那是不是真的。</a:t>
            </a:r>
            <a:endParaRPr sz="18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We have a doubt </a:t>
            </a:r>
            <a:r>
              <a:rPr lang="en-US" altLang="zh-CN" sz="1800" dirty="0">
                <a:solidFill>
                  <a:srgbClr val="FF0000"/>
                </a:solidFill>
                <a:latin typeface="Times New Roman" panose="02020603050405020304" pitchFamily="18" charset="0"/>
                <a:sym typeface="Calibri" panose="020F0502020204030204" pitchFamily="34" charset="0"/>
              </a:rPr>
              <a:t>whether</a:t>
            </a:r>
            <a:r>
              <a:rPr lang="en-US" altLang="zh-CN" sz="1800" dirty="0">
                <a:solidFill>
                  <a:srgbClr val="000000"/>
                </a:solidFill>
                <a:latin typeface="Times New Roman" panose="02020603050405020304" pitchFamily="18" charset="0"/>
                <a:sym typeface="Calibri" panose="020F0502020204030204" pitchFamily="34" charset="0"/>
              </a:rPr>
              <a:t> it is true</a:t>
            </a: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a:t>
            </a:r>
            <a:r>
              <a:rPr sz="1800" dirty="0">
                <a:solidFill>
                  <a:srgbClr val="000000"/>
                </a:solidFill>
                <a:latin typeface="Times New Roman" panose="02020603050405020304" pitchFamily="18" charset="0"/>
                <a:sym typeface="Calibri" panose="020F0502020204030204" pitchFamily="34" charset="0"/>
              </a:rPr>
              <a:t>同位语从句</a:t>
            </a:r>
            <a:r>
              <a:rPr lang="en-US" altLang="zh-CN" sz="1800" dirty="0">
                <a:solidFill>
                  <a:srgbClr val="000000"/>
                </a:solidFill>
                <a:latin typeface="Times New Roman" panose="02020603050405020304" pitchFamily="18" charset="0"/>
                <a:sym typeface="Calibri" panose="020F0502020204030204" pitchFamily="34" charset="0"/>
              </a:rPr>
              <a:t>)</a:t>
            </a:r>
            <a:r>
              <a:rPr sz="1800" dirty="0">
                <a:solidFill>
                  <a:srgbClr val="000000"/>
                </a:solidFill>
                <a:latin typeface="Times New Roman" panose="02020603050405020304" pitchFamily="18" charset="0"/>
                <a:sym typeface="Calibri" panose="020F0502020204030204" pitchFamily="34" charset="0"/>
              </a:rPr>
              <a:t>我们怀疑那是不是真的。</a:t>
            </a:r>
            <a:endParaRPr lang="zh-TW" altLang="zh-CN" sz="18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sz="1800" dirty="0">
                <a:solidFill>
                  <a:srgbClr val="0000FF"/>
                </a:solidFill>
                <a:latin typeface="Times New Roman" panose="02020603050405020304" pitchFamily="18" charset="0"/>
                <a:sym typeface="Calibri" panose="020F0502020204030204" pitchFamily="34" charset="0"/>
              </a:rPr>
              <a:t>注</a:t>
            </a:r>
            <a:r>
              <a:rPr lang="en-US" altLang="zh-CN" sz="1800" dirty="0">
                <a:solidFill>
                  <a:srgbClr val="0000FF"/>
                </a:solidFill>
                <a:latin typeface="Times New Roman" panose="02020603050405020304" pitchFamily="18" charset="0"/>
                <a:sym typeface="Calibri" panose="020F0502020204030204" pitchFamily="34" charset="0"/>
              </a:rPr>
              <a:t>:whether </a:t>
            </a:r>
            <a:r>
              <a:rPr sz="1800" dirty="0">
                <a:solidFill>
                  <a:srgbClr val="0000FF"/>
                </a:solidFill>
                <a:latin typeface="Times New Roman" panose="02020603050405020304" pitchFamily="18" charset="0"/>
                <a:sym typeface="Calibri" panose="020F0502020204030204" pitchFamily="34" charset="0"/>
              </a:rPr>
              <a:t>引导主语从句放在主语之后时可用</a:t>
            </a:r>
            <a:r>
              <a:rPr lang="en-US" altLang="zh-CN" sz="1800" dirty="0">
                <a:solidFill>
                  <a:srgbClr val="0000FF"/>
                </a:solidFill>
                <a:latin typeface="Times New Roman" panose="02020603050405020304" pitchFamily="18" charset="0"/>
                <a:sym typeface="Calibri" panose="020F0502020204030204" pitchFamily="34" charset="0"/>
              </a:rPr>
              <a:t>if</a:t>
            </a:r>
            <a:r>
              <a:rPr sz="1800" dirty="0">
                <a:solidFill>
                  <a:srgbClr val="0000FF"/>
                </a:solidFill>
                <a:latin typeface="Times New Roman" panose="02020603050405020304" pitchFamily="18" charset="0"/>
                <a:sym typeface="Calibri" panose="020F0502020204030204" pitchFamily="34" charset="0"/>
              </a:rPr>
              <a:t>来代替。</a:t>
            </a:r>
          </a:p>
          <a:p>
            <a:pPr>
              <a:buFont typeface="Arial" panose="020B0604020202020204" pitchFamily="34" charset="0"/>
              <a:buNone/>
            </a:pPr>
            <a:r>
              <a:rPr lang="en-US" altLang="zh-CN" sz="1800" dirty="0">
                <a:solidFill>
                  <a:srgbClr val="000000"/>
                </a:solidFill>
                <a:latin typeface="Times New Roman" panose="02020603050405020304" pitchFamily="18" charset="0"/>
                <a:sym typeface="Calibri" panose="020F0502020204030204" pitchFamily="34" charset="0"/>
              </a:rPr>
              <a:t>It is unclear </a:t>
            </a:r>
            <a:r>
              <a:rPr lang="en-US" altLang="zh-CN" sz="1800" dirty="0">
                <a:solidFill>
                  <a:srgbClr val="FF0000"/>
                </a:solidFill>
                <a:latin typeface="Times New Roman" panose="02020603050405020304" pitchFamily="18" charset="0"/>
                <a:sym typeface="Calibri" panose="020F0502020204030204" pitchFamily="34" charset="0"/>
              </a:rPr>
              <a:t>whether/if </a:t>
            </a:r>
            <a:r>
              <a:rPr lang="en-US" altLang="zh-CN" sz="1800" dirty="0">
                <a:solidFill>
                  <a:srgbClr val="000000"/>
                </a:solidFill>
                <a:latin typeface="Times New Roman" panose="02020603050405020304" pitchFamily="18" charset="0"/>
                <a:sym typeface="Calibri" panose="020F0502020204030204" pitchFamily="34" charset="0"/>
              </a:rPr>
              <a:t>he likes the present.</a:t>
            </a:r>
          </a:p>
          <a:p>
            <a:pPr>
              <a:buFont typeface="Arial" panose="020B0604020202020204" pitchFamily="34" charset="0"/>
              <a:buNone/>
            </a:pPr>
            <a:r>
              <a:rPr lang="zh-TW" altLang="en-US" sz="1800" dirty="0">
                <a:solidFill>
                  <a:srgbClr val="000000"/>
                </a:solidFill>
                <a:latin typeface="Times New Roman" panose="02020603050405020304" pitchFamily="18" charset="0"/>
                <a:sym typeface="Calibri" panose="020F0502020204030204" pitchFamily="34" charset="0"/>
              </a:rPr>
              <a:t>他是不是喜欢那个礼物还不清楚。</a:t>
            </a:r>
            <a:endParaRPr sz="1800" dirty="0">
              <a:solidFill>
                <a:srgbClr val="000000"/>
              </a:solidFill>
              <a:latin typeface="Times New Roman" panose="02020603050405020304" pitchFamily="18" charset="0"/>
              <a:sym typeface="Calibri" panose="020F0502020204030204" pitchFamily="34" charset="0"/>
            </a:endParaRPr>
          </a:p>
        </p:txBody>
      </p:sp>
    </p:spTree>
  </p:cSld>
  <p:clrMapOvr>
    <a:masterClrMapping/>
  </p:clrMapOvr>
  <p:transition>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idx="1"/>
          </p:nvPr>
        </p:nvSpPr>
        <p:spPr>
          <a:xfrm>
            <a:off x="1373981" y="153591"/>
            <a:ext cx="4229100" cy="4376738"/>
          </a:xfrm>
          <a:solidFill>
            <a:srgbClr val="FFFFFF"/>
          </a:solidFill>
        </p:spPr>
        <p:txBody>
          <a:bodyPr>
            <a:normAutofit fontScale="92500"/>
          </a:bodyPr>
          <a:lstStyle/>
          <a:p>
            <a:pPr fontAlgn="base">
              <a:lnSpc>
                <a:spcPct val="125000"/>
              </a:lnSpc>
              <a:spcBef>
                <a:spcPct val="0"/>
              </a:spcBef>
              <a:buFont typeface="Arial" panose="020B0604020202020204" pitchFamily="34" charset="0"/>
              <a:buNone/>
            </a:pPr>
            <a:r>
              <a:rPr lang="en-US" altLang="zh-CN" sz="2700">
                <a:solidFill>
                  <a:srgbClr val="000000"/>
                </a:solidFill>
                <a:latin typeface="Times New Roman" panose="02020603050405020304" pitchFamily="18" charset="0"/>
                <a:sym typeface="Calibri" panose="020F0502020204030204" pitchFamily="34" charset="0"/>
              </a:rPr>
              <a:t>6. </a:t>
            </a:r>
            <a:r>
              <a:rPr lang="en-US" altLang="zh-CN" sz="2700">
                <a:solidFill>
                  <a:srgbClr val="FF0000"/>
                </a:solidFill>
                <a:latin typeface="Times New Roman" panose="02020603050405020304" pitchFamily="18" charset="0"/>
                <a:sym typeface="Calibri" panose="020F0502020204030204" pitchFamily="34" charset="0"/>
              </a:rPr>
              <a:t>take off</a:t>
            </a:r>
            <a:r>
              <a:rPr lang="en-US" altLang="zh-CN" sz="2700">
                <a:solidFill>
                  <a:srgbClr val="000000"/>
                </a:solidFill>
                <a:latin typeface="Times New Roman" panose="02020603050405020304" pitchFamily="18" charset="0"/>
                <a:sym typeface="Calibri" panose="020F0502020204030204" pitchFamily="34" charset="0"/>
              </a:rPr>
              <a:t> </a:t>
            </a:r>
          </a:p>
          <a:p>
            <a:pPr fontAlgn="base">
              <a:lnSpc>
                <a:spcPct val="125000"/>
              </a:lnSpc>
              <a:spcBef>
                <a:spcPct val="0"/>
              </a:spcBef>
              <a:buFont typeface="Arial" panose="020B0604020202020204" pitchFamily="34" charset="0"/>
              <a:buNone/>
            </a:pPr>
            <a:r>
              <a:rPr lang="en-US" altLang="zh-CN" sz="2700">
                <a:solidFill>
                  <a:schemeClr val="hlink"/>
                </a:solidFill>
                <a:latin typeface="Times New Roman" panose="02020603050405020304" pitchFamily="18" charset="0"/>
                <a:sym typeface="Calibri" panose="020F0502020204030204" pitchFamily="34" charset="0"/>
              </a:rPr>
              <a:t>(1). </a:t>
            </a:r>
            <a:r>
              <a:rPr sz="2700">
                <a:solidFill>
                  <a:schemeClr val="hlink"/>
                </a:solidFill>
                <a:latin typeface="Times New Roman" panose="02020603050405020304" pitchFamily="18" charset="0"/>
                <a:sym typeface="Calibri" panose="020F0502020204030204" pitchFamily="34" charset="0"/>
              </a:rPr>
              <a:t>脱下</a:t>
            </a:r>
            <a:r>
              <a:rPr lang="en-US" altLang="zh-CN" sz="2700">
                <a:solidFill>
                  <a:schemeClr val="hlink"/>
                </a:solidFill>
                <a:latin typeface="Times New Roman" panose="02020603050405020304" pitchFamily="18" charset="0"/>
                <a:sym typeface="Calibri" panose="020F0502020204030204" pitchFamily="34" charset="0"/>
              </a:rPr>
              <a:t>; </a:t>
            </a:r>
            <a:r>
              <a:rPr sz="2700">
                <a:solidFill>
                  <a:schemeClr val="hlink"/>
                </a:solidFill>
                <a:latin typeface="Times New Roman" panose="02020603050405020304" pitchFamily="18" charset="0"/>
                <a:sym typeface="Calibri" panose="020F0502020204030204" pitchFamily="34" charset="0"/>
              </a:rPr>
              <a:t>移去</a:t>
            </a:r>
          </a:p>
          <a:p>
            <a:pPr fontAlgn="base">
              <a:lnSpc>
                <a:spcPct val="125000"/>
              </a:lnSpc>
              <a:spcBef>
                <a:spcPct val="0"/>
              </a:spcBef>
              <a:buFont typeface="Arial" panose="020B0604020202020204" pitchFamily="34" charset="0"/>
              <a:buNone/>
            </a:pPr>
            <a:r>
              <a:rPr lang="en-US" altLang="zh-CN" sz="2700">
                <a:solidFill>
                  <a:srgbClr val="000000"/>
                </a:solidFill>
                <a:latin typeface="Times New Roman" panose="02020603050405020304" pitchFamily="18" charset="0"/>
                <a:sym typeface="Calibri" panose="020F0502020204030204" pitchFamily="34" charset="0"/>
              </a:rPr>
              <a:t>He </a:t>
            </a:r>
            <a:r>
              <a:rPr lang="en-US" altLang="zh-CN" sz="2700">
                <a:solidFill>
                  <a:srgbClr val="FF0000"/>
                </a:solidFill>
                <a:latin typeface="Times New Roman" panose="02020603050405020304" pitchFamily="18" charset="0"/>
                <a:sym typeface="Calibri" panose="020F0502020204030204" pitchFamily="34" charset="0"/>
              </a:rPr>
              <a:t>took off</a:t>
            </a:r>
            <a:r>
              <a:rPr lang="en-US" altLang="zh-CN" sz="2700">
                <a:solidFill>
                  <a:srgbClr val="000000"/>
                </a:solidFill>
                <a:latin typeface="Times New Roman" panose="02020603050405020304" pitchFamily="18" charset="0"/>
                <a:sym typeface="Calibri" panose="020F0502020204030204" pitchFamily="34" charset="0"/>
              </a:rPr>
              <a:t> his raincoat.</a:t>
            </a:r>
          </a:p>
          <a:p>
            <a:pPr fontAlgn="base">
              <a:lnSpc>
                <a:spcPct val="125000"/>
              </a:lnSpc>
              <a:spcBef>
                <a:spcPct val="0"/>
              </a:spcBef>
              <a:buFont typeface="Arial" panose="020B0604020202020204" pitchFamily="34" charset="0"/>
              <a:buNone/>
            </a:pPr>
            <a:r>
              <a:rPr sz="2700">
                <a:solidFill>
                  <a:srgbClr val="000000"/>
                </a:solidFill>
                <a:latin typeface="Times New Roman" panose="02020603050405020304" pitchFamily="18" charset="0"/>
                <a:sym typeface="Calibri" panose="020F0502020204030204" pitchFamily="34" charset="0"/>
              </a:rPr>
              <a:t>他脱下雨衣。</a:t>
            </a:r>
          </a:p>
          <a:p>
            <a:pPr fontAlgn="base">
              <a:lnSpc>
                <a:spcPct val="125000"/>
              </a:lnSpc>
              <a:spcBef>
                <a:spcPct val="0"/>
              </a:spcBef>
              <a:buFont typeface="Arial" panose="020B0604020202020204" pitchFamily="34" charset="0"/>
              <a:buNone/>
            </a:pPr>
            <a:r>
              <a:rPr lang="en-US" altLang="zh-CN" sz="2700">
                <a:solidFill>
                  <a:schemeClr val="hlink"/>
                </a:solidFill>
                <a:latin typeface="Times New Roman" panose="02020603050405020304" pitchFamily="18" charset="0"/>
                <a:sym typeface="Calibri" panose="020F0502020204030204" pitchFamily="34" charset="0"/>
              </a:rPr>
              <a:t>(2). </a:t>
            </a:r>
            <a:r>
              <a:rPr sz="2700">
                <a:solidFill>
                  <a:schemeClr val="hlink"/>
                </a:solidFill>
                <a:latin typeface="Times New Roman" panose="02020603050405020304" pitchFamily="18" charset="0"/>
                <a:sym typeface="Calibri" panose="020F0502020204030204" pitchFamily="34" charset="0"/>
              </a:rPr>
              <a:t>起飞</a:t>
            </a:r>
          </a:p>
          <a:p>
            <a:pPr fontAlgn="base">
              <a:lnSpc>
                <a:spcPct val="125000"/>
              </a:lnSpc>
              <a:spcBef>
                <a:spcPct val="0"/>
              </a:spcBef>
              <a:buFont typeface="Arial" panose="020B0604020202020204" pitchFamily="34" charset="0"/>
              <a:buNone/>
            </a:pPr>
            <a:r>
              <a:rPr lang="en-US" altLang="zh-CN" sz="2700">
                <a:solidFill>
                  <a:srgbClr val="000000"/>
                </a:solidFill>
                <a:latin typeface="Times New Roman" panose="02020603050405020304" pitchFamily="18" charset="0"/>
                <a:sym typeface="Calibri" panose="020F0502020204030204" pitchFamily="34" charset="0"/>
              </a:rPr>
              <a:t>The plane will </a:t>
            </a:r>
            <a:r>
              <a:rPr lang="en-US" altLang="zh-CN" sz="2700">
                <a:solidFill>
                  <a:srgbClr val="FF0000"/>
                </a:solidFill>
                <a:latin typeface="Times New Roman" panose="02020603050405020304" pitchFamily="18" charset="0"/>
                <a:sym typeface="Calibri" panose="020F0502020204030204" pitchFamily="34" charset="0"/>
              </a:rPr>
              <a:t>take off</a:t>
            </a:r>
            <a:r>
              <a:rPr lang="en-US" altLang="zh-CN" sz="2700">
                <a:solidFill>
                  <a:srgbClr val="000000"/>
                </a:solidFill>
                <a:latin typeface="Times New Roman" panose="02020603050405020304" pitchFamily="18" charset="0"/>
                <a:sym typeface="Calibri" panose="020F0502020204030204" pitchFamily="34" charset="0"/>
              </a:rPr>
              <a:t> soon.</a:t>
            </a:r>
          </a:p>
          <a:p>
            <a:pPr fontAlgn="base">
              <a:lnSpc>
                <a:spcPct val="125000"/>
              </a:lnSpc>
              <a:spcBef>
                <a:spcPct val="0"/>
              </a:spcBef>
              <a:buFont typeface="Arial" panose="020B0604020202020204" pitchFamily="34" charset="0"/>
              <a:buNone/>
            </a:pPr>
            <a:r>
              <a:rPr sz="2700">
                <a:solidFill>
                  <a:srgbClr val="000000"/>
                </a:solidFill>
                <a:latin typeface="Times New Roman" panose="02020603050405020304" pitchFamily="18" charset="0"/>
                <a:sym typeface="Calibri" panose="020F0502020204030204" pitchFamily="34" charset="0"/>
              </a:rPr>
              <a:t>飞机马上就要起飞了。</a:t>
            </a:r>
          </a:p>
        </p:txBody>
      </p:sp>
      <p:pic>
        <p:nvPicPr>
          <p:cNvPr id="58370" name="Picture 5" descr="u=1362586188,2066323972&amp;fm=21&amp;gp=0"/>
          <p:cNvPicPr>
            <a:picLocks noChangeAspect="1" noChangeArrowheads="1"/>
          </p:cNvPicPr>
          <p:nvPr/>
        </p:nvPicPr>
        <p:blipFill>
          <a:blip r:embed="rId2" cstate="email"/>
          <a:srcRect/>
          <a:stretch>
            <a:fillRect/>
          </a:stretch>
        </p:blipFill>
        <p:spPr bwMode="auto">
          <a:xfrm>
            <a:off x="5886450" y="1143000"/>
            <a:ext cx="15430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20162">
                                            <p:bg/>
                                          </p:spTgt>
                                        </p:tgtEl>
                                        <p:attrNameLst>
                                          <p:attrName>style.visibility</p:attrName>
                                        </p:attrNameLst>
                                      </p:cBhvr>
                                      <p:to>
                                        <p:strVal val="visible"/>
                                      </p:to>
                                    </p:set>
                                    <p:animEffect transition="in" filter="box(in)">
                                      <p:cBhvr>
                                        <p:cTn id="7" dur="500"/>
                                        <p:tgtEl>
                                          <p:spTgt spid="220162">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0162">
                                            <p:txEl>
                                              <p:pRg st="0" end="0"/>
                                            </p:txEl>
                                          </p:spTgt>
                                        </p:tgtEl>
                                        <p:attrNameLst>
                                          <p:attrName>style.visibility</p:attrName>
                                        </p:attrNameLst>
                                      </p:cBhvr>
                                      <p:to>
                                        <p:strVal val="visible"/>
                                      </p:to>
                                    </p:set>
                                    <p:animEffect transition="in" filter="box(in)">
                                      <p:cBhvr>
                                        <p:cTn id="12" dur="500"/>
                                        <p:tgtEl>
                                          <p:spTgt spid="2201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0162">
                                            <p:txEl>
                                              <p:pRg st="1" end="1"/>
                                            </p:txEl>
                                          </p:spTgt>
                                        </p:tgtEl>
                                        <p:attrNameLst>
                                          <p:attrName>style.visibility</p:attrName>
                                        </p:attrNameLst>
                                      </p:cBhvr>
                                      <p:to>
                                        <p:strVal val="visible"/>
                                      </p:to>
                                    </p:set>
                                    <p:animEffect transition="in" filter="box(in)">
                                      <p:cBhvr>
                                        <p:cTn id="17" dur="500"/>
                                        <p:tgtEl>
                                          <p:spTgt spid="2201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20162">
                                            <p:txEl>
                                              <p:pRg st="2" end="2"/>
                                            </p:txEl>
                                          </p:spTgt>
                                        </p:tgtEl>
                                        <p:attrNameLst>
                                          <p:attrName>style.visibility</p:attrName>
                                        </p:attrNameLst>
                                      </p:cBhvr>
                                      <p:to>
                                        <p:strVal val="visible"/>
                                      </p:to>
                                    </p:set>
                                    <p:animEffect transition="in" filter="box(in)">
                                      <p:cBhvr>
                                        <p:cTn id="22" dur="500"/>
                                        <p:tgtEl>
                                          <p:spTgt spid="2201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20162">
                                            <p:txEl>
                                              <p:pRg st="3" end="3"/>
                                            </p:txEl>
                                          </p:spTgt>
                                        </p:tgtEl>
                                        <p:attrNameLst>
                                          <p:attrName>style.visibility</p:attrName>
                                        </p:attrNameLst>
                                      </p:cBhvr>
                                      <p:to>
                                        <p:strVal val="visible"/>
                                      </p:to>
                                    </p:set>
                                    <p:animEffect transition="in" filter="box(in)">
                                      <p:cBhvr>
                                        <p:cTn id="27" dur="500"/>
                                        <p:tgtEl>
                                          <p:spTgt spid="22016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20162">
                                            <p:txEl>
                                              <p:pRg st="4" end="4"/>
                                            </p:txEl>
                                          </p:spTgt>
                                        </p:tgtEl>
                                        <p:attrNameLst>
                                          <p:attrName>style.visibility</p:attrName>
                                        </p:attrNameLst>
                                      </p:cBhvr>
                                      <p:to>
                                        <p:strVal val="visible"/>
                                      </p:to>
                                    </p:set>
                                    <p:animEffect transition="in" filter="box(in)">
                                      <p:cBhvr>
                                        <p:cTn id="32" dur="500"/>
                                        <p:tgtEl>
                                          <p:spTgt spid="22016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20162">
                                            <p:txEl>
                                              <p:pRg st="5" end="5"/>
                                            </p:txEl>
                                          </p:spTgt>
                                        </p:tgtEl>
                                        <p:attrNameLst>
                                          <p:attrName>style.visibility</p:attrName>
                                        </p:attrNameLst>
                                      </p:cBhvr>
                                      <p:to>
                                        <p:strVal val="visible"/>
                                      </p:to>
                                    </p:set>
                                    <p:animEffect transition="in" filter="box(in)">
                                      <p:cBhvr>
                                        <p:cTn id="37" dur="500"/>
                                        <p:tgtEl>
                                          <p:spTgt spid="22016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20162">
                                            <p:txEl>
                                              <p:pRg st="6" end="6"/>
                                            </p:txEl>
                                          </p:spTgt>
                                        </p:tgtEl>
                                        <p:attrNameLst>
                                          <p:attrName>style.visibility</p:attrName>
                                        </p:attrNameLst>
                                      </p:cBhvr>
                                      <p:to>
                                        <p:strVal val="visible"/>
                                      </p:to>
                                    </p:set>
                                    <p:animEffect transition="in" filter="box(in)">
                                      <p:cBhvr>
                                        <p:cTn id="42" dur="500"/>
                                        <p:tgtEl>
                                          <p:spTgt spid="2201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14" descr="u=562863111,2828247706&amp;fm=21&amp;gp=0"/>
          <p:cNvPicPr>
            <a:picLocks noChangeAspect="1" noChangeArrowheads="1"/>
          </p:cNvPicPr>
          <p:nvPr/>
        </p:nvPicPr>
        <p:blipFill>
          <a:blip r:embed="rId2"/>
          <a:srcRect/>
          <a:stretch>
            <a:fillRect/>
          </a:stretch>
        </p:blipFill>
        <p:spPr bwMode="auto">
          <a:xfrm>
            <a:off x="392907" y="754857"/>
            <a:ext cx="8603456" cy="4388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4" name="Rectangle 6"/>
          <p:cNvSpPr>
            <a:spLocks noChangeArrowheads="1"/>
          </p:cNvSpPr>
          <p:nvPr/>
        </p:nvSpPr>
        <p:spPr bwMode="auto">
          <a:xfrm>
            <a:off x="2457451" y="971550"/>
            <a:ext cx="3051572" cy="57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3300" dirty="0">
                <a:solidFill>
                  <a:srgbClr val="0000FF"/>
                </a:solidFill>
                <a:latin typeface="Times New Roman" panose="02020603050405020304" pitchFamily="18" charset="0"/>
                <a:ea typeface="微软雅黑" panose="020B0503020204020204" pitchFamily="34" charset="-122"/>
              </a:rPr>
              <a:t>Learning to learn</a:t>
            </a:r>
          </a:p>
        </p:txBody>
      </p:sp>
      <p:sp>
        <p:nvSpPr>
          <p:cNvPr id="59395" name="Rectangle 7"/>
          <p:cNvSpPr>
            <a:spLocks noChangeArrowheads="1"/>
          </p:cNvSpPr>
          <p:nvPr/>
        </p:nvSpPr>
        <p:spPr bwMode="auto">
          <a:xfrm>
            <a:off x="756048" y="1828800"/>
            <a:ext cx="6616303" cy="3134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lnSpc>
                <a:spcPct val="150000"/>
              </a:lnSpc>
              <a:spcBef>
                <a:spcPct val="20000"/>
              </a:spcBef>
            </a:pPr>
            <a:r>
              <a:rPr lang="en-US" altLang="zh-CN" sz="2400" b="1" dirty="0" smtClean="0">
                <a:solidFill>
                  <a:srgbClr val="000000"/>
                </a:solidFill>
                <a:latin typeface="Times New Roman" panose="02020603050405020304" pitchFamily="18" charset="0"/>
                <a:ea typeface="微软雅黑" panose="020B0503020204020204" pitchFamily="34" charset="-122"/>
              </a:rPr>
              <a:t>In </a:t>
            </a:r>
            <a:r>
              <a:rPr lang="en-US" altLang="zh-CN" sz="2400" b="1" dirty="0">
                <a:solidFill>
                  <a:srgbClr val="000000"/>
                </a:solidFill>
                <a:latin typeface="Times New Roman" panose="02020603050405020304" pitchFamily="18" charset="0"/>
                <a:ea typeface="微软雅黑" panose="020B0503020204020204" pitchFamily="34" charset="-122"/>
              </a:rPr>
              <a:t>English, some structures look similar, </a:t>
            </a:r>
          </a:p>
          <a:p>
            <a:pPr marL="400050" indent="-400050" eaLnBrk="0" hangingPunct="0">
              <a:lnSpc>
                <a:spcPct val="150000"/>
              </a:lnSpc>
              <a:spcBef>
                <a:spcPct val="20000"/>
              </a:spcBef>
            </a:pPr>
            <a:r>
              <a:rPr lang="en-US" altLang="zh-CN" sz="2400" b="1" dirty="0">
                <a:solidFill>
                  <a:srgbClr val="000000"/>
                </a:solidFill>
                <a:latin typeface="Times New Roman" panose="02020603050405020304" pitchFamily="18" charset="0"/>
                <a:ea typeface="微软雅黑" panose="020B0503020204020204" pitchFamily="34" charset="-122"/>
              </a:rPr>
              <a:t>such as the “if” structure in this module </a:t>
            </a:r>
          </a:p>
          <a:p>
            <a:pPr marL="400050" indent="-400050" eaLnBrk="0" hangingPunct="0">
              <a:lnSpc>
                <a:spcPct val="150000"/>
              </a:lnSpc>
              <a:spcBef>
                <a:spcPct val="20000"/>
              </a:spcBef>
            </a:pPr>
            <a:r>
              <a:rPr lang="en-US" altLang="zh-CN" sz="2400" b="1" dirty="0">
                <a:solidFill>
                  <a:srgbClr val="000000"/>
                </a:solidFill>
                <a:latin typeface="Times New Roman" panose="02020603050405020304" pitchFamily="18" charset="0"/>
                <a:ea typeface="微软雅黑" panose="020B0503020204020204" pitchFamily="34" charset="-122"/>
              </a:rPr>
              <a:t>and that in Module 5. Comparing similar </a:t>
            </a:r>
          </a:p>
          <a:p>
            <a:pPr marL="400050" indent="-400050" eaLnBrk="0" hangingPunct="0">
              <a:lnSpc>
                <a:spcPct val="150000"/>
              </a:lnSpc>
              <a:spcBef>
                <a:spcPct val="20000"/>
              </a:spcBef>
            </a:pPr>
            <a:r>
              <a:rPr lang="en-US" altLang="zh-CN" sz="2400" b="1" dirty="0">
                <a:solidFill>
                  <a:srgbClr val="000000"/>
                </a:solidFill>
                <a:latin typeface="Times New Roman" panose="02020603050405020304" pitchFamily="18" charset="0"/>
                <a:ea typeface="微软雅黑" panose="020B0503020204020204" pitchFamily="34" charset="-122"/>
              </a:rPr>
              <a:t>structures and making notes can help you </a:t>
            </a:r>
          </a:p>
          <a:p>
            <a:pPr marL="400050" indent="-400050" eaLnBrk="0" hangingPunct="0">
              <a:lnSpc>
                <a:spcPct val="150000"/>
              </a:lnSpc>
              <a:spcBef>
                <a:spcPct val="20000"/>
              </a:spcBef>
            </a:pPr>
            <a:r>
              <a:rPr lang="en-US" altLang="zh-CN" sz="2400" b="1" dirty="0">
                <a:solidFill>
                  <a:srgbClr val="000000"/>
                </a:solidFill>
                <a:latin typeface="Times New Roman" panose="02020603050405020304" pitchFamily="18" charset="0"/>
                <a:ea typeface="微软雅黑" panose="020B0503020204020204" pitchFamily="34" charset="-122"/>
              </a:rPr>
              <a:t>learn the structures better.</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1709737" y="1114425"/>
            <a:ext cx="5938838" cy="361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0" tIns="34281" rIns="68560" bIns="34281">
            <a:spAutoFit/>
          </a:bodyPr>
          <a:lstStyle/>
          <a:p>
            <a:pPr eaLnBrk="0" hangingPunct="0">
              <a:lnSpc>
                <a:spcPct val="120000"/>
              </a:lnSpc>
            </a:pPr>
            <a:r>
              <a:rPr lang="en-US" altLang="zh-CN" sz="2400">
                <a:latin typeface="Times New Roman" panose="02020603050405020304" pitchFamily="18" charset="0"/>
                <a:ea typeface="微软雅黑" panose="020B0503020204020204" pitchFamily="34" charset="-122"/>
              </a:rPr>
              <a:t>1. tell him the truth         </a:t>
            </a:r>
            <a:r>
              <a:rPr lang="zh-CN" altLang="en-US" sz="2400">
                <a:solidFill>
                  <a:srgbClr val="0000FF"/>
                </a:solidFill>
                <a:latin typeface="Times New Roman" panose="02020603050405020304" pitchFamily="18" charset="0"/>
                <a:ea typeface="微软雅黑" panose="020B0503020204020204" pitchFamily="34" charset="-122"/>
              </a:rPr>
              <a:t>告诉他事实</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2. How honest you are!   </a:t>
            </a:r>
            <a:r>
              <a:rPr lang="zh-CN" altLang="en-US" sz="2400">
                <a:solidFill>
                  <a:srgbClr val="0000FF"/>
                </a:solidFill>
                <a:latin typeface="Times New Roman" panose="02020603050405020304" pitchFamily="18" charset="0"/>
                <a:ea typeface="微软雅黑" panose="020B0503020204020204" pitchFamily="34" charset="-122"/>
              </a:rPr>
              <a:t>你是多么诚实呀！</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3. use his computer for playing games</a:t>
            </a:r>
          </a:p>
          <a:p>
            <a:pPr eaLnBrk="0" hangingPunct="0">
              <a:lnSpc>
                <a:spcPct val="120000"/>
              </a:lnSpc>
            </a:pPr>
            <a:r>
              <a:rPr lang="en-US" altLang="zh-CN" sz="2400">
                <a:latin typeface="Times New Roman" panose="02020603050405020304" pitchFamily="18" charset="0"/>
                <a:ea typeface="微软雅黑" panose="020B0503020204020204" pitchFamily="34" charset="-122"/>
              </a:rPr>
              <a:t>    </a:t>
            </a:r>
            <a:r>
              <a:rPr lang="zh-CN" altLang="en-US" sz="2400">
                <a:solidFill>
                  <a:srgbClr val="0000FF"/>
                </a:solidFill>
                <a:latin typeface="Times New Roman" panose="02020603050405020304" pitchFamily="18" charset="0"/>
                <a:ea typeface="微软雅黑" panose="020B0503020204020204" pitchFamily="34" charset="-122"/>
              </a:rPr>
              <a:t>用他的电脑玩游戏</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4. go wrong                      </a:t>
            </a:r>
            <a:r>
              <a:rPr lang="zh-CN" altLang="en-US" sz="2400">
                <a:solidFill>
                  <a:srgbClr val="0000FF"/>
                </a:solidFill>
                <a:latin typeface="Times New Roman" panose="02020603050405020304" pitchFamily="18" charset="0"/>
                <a:ea typeface="微软雅黑" panose="020B0503020204020204" pitchFamily="34" charset="-122"/>
              </a:rPr>
              <a:t>出毛病</a:t>
            </a:r>
            <a:r>
              <a:rPr lang="en-US" altLang="zh-CN" sz="2400">
                <a:solidFill>
                  <a:srgbClr val="0000FF"/>
                </a:solidFill>
                <a:latin typeface="Times New Roman" panose="02020603050405020304" pitchFamily="18" charset="0"/>
                <a:ea typeface="微软雅黑" panose="020B0503020204020204" pitchFamily="34" charset="-122"/>
              </a:rPr>
              <a:t>, </a:t>
            </a:r>
            <a:r>
              <a:rPr lang="zh-CN" altLang="en-US" sz="2400">
                <a:solidFill>
                  <a:srgbClr val="0000FF"/>
                </a:solidFill>
                <a:latin typeface="Times New Roman" panose="02020603050405020304" pitchFamily="18" charset="0"/>
                <a:ea typeface="微软雅黑" panose="020B0503020204020204" pitchFamily="34" charset="-122"/>
              </a:rPr>
              <a:t>出错</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5. take off                         </a:t>
            </a:r>
            <a:r>
              <a:rPr lang="zh-CN" altLang="en-US" sz="2400">
                <a:solidFill>
                  <a:srgbClr val="0000FF"/>
                </a:solidFill>
                <a:latin typeface="Times New Roman" panose="02020603050405020304" pitchFamily="18" charset="0"/>
                <a:ea typeface="微软雅黑" panose="020B0503020204020204" pitchFamily="34" charset="-122"/>
              </a:rPr>
              <a:t>删除</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6. make sure / be sure     </a:t>
            </a:r>
            <a:r>
              <a:rPr lang="zh-CN" altLang="en-US" sz="2400">
                <a:solidFill>
                  <a:srgbClr val="0000FF"/>
                </a:solidFill>
                <a:latin typeface="Times New Roman" panose="02020603050405020304" pitchFamily="18" charset="0"/>
                <a:ea typeface="微软雅黑" panose="020B0503020204020204" pitchFamily="34" charset="-122"/>
              </a:rPr>
              <a:t>确定</a:t>
            </a:r>
            <a:r>
              <a:rPr lang="en-US" altLang="zh-CN" sz="2400">
                <a:solidFill>
                  <a:srgbClr val="0000FF"/>
                </a:solidFill>
                <a:latin typeface="Times New Roman" panose="02020603050405020304" pitchFamily="18" charset="0"/>
                <a:ea typeface="微软雅黑" panose="020B0503020204020204" pitchFamily="34" charset="-122"/>
              </a:rPr>
              <a:t>, </a:t>
            </a:r>
            <a:r>
              <a:rPr lang="zh-CN" altLang="en-US" sz="2400">
                <a:solidFill>
                  <a:srgbClr val="0000FF"/>
                </a:solidFill>
                <a:latin typeface="Times New Roman" panose="02020603050405020304" pitchFamily="18" charset="0"/>
                <a:ea typeface="微软雅黑" panose="020B0503020204020204" pitchFamily="34" charset="-122"/>
              </a:rPr>
              <a:t>确信</a:t>
            </a:r>
            <a:endParaRPr lang="zh-CN" altLang="en-US" sz="2400">
              <a:latin typeface="Times New Roman" panose="02020603050405020304" pitchFamily="18" charset="0"/>
              <a:ea typeface="微软雅黑" panose="020B0503020204020204" pitchFamily="34" charset="-122"/>
            </a:endParaRPr>
          </a:p>
          <a:p>
            <a:pPr eaLnBrk="0" hangingPunct="0">
              <a:lnSpc>
                <a:spcPct val="120000"/>
              </a:lnSpc>
            </a:pPr>
            <a:r>
              <a:rPr lang="en-US" altLang="zh-CN" sz="2400">
                <a:latin typeface="Times New Roman" panose="02020603050405020304" pitchFamily="18" charset="0"/>
                <a:ea typeface="微软雅黑" panose="020B0503020204020204" pitchFamily="34" charset="-122"/>
              </a:rPr>
              <a:t>7. feel terrible                  </a:t>
            </a:r>
            <a:r>
              <a:rPr lang="zh-CN" altLang="en-US" sz="2400">
                <a:solidFill>
                  <a:srgbClr val="0000FF"/>
                </a:solidFill>
                <a:latin typeface="Times New Roman" panose="02020603050405020304" pitchFamily="18" charset="0"/>
                <a:ea typeface="微软雅黑" panose="020B0503020204020204" pitchFamily="34" charset="-122"/>
              </a:rPr>
              <a:t>感到害怕</a:t>
            </a:r>
            <a:endParaRPr lang="zh-CN" altLang="en-US" sz="2400">
              <a:latin typeface="Times New Roman" panose="02020603050405020304" pitchFamily="18" charset="0"/>
              <a:ea typeface="微软雅黑" panose="020B0503020204020204" pitchFamily="34" charset="-122"/>
            </a:endParaRPr>
          </a:p>
        </p:txBody>
      </p:sp>
      <p:sp>
        <p:nvSpPr>
          <p:cNvPr id="60418" name="Text Box 3"/>
          <p:cNvSpPr txBox="1">
            <a:spLocks noChangeArrowheads="1"/>
          </p:cNvSpPr>
          <p:nvPr/>
        </p:nvSpPr>
        <p:spPr bwMode="auto">
          <a:xfrm>
            <a:off x="2286001" y="561975"/>
            <a:ext cx="6290072"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3" tIns="34277" rIns="68553" bIns="34277">
            <a:spAutoFit/>
          </a:bodyPr>
          <a:lstStyle/>
          <a:p>
            <a:pPr eaLnBrk="0" hangingPunct="0">
              <a:spcBef>
                <a:spcPct val="50000"/>
              </a:spcBef>
            </a:pPr>
            <a:r>
              <a:rPr lang="en-US" altLang="zh-CN" sz="2400" b="1" dirty="0">
                <a:solidFill>
                  <a:srgbClr val="FF0000"/>
                </a:solidFill>
                <a:latin typeface="Times New Roman" panose="02020603050405020304" pitchFamily="18" charset="0"/>
                <a:ea typeface="微软雅黑" panose="020B0503020204020204" pitchFamily="34" charset="-122"/>
              </a:rPr>
              <a:t>Useful phrases and sentences</a:t>
            </a:r>
            <a:r>
              <a:rPr lang="en-US" altLang="zh-CN" sz="2400" b="1" dirty="0">
                <a:solidFill>
                  <a:srgbClr val="000099"/>
                </a:solidFill>
                <a:latin typeface="Times New Roman" panose="02020603050405020304" pitchFamily="18" charset="0"/>
                <a:ea typeface="微软雅黑" panose="020B0503020204020204" pitchFamily="34" charset="-122"/>
              </a:rPr>
              <a:t> </a:t>
            </a:r>
          </a:p>
        </p:txBody>
      </p:sp>
      <p:sp>
        <p:nvSpPr>
          <p:cNvPr id="60419" name="矩形 3"/>
          <p:cNvSpPr>
            <a:spLocks noChangeArrowheads="1"/>
          </p:cNvSpPr>
          <p:nvPr/>
        </p:nvSpPr>
        <p:spPr bwMode="auto">
          <a:xfrm>
            <a:off x="0" y="650305"/>
            <a:ext cx="2318583"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dirty="0">
                <a:latin typeface="Times New Roman" panose="02020603050405020304" pitchFamily="18" charset="0"/>
                <a:ea typeface="微软雅黑" panose="020B0503020204020204" pitchFamily="34" charset="-122"/>
              </a:rPr>
              <a:t>Phrases and sentences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4498">
                                            <p:txEl>
                                              <p:pRg st="0" end="0"/>
                                            </p:txEl>
                                          </p:spTgt>
                                        </p:tgtEl>
                                        <p:attrNameLst>
                                          <p:attrName>style.visibility</p:attrName>
                                        </p:attrNameLst>
                                      </p:cBhvr>
                                      <p:to>
                                        <p:strVal val="visible"/>
                                      </p:to>
                                    </p:set>
                                    <p:animEffect transition="in" filter="wipe(left)">
                                      <p:cBhvr>
                                        <p:cTn id="7" dur="500"/>
                                        <p:tgtEl>
                                          <p:spTgt spid="2344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4498">
                                            <p:txEl>
                                              <p:pRg st="1" end="1"/>
                                            </p:txEl>
                                          </p:spTgt>
                                        </p:tgtEl>
                                        <p:attrNameLst>
                                          <p:attrName>style.visibility</p:attrName>
                                        </p:attrNameLst>
                                      </p:cBhvr>
                                      <p:to>
                                        <p:strVal val="visible"/>
                                      </p:to>
                                    </p:set>
                                    <p:animEffect transition="in" filter="wipe(left)">
                                      <p:cBhvr>
                                        <p:cTn id="12" dur="500"/>
                                        <p:tgtEl>
                                          <p:spTgt spid="2344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4498">
                                            <p:txEl>
                                              <p:pRg st="2" end="2"/>
                                            </p:txEl>
                                          </p:spTgt>
                                        </p:tgtEl>
                                        <p:attrNameLst>
                                          <p:attrName>style.visibility</p:attrName>
                                        </p:attrNameLst>
                                      </p:cBhvr>
                                      <p:to>
                                        <p:strVal val="visible"/>
                                      </p:to>
                                    </p:set>
                                    <p:animEffect transition="in" filter="wipe(left)">
                                      <p:cBhvr>
                                        <p:cTn id="17" dur="500"/>
                                        <p:tgtEl>
                                          <p:spTgt spid="2344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4498">
                                            <p:txEl>
                                              <p:pRg st="3" end="3"/>
                                            </p:txEl>
                                          </p:spTgt>
                                        </p:tgtEl>
                                        <p:attrNameLst>
                                          <p:attrName>style.visibility</p:attrName>
                                        </p:attrNameLst>
                                      </p:cBhvr>
                                      <p:to>
                                        <p:strVal val="visible"/>
                                      </p:to>
                                    </p:set>
                                    <p:animEffect transition="in" filter="wipe(left)">
                                      <p:cBhvr>
                                        <p:cTn id="22" dur="500"/>
                                        <p:tgtEl>
                                          <p:spTgt spid="2344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4498">
                                            <p:txEl>
                                              <p:pRg st="4" end="4"/>
                                            </p:txEl>
                                          </p:spTgt>
                                        </p:tgtEl>
                                        <p:attrNameLst>
                                          <p:attrName>style.visibility</p:attrName>
                                        </p:attrNameLst>
                                      </p:cBhvr>
                                      <p:to>
                                        <p:strVal val="visible"/>
                                      </p:to>
                                    </p:set>
                                    <p:animEffect transition="in" filter="wipe(left)">
                                      <p:cBhvr>
                                        <p:cTn id="27" dur="500"/>
                                        <p:tgtEl>
                                          <p:spTgt spid="2344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4498">
                                            <p:txEl>
                                              <p:pRg st="5" end="5"/>
                                            </p:txEl>
                                          </p:spTgt>
                                        </p:tgtEl>
                                        <p:attrNameLst>
                                          <p:attrName>style.visibility</p:attrName>
                                        </p:attrNameLst>
                                      </p:cBhvr>
                                      <p:to>
                                        <p:strVal val="visible"/>
                                      </p:to>
                                    </p:set>
                                    <p:animEffect transition="in" filter="wipe(left)">
                                      <p:cBhvr>
                                        <p:cTn id="32" dur="500"/>
                                        <p:tgtEl>
                                          <p:spTgt spid="2344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4498">
                                            <p:txEl>
                                              <p:pRg st="6" end="6"/>
                                            </p:txEl>
                                          </p:spTgt>
                                        </p:tgtEl>
                                        <p:attrNameLst>
                                          <p:attrName>style.visibility</p:attrName>
                                        </p:attrNameLst>
                                      </p:cBhvr>
                                      <p:to>
                                        <p:strVal val="visible"/>
                                      </p:to>
                                    </p:set>
                                    <p:animEffect transition="in" filter="wipe(left)">
                                      <p:cBhvr>
                                        <p:cTn id="37" dur="500"/>
                                        <p:tgtEl>
                                          <p:spTgt spid="2344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4498">
                                            <p:txEl>
                                              <p:pRg st="7" end="7"/>
                                            </p:txEl>
                                          </p:spTgt>
                                        </p:tgtEl>
                                        <p:attrNameLst>
                                          <p:attrName>style.visibility</p:attrName>
                                        </p:attrNameLst>
                                      </p:cBhvr>
                                      <p:to>
                                        <p:strVal val="visible"/>
                                      </p:to>
                                    </p:set>
                                    <p:animEffect transition="in" filter="wipe(left)">
                                      <p:cBhvr>
                                        <p:cTn id="42" dur="500"/>
                                        <p:tgtEl>
                                          <p:spTgt spid="2344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1926432" y="590550"/>
            <a:ext cx="5737622" cy="450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0" tIns="34281" rIns="68560" bIns="34281">
            <a:spAutoFit/>
          </a:bodyPr>
          <a:lstStyle/>
          <a:p>
            <a:pPr eaLnBrk="0" hangingPunct="0">
              <a:lnSpc>
                <a:spcPct val="150000"/>
              </a:lnSpc>
            </a:pPr>
            <a:r>
              <a:rPr lang="en-US" altLang="zh-CN" sz="2400">
                <a:latin typeface="Times New Roman" panose="02020603050405020304" pitchFamily="18" charset="0"/>
                <a:ea typeface="微软雅黑" panose="020B0503020204020204" pitchFamily="34" charset="-122"/>
              </a:rPr>
              <a:t>8. offer to pay              </a:t>
            </a:r>
            <a:r>
              <a:rPr lang="zh-CN" altLang="en-US" sz="2400">
                <a:solidFill>
                  <a:srgbClr val="0000FF"/>
                </a:solidFill>
                <a:latin typeface="Times New Roman" panose="02020603050405020304" pitchFamily="18" charset="0"/>
                <a:ea typeface="微软雅黑" panose="020B0503020204020204" pitchFamily="34" charset="-122"/>
              </a:rPr>
              <a:t>主动付钱</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9. make mistakes         </a:t>
            </a:r>
            <a:r>
              <a:rPr lang="zh-CN" altLang="en-US" sz="2400">
                <a:solidFill>
                  <a:srgbClr val="0000FF"/>
                </a:solidFill>
                <a:latin typeface="Times New Roman" panose="02020603050405020304" pitchFamily="18" charset="0"/>
                <a:ea typeface="微软雅黑" panose="020B0503020204020204" pitchFamily="34" charset="-122"/>
              </a:rPr>
              <a:t>犯错误</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10. tell sb not to do sth  </a:t>
            </a:r>
            <a:r>
              <a:rPr lang="zh-CN" altLang="en-US" sz="2400">
                <a:solidFill>
                  <a:srgbClr val="0000FF"/>
                </a:solidFill>
                <a:latin typeface="Times New Roman" panose="02020603050405020304" pitchFamily="18" charset="0"/>
                <a:ea typeface="微软雅黑" panose="020B0503020204020204" pitchFamily="34" charset="-122"/>
              </a:rPr>
              <a:t>告诉某人别做某事</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11. be angry with sb      </a:t>
            </a:r>
            <a:r>
              <a:rPr lang="zh-CN" altLang="en-US" sz="2400">
                <a:solidFill>
                  <a:srgbClr val="0000FF"/>
                </a:solidFill>
                <a:latin typeface="Times New Roman" panose="02020603050405020304" pitchFamily="18" charset="0"/>
                <a:ea typeface="微软雅黑" panose="020B0503020204020204" pitchFamily="34" charset="-122"/>
              </a:rPr>
              <a:t>对某人生气</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12. at least                      </a:t>
            </a:r>
            <a:r>
              <a:rPr lang="zh-CN" altLang="en-US" sz="2400">
                <a:solidFill>
                  <a:srgbClr val="0000FF"/>
                </a:solidFill>
                <a:latin typeface="Times New Roman" panose="02020603050405020304" pitchFamily="18" charset="0"/>
                <a:ea typeface="微软雅黑" panose="020B0503020204020204" pitchFamily="34" charset="-122"/>
              </a:rPr>
              <a:t>至少</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13. pocket money          </a:t>
            </a:r>
            <a:r>
              <a:rPr lang="zh-CN" altLang="en-US" sz="2400">
                <a:solidFill>
                  <a:srgbClr val="0000FF"/>
                </a:solidFill>
                <a:latin typeface="Times New Roman" panose="02020603050405020304" pitchFamily="18" charset="0"/>
                <a:ea typeface="微软雅黑" panose="020B0503020204020204" pitchFamily="34" charset="-122"/>
              </a:rPr>
              <a:t>零花钱</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14. after all                    </a:t>
            </a:r>
            <a:r>
              <a:rPr lang="zh-CN" altLang="en-US" sz="2400">
                <a:solidFill>
                  <a:srgbClr val="0000FF"/>
                </a:solidFill>
                <a:latin typeface="Times New Roman" panose="02020603050405020304" pitchFamily="18" charset="0"/>
                <a:ea typeface="微软雅黑" panose="020B0503020204020204" pitchFamily="34" charset="-122"/>
              </a:rPr>
              <a:t>毕竟</a:t>
            </a:r>
            <a:endParaRPr lang="zh-CN" altLang="en-US" sz="2400">
              <a:latin typeface="Times New Roman" panose="02020603050405020304" pitchFamily="18" charset="0"/>
              <a:ea typeface="微软雅黑" panose="020B0503020204020204" pitchFamily="34" charset="-122"/>
            </a:endParaRPr>
          </a:p>
          <a:p>
            <a:pPr eaLnBrk="0" hangingPunct="0">
              <a:lnSpc>
                <a:spcPct val="150000"/>
              </a:lnSpc>
            </a:pPr>
            <a:r>
              <a:rPr lang="en-US" altLang="zh-CN" sz="2400">
                <a:latin typeface="Times New Roman" panose="02020603050405020304" pitchFamily="18" charset="0"/>
                <a:ea typeface="微软雅黑" panose="020B0503020204020204" pitchFamily="34" charset="-122"/>
              </a:rPr>
              <a:t>15. help sb with sth       </a:t>
            </a:r>
            <a:r>
              <a:rPr lang="zh-CN" altLang="en-US" sz="2400">
                <a:solidFill>
                  <a:srgbClr val="0000FF"/>
                </a:solidFill>
                <a:latin typeface="Times New Roman" panose="02020603050405020304" pitchFamily="18" charset="0"/>
                <a:ea typeface="微软雅黑" panose="020B0503020204020204" pitchFamily="34" charset="-122"/>
              </a:rPr>
              <a:t>帮助某人做某事</a:t>
            </a:r>
            <a:endParaRPr lang="zh-CN" altLang="en-US" sz="2400">
              <a:latin typeface="Times New Roman" panose="02020603050405020304" pitchFamily="18" charset="0"/>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22">
                                            <p:txEl>
                                              <p:pRg st="0" end="0"/>
                                            </p:txEl>
                                          </p:spTgt>
                                        </p:tgtEl>
                                        <p:attrNameLst>
                                          <p:attrName>style.visibility</p:attrName>
                                        </p:attrNameLst>
                                      </p:cBhvr>
                                      <p:to>
                                        <p:strVal val="visible"/>
                                      </p:to>
                                    </p:set>
                                    <p:animEffect transition="in" filter="wipe(left)">
                                      <p:cBhvr>
                                        <p:cTn id="7" dur="500"/>
                                        <p:tgtEl>
                                          <p:spTgt spid="2355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22">
                                            <p:txEl>
                                              <p:pRg st="1" end="1"/>
                                            </p:txEl>
                                          </p:spTgt>
                                        </p:tgtEl>
                                        <p:attrNameLst>
                                          <p:attrName>style.visibility</p:attrName>
                                        </p:attrNameLst>
                                      </p:cBhvr>
                                      <p:to>
                                        <p:strVal val="visible"/>
                                      </p:to>
                                    </p:set>
                                    <p:animEffect transition="in" filter="wipe(left)">
                                      <p:cBhvr>
                                        <p:cTn id="12" dur="500"/>
                                        <p:tgtEl>
                                          <p:spTgt spid="2355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22">
                                            <p:txEl>
                                              <p:pRg st="2" end="2"/>
                                            </p:txEl>
                                          </p:spTgt>
                                        </p:tgtEl>
                                        <p:attrNameLst>
                                          <p:attrName>style.visibility</p:attrName>
                                        </p:attrNameLst>
                                      </p:cBhvr>
                                      <p:to>
                                        <p:strVal val="visible"/>
                                      </p:to>
                                    </p:set>
                                    <p:animEffect transition="in" filter="wipe(left)">
                                      <p:cBhvr>
                                        <p:cTn id="17" dur="500"/>
                                        <p:tgtEl>
                                          <p:spTgt spid="2355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22">
                                            <p:txEl>
                                              <p:pRg st="3" end="3"/>
                                            </p:txEl>
                                          </p:spTgt>
                                        </p:tgtEl>
                                        <p:attrNameLst>
                                          <p:attrName>style.visibility</p:attrName>
                                        </p:attrNameLst>
                                      </p:cBhvr>
                                      <p:to>
                                        <p:strVal val="visible"/>
                                      </p:to>
                                    </p:set>
                                    <p:animEffect transition="in" filter="wipe(left)">
                                      <p:cBhvr>
                                        <p:cTn id="22" dur="500"/>
                                        <p:tgtEl>
                                          <p:spTgt spid="2355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22">
                                            <p:txEl>
                                              <p:pRg st="4" end="4"/>
                                            </p:txEl>
                                          </p:spTgt>
                                        </p:tgtEl>
                                        <p:attrNameLst>
                                          <p:attrName>style.visibility</p:attrName>
                                        </p:attrNameLst>
                                      </p:cBhvr>
                                      <p:to>
                                        <p:strVal val="visible"/>
                                      </p:to>
                                    </p:set>
                                    <p:animEffect transition="in" filter="wipe(left)">
                                      <p:cBhvr>
                                        <p:cTn id="27" dur="500"/>
                                        <p:tgtEl>
                                          <p:spTgt spid="2355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22">
                                            <p:txEl>
                                              <p:pRg st="5" end="5"/>
                                            </p:txEl>
                                          </p:spTgt>
                                        </p:tgtEl>
                                        <p:attrNameLst>
                                          <p:attrName>style.visibility</p:attrName>
                                        </p:attrNameLst>
                                      </p:cBhvr>
                                      <p:to>
                                        <p:strVal val="visible"/>
                                      </p:to>
                                    </p:set>
                                    <p:animEffect transition="in" filter="wipe(left)">
                                      <p:cBhvr>
                                        <p:cTn id="32" dur="500"/>
                                        <p:tgtEl>
                                          <p:spTgt spid="23552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5522">
                                            <p:txEl>
                                              <p:pRg st="6" end="6"/>
                                            </p:txEl>
                                          </p:spTgt>
                                        </p:tgtEl>
                                        <p:attrNameLst>
                                          <p:attrName>style.visibility</p:attrName>
                                        </p:attrNameLst>
                                      </p:cBhvr>
                                      <p:to>
                                        <p:strVal val="visible"/>
                                      </p:to>
                                    </p:set>
                                    <p:animEffect transition="in" filter="wipe(left)">
                                      <p:cBhvr>
                                        <p:cTn id="37" dur="500"/>
                                        <p:tgtEl>
                                          <p:spTgt spid="23552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5522">
                                            <p:txEl>
                                              <p:pRg st="7" end="7"/>
                                            </p:txEl>
                                          </p:spTgt>
                                        </p:tgtEl>
                                        <p:attrNameLst>
                                          <p:attrName>style.visibility</p:attrName>
                                        </p:attrNameLst>
                                      </p:cBhvr>
                                      <p:to>
                                        <p:strVal val="visible"/>
                                      </p:to>
                                    </p:set>
                                    <p:animEffect transition="in" filter="wipe(left)">
                                      <p:cBhvr>
                                        <p:cTn id="42" dur="500"/>
                                        <p:tgtEl>
                                          <p:spTgt spid="23552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WordArt 5"/>
          <p:cNvSpPr>
            <a:spLocks noChangeArrowheads="1" noChangeShapeType="1" noTextEdit="1"/>
          </p:cNvSpPr>
          <p:nvPr/>
        </p:nvSpPr>
        <p:spPr bwMode="auto">
          <a:xfrm>
            <a:off x="3284935" y="615554"/>
            <a:ext cx="2195513" cy="601265"/>
          </a:xfrm>
          <a:prstGeom prst="rect">
            <a:avLst/>
          </a:prstGeom>
        </p:spPr>
        <p:txBody>
          <a:bodyPr wrap="none" lIns="68580" tIns="34290" rIns="68580" bIns="34290" fromWordArt="1">
            <a:prstTxWarp prst="textSlantUp">
              <a:avLst>
                <a:gd name="adj" fmla="val 2528"/>
              </a:avLst>
            </a:prstTxWarp>
          </a:bodyPr>
          <a:lstStyle/>
          <a:p>
            <a:pPr algn="ctr"/>
            <a:r>
              <a:rPr lang="en-US" altLang="zh-CN"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Exercises</a:t>
            </a:r>
            <a:endParaRPr lang="zh-CN" altLang="en-US" sz="33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sp>
        <p:nvSpPr>
          <p:cNvPr id="62466" name="Rectangle 6"/>
          <p:cNvSpPr>
            <a:spLocks noChangeArrowheads="1"/>
          </p:cNvSpPr>
          <p:nvPr/>
        </p:nvSpPr>
        <p:spPr bwMode="auto">
          <a:xfrm>
            <a:off x="363141" y="1301354"/>
            <a:ext cx="8780859" cy="3688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lnSpc>
                <a:spcPct val="150000"/>
              </a:lnSpc>
              <a:spcBef>
                <a:spcPct val="20000"/>
              </a:spcBef>
              <a:tabLst>
                <a:tab pos="4841875" algn="l"/>
              </a:tabLst>
            </a:pPr>
            <a:r>
              <a:rPr lang="zh-TW" altLang="en-US" sz="2400" dirty="0">
                <a:solidFill>
                  <a:srgbClr val="000000"/>
                </a:solidFill>
                <a:latin typeface="Times New Roman" panose="02020603050405020304" pitchFamily="18" charset="0"/>
                <a:ea typeface="PMingLiU" pitchFamily="18" charset="-120"/>
              </a:rPr>
              <a:t>一、根据句意及汉语提示完成句中单词。</a:t>
            </a:r>
            <a:endParaRPr lang="zh-CN" altLang="en-US" sz="2400" dirty="0">
              <a:solidFill>
                <a:srgbClr val="000000"/>
              </a:solidFill>
              <a:latin typeface="Times New Roman" panose="02020603050405020304" pitchFamily="18" charset="0"/>
              <a:ea typeface="PMingLiU" pitchFamily="18" charset="-120"/>
            </a:endParaRPr>
          </a:p>
          <a:p>
            <a:pPr marL="400050" indent="-400050" eaLnBrk="0" hangingPunct="0">
              <a:lnSpc>
                <a:spcPct val="150000"/>
              </a:lnSpc>
              <a:spcBef>
                <a:spcPct val="20000"/>
              </a:spcBef>
              <a:tabLst>
                <a:tab pos="4841875" algn="l"/>
              </a:tabLst>
            </a:pPr>
            <a:r>
              <a:rPr lang="en-US" altLang="zh-CN" sz="2400" dirty="0">
                <a:solidFill>
                  <a:srgbClr val="000000"/>
                </a:solidFill>
                <a:latin typeface="Times New Roman" panose="02020603050405020304" pitchFamily="18" charset="0"/>
                <a:ea typeface="PMingLiU" pitchFamily="18" charset="-120"/>
              </a:rPr>
              <a:t>1. The_______</a:t>
            </a:r>
            <a:r>
              <a:rPr lang="en-US" altLang="zh-TW" sz="2400" dirty="0">
                <a:solidFill>
                  <a:srgbClr val="000000"/>
                </a:solidFill>
                <a:latin typeface="Times New Roman" panose="02020603050405020304" pitchFamily="18" charset="0"/>
                <a:ea typeface="PMingLiU" pitchFamily="18" charset="-120"/>
              </a:rPr>
              <a:t>(</a:t>
            </a:r>
            <a:r>
              <a:rPr lang="zh-TW" altLang="en-US" sz="2400" dirty="0">
                <a:solidFill>
                  <a:srgbClr val="000000"/>
                </a:solidFill>
                <a:latin typeface="Times New Roman" panose="02020603050405020304" pitchFamily="18" charset="0"/>
                <a:ea typeface="PMingLiU" pitchFamily="18" charset="-120"/>
              </a:rPr>
              <a:t>实情</a:t>
            </a:r>
            <a:r>
              <a:rPr lang="zh-CN" altLang="en-US" sz="2400" dirty="0">
                <a:solidFill>
                  <a:srgbClr val="000000"/>
                </a:solidFill>
                <a:latin typeface="Times New Roman" panose="02020603050405020304" pitchFamily="18" charset="0"/>
                <a:ea typeface="PMingLiU" pitchFamily="18" charset="-120"/>
              </a:rPr>
              <a:t>）</a:t>
            </a:r>
            <a:r>
              <a:rPr lang="en-US" altLang="zh-CN" sz="2400" dirty="0">
                <a:solidFill>
                  <a:srgbClr val="000000"/>
                </a:solidFill>
                <a:latin typeface="Times New Roman" panose="02020603050405020304" pitchFamily="18" charset="0"/>
                <a:ea typeface="PMingLiU" pitchFamily="18" charset="-120"/>
              </a:rPr>
              <a:t>of the matter is that we had no other choice.</a:t>
            </a:r>
          </a:p>
          <a:p>
            <a:pPr marL="400050" indent="-400050" eaLnBrk="0" hangingPunct="0">
              <a:lnSpc>
                <a:spcPct val="150000"/>
              </a:lnSpc>
              <a:spcBef>
                <a:spcPct val="20000"/>
              </a:spcBef>
              <a:tabLst>
                <a:tab pos="4841875" algn="l"/>
              </a:tabLst>
            </a:pPr>
            <a:r>
              <a:rPr lang="en-US" altLang="zh-CN" sz="2400" dirty="0">
                <a:solidFill>
                  <a:srgbClr val="000000"/>
                </a:solidFill>
                <a:latin typeface="Times New Roman" panose="02020603050405020304" pitchFamily="18" charset="0"/>
                <a:ea typeface="PMingLiU" pitchFamily="18" charset="-120"/>
              </a:rPr>
              <a:t>2. An_________</a:t>
            </a:r>
            <a:r>
              <a:rPr lang="en-US" altLang="zh-TW" sz="2400" dirty="0">
                <a:solidFill>
                  <a:srgbClr val="000000"/>
                </a:solidFill>
                <a:latin typeface="Times New Roman" panose="02020603050405020304" pitchFamily="18" charset="0"/>
                <a:ea typeface="PMingLiU" pitchFamily="18" charset="-120"/>
              </a:rPr>
              <a:t>(</a:t>
            </a:r>
            <a:r>
              <a:rPr lang="zh-TW" altLang="en-US" sz="2400" dirty="0">
                <a:solidFill>
                  <a:srgbClr val="000000"/>
                </a:solidFill>
                <a:latin typeface="Times New Roman" panose="02020603050405020304" pitchFamily="18" charset="0"/>
                <a:ea typeface="PMingLiU" pitchFamily="18" charset="-120"/>
              </a:rPr>
              <a:t>工程师）</a:t>
            </a:r>
            <a:r>
              <a:rPr lang="en-US" altLang="zh-CN" sz="2400" dirty="0">
                <a:solidFill>
                  <a:srgbClr val="000000"/>
                </a:solidFill>
                <a:latin typeface="Times New Roman" panose="02020603050405020304" pitchFamily="18" charset="0"/>
                <a:ea typeface="PMingLiU" pitchFamily="18" charset="-120"/>
              </a:rPr>
              <a:t>is someone whose job is to design or build roads, bridges and machines.</a:t>
            </a:r>
          </a:p>
          <a:p>
            <a:pPr marL="400050" indent="-400050" eaLnBrk="0" hangingPunct="0">
              <a:lnSpc>
                <a:spcPct val="150000"/>
              </a:lnSpc>
              <a:spcBef>
                <a:spcPct val="20000"/>
              </a:spcBef>
              <a:tabLst>
                <a:tab pos="4841875" algn="l"/>
              </a:tabLst>
            </a:pPr>
            <a:r>
              <a:rPr lang="en-US" altLang="zh-CN" sz="2400" dirty="0">
                <a:solidFill>
                  <a:srgbClr val="000000"/>
                </a:solidFill>
                <a:latin typeface="Times New Roman" panose="02020603050405020304" pitchFamily="18" charset="0"/>
                <a:ea typeface="PMingLiU" pitchFamily="18" charset="-120"/>
              </a:rPr>
              <a:t>3. Be careful of these____________</a:t>
            </a:r>
            <a:r>
              <a:rPr lang="en-US" altLang="zh-TW" sz="2400" dirty="0">
                <a:solidFill>
                  <a:srgbClr val="000000"/>
                </a:solidFill>
                <a:latin typeface="Times New Roman" panose="02020603050405020304" pitchFamily="18" charset="0"/>
                <a:ea typeface="PMingLiU" pitchFamily="18" charset="-120"/>
              </a:rPr>
              <a:t>(</a:t>
            </a:r>
            <a:r>
              <a:rPr lang="zh-TW" altLang="en-US" sz="2400" dirty="0">
                <a:solidFill>
                  <a:srgbClr val="000000"/>
                </a:solidFill>
                <a:latin typeface="Times New Roman" panose="02020603050405020304" pitchFamily="18" charset="0"/>
                <a:ea typeface="PMingLiU" pitchFamily="18" charset="-120"/>
              </a:rPr>
              <a:t>仪器</a:t>
            </a:r>
            <a:r>
              <a:rPr lang="en-US" altLang="zh-CN" sz="2400" dirty="0">
                <a:solidFill>
                  <a:srgbClr val="000000"/>
                </a:solidFill>
                <a:latin typeface="Times New Roman" panose="02020603050405020304" pitchFamily="18" charset="0"/>
                <a:ea typeface="PMingLiU" pitchFamily="18" charset="-120"/>
              </a:rPr>
              <a:t>).</a:t>
            </a:r>
          </a:p>
          <a:p>
            <a:pPr marL="400050" indent="-400050" eaLnBrk="0" hangingPunct="0">
              <a:lnSpc>
                <a:spcPct val="150000"/>
              </a:lnSpc>
              <a:spcBef>
                <a:spcPct val="20000"/>
              </a:spcBef>
              <a:tabLst>
                <a:tab pos="4841875" algn="l"/>
              </a:tabLst>
            </a:pPr>
            <a:r>
              <a:rPr lang="en-US" altLang="zh-CN" sz="2400" dirty="0">
                <a:solidFill>
                  <a:srgbClr val="000000"/>
                </a:solidFill>
                <a:latin typeface="Times New Roman" panose="02020603050405020304" pitchFamily="18" charset="0"/>
                <a:ea typeface="PMingLiU" pitchFamily="18" charset="-120"/>
              </a:rPr>
              <a:t>4.The_______(</a:t>
            </a:r>
            <a:r>
              <a:rPr lang="zh-CN" altLang="en-US" sz="2400" dirty="0">
                <a:solidFill>
                  <a:srgbClr val="000000"/>
                </a:solidFill>
                <a:latin typeface="Times New Roman" panose="02020603050405020304" pitchFamily="18" charset="0"/>
                <a:ea typeface="PMingLiU" pitchFamily="18" charset="-120"/>
              </a:rPr>
              <a:t>原因</a:t>
            </a:r>
            <a:r>
              <a:rPr lang="en-US" altLang="zh-CN" sz="2400" dirty="0">
                <a:solidFill>
                  <a:srgbClr val="000000"/>
                </a:solidFill>
                <a:latin typeface="Times New Roman" panose="02020603050405020304" pitchFamily="18" charset="0"/>
                <a:ea typeface="PMingLiU" pitchFamily="18" charset="-120"/>
              </a:rPr>
              <a:t>)I called was asked about the plans for Saturday.</a:t>
            </a:r>
          </a:p>
        </p:txBody>
      </p:sp>
      <p:sp>
        <p:nvSpPr>
          <p:cNvPr id="142344" name="Rectangle 8"/>
          <p:cNvSpPr>
            <a:spLocks noChangeArrowheads="1"/>
          </p:cNvSpPr>
          <p:nvPr/>
        </p:nvSpPr>
        <p:spPr bwMode="auto">
          <a:xfrm>
            <a:off x="1378744" y="1959769"/>
            <a:ext cx="825104"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truth</a:t>
            </a:r>
          </a:p>
        </p:txBody>
      </p:sp>
      <p:sp>
        <p:nvSpPr>
          <p:cNvPr id="142346" name="Rectangle 10"/>
          <p:cNvSpPr>
            <a:spLocks noChangeArrowheads="1"/>
          </p:cNvSpPr>
          <p:nvPr/>
        </p:nvSpPr>
        <p:spPr bwMode="auto">
          <a:xfrm>
            <a:off x="1108472" y="2619375"/>
            <a:ext cx="137636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engineer</a:t>
            </a:r>
          </a:p>
        </p:txBody>
      </p:sp>
      <p:sp>
        <p:nvSpPr>
          <p:cNvPr id="142348" name="Rectangle 12"/>
          <p:cNvSpPr>
            <a:spLocks noChangeArrowheads="1"/>
          </p:cNvSpPr>
          <p:nvPr/>
        </p:nvSpPr>
        <p:spPr bwMode="auto">
          <a:xfrm>
            <a:off x="3187304" y="3781425"/>
            <a:ext cx="1807369"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instruments</a:t>
            </a:r>
          </a:p>
        </p:txBody>
      </p:sp>
      <p:sp>
        <p:nvSpPr>
          <p:cNvPr id="142350" name="Rectangle 14"/>
          <p:cNvSpPr>
            <a:spLocks noChangeArrowheads="1"/>
          </p:cNvSpPr>
          <p:nvPr/>
        </p:nvSpPr>
        <p:spPr bwMode="auto">
          <a:xfrm>
            <a:off x="1378744" y="4441031"/>
            <a:ext cx="10810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reason</a:t>
            </a:r>
          </a:p>
        </p:txBody>
      </p:sp>
      <p:sp>
        <p:nvSpPr>
          <p:cNvPr id="62471" name="矩形 7"/>
          <p:cNvSpPr>
            <a:spLocks noChangeArrowheads="1"/>
          </p:cNvSpPr>
          <p:nvPr/>
        </p:nvSpPr>
        <p:spPr bwMode="auto">
          <a:xfrm>
            <a:off x="-8218" y="988219"/>
            <a:ext cx="151067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a:latin typeface="Times New Roman" panose="02020603050405020304" pitchFamily="18" charset="0"/>
                <a:ea typeface="微软雅黑" panose="020B0503020204020204" pitchFamily="34" charset="-122"/>
              </a:rPr>
              <a:t>Consolidation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2344"/>
                                        </p:tgtEl>
                                        <p:attrNameLst>
                                          <p:attrName>style.visibility</p:attrName>
                                        </p:attrNameLst>
                                      </p:cBhvr>
                                      <p:to>
                                        <p:strVal val="visible"/>
                                      </p:to>
                                    </p:set>
                                    <p:anim to="" calcmode="lin" valueType="num">
                                      <p:cBhvr>
                                        <p:cTn id="7" dur="1" fill="hold"/>
                                        <p:tgtEl>
                                          <p:spTgt spid="142344"/>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2346"/>
                                        </p:tgtEl>
                                        <p:attrNameLst>
                                          <p:attrName>style.visibility</p:attrName>
                                        </p:attrNameLst>
                                      </p:cBhvr>
                                      <p:to>
                                        <p:strVal val="visible"/>
                                      </p:to>
                                    </p:set>
                                    <p:anim to="" calcmode="lin" valueType="num">
                                      <p:cBhvr>
                                        <p:cTn id="12" dur="1" fill="hold"/>
                                        <p:tgtEl>
                                          <p:spTgt spid="142346"/>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2348"/>
                                        </p:tgtEl>
                                        <p:attrNameLst>
                                          <p:attrName>style.visibility</p:attrName>
                                        </p:attrNameLst>
                                      </p:cBhvr>
                                      <p:to>
                                        <p:strVal val="visible"/>
                                      </p:to>
                                    </p:set>
                                    <p:anim to="" calcmode="lin" valueType="num">
                                      <p:cBhvr>
                                        <p:cTn id="17" dur="1" fill="hold"/>
                                        <p:tgtEl>
                                          <p:spTgt spid="142348"/>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42350"/>
                                        </p:tgtEl>
                                        <p:attrNameLst>
                                          <p:attrName>style.visibility</p:attrName>
                                        </p:attrNameLst>
                                      </p:cBhvr>
                                      <p:to>
                                        <p:strVal val="visible"/>
                                      </p:to>
                                    </p:set>
                                    <p:anim to="" calcmode="lin" valueType="num">
                                      <p:cBhvr>
                                        <p:cTn id="22" dur="1" fill="hold"/>
                                        <p:tgtEl>
                                          <p:spTgt spid="14235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4" grpId="0"/>
      <p:bldP spid="142346" grpId="0"/>
      <p:bldP spid="142348" grpId="0"/>
      <p:bldP spid="14235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idx="1"/>
          </p:nvPr>
        </p:nvSpPr>
        <p:spPr>
          <a:xfrm>
            <a:off x="279352" y="187913"/>
            <a:ext cx="8360569" cy="4286250"/>
          </a:xfrm>
        </p:spPr>
        <p:txBody>
          <a:bodyPr>
            <a:normAutofit fontScale="77500" lnSpcReduction="20000"/>
          </a:bodyPr>
          <a:lstStyle/>
          <a:p>
            <a:pPr fontAlgn="base">
              <a:spcBef>
                <a:spcPct val="0"/>
              </a:spcBef>
              <a:buFont typeface="Arial" panose="020B0604020202020204" pitchFamily="34" charset="0"/>
              <a:buNone/>
            </a:pPr>
            <a:r>
              <a:rPr lang="en-US" altLang="zh-CN" sz="2400" dirty="0">
                <a:solidFill>
                  <a:srgbClr val="000000"/>
                </a:solidFill>
                <a:latin typeface="Times New Roman" panose="02020603050405020304" pitchFamily="18" charset="0"/>
                <a:ea typeface="PMingLiU" pitchFamily="18" charset="-120"/>
                <a:sym typeface="Calibri" panose="020F0502020204030204" pitchFamily="34" charset="0"/>
              </a:rPr>
              <a:t>5.He was an________(</a:t>
            </a:r>
            <a:r>
              <a:rPr sz="2400" dirty="0">
                <a:solidFill>
                  <a:srgbClr val="000000"/>
                </a:solidFill>
                <a:latin typeface="Times New Roman" panose="02020603050405020304" pitchFamily="18" charset="0"/>
                <a:ea typeface="PMingLiU" pitchFamily="18" charset="-120"/>
                <a:sym typeface="Calibri" panose="020F0502020204030204" pitchFamily="34" charset="0"/>
              </a:rPr>
              <a:t>诚实的</a:t>
            </a:r>
            <a:r>
              <a:rPr lang="en-US" altLang="zh-CN" sz="2400" dirty="0">
                <a:solidFill>
                  <a:srgbClr val="000000"/>
                </a:solidFill>
                <a:latin typeface="Times New Roman" panose="02020603050405020304" pitchFamily="18" charset="0"/>
                <a:ea typeface="PMingLiU" pitchFamily="18" charset="-120"/>
                <a:sym typeface="Calibri" panose="020F0502020204030204" pitchFamily="34" charset="0"/>
              </a:rPr>
              <a:t>)	man.</a:t>
            </a:r>
          </a:p>
          <a:p>
            <a:pPr fontAlgn="base">
              <a:spcBef>
                <a:spcPct val="0"/>
              </a:spcBef>
              <a:buFont typeface="Arial" panose="020B0604020202020204" pitchFamily="34" charset="0"/>
              <a:buNone/>
            </a:pPr>
            <a:endParaRPr lang="en-US" altLang="zh-TW" sz="2400" b="1" dirty="0">
              <a:solidFill>
                <a:srgbClr val="000000"/>
              </a:solidFill>
              <a:latin typeface="Times New Roman" panose="02020603050405020304" pitchFamily="18" charset="0"/>
              <a:ea typeface="PMingLiU" pitchFamily="18" charset="-120"/>
              <a:sym typeface="Calibri" panose="020F0502020204030204" pitchFamily="34" charset="0"/>
            </a:endParaRPr>
          </a:p>
          <a:p>
            <a:pPr fontAlgn="base">
              <a:spcBef>
                <a:spcPct val="0"/>
              </a:spcBef>
              <a:buFont typeface="Arial" panose="020B0604020202020204" pitchFamily="34" charset="0"/>
              <a:buNone/>
            </a:pPr>
            <a:r>
              <a:rPr lang="zh-TW" altLang="en-US" sz="2400" b="1" dirty="0">
                <a:solidFill>
                  <a:srgbClr val="000000"/>
                </a:solidFill>
                <a:latin typeface="Times New Roman" panose="02020603050405020304" pitchFamily="18" charset="0"/>
                <a:ea typeface="PMingLiU" pitchFamily="18" charset="-120"/>
                <a:sym typeface="Calibri" panose="020F0502020204030204" pitchFamily="34" charset="0"/>
              </a:rPr>
              <a:t>二</a:t>
            </a: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 </a:t>
            </a:r>
            <a:r>
              <a:rPr lang="zh-TW" altLang="en-US" sz="2400" b="1" dirty="0">
                <a:solidFill>
                  <a:srgbClr val="000000"/>
                </a:solidFill>
                <a:latin typeface="Times New Roman" panose="02020603050405020304" pitchFamily="18" charset="0"/>
                <a:ea typeface="PMingLiU" pitchFamily="18" charset="-120"/>
                <a:sym typeface="Calibri" panose="020F0502020204030204" pitchFamily="34" charset="0"/>
              </a:rPr>
              <a:t>用方框中词组的适当形式</a:t>
            </a:r>
            <a:r>
              <a:rPr sz="2400" b="1" dirty="0">
                <a:solidFill>
                  <a:srgbClr val="000000"/>
                </a:solidFill>
                <a:latin typeface="Times New Roman" panose="02020603050405020304" pitchFamily="18" charset="0"/>
                <a:ea typeface="PMingLiU" pitchFamily="18" charset="-120"/>
                <a:sym typeface="Calibri" panose="020F0502020204030204" pitchFamily="34" charset="0"/>
              </a:rPr>
              <a:t>完</a:t>
            </a:r>
            <a:r>
              <a:rPr lang="zh-TW" altLang="en-US" sz="2400" b="1" dirty="0">
                <a:solidFill>
                  <a:srgbClr val="000000"/>
                </a:solidFill>
                <a:latin typeface="Times New Roman" panose="02020603050405020304" pitchFamily="18" charset="0"/>
                <a:ea typeface="PMingLiU" pitchFamily="18" charset="-120"/>
                <a:sym typeface="Calibri" panose="020F0502020204030204" pitchFamily="34" charset="0"/>
              </a:rPr>
              <a:t>成下列句子</a:t>
            </a:r>
            <a:r>
              <a:rPr sz="2400" b="1" dirty="0">
                <a:solidFill>
                  <a:srgbClr val="000000"/>
                </a:solidFill>
                <a:latin typeface="Times New Roman" panose="02020603050405020304" pitchFamily="18" charset="0"/>
                <a:ea typeface="PMingLiU" pitchFamily="18" charset="-120"/>
                <a:sym typeface="Calibri" panose="020F0502020204030204" pitchFamily="34" charset="0"/>
              </a:rPr>
              <a:t>。</a:t>
            </a:r>
          </a:p>
          <a:p>
            <a:pPr fontAlgn="base">
              <a:spcBef>
                <a:spcPct val="0"/>
              </a:spcBef>
              <a:buFont typeface="Arial" panose="020B0604020202020204" pitchFamily="34" charset="0"/>
              <a:buNone/>
            </a:pPr>
            <a:r>
              <a:rPr sz="2400" b="1" dirty="0">
                <a:solidFill>
                  <a:srgbClr val="000000"/>
                </a:solidFill>
                <a:latin typeface="Times New Roman" panose="02020603050405020304" pitchFamily="18" charset="0"/>
                <a:ea typeface="PMingLiU" pitchFamily="18" charset="-120"/>
                <a:sym typeface="Calibri" panose="020F0502020204030204" pitchFamily="34" charset="0"/>
              </a:rPr>
              <a:t>   </a:t>
            </a:r>
            <a:r>
              <a:rPr lang="en-US" altLang="zh-CN" sz="2400" b="1" dirty="0">
                <a:solidFill>
                  <a:schemeClr val="hlink"/>
                </a:solidFill>
                <a:latin typeface="Times New Roman" panose="02020603050405020304" pitchFamily="18" charset="0"/>
                <a:ea typeface="PMingLiU" pitchFamily="18" charset="-120"/>
                <a:sym typeface="Calibri" panose="020F0502020204030204" pitchFamily="34" charset="0"/>
              </a:rPr>
              <a:t>come around, try out, no longer, at least</a:t>
            </a: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 </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1. I’ve been so sorry you couldn't____________</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    this week.</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2. Most households now own_______ one car.</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3. She enjoys__________ new ways of doing things.</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4. He was a famous musician, but he plays</a:t>
            </a:r>
          </a:p>
          <a:p>
            <a:pPr fontAlgn="base">
              <a:spcBef>
                <a:spcPct val="0"/>
              </a:spcBef>
              <a:buFont typeface="Arial" panose="020B0604020202020204" pitchFamily="34" charset="0"/>
              <a:buNone/>
            </a:pPr>
            <a:r>
              <a:rPr lang="en-US" altLang="zh-CN" sz="2400" b="1" dirty="0">
                <a:solidFill>
                  <a:srgbClr val="000000"/>
                </a:solidFill>
                <a:latin typeface="Times New Roman" panose="02020603050405020304" pitchFamily="18" charset="0"/>
                <a:ea typeface="PMingLiU" pitchFamily="18" charset="-120"/>
                <a:sym typeface="Calibri" panose="020F0502020204030204" pitchFamily="34" charset="0"/>
              </a:rPr>
              <a:t>  _________.</a:t>
            </a:r>
          </a:p>
        </p:txBody>
      </p:sp>
      <p:sp>
        <p:nvSpPr>
          <p:cNvPr id="171013" name="Rectangle 5"/>
          <p:cNvSpPr>
            <a:spLocks noChangeArrowheads="1"/>
          </p:cNvSpPr>
          <p:nvPr/>
        </p:nvSpPr>
        <p:spPr bwMode="auto">
          <a:xfrm>
            <a:off x="2018110" y="102394"/>
            <a:ext cx="942975"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honest</a:t>
            </a:r>
          </a:p>
        </p:txBody>
      </p:sp>
      <p:sp>
        <p:nvSpPr>
          <p:cNvPr id="171015" name="Rectangle 7"/>
          <p:cNvSpPr>
            <a:spLocks noChangeArrowheads="1"/>
          </p:cNvSpPr>
          <p:nvPr/>
        </p:nvSpPr>
        <p:spPr bwMode="auto">
          <a:xfrm>
            <a:off x="4704160" y="1659731"/>
            <a:ext cx="1737122"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come</a:t>
            </a:r>
            <a:r>
              <a:rPr lang="en-US" altLang="zh-CN" sz="2400">
                <a:solidFill>
                  <a:schemeClr val="hlink"/>
                </a:solidFill>
                <a:latin typeface="Times New Roman" panose="02020603050405020304" pitchFamily="18" charset="0"/>
                <a:ea typeface="PMingLiU" pitchFamily="18" charset="-120"/>
              </a:rPr>
              <a:t> </a:t>
            </a:r>
            <a:r>
              <a:rPr lang="en-US" altLang="zh-CN" sz="2400">
                <a:solidFill>
                  <a:srgbClr val="FF0000"/>
                </a:solidFill>
                <a:latin typeface="Times New Roman" panose="02020603050405020304" pitchFamily="18" charset="0"/>
                <a:ea typeface="PMingLiU" pitchFamily="18" charset="-120"/>
              </a:rPr>
              <a:t>around</a:t>
            </a:r>
          </a:p>
        </p:txBody>
      </p:sp>
      <p:sp>
        <p:nvSpPr>
          <p:cNvPr id="171017" name="Rectangle 9"/>
          <p:cNvSpPr>
            <a:spLocks noChangeArrowheads="1"/>
          </p:cNvSpPr>
          <p:nvPr/>
        </p:nvSpPr>
        <p:spPr bwMode="auto">
          <a:xfrm>
            <a:off x="4130279" y="2521744"/>
            <a:ext cx="1002506"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at</a:t>
            </a:r>
            <a:r>
              <a:rPr lang="en-US" altLang="zh-CN" sz="2400">
                <a:solidFill>
                  <a:schemeClr val="hlink"/>
                </a:solidFill>
                <a:latin typeface="Times New Roman" panose="02020603050405020304" pitchFamily="18" charset="0"/>
                <a:ea typeface="PMingLiU" pitchFamily="18" charset="-120"/>
              </a:rPr>
              <a:t> </a:t>
            </a:r>
            <a:r>
              <a:rPr lang="en-US" altLang="zh-CN" sz="2400">
                <a:solidFill>
                  <a:srgbClr val="FF0000"/>
                </a:solidFill>
                <a:latin typeface="Times New Roman" panose="02020603050405020304" pitchFamily="18" charset="0"/>
                <a:ea typeface="PMingLiU" pitchFamily="18" charset="-120"/>
              </a:rPr>
              <a:t>least</a:t>
            </a:r>
          </a:p>
        </p:txBody>
      </p:sp>
      <p:sp>
        <p:nvSpPr>
          <p:cNvPr id="171019" name="Rectangle 11"/>
          <p:cNvSpPr>
            <a:spLocks noChangeArrowheads="1"/>
          </p:cNvSpPr>
          <p:nvPr/>
        </p:nvSpPr>
        <p:spPr bwMode="auto">
          <a:xfrm>
            <a:off x="2144316" y="2959894"/>
            <a:ext cx="134302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trying</a:t>
            </a:r>
            <a:r>
              <a:rPr lang="en-US" altLang="zh-CN" sz="2400">
                <a:solidFill>
                  <a:schemeClr val="hlink"/>
                </a:solidFill>
                <a:latin typeface="Times New Roman" panose="02020603050405020304" pitchFamily="18" charset="0"/>
                <a:ea typeface="PMingLiU" pitchFamily="18" charset="-120"/>
              </a:rPr>
              <a:t> </a:t>
            </a:r>
            <a:r>
              <a:rPr lang="en-US" altLang="zh-CN" sz="2400">
                <a:solidFill>
                  <a:srgbClr val="FF0000"/>
                </a:solidFill>
                <a:latin typeface="Times New Roman" panose="02020603050405020304" pitchFamily="18" charset="0"/>
                <a:ea typeface="PMingLiU" pitchFamily="18" charset="-120"/>
              </a:rPr>
              <a:t>out</a:t>
            </a:r>
          </a:p>
        </p:txBody>
      </p:sp>
      <p:sp>
        <p:nvSpPr>
          <p:cNvPr id="171021" name="Rectangle 13"/>
          <p:cNvSpPr>
            <a:spLocks noChangeArrowheads="1"/>
          </p:cNvSpPr>
          <p:nvPr/>
        </p:nvSpPr>
        <p:spPr bwMode="auto">
          <a:xfrm>
            <a:off x="532210" y="3840956"/>
            <a:ext cx="1309688" cy="439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PMingLiU" pitchFamily="18" charset="-120"/>
              </a:rPr>
              <a:t>no</a:t>
            </a:r>
            <a:r>
              <a:rPr lang="en-US" altLang="zh-CN" sz="2400">
                <a:solidFill>
                  <a:schemeClr val="hlink"/>
                </a:solidFill>
                <a:latin typeface="Times New Roman" panose="02020603050405020304" pitchFamily="18" charset="0"/>
                <a:ea typeface="PMingLiU" pitchFamily="18" charset="-120"/>
              </a:rPr>
              <a:t> </a:t>
            </a:r>
            <a:r>
              <a:rPr lang="en-US" altLang="zh-CN" sz="2400">
                <a:solidFill>
                  <a:srgbClr val="FF0000"/>
                </a:solidFill>
                <a:latin typeface="Times New Roman" panose="02020603050405020304" pitchFamily="18" charset="0"/>
                <a:ea typeface="PMingLiU" pitchFamily="18" charset="-120"/>
              </a:rPr>
              <a:t>longer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1013"/>
                                        </p:tgtEl>
                                        <p:attrNameLst>
                                          <p:attrName>style.visibility</p:attrName>
                                        </p:attrNameLst>
                                      </p:cBhvr>
                                      <p:to>
                                        <p:strVal val="visible"/>
                                      </p:to>
                                    </p:set>
                                    <p:anim to="" calcmode="lin" valueType="num">
                                      <p:cBhvr>
                                        <p:cTn id="7" dur="1" fill="hold"/>
                                        <p:tgtEl>
                                          <p:spTgt spid="171013"/>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1015"/>
                                        </p:tgtEl>
                                        <p:attrNameLst>
                                          <p:attrName>style.visibility</p:attrName>
                                        </p:attrNameLst>
                                      </p:cBhvr>
                                      <p:to>
                                        <p:strVal val="visible"/>
                                      </p:to>
                                    </p:set>
                                    <p:anim to="" calcmode="lin" valueType="num">
                                      <p:cBhvr>
                                        <p:cTn id="12" dur="1" fill="hold"/>
                                        <p:tgtEl>
                                          <p:spTgt spid="171015"/>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71017">
                                            <p:txEl>
                                              <p:pRg st="0" end="0"/>
                                            </p:txEl>
                                          </p:spTgt>
                                        </p:tgtEl>
                                        <p:attrNameLst>
                                          <p:attrName>style.visibility</p:attrName>
                                        </p:attrNameLst>
                                      </p:cBhvr>
                                      <p:to>
                                        <p:strVal val="visible"/>
                                      </p:to>
                                    </p:set>
                                    <p:anim to="" calcmode="lin" valueType="num">
                                      <p:cBhvr>
                                        <p:cTn id="17" dur="1" fill="hold"/>
                                        <p:tgtEl>
                                          <p:spTgt spid="171017">
                                            <p:txEl>
                                              <p:pRg st="0" end="0"/>
                                            </p:txEl>
                                          </p:spTgt>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1019"/>
                                        </p:tgtEl>
                                        <p:attrNameLst>
                                          <p:attrName>style.visibility</p:attrName>
                                        </p:attrNameLst>
                                      </p:cBhvr>
                                      <p:to>
                                        <p:strVal val="visible"/>
                                      </p:to>
                                    </p:set>
                                    <p:anim to="" calcmode="lin" valueType="num">
                                      <p:cBhvr>
                                        <p:cTn id="22" dur="1" fill="hold"/>
                                        <p:tgtEl>
                                          <p:spTgt spid="171019"/>
                                        </p:tgtEl>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1021"/>
                                        </p:tgtEl>
                                        <p:attrNameLst>
                                          <p:attrName>style.visibility</p:attrName>
                                        </p:attrNameLst>
                                      </p:cBhvr>
                                      <p:to>
                                        <p:strVal val="visible"/>
                                      </p:to>
                                    </p:set>
                                    <p:anim to="" calcmode="lin" valueType="num">
                                      <p:cBhvr>
                                        <p:cTn id="27" dur="1" fill="hold"/>
                                        <p:tgtEl>
                                          <p:spTgt spid="17102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p:bldP spid="171015" grpId="0"/>
      <p:bldP spid="171019" grpId="0"/>
      <p:bldP spid="17102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p:cNvSpPr>
          <p:nvPr>
            <p:ph idx="1"/>
          </p:nvPr>
        </p:nvSpPr>
        <p:spPr>
          <a:xfrm>
            <a:off x="790575" y="171451"/>
            <a:ext cx="6716316" cy="4194572"/>
          </a:xfrm>
        </p:spPr>
        <p:txBody>
          <a:bodyPr>
            <a:normAutofit fontScale="82500" lnSpcReduction="10000"/>
          </a:bodyPr>
          <a:lstStyle/>
          <a:p>
            <a:pPr>
              <a:buFont typeface="Arial" panose="020B0604020202020204" pitchFamily="34" charset="0"/>
              <a:buNone/>
            </a:pPr>
            <a:r>
              <a:rPr lang="zh-TW" altLang="en-US" sz="2400" dirty="0">
                <a:solidFill>
                  <a:srgbClr val="000000"/>
                </a:solidFill>
                <a:latin typeface="Times New Roman" panose="02020603050405020304" pitchFamily="18" charset="0"/>
                <a:sym typeface="Calibri" panose="020F0502020204030204" pitchFamily="34" charset="0"/>
              </a:rPr>
              <a:t>三</a:t>
            </a:r>
            <a:r>
              <a:rPr lang="en-US" altLang="zh-CN" sz="2400" dirty="0">
                <a:solidFill>
                  <a:srgbClr val="000000"/>
                </a:solidFill>
                <a:latin typeface="Times New Roman" panose="02020603050405020304" pitchFamily="18" charset="0"/>
                <a:sym typeface="Calibri" panose="020F0502020204030204" pitchFamily="34" charset="0"/>
              </a:rPr>
              <a:t>. </a:t>
            </a:r>
            <a:r>
              <a:rPr lang="zh-TW" altLang="en-US" sz="2400" dirty="0">
                <a:solidFill>
                  <a:srgbClr val="000000"/>
                </a:solidFill>
                <a:latin typeface="Times New Roman" panose="02020603050405020304" pitchFamily="18" charset="0"/>
                <a:sym typeface="Calibri" panose="020F0502020204030204" pitchFamily="34" charset="0"/>
              </a:rPr>
              <a:t>根据</a:t>
            </a:r>
            <a:r>
              <a:rPr sz="2400" dirty="0">
                <a:solidFill>
                  <a:srgbClr val="000000"/>
                </a:solidFill>
                <a:latin typeface="Times New Roman" panose="02020603050405020304" pitchFamily="18" charset="0"/>
                <a:sym typeface="Calibri" panose="020F0502020204030204" pitchFamily="34" charset="0"/>
              </a:rPr>
              <a:t>汉语</a:t>
            </a:r>
            <a:r>
              <a:rPr lang="zh-TW" altLang="en-US" sz="2400" dirty="0">
                <a:solidFill>
                  <a:srgbClr val="000000"/>
                </a:solidFill>
                <a:latin typeface="Times New Roman" panose="02020603050405020304" pitchFamily="18" charset="0"/>
                <a:sym typeface="Calibri" panose="020F0502020204030204" pitchFamily="34" charset="0"/>
              </a:rPr>
              <a:t>意思完成英语句子。</a:t>
            </a:r>
            <a:endParaRPr sz="24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en-US" altLang="zh-CN" sz="2400" dirty="0">
                <a:solidFill>
                  <a:srgbClr val="000000"/>
                </a:solidFill>
                <a:latin typeface="Times New Roman" panose="02020603050405020304" pitchFamily="18" charset="0"/>
                <a:sym typeface="Calibri" panose="020F0502020204030204" pitchFamily="34" charset="0"/>
              </a:rPr>
              <a:t>1.</a:t>
            </a:r>
            <a:r>
              <a:rPr lang="zh-TW" altLang="en-US" sz="2400" dirty="0">
                <a:solidFill>
                  <a:srgbClr val="000000"/>
                </a:solidFill>
                <a:latin typeface="Times New Roman" panose="02020603050405020304" pitchFamily="18" charset="0"/>
                <a:sym typeface="Calibri" panose="020F0502020204030204" pitchFamily="34" charset="0"/>
              </a:rPr>
              <a:t>他问我是想乘火车还是坐公共汽车去</a:t>
            </a:r>
            <a:r>
              <a:rPr sz="2400" dirty="0">
                <a:solidFill>
                  <a:srgbClr val="000000"/>
                </a:solidFill>
                <a:latin typeface="Times New Roman" panose="02020603050405020304" pitchFamily="18" charset="0"/>
                <a:sym typeface="Calibri" panose="020F0502020204030204" pitchFamily="34" charset="0"/>
              </a:rPr>
              <a:t>那里。</a:t>
            </a:r>
          </a:p>
          <a:p>
            <a:pPr>
              <a:buFont typeface="Arial" panose="020B0604020202020204" pitchFamily="34" charset="0"/>
              <a:buNone/>
            </a:pPr>
            <a:r>
              <a:rPr sz="2400" dirty="0">
                <a:solidFill>
                  <a:srgbClr val="000000"/>
                </a:solidFill>
                <a:latin typeface="Times New Roman" panose="02020603050405020304" pitchFamily="18" charset="0"/>
                <a:sym typeface="Calibri" panose="020F0502020204030204" pitchFamily="34" charset="0"/>
              </a:rPr>
              <a:t> </a:t>
            </a:r>
            <a:r>
              <a:rPr lang="en-US" altLang="zh-CN" sz="2400" dirty="0">
                <a:solidFill>
                  <a:srgbClr val="000000"/>
                </a:solidFill>
                <a:latin typeface="Times New Roman" panose="02020603050405020304" pitchFamily="18" charset="0"/>
                <a:sym typeface="Calibri" panose="020F0502020204030204" pitchFamily="34" charset="0"/>
              </a:rPr>
              <a:t>He asked me________ I want to _________by train or by bus.</a:t>
            </a:r>
            <a:endParaRPr lang="zh-TW" altLang="zh-CN" sz="24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lang="en-US" altLang="zh-CN" sz="2400" dirty="0">
                <a:solidFill>
                  <a:srgbClr val="000000"/>
                </a:solidFill>
                <a:latin typeface="Times New Roman" panose="02020603050405020304" pitchFamily="18" charset="0"/>
                <a:sym typeface="Calibri" panose="020F0502020204030204" pitchFamily="34" charset="0"/>
              </a:rPr>
              <a:t>2. </a:t>
            </a:r>
            <a:r>
              <a:rPr lang="zh-TW" altLang="en-US" sz="2400" dirty="0">
                <a:solidFill>
                  <a:srgbClr val="000000"/>
                </a:solidFill>
                <a:latin typeface="Times New Roman" panose="02020603050405020304" pitchFamily="18" charset="0"/>
                <a:sym typeface="Calibri" panose="020F0502020204030204" pitchFamily="34" charset="0"/>
              </a:rPr>
              <a:t>我很难说我是否有时间跟你们一起去。</a:t>
            </a:r>
            <a:endParaRPr sz="2400" dirty="0">
              <a:solidFill>
                <a:srgbClr val="000000"/>
              </a:solidFill>
              <a:latin typeface="Times New Roman" panose="02020603050405020304" pitchFamily="18" charset="0"/>
              <a:sym typeface="Calibri" panose="020F0502020204030204" pitchFamily="34" charset="0"/>
            </a:endParaRPr>
          </a:p>
          <a:p>
            <a:pPr>
              <a:buFont typeface="Arial" panose="020B0604020202020204" pitchFamily="34" charset="0"/>
              <a:buNone/>
            </a:pPr>
            <a:r>
              <a:rPr sz="2400" dirty="0">
                <a:solidFill>
                  <a:srgbClr val="000000"/>
                </a:solidFill>
                <a:latin typeface="Times New Roman" panose="02020603050405020304" pitchFamily="18" charset="0"/>
                <a:sym typeface="Calibri" panose="020F0502020204030204" pitchFamily="34" charset="0"/>
              </a:rPr>
              <a:t> </a:t>
            </a:r>
            <a:r>
              <a:rPr lang="en-US" altLang="zh-CN" sz="2400" dirty="0">
                <a:solidFill>
                  <a:srgbClr val="000000"/>
                </a:solidFill>
                <a:latin typeface="Times New Roman" panose="02020603050405020304" pitchFamily="18" charset="0"/>
                <a:sym typeface="Calibri" panose="020F0502020204030204" pitchFamily="34" charset="0"/>
              </a:rPr>
              <a:t>Whether I’ll have time to go _________I'm not sure.</a:t>
            </a:r>
          </a:p>
          <a:p>
            <a:pPr>
              <a:buFont typeface="Arial" panose="020B0604020202020204" pitchFamily="34" charset="0"/>
              <a:buNone/>
            </a:pPr>
            <a:r>
              <a:rPr lang="en-US" altLang="zh-CN" sz="2400" dirty="0">
                <a:solidFill>
                  <a:srgbClr val="000000"/>
                </a:solidFill>
                <a:latin typeface="Times New Roman" panose="02020603050405020304" pitchFamily="18" charset="0"/>
                <a:sym typeface="Calibri" panose="020F0502020204030204" pitchFamily="34" charset="0"/>
              </a:rPr>
              <a:t>3. </a:t>
            </a:r>
            <a:r>
              <a:rPr lang="zh-TW" altLang="en-US" sz="2400" dirty="0">
                <a:solidFill>
                  <a:srgbClr val="000000"/>
                </a:solidFill>
                <a:latin typeface="Times New Roman" panose="02020603050405020304" pitchFamily="18" charset="0"/>
                <a:sym typeface="Calibri" panose="020F0502020204030204" pitchFamily="34" charset="0"/>
              </a:rPr>
              <a:t>我们明天</a:t>
            </a:r>
            <a:r>
              <a:rPr sz="2400" dirty="0">
                <a:solidFill>
                  <a:srgbClr val="000000"/>
                </a:solidFill>
                <a:latin typeface="Times New Roman" panose="02020603050405020304" pitchFamily="18" charset="0"/>
                <a:sym typeface="Calibri" panose="020F0502020204030204" pitchFamily="34" charset="0"/>
              </a:rPr>
              <a:t>才</a:t>
            </a:r>
            <a:r>
              <a:rPr lang="zh-TW" altLang="en-US" sz="2400" dirty="0">
                <a:solidFill>
                  <a:srgbClr val="000000"/>
                </a:solidFill>
                <a:latin typeface="Times New Roman" panose="02020603050405020304" pitchFamily="18" charset="0"/>
                <a:sym typeface="Calibri" panose="020F0502020204030204" pitchFamily="34" charset="0"/>
              </a:rPr>
              <a:t>会被告知是</a:t>
            </a:r>
            <a:r>
              <a:rPr sz="2400" dirty="0">
                <a:solidFill>
                  <a:srgbClr val="000000"/>
                </a:solidFill>
                <a:latin typeface="Times New Roman" panose="02020603050405020304" pitchFamily="18" charset="0"/>
                <a:sym typeface="Calibri" panose="020F0502020204030204" pitchFamily="34" charset="0"/>
              </a:rPr>
              <a:t>不是应该</a:t>
            </a:r>
            <a:r>
              <a:rPr lang="zh-TW" altLang="en-US" sz="2400" dirty="0">
                <a:solidFill>
                  <a:srgbClr val="000000"/>
                </a:solidFill>
                <a:latin typeface="Times New Roman" panose="02020603050405020304" pitchFamily="18" charset="0"/>
                <a:sym typeface="Calibri" panose="020F0502020204030204" pitchFamily="34" charset="0"/>
              </a:rPr>
              <a:t>参加考</a:t>
            </a:r>
            <a:r>
              <a:rPr sz="2400" dirty="0">
                <a:solidFill>
                  <a:srgbClr val="000000"/>
                </a:solidFill>
                <a:latin typeface="Times New Roman" panose="02020603050405020304" pitchFamily="18" charset="0"/>
                <a:sym typeface="Calibri" panose="020F0502020204030204" pitchFamily="34" charset="0"/>
              </a:rPr>
              <a:t>试。</a:t>
            </a:r>
          </a:p>
          <a:p>
            <a:pPr>
              <a:buFont typeface="Arial" panose="020B0604020202020204" pitchFamily="34" charset="0"/>
              <a:buNone/>
            </a:pPr>
            <a:r>
              <a:rPr lang="en-US" altLang="zh-CN" sz="2400" dirty="0">
                <a:solidFill>
                  <a:srgbClr val="000000"/>
                </a:solidFill>
                <a:latin typeface="Times New Roman" panose="02020603050405020304" pitchFamily="18" charset="0"/>
                <a:sym typeface="Calibri" panose="020F0502020204030204" pitchFamily="34" charset="0"/>
              </a:rPr>
              <a:t>We’ll _______tomorrow whether we should take the exam or not.</a:t>
            </a:r>
          </a:p>
        </p:txBody>
      </p:sp>
      <p:sp>
        <p:nvSpPr>
          <p:cNvPr id="172037" name="Rectangle 5"/>
          <p:cNvSpPr>
            <a:spLocks noChangeArrowheads="1"/>
          </p:cNvSpPr>
          <p:nvPr/>
        </p:nvSpPr>
        <p:spPr bwMode="auto">
          <a:xfrm>
            <a:off x="2392275" y="995396"/>
            <a:ext cx="128706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b="1" dirty="0">
                <a:solidFill>
                  <a:srgbClr val="FF0000"/>
                </a:solidFill>
                <a:latin typeface="Times New Roman" panose="02020603050405020304" pitchFamily="18" charset="0"/>
                <a:ea typeface="PMingLiU" pitchFamily="18" charset="-120"/>
              </a:rPr>
              <a:t>whether</a:t>
            </a:r>
          </a:p>
        </p:txBody>
      </p:sp>
      <p:sp>
        <p:nvSpPr>
          <p:cNvPr id="172039" name="Rectangle 7"/>
          <p:cNvSpPr>
            <a:spLocks noChangeArrowheads="1"/>
          </p:cNvSpPr>
          <p:nvPr/>
        </p:nvSpPr>
        <p:spPr bwMode="auto">
          <a:xfrm>
            <a:off x="4763340" y="994848"/>
            <a:ext cx="127158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b="1" dirty="0">
                <a:solidFill>
                  <a:srgbClr val="FF0000"/>
                </a:solidFill>
                <a:latin typeface="Times New Roman" panose="02020603050405020304" pitchFamily="18" charset="0"/>
                <a:ea typeface="PMingLiU" pitchFamily="18" charset="-120"/>
              </a:rPr>
              <a:t>go</a:t>
            </a:r>
            <a:r>
              <a:rPr lang="en-US" altLang="zh-CN" sz="2400" b="1" dirty="0">
                <a:solidFill>
                  <a:srgbClr val="000000"/>
                </a:solidFill>
                <a:latin typeface="Times New Roman" panose="02020603050405020304" pitchFamily="18" charset="0"/>
                <a:ea typeface="PMingLiU" pitchFamily="18" charset="-120"/>
              </a:rPr>
              <a:t> </a:t>
            </a:r>
            <a:r>
              <a:rPr lang="en-US" altLang="zh-CN" sz="2400" b="1" dirty="0">
                <a:solidFill>
                  <a:srgbClr val="FF0000"/>
                </a:solidFill>
                <a:latin typeface="Times New Roman" panose="02020603050405020304" pitchFamily="18" charset="0"/>
                <a:ea typeface="PMingLiU" pitchFamily="18" charset="-120"/>
              </a:rPr>
              <a:t>there</a:t>
            </a:r>
          </a:p>
        </p:txBody>
      </p:sp>
      <p:sp>
        <p:nvSpPr>
          <p:cNvPr id="172041" name="Rectangle 9"/>
          <p:cNvSpPr>
            <a:spLocks noChangeArrowheads="1"/>
          </p:cNvSpPr>
          <p:nvPr/>
        </p:nvSpPr>
        <p:spPr bwMode="auto">
          <a:xfrm>
            <a:off x="4264819" y="2279011"/>
            <a:ext cx="1337072"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b="1" dirty="0">
                <a:solidFill>
                  <a:srgbClr val="FF0000"/>
                </a:solidFill>
                <a:latin typeface="Times New Roman" panose="02020603050405020304" pitchFamily="18" charset="0"/>
                <a:ea typeface="PMingLiU" pitchFamily="18" charset="-120"/>
              </a:rPr>
              <a:t>with</a:t>
            </a:r>
            <a:r>
              <a:rPr lang="en-US" altLang="zh-CN" sz="2400" b="1" dirty="0">
                <a:solidFill>
                  <a:srgbClr val="000000"/>
                </a:solidFill>
                <a:latin typeface="Times New Roman" panose="02020603050405020304" pitchFamily="18" charset="0"/>
                <a:ea typeface="PMingLiU" pitchFamily="18" charset="-120"/>
              </a:rPr>
              <a:t> </a:t>
            </a:r>
            <a:r>
              <a:rPr lang="en-US" altLang="zh-CN" sz="2400" b="1" dirty="0">
                <a:solidFill>
                  <a:srgbClr val="FF0000"/>
                </a:solidFill>
                <a:latin typeface="Times New Roman" panose="02020603050405020304" pitchFamily="18" charset="0"/>
                <a:ea typeface="PMingLiU" pitchFamily="18" charset="-120"/>
              </a:rPr>
              <a:t>you</a:t>
            </a:r>
          </a:p>
        </p:txBody>
      </p:sp>
      <p:sp>
        <p:nvSpPr>
          <p:cNvPr id="172043" name="Rectangle 11"/>
          <p:cNvSpPr>
            <a:spLocks noChangeArrowheads="1"/>
          </p:cNvSpPr>
          <p:nvPr/>
        </p:nvSpPr>
        <p:spPr bwMode="auto">
          <a:xfrm>
            <a:off x="1578221" y="3279752"/>
            <a:ext cx="1096566"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zh-CN" sz="2400" b="1">
                <a:solidFill>
                  <a:srgbClr val="FF0000"/>
                </a:solidFill>
                <a:latin typeface="Times New Roman" panose="02020603050405020304" pitchFamily="18" charset="0"/>
                <a:ea typeface="PMingLiU" pitchFamily="18" charset="-120"/>
              </a:rPr>
              <a:t>be</a:t>
            </a:r>
            <a:r>
              <a:rPr lang="en-US" altLang="zh-CN" sz="2400" b="1">
                <a:solidFill>
                  <a:srgbClr val="000000"/>
                </a:solidFill>
                <a:latin typeface="Times New Roman" panose="02020603050405020304" pitchFamily="18" charset="0"/>
                <a:ea typeface="PMingLiU" pitchFamily="18" charset="-120"/>
              </a:rPr>
              <a:t> </a:t>
            </a:r>
            <a:r>
              <a:rPr lang="en-US" altLang="zh-CN" sz="2400" b="1">
                <a:solidFill>
                  <a:srgbClr val="FF0000"/>
                </a:solidFill>
                <a:latin typeface="Times New Roman" panose="02020603050405020304" pitchFamily="18" charset="0"/>
                <a:ea typeface="PMingLiU" pitchFamily="18" charset="-120"/>
              </a:rPr>
              <a:t>told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to="" calcmode="lin" valueType="num">
                                      <p:cBhvr>
                                        <p:cTn id="7" dur="1" fill="hold"/>
                                        <p:tgtEl>
                                          <p:spTgt spid="172037"/>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2039"/>
                                        </p:tgtEl>
                                        <p:attrNameLst>
                                          <p:attrName>style.visibility</p:attrName>
                                        </p:attrNameLst>
                                      </p:cBhvr>
                                      <p:to>
                                        <p:strVal val="visible"/>
                                      </p:to>
                                    </p:set>
                                    <p:anim to="" calcmode="lin" valueType="num">
                                      <p:cBhvr>
                                        <p:cTn id="12" dur="1" fill="hold"/>
                                        <p:tgtEl>
                                          <p:spTgt spid="172039"/>
                                        </p:tgtEl>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2041"/>
                                        </p:tgtEl>
                                        <p:attrNameLst>
                                          <p:attrName>style.visibility</p:attrName>
                                        </p:attrNameLst>
                                      </p:cBhvr>
                                      <p:to>
                                        <p:strVal val="visible"/>
                                      </p:to>
                                    </p:set>
                                    <p:anim to="" calcmode="lin" valueType="num">
                                      <p:cBhvr>
                                        <p:cTn id="17" dur="1" fill="hold"/>
                                        <p:tgtEl>
                                          <p:spTgt spid="172041"/>
                                        </p:tgtEl>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72043">
                                            <p:txEl>
                                              <p:pRg st="0" end="0"/>
                                            </p:txEl>
                                          </p:spTgt>
                                        </p:tgtEl>
                                        <p:attrNameLst>
                                          <p:attrName>style.visibility</p:attrName>
                                        </p:attrNameLst>
                                      </p:cBhvr>
                                      <p:to>
                                        <p:strVal val="visible"/>
                                      </p:to>
                                    </p:set>
                                    <p:anim to="" calcmode="lin" valueType="num">
                                      <p:cBhvr>
                                        <p:cTn id="22" dur="1" fill="hold"/>
                                        <p:tgtEl>
                                          <p:spTgt spid="172043">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7" grpId="0"/>
      <p:bldP spid="172039" grpId="0"/>
      <p:bldP spid="17204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idx="1"/>
          </p:nvPr>
        </p:nvSpPr>
        <p:spPr>
          <a:xfrm>
            <a:off x="1576388" y="950119"/>
            <a:ext cx="6172200" cy="2971800"/>
          </a:xfrm>
        </p:spPr>
        <p:txBody>
          <a:bodyPr>
            <a:normAutofit fontScale="92500" lnSpcReduction="10000"/>
          </a:bodyPr>
          <a:lstStyle/>
          <a:p>
            <a:pPr fontAlgn="base">
              <a:spcBef>
                <a:spcPct val="0"/>
              </a:spcBef>
              <a:buFont typeface="Arial" panose="020B0604020202020204" pitchFamily="34" charset="0"/>
              <a:buNone/>
            </a:pPr>
            <a:r>
              <a:rPr lang="en-US" altLang="zh-CN" sz="2400">
                <a:solidFill>
                  <a:srgbClr val="000000"/>
                </a:solidFill>
                <a:latin typeface="Times New Roman" panose="02020603050405020304" pitchFamily="18" charset="0"/>
                <a:sym typeface="Calibri" panose="020F0502020204030204" pitchFamily="34" charset="0"/>
              </a:rPr>
              <a:t>4. </a:t>
            </a:r>
            <a:r>
              <a:rPr lang="zh-TW" altLang="en-US" sz="2400">
                <a:solidFill>
                  <a:srgbClr val="000000"/>
                </a:solidFill>
                <a:latin typeface="Times New Roman" panose="02020603050405020304" pitchFamily="18" charset="0"/>
                <a:sym typeface="Calibri" panose="020F0502020204030204" pitchFamily="34" charset="0"/>
              </a:rPr>
              <a:t>我们弄</a:t>
            </a:r>
            <a:r>
              <a:rPr sz="2400">
                <a:solidFill>
                  <a:srgbClr val="000000"/>
                </a:solidFill>
                <a:latin typeface="Times New Roman" panose="02020603050405020304" pitchFamily="18" charset="0"/>
                <a:sym typeface="Calibri" panose="020F0502020204030204" pitchFamily="34" charset="0"/>
              </a:rPr>
              <a:t>不清是</a:t>
            </a:r>
            <a:r>
              <a:rPr lang="zh-TW" altLang="en-US" sz="2400">
                <a:solidFill>
                  <a:srgbClr val="000000"/>
                </a:solidFill>
                <a:latin typeface="Times New Roman" panose="02020603050405020304" pitchFamily="18" charset="0"/>
                <a:sym typeface="Calibri" panose="020F0502020204030204" pitchFamily="34" charset="0"/>
              </a:rPr>
              <a:t>今天走</a:t>
            </a:r>
            <a:r>
              <a:rPr sz="2400">
                <a:solidFill>
                  <a:srgbClr val="000000"/>
                </a:solidFill>
                <a:latin typeface="Times New Roman" panose="02020603050405020304" pitchFamily="18" charset="0"/>
                <a:sym typeface="Calibri" panose="020F0502020204030204" pitchFamily="34" charset="0"/>
              </a:rPr>
              <a:t>还是</a:t>
            </a:r>
            <a:r>
              <a:rPr lang="zh-TW" altLang="en-US" sz="2400">
                <a:solidFill>
                  <a:srgbClr val="000000"/>
                </a:solidFill>
                <a:latin typeface="Times New Roman" panose="02020603050405020304" pitchFamily="18" charset="0"/>
                <a:sym typeface="Calibri" panose="020F0502020204030204" pitchFamily="34" charset="0"/>
              </a:rPr>
              <a:t>明天走。</a:t>
            </a:r>
            <a:endParaRPr sz="2400">
              <a:solidFill>
                <a:srgbClr val="000000"/>
              </a:solidFill>
              <a:latin typeface="Times New Roman" panose="02020603050405020304" pitchFamily="18" charset="0"/>
              <a:sym typeface="Calibri" panose="020F0502020204030204" pitchFamily="34" charset="0"/>
            </a:endParaRPr>
          </a:p>
          <a:p>
            <a:pPr fontAlgn="base">
              <a:spcBef>
                <a:spcPct val="0"/>
              </a:spcBef>
              <a:buFont typeface="Arial" panose="020B0604020202020204" pitchFamily="34" charset="0"/>
              <a:buNone/>
            </a:pPr>
            <a:r>
              <a:rPr lang="en-US" altLang="zh-CN" sz="2400">
                <a:solidFill>
                  <a:srgbClr val="000000"/>
                </a:solidFill>
                <a:latin typeface="Times New Roman" panose="02020603050405020304" pitchFamily="18" charset="0"/>
                <a:sym typeface="Calibri" panose="020F0502020204030204" pitchFamily="34" charset="0"/>
              </a:rPr>
              <a:t>We were __________whether to go today or tomorrow.</a:t>
            </a:r>
          </a:p>
          <a:p>
            <a:pPr fontAlgn="base">
              <a:spcBef>
                <a:spcPct val="0"/>
              </a:spcBef>
              <a:buFont typeface="Arial" panose="020B0604020202020204" pitchFamily="34" charset="0"/>
              <a:buNone/>
            </a:pPr>
            <a:r>
              <a:rPr lang="en-US" altLang="zh-CN" sz="2400">
                <a:solidFill>
                  <a:srgbClr val="000000"/>
                </a:solidFill>
                <a:latin typeface="Times New Roman" panose="02020603050405020304" pitchFamily="18" charset="0"/>
                <a:sym typeface="Calibri" panose="020F0502020204030204" pitchFamily="34" charset="0"/>
              </a:rPr>
              <a:t>5. </a:t>
            </a:r>
            <a:r>
              <a:rPr sz="2400">
                <a:solidFill>
                  <a:srgbClr val="000000"/>
                </a:solidFill>
                <a:latin typeface="Times New Roman" panose="02020603050405020304" pitchFamily="18" charset="0"/>
                <a:sym typeface="Calibri" panose="020F0502020204030204" pitchFamily="34" charset="0"/>
              </a:rPr>
              <a:t>问题是去慕尼黑还是去维也纳</a:t>
            </a:r>
          </a:p>
          <a:p>
            <a:pPr fontAlgn="base">
              <a:spcBef>
                <a:spcPct val="0"/>
              </a:spcBef>
              <a:buFont typeface="Arial" panose="020B0604020202020204" pitchFamily="34" charset="0"/>
              <a:buNone/>
            </a:pPr>
            <a:r>
              <a:rPr lang="en-US" altLang="zh-CN" sz="2400">
                <a:solidFill>
                  <a:srgbClr val="000000"/>
                </a:solidFill>
                <a:latin typeface="Times New Roman" panose="02020603050405020304" pitchFamily="18" charset="0"/>
                <a:sym typeface="Calibri" panose="020F0502020204030204" pitchFamily="34" charset="0"/>
              </a:rPr>
              <a:t>The question is whether __________Munich or Vienna.</a:t>
            </a:r>
            <a:endParaRPr lang="en-US" altLang="zh-CN" sz="4500">
              <a:solidFill>
                <a:srgbClr val="595959"/>
              </a:solidFill>
              <a:latin typeface="Times New Roman" panose="02020603050405020304" pitchFamily="18" charset="0"/>
              <a:sym typeface="Calibri" panose="020F0502020204030204" pitchFamily="34" charset="0"/>
            </a:endParaRPr>
          </a:p>
        </p:txBody>
      </p:sp>
      <p:sp>
        <p:nvSpPr>
          <p:cNvPr id="173061" name="Rectangle 5"/>
          <p:cNvSpPr>
            <a:spLocks noChangeArrowheads="1"/>
          </p:cNvSpPr>
          <p:nvPr/>
        </p:nvSpPr>
        <p:spPr bwMode="auto">
          <a:xfrm>
            <a:off x="2750344" y="1371600"/>
            <a:ext cx="1454944"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wondering</a:t>
            </a:r>
          </a:p>
        </p:txBody>
      </p:sp>
      <p:sp>
        <p:nvSpPr>
          <p:cNvPr id="173063" name="Rectangle 7"/>
          <p:cNvSpPr>
            <a:spLocks noChangeArrowheads="1"/>
          </p:cNvSpPr>
          <p:nvPr/>
        </p:nvSpPr>
        <p:spPr bwMode="auto">
          <a:xfrm>
            <a:off x="2553891" y="3600450"/>
            <a:ext cx="1102519" cy="4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marL="400050" indent="-400050" eaLnBrk="0" hangingPunct="0">
              <a:spcBef>
                <a:spcPct val="20000"/>
              </a:spcBef>
            </a:pPr>
            <a:r>
              <a:rPr lang="en-US" altLang="zh-CN" sz="2400">
                <a:solidFill>
                  <a:srgbClr val="FF0000"/>
                </a:solidFill>
                <a:latin typeface="Times New Roman" panose="02020603050405020304" pitchFamily="18" charset="0"/>
                <a:ea typeface="微软雅黑" panose="020B0503020204020204" pitchFamily="34" charset="-122"/>
              </a:rPr>
              <a:t>to go to</a:t>
            </a:r>
          </a:p>
        </p:txBody>
      </p:sp>
      <p:pic>
        <p:nvPicPr>
          <p:cNvPr id="65540" name="Picture 37" descr="图片19"/>
          <p:cNvPicPr>
            <a:picLocks noChangeAspect="1" noChangeArrowheads="1"/>
          </p:cNvPicPr>
          <p:nvPr/>
        </p:nvPicPr>
        <p:blipFill>
          <a:blip r:embed="rId2"/>
          <a:srcRect/>
          <a:stretch>
            <a:fillRect/>
          </a:stretch>
        </p:blipFill>
        <p:spPr bwMode="auto">
          <a:xfrm>
            <a:off x="1435894" y="3921919"/>
            <a:ext cx="58293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1" name="Picture 10" descr="QQ大3D"/>
          <p:cNvPicPr>
            <a:picLocks noChangeAspect="1" noChangeArrowheads="1"/>
          </p:cNvPicPr>
          <p:nvPr/>
        </p:nvPicPr>
        <p:blipFill>
          <a:blip r:embed="rId3" cstate="email"/>
          <a:srcRect/>
          <a:stretch>
            <a:fillRect/>
          </a:stretch>
        </p:blipFill>
        <p:spPr bwMode="auto">
          <a:xfrm>
            <a:off x="2064544" y="3600450"/>
            <a:ext cx="642938"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3061"/>
                                        </p:tgtEl>
                                        <p:attrNameLst>
                                          <p:attrName>style.visibility</p:attrName>
                                        </p:attrNameLst>
                                      </p:cBhvr>
                                      <p:to>
                                        <p:strVal val="visible"/>
                                      </p:to>
                                    </p:set>
                                    <p:anim to="" calcmode="lin" valueType="num">
                                      <p:cBhvr>
                                        <p:cTn id="7" dur="1" fill="hold"/>
                                        <p:tgtEl>
                                          <p:spTgt spid="173061"/>
                                        </p:tgtEl>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3063"/>
                                        </p:tgtEl>
                                        <p:attrNameLst>
                                          <p:attrName>style.visibility</p:attrName>
                                        </p:attrNameLst>
                                      </p:cBhvr>
                                      <p:to>
                                        <p:strVal val="visible"/>
                                      </p:to>
                                    </p:set>
                                    <p:anim to="" calcmode="lin" valueType="num">
                                      <p:cBhvr>
                                        <p:cTn id="12" dur="1" fill="hold"/>
                                        <p:tgtEl>
                                          <p:spTgt spid="17306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1" grpId="0"/>
      <p:bldP spid="1730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1346598" y="4427935"/>
            <a:ext cx="6130524"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eaLnBrk="0" hangingPunct="0">
              <a:lnSpc>
                <a:spcPct val="120000"/>
              </a:lnSpc>
            </a:pPr>
            <a:r>
              <a:rPr lang="en-US" altLang="zh-CN" sz="2700" b="1" dirty="0">
                <a:latin typeface="Times New Roman" panose="02020603050405020304" pitchFamily="18" charset="0"/>
              </a:rPr>
              <a:t>Do you know why his nose became long?</a:t>
            </a:r>
            <a:endParaRPr lang="en-US" altLang="zh-CN" sz="2700" b="1" dirty="0">
              <a:latin typeface="Times New Roman" panose="02020603050405020304" pitchFamily="18" charset="0"/>
              <a:cs typeface="Times New Roman" panose="02020603050405020304" pitchFamily="18" charset="0"/>
            </a:endParaRPr>
          </a:p>
        </p:txBody>
      </p:sp>
      <p:pic>
        <p:nvPicPr>
          <p:cNvPr id="20482" name="Picture 7" descr="45a55825441ab06a6f0ff0b21f93"/>
          <p:cNvPicPr>
            <a:picLocks noChangeAspect="1" noChangeArrowheads="1"/>
          </p:cNvPicPr>
          <p:nvPr/>
        </p:nvPicPr>
        <p:blipFill>
          <a:blip r:embed="rId2"/>
          <a:srcRect/>
          <a:stretch>
            <a:fillRect/>
          </a:stretch>
        </p:blipFill>
        <p:spPr bwMode="auto">
          <a:xfrm>
            <a:off x="1953816" y="791766"/>
            <a:ext cx="4656534" cy="349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wipe(down)">
                                      <p:cBhvr>
                                        <p:cTn id="7" dur="500"/>
                                        <p:tgtEl>
                                          <p:spTgt spid="114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WordArt 5"/>
          <p:cNvSpPr>
            <a:spLocks noChangeArrowheads="1" noChangeShapeType="1" noTextEdit="1"/>
          </p:cNvSpPr>
          <p:nvPr/>
        </p:nvSpPr>
        <p:spPr bwMode="auto">
          <a:xfrm>
            <a:off x="2733675" y="877492"/>
            <a:ext cx="2371725" cy="659606"/>
          </a:xfrm>
          <a:prstGeom prst="rect">
            <a:avLst/>
          </a:prstGeom>
        </p:spPr>
        <p:txBody>
          <a:bodyPr wrap="none" lIns="68580" tIns="34290" rIns="68580" bIns="34290" fromWordArt="1">
            <a:prstTxWarp prst="textSlantUp">
              <a:avLst>
                <a:gd name="adj" fmla="val 2528"/>
              </a:avLst>
            </a:prstTxWarp>
          </a:bodyPr>
          <a:lstStyle/>
          <a:p>
            <a:pPr algn="ct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rPr>
              <a:t>Homework</a:t>
            </a:r>
            <a:endPar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outerShdw>
              </a:effectLst>
              <a:latin typeface="Times New Roman" panose="02020603050405020304"/>
              <a:cs typeface="Times New Roman" panose="02020603050405020304"/>
            </a:endParaRPr>
          </a:p>
        </p:txBody>
      </p:sp>
      <p:sp>
        <p:nvSpPr>
          <p:cNvPr id="66562" name="Rectangle 7"/>
          <p:cNvSpPr>
            <a:spLocks noChangeArrowheads="1"/>
          </p:cNvSpPr>
          <p:nvPr/>
        </p:nvSpPr>
        <p:spPr bwMode="auto">
          <a:xfrm>
            <a:off x="1590675" y="1906191"/>
            <a:ext cx="6229350" cy="1546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marL="400050" indent="-400050" eaLnBrk="0" hangingPunct="0">
              <a:spcBef>
                <a:spcPct val="20000"/>
              </a:spcBef>
            </a:pPr>
            <a:r>
              <a:rPr lang="en-US" altLang="en-US" sz="3000" dirty="0">
                <a:solidFill>
                  <a:srgbClr val="000000"/>
                </a:solidFill>
                <a:latin typeface="Times New Roman" panose="02020603050405020304" pitchFamily="18" charset="0"/>
                <a:ea typeface="微软雅黑" panose="020B0503020204020204" pitchFamily="34" charset="-122"/>
              </a:rPr>
              <a:t>1. Revise the new vocabulary and expressions.</a:t>
            </a:r>
          </a:p>
          <a:p>
            <a:pPr marL="400050" indent="-400050" eaLnBrk="0" hangingPunct="0">
              <a:spcBef>
                <a:spcPct val="20000"/>
              </a:spcBef>
            </a:pPr>
            <a:r>
              <a:rPr lang="en-US" altLang="en-US" sz="3000" dirty="0">
                <a:solidFill>
                  <a:srgbClr val="000000"/>
                </a:solidFill>
                <a:latin typeface="Times New Roman" panose="02020603050405020304" pitchFamily="18" charset="0"/>
                <a:ea typeface="微软雅黑" panose="020B0503020204020204" pitchFamily="34" charset="-122"/>
              </a:rPr>
              <a:t>2. Finish the exercises in the workbook.</a:t>
            </a:r>
          </a:p>
        </p:txBody>
      </p:sp>
      <p:pic>
        <p:nvPicPr>
          <p:cNvPr id="66563" name="Picture 8" descr="mo_gudd"/>
          <p:cNvPicPr>
            <a:picLocks noChangeAspect="1" noChangeArrowheads="1"/>
          </p:cNvPicPr>
          <p:nvPr/>
        </p:nvPicPr>
        <p:blipFill>
          <a:blip r:embed="rId2"/>
          <a:srcRect/>
          <a:stretch>
            <a:fillRect/>
          </a:stretch>
        </p:blipFill>
        <p:spPr bwMode="auto">
          <a:xfrm>
            <a:off x="5705475" y="3792141"/>
            <a:ext cx="12573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4" name="矩形 4"/>
          <p:cNvSpPr>
            <a:spLocks noChangeArrowheads="1"/>
          </p:cNvSpPr>
          <p:nvPr/>
        </p:nvSpPr>
        <p:spPr bwMode="auto">
          <a:xfrm>
            <a:off x="97581" y="988219"/>
            <a:ext cx="1299074"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dirty="0">
                <a:latin typeface="Times New Roman" panose="02020603050405020304" pitchFamily="18" charset="0"/>
                <a:ea typeface="微软雅黑" panose="020B0503020204020204" pitchFamily="34" charset="-122"/>
              </a:rPr>
              <a:t> Homework</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51" name="Text Box 27"/>
          <p:cNvSpPr txBox="1">
            <a:spLocks noChangeArrowheads="1"/>
          </p:cNvSpPr>
          <p:nvPr/>
        </p:nvSpPr>
        <p:spPr bwMode="auto">
          <a:xfrm>
            <a:off x="2100263" y="3820717"/>
            <a:ext cx="4713726"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eaLnBrk="0" hangingPunct="0">
              <a:lnSpc>
                <a:spcPct val="120000"/>
              </a:lnSpc>
            </a:pPr>
            <a:r>
              <a:rPr lang="en-US" altLang="zh-CN" sz="2700" b="1" dirty="0">
                <a:latin typeface="Times New Roman" panose="02020603050405020304" pitchFamily="18" charset="0"/>
              </a:rPr>
              <a:t>Are you honest to your family?</a:t>
            </a:r>
            <a:endParaRPr lang="en-US" altLang="zh-CN" sz="2700" b="1" dirty="0">
              <a:latin typeface="Times New Roman" panose="02020603050405020304" pitchFamily="18" charset="0"/>
              <a:cs typeface="Times New Roman" panose="02020603050405020304" pitchFamily="18" charset="0"/>
            </a:endParaRPr>
          </a:p>
        </p:txBody>
      </p:sp>
      <p:pic>
        <p:nvPicPr>
          <p:cNvPr id="21506" name="Picture 33" descr="2457331_170751324716_2"/>
          <p:cNvPicPr>
            <a:picLocks noChangeAspect="1" noChangeArrowheads="1"/>
          </p:cNvPicPr>
          <p:nvPr/>
        </p:nvPicPr>
        <p:blipFill>
          <a:blip r:embed="rId2" cstate="email"/>
          <a:srcRect/>
          <a:stretch>
            <a:fillRect/>
          </a:stretch>
        </p:blipFill>
        <p:spPr bwMode="auto">
          <a:xfrm>
            <a:off x="2000250" y="571500"/>
            <a:ext cx="4914900" cy="30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2251"/>
                                        </p:tgtEl>
                                        <p:attrNameLst>
                                          <p:attrName>style.visibility</p:attrName>
                                        </p:attrNameLst>
                                      </p:cBhvr>
                                      <p:to>
                                        <p:strVal val="visible"/>
                                      </p:to>
                                    </p:set>
                                    <p:animEffect transition="in" filter="wipe(down)">
                                      <p:cBhvr>
                                        <p:cTn id="7" dur="500"/>
                                        <p:tgtEl>
                                          <p:spTgt spid="52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7" name="Text Box 15"/>
          <p:cNvSpPr txBox="1">
            <a:spLocks noChangeArrowheads="1"/>
          </p:cNvSpPr>
          <p:nvPr/>
        </p:nvSpPr>
        <p:spPr bwMode="auto">
          <a:xfrm>
            <a:off x="1987154" y="4425554"/>
            <a:ext cx="4809906" cy="567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eaLnBrk="0" hangingPunct="0">
              <a:lnSpc>
                <a:spcPct val="120000"/>
              </a:lnSpc>
            </a:pPr>
            <a:r>
              <a:rPr lang="en-US" altLang="zh-CN" sz="2700" b="1" dirty="0">
                <a:latin typeface="Times New Roman" panose="02020603050405020304" pitchFamily="18" charset="0"/>
              </a:rPr>
              <a:t>Are you honest to your friends?</a:t>
            </a:r>
            <a:endParaRPr lang="en-US" altLang="zh-CN" sz="2700" b="1" dirty="0">
              <a:latin typeface="Times New Roman" panose="02020603050405020304" pitchFamily="18" charset="0"/>
              <a:cs typeface="Times New Roman" panose="02020603050405020304" pitchFamily="18" charset="0"/>
            </a:endParaRPr>
          </a:p>
        </p:txBody>
      </p:sp>
      <p:pic>
        <p:nvPicPr>
          <p:cNvPr id="22530" name="Picture 19" descr="318765-130H50Z25659"/>
          <p:cNvPicPr>
            <a:picLocks noChangeAspect="1" noChangeArrowheads="1"/>
          </p:cNvPicPr>
          <p:nvPr/>
        </p:nvPicPr>
        <p:blipFill>
          <a:blip r:embed="rId2" cstate="email"/>
          <a:srcRect/>
          <a:stretch>
            <a:fillRect/>
          </a:stretch>
        </p:blipFill>
        <p:spPr bwMode="auto">
          <a:xfrm>
            <a:off x="2277666" y="857250"/>
            <a:ext cx="4229100" cy="3437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0367"/>
                                        </p:tgtEl>
                                        <p:attrNameLst>
                                          <p:attrName>style.visibility</p:attrName>
                                        </p:attrNameLst>
                                      </p:cBhvr>
                                      <p:to>
                                        <p:strVal val="visible"/>
                                      </p:to>
                                    </p:set>
                                    <p:animEffect transition="in" filter="wipe(down)">
                                      <p:cBhvr>
                                        <p:cTn id="7" dur="500"/>
                                        <p:tgtEl>
                                          <p:spTgt spid="100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90" name="Text Box 14"/>
          <p:cNvSpPr txBox="1">
            <a:spLocks noChangeArrowheads="1"/>
          </p:cNvSpPr>
          <p:nvPr/>
        </p:nvSpPr>
        <p:spPr bwMode="auto">
          <a:xfrm>
            <a:off x="2180035" y="3526631"/>
            <a:ext cx="4612481"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lnSpc>
                <a:spcPct val="120000"/>
              </a:lnSpc>
            </a:pPr>
            <a:r>
              <a:rPr lang="en-US" altLang="zh-CN" sz="2700" b="1">
                <a:latin typeface="Times New Roman" panose="02020603050405020304" pitchFamily="18" charset="0"/>
              </a:rPr>
              <a:t>Will you make more friends if you are honest to them?</a:t>
            </a:r>
            <a:endParaRPr lang="en-US" altLang="zh-CN" sz="2700" b="1">
              <a:latin typeface="Times New Roman" panose="02020603050405020304" pitchFamily="18" charset="0"/>
              <a:cs typeface="Times New Roman" panose="02020603050405020304" pitchFamily="18" charset="0"/>
            </a:endParaRPr>
          </a:p>
        </p:txBody>
      </p:sp>
      <p:pic>
        <p:nvPicPr>
          <p:cNvPr id="23554" name="Picture 20" descr="240438-13041ZF95076"/>
          <p:cNvPicPr>
            <a:picLocks noChangeAspect="1" noChangeArrowheads="1"/>
          </p:cNvPicPr>
          <p:nvPr/>
        </p:nvPicPr>
        <p:blipFill>
          <a:blip r:embed="rId2" cstate="email"/>
          <a:srcRect/>
          <a:stretch>
            <a:fillRect/>
          </a:stretch>
        </p:blipFill>
        <p:spPr bwMode="auto">
          <a:xfrm>
            <a:off x="2457450" y="514350"/>
            <a:ext cx="4057650" cy="2930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1390"/>
                                        </p:tgtEl>
                                        <p:attrNameLst>
                                          <p:attrName>style.visibility</p:attrName>
                                        </p:attrNameLst>
                                      </p:cBhvr>
                                      <p:to>
                                        <p:strVal val="visible"/>
                                      </p:to>
                                    </p:set>
                                    <p:animEffect transition="in" filter="wipe(down)">
                                      <p:cBhvr>
                                        <p:cTn id="7" dur="500"/>
                                        <p:tgtEl>
                                          <p:spTgt spid="101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p:cNvSpPr txBox="1">
            <a:spLocks noChangeArrowheads="1"/>
          </p:cNvSpPr>
          <p:nvPr/>
        </p:nvSpPr>
        <p:spPr bwMode="auto">
          <a:xfrm>
            <a:off x="1208485" y="1041797"/>
            <a:ext cx="4158853" cy="53101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3000" b="1">
                <a:solidFill>
                  <a:srgbClr val="0000FF"/>
                </a:solidFill>
                <a:latin typeface="Times New Roman" panose="02020603050405020304" pitchFamily="18" charset="0"/>
                <a:ea typeface="微软雅黑" panose="020B0503020204020204" pitchFamily="34" charset="-122"/>
              </a:rPr>
              <a:t>If you have problems…</a:t>
            </a:r>
          </a:p>
        </p:txBody>
      </p:sp>
      <p:sp>
        <p:nvSpPr>
          <p:cNvPr id="231427" name="Oval 3"/>
          <p:cNvSpPr>
            <a:spLocks noChangeArrowheads="1"/>
          </p:cNvSpPr>
          <p:nvPr/>
        </p:nvSpPr>
        <p:spPr bwMode="auto">
          <a:xfrm>
            <a:off x="3219450" y="2806304"/>
            <a:ext cx="1566863" cy="810815"/>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lIns="68580" tIns="34290" rIns="68580" bIns="34290" anchor="ctr"/>
          <a:lstStyle/>
          <a:p>
            <a:pPr eaLnBrk="0" hangingPunct="0"/>
            <a:endParaRPr lang="zh-CN" altLang="en-US" sz="1500" b="1">
              <a:latin typeface="Times New Roman" panose="02020603050405020304" pitchFamily="18" charset="0"/>
              <a:ea typeface="微软雅黑" panose="020B0503020204020204" pitchFamily="34" charset="-122"/>
            </a:endParaRPr>
          </a:p>
        </p:txBody>
      </p:sp>
      <p:sp>
        <p:nvSpPr>
          <p:cNvPr id="231428" name="Text Box 4"/>
          <p:cNvSpPr txBox="1">
            <a:spLocks noChangeArrowheads="1"/>
          </p:cNvSpPr>
          <p:nvPr/>
        </p:nvSpPr>
        <p:spPr bwMode="auto">
          <a:xfrm>
            <a:off x="3489723" y="2968229"/>
            <a:ext cx="1188244" cy="484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solidFill>
                  <a:srgbClr val="FF00FF"/>
                </a:solidFill>
                <a:latin typeface="Times New Roman" panose="02020603050405020304" pitchFamily="18" charset="0"/>
                <a:ea typeface="微软雅黑" panose="020B0503020204020204" pitchFamily="34" charset="-122"/>
              </a:rPr>
              <a:t>Who?</a:t>
            </a:r>
          </a:p>
        </p:txBody>
      </p:sp>
      <p:sp>
        <p:nvSpPr>
          <p:cNvPr id="231429" name="Line 5"/>
          <p:cNvSpPr>
            <a:spLocks noChangeShapeType="1"/>
          </p:cNvSpPr>
          <p:nvPr/>
        </p:nvSpPr>
        <p:spPr bwMode="auto">
          <a:xfrm>
            <a:off x="2842022" y="2374106"/>
            <a:ext cx="594122" cy="53935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0" name="Line 6"/>
          <p:cNvSpPr>
            <a:spLocks noChangeShapeType="1"/>
          </p:cNvSpPr>
          <p:nvPr/>
        </p:nvSpPr>
        <p:spPr bwMode="auto">
          <a:xfrm>
            <a:off x="3975497" y="3617119"/>
            <a:ext cx="0" cy="70127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1" name="Line 7"/>
          <p:cNvSpPr>
            <a:spLocks noChangeShapeType="1"/>
          </p:cNvSpPr>
          <p:nvPr/>
        </p:nvSpPr>
        <p:spPr bwMode="auto">
          <a:xfrm>
            <a:off x="4677966" y="3455194"/>
            <a:ext cx="647700" cy="59412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2" name="Line 8"/>
          <p:cNvSpPr>
            <a:spLocks noChangeShapeType="1"/>
          </p:cNvSpPr>
          <p:nvPr/>
        </p:nvSpPr>
        <p:spPr bwMode="auto">
          <a:xfrm flipH="1">
            <a:off x="2733675" y="3508772"/>
            <a:ext cx="702469" cy="48577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3" name="Line 9"/>
          <p:cNvSpPr>
            <a:spLocks noChangeShapeType="1"/>
          </p:cNvSpPr>
          <p:nvPr/>
        </p:nvSpPr>
        <p:spPr bwMode="auto">
          <a:xfrm flipH="1">
            <a:off x="4731544" y="2428876"/>
            <a:ext cx="594122" cy="59412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4" name="Line 10"/>
          <p:cNvSpPr>
            <a:spLocks noChangeShapeType="1"/>
          </p:cNvSpPr>
          <p:nvPr/>
        </p:nvSpPr>
        <p:spPr bwMode="auto">
          <a:xfrm>
            <a:off x="3975497" y="2105025"/>
            <a:ext cx="0" cy="70127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lIns="68580" tIns="34290" rIns="68580" bIns="34290"/>
          <a:lstStyle/>
          <a:p>
            <a:endParaRPr lang="zh-CN" altLang="en-US"/>
          </a:p>
        </p:txBody>
      </p:sp>
      <p:sp>
        <p:nvSpPr>
          <p:cNvPr id="231435" name="Text Box 11"/>
          <p:cNvSpPr txBox="1">
            <a:spLocks noChangeArrowheads="1"/>
          </p:cNvSpPr>
          <p:nvPr/>
        </p:nvSpPr>
        <p:spPr bwMode="auto">
          <a:xfrm>
            <a:off x="1652588" y="2050257"/>
            <a:ext cx="1513285" cy="48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friends</a:t>
            </a:r>
          </a:p>
        </p:txBody>
      </p:sp>
      <p:sp>
        <p:nvSpPr>
          <p:cNvPr id="231436" name="Text Box 12"/>
          <p:cNvSpPr txBox="1">
            <a:spLocks noChangeArrowheads="1"/>
          </p:cNvSpPr>
          <p:nvPr/>
        </p:nvSpPr>
        <p:spPr bwMode="auto">
          <a:xfrm>
            <a:off x="3489722" y="1779985"/>
            <a:ext cx="1728788" cy="484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parents</a:t>
            </a:r>
          </a:p>
        </p:txBody>
      </p:sp>
      <p:sp>
        <p:nvSpPr>
          <p:cNvPr id="231437" name="Text Box 13"/>
          <p:cNvSpPr txBox="1">
            <a:spLocks noChangeArrowheads="1"/>
          </p:cNvSpPr>
          <p:nvPr/>
        </p:nvSpPr>
        <p:spPr bwMode="auto">
          <a:xfrm>
            <a:off x="1922860" y="3886200"/>
            <a:ext cx="2268140" cy="48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classmates</a:t>
            </a:r>
          </a:p>
        </p:txBody>
      </p:sp>
      <p:sp>
        <p:nvSpPr>
          <p:cNvPr id="231438" name="Text Box 14"/>
          <p:cNvSpPr txBox="1">
            <a:spLocks noChangeArrowheads="1"/>
          </p:cNvSpPr>
          <p:nvPr/>
        </p:nvSpPr>
        <p:spPr bwMode="auto">
          <a:xfrm>
            <a:off x="5163741" y="2105025"/>
            <a:ext cx="1728788" cy="48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teachers</a:t>
            </a:r>
          </a:p>
        </p:txBody>
      </p:sp>
      <p:sp>
        <p:nvSpPr>
          <p:cNvPr id="231439" name="Text Box 15"/>
          <p:cNvSpPr txBox="1">
            <a:spLocks noChangeArrowheads="1"/>
          </p:cNvSpPr>
          <p:nvPr/>
        </p:nvSpPr>
        <p:spPr bwMode="auto">
          <a:xfrm>
            <a:off x="5325666" y="4037410"/>
            <a:ext cx="1403747" cy="484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police</a:t>
            </a:r>
          </a:p>
        </p:txBody>
      </p:sp>
      <p:sp>
        <p:nvSpPr>
          <p:cNvPr id="231440" name="Text Box 16"/>
          <p:cNvSpPr txBox="1">
            <a:spLocks noChangeArrowheads="1"/>
          </p:cNvSpPr>
          <p:nvPr/>
        </p:nvSpPr>
        <p:spPr bwMode="auto">
          <a:xfrm>
            <a:off x="3436144" y="4211241"/>
            <a:ext cx="1609725" cy="484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p>
            <a:pPr eaLnBrk="0" hangingPunct="0">
              <a:spcBef>
                <a:spcPct val="50000"/>
              </a:spcBef>
            </a:pPr>
            <a:r>
              <a:rPr lang="en-US" altLang="zh-CN" sz="2700" b="1">
                <a:latin typeface="Times New Roman" panose="02020603050405020304" pitchFamily="18" charset="0"/>
                <a:ea typeface="微软雅黑" panose="020B0503020204020204" pitchFamily="34" charset="-122"/>
              </a:rPr>
              <a:t>relations</a:t>
            </a:r>
          </a:p>
        </p:txBody>
      </p:sp>
      <p:sp>
        <p:nvSpPr>
          <p:cNvPr id="24592" name="矩形 1"/>
          <p:cNvSpPr>
            <a:spLocks noChangeArrowheads="1"/>
          </p:cNvSpPr>
          <p:nvPr/>
        </p:nvSpPr>
        <p:spPr bwMode="auto">
          <a:xfrm>
            <a:off x="-139936" y="764381"/>
            <a:ext cx="1435971"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80" tIns="34290" rIns="68580" bIns="34290">
            <a:spAutoFit/>
          </a:bodyPr>
          <a:lstStyle/>
          <a:p>
            <a:pPr algn="ctr"/>
            <a:r>
              <a:rPr lang="en-US" altLang="zh-CN" b="1">
                <a:latin typeface="Times New Roman" panose="02020603050405020304" pitchFamily="18" charset="0"/>
                <a:ea typeface="微软雅黑" panose="020B0503020204020204" pitchFamily="34" charset="-122"/>
              </a:rPr>
              <a:t> Presentation</a:t>
            </a:r>
            <a:endParaRPr lang="zh-CN" altLang="en-US" b="1">
              <a:latin typeface="Times New Roman" panose="02020603050405020304" pitchFamily="18" charset="0"/>
              <a:ea typeface="微软雅黑" panose="020B0503020204020204" pitchFamily="3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31427"/>
                                        </p:tgtEl>
                                        <p:attrNameLst>
                                          <p:attrName>style.visibility</p:attrName>
                                        </p:attrNameLst>
                                      </p:cBhvr>
                                      <p:to>
                                        <p:strVal val="visible"/>
                                      </p:to>
                                    </p:set>
                                    <p:anim calcmode="lin" valueType="num">
                                      <p:cBhvr>
                                        <p:cTn id="7" dur="1000" fill="hold"/>
                                        <p:tgtEl>
                                          <p:spTgt spid="231427"/>
                                        </p:tgtEl>
                                        <p:attrNameLst>
                                          <p:attrName>ppt_w</p:attrName>
                                        </p:attrNameLst>
                                      </p:cBhvr>
                                      <p:tavLst>
                                        <p:tav tm="0">
                                          <p:val>
                                            <p:fltVal val="0"/>
                                          </p:val>
                                        </p:tav>
                                        <p:tav tm="100000">
                                          <p:val>
                                            <p:strVal val="#ppt_w"/>
                                          </p:val>
                                        </p:tav>
                                      </p:tavLst>
                                    </p:anim>
                                    <p:anim calcmode="lin" valueType="num">
                                      <p:cBhvr>
                                        <p:cTn id="8" dur="1000" fill="hold"/>
                                        <p:tgtEl>
                                          <p:spTgt spid="231427"/>
                                        </p:tgtEl>
                                        <p:attrNameLst>
                                          <p:attrName>ppt_h</p:attrName>
                                        </p:attrNameLst>
                                      </p:cBhvr>
                                      <p:tavLst>
                                        <p:tav tm="0">
                                          <p:val>
                                            <p:fltVal val="0"/>
                                          </p:val>
                                        </p:tav>
                                        <p:tav tm="100000">
                                          <p:val>
                                            <p:strVal val="#ppt_h"/>
                                          </p:val>
                                        </p:tav>
                                      </p:tavLst>
                                    </p:anim>
                                    <p:animEffect transition="in" filter="fade">
                                      <p:cBhvr>
                                        <p:cTn id="9" dur="1000"/>
                                        <p:tgtEl>
                                          <p:spTgt spid="23142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31428"/>
                                        </p:tgtEl>
                                        <p:attrNameLst>
                                          <p:attrName>style.visibility</p:attrName>
                                        </p:attrNameLst>
                                      </p:cBhvr>
                                      <p:to>
                                        <p:strVal val="visible"/>
                                      </p:to>
                                    </p:set>
                                    <p:anim calcmode="lin" valueType="num">
                                      <p:cBhvr>
                                        <p:cTn id="12" dur="1000" fill="hold"/>
                                        <p:tgtEl>
                                          <p:spTgt spid="231428"/>
                                        </p:tgtEl>
                                        <p:attrNameLst>
                                          <p:attrName>ppt_w</p:attrName>
                                        </p:attrNameLst>
                                      </p:cBhvr>
                                      <p:tavLst>
                                        <p:tav tm="0">
                                          <p:val>
                                            <p:fltVal val="0"/>
                                          </p:val>
                                        </p:tav>
                                        <p:tav tm="100000">
                                          <p:val>
                                            <p:strVal val="#ppt_w"/>
                                          </p:val>
                                        </p:tav>
                                      </p:tavLst>
                                    </p:anim>
                                    <p:anim calcmode="lin" valueType="num">
                                      <p:cBhvr>
                                        <p:cTn id="13" dur="1000" fill="hold"/>
                                        <p:tgtEl>
                                          <p:spTgt spid="231428"/>
                                        </p:tgtEl>
                                        <p:attrNameLst>
                                          <p:attrName>ppt_h</p:attrName>
                                        </p:attrNameLst>
                                      </p:cBhvr>
                                      <p:tavLst>
                                        <p:tav tm="0">
                                          <p:val>
                                            <p:fltVal val="0"/>
                                          </p:val>
                                        </p:tav>
                                        <p:tav tm="100000">
                                          <p:val>
                                            <p:strVal val="#ppt_h"/>
                                          </p:val>
                                        </p:tav>
                                      </p:tavLst>
                                    </p:anim>
                                    <p:animEffect transition="in" filter="fade">
                                      <p:cBhvr>
                                        <p:cTn id="14" dur="1000"/>
                                        <p:tgtEl>
                                          <p:spTgt spid="23142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31429"/>
                                        </p:tgtEl>
                                        <p:attrNameLst>
                                          <p:attrName>style.visibility</p:attrName>
                                        </p:attrNameLst>
                                      </p:cBhvr>
                                      <p:to>
                                        <p:strVal val="visible"/>
                                      </p:to>
                                    </p:set>
                                    <p:anim calcmode="lin" valueType="num">
                                      <p:cBhvr>
                                        <p:cTn id="19" dur="500" fill="hold"/>
                                        <p:tgtEl>
                                          <p:spTgt spid="231429"/>
                                        </p:tgtEl>
                                        <p:attrNameLst>
                                          <p:attrName>ppt_w</p:attrName>
                                        </p:attrNameLst>
                                      </p:cBhvr>
                                      <p:tavLst>
                                        <p:tav tm="0">
                                          <p:val>
                                            <p:fltVal val="0"/>
                                          </p:val>
                                        </p:tav>
                                        <p:tav tm="100000">
                                          <p:val>
                                            <p:strVal val="#ppt_w"/>
                                          </p:val>
                                        </p:tav>
                                      </p:tavLst>
                                    </p:anim>
                                    <p:anim calcmode="lin" valueType="num">
                                      <p:cBhvr>
                                        <p:cTn id="20" dur="500" fill="hold"/>
                                        <p:tgtEl>
                                          <p:spTgt spid="231429"/>
                                        </p:tgtEl>
                                        <p:attrNameLst>
                                          <p:attrName>ppt_h</p:attrName>
                                        </p:attrNameLst>
                                      </p:cBhvr>
                                      <p:tavLst>
                                        <p:tav tm="0">
                                          <p:val>
                                            <p:fltVal val="0"/>
                                          </p:val>
                                        </p:tav>
                                        <p:tav tm="100000">
                                          <p:val>
                                            <p:strVal val="#ppt_h"/>
                                          </p:val>
                                        </p:tav>
                                      </p:tavLst>
                                    </p:anim>
                                    <p:animEffect transition="in" filter="fade">
                                      <p:cBhvr>
                                        <p:cTn id="21" dur="500"/>
                                        <p:tgtEl>
                                          <p:spTgt spid="231429"/>
                                        </p:tgtEl>
                                      </p:cBhvr>
                                    </p:animEffect>
                                  </p:childTnLst>
                                </p:cTn>
                              </p:par>
                              <p:par>
                                <p:cTn id="22" presetID="17" presetClass="entr" presetSubtype="10" fill="hold" grpId="0" nodeType="withEffect">
                                  <p:stCondLst>
                                    <p:cond delay="0"/>
                                  </p:stCondLst>
                                  <p:childTnLst>
                                    <p:set>
                                      <p:cBhvr>
                                        <p:cTn id="23" dur="1" fill="hold">
                                          <p:stCondLst>
                                            <p:cond delay="0"/>
                                          </p:stCondLst>
                                        </p:cTn>
                                        <p:tgtEl>
                                          <p:spTgt spid="231435"/>
                                        </p:tgtEl>
                                        <p:attrNameLst>
                                          <p:attrName>style.visibility</p:attrName>
                                        </p:attrNameLst>
                                      </p:cBhvr>
                                      <p:to>
                                        <p:strVal val="visible"/>
                                      </p:to>
                                    </p:set>
                                    <p:anim calcmode="lin" valueType="num">
                                      <p:cBhvr>
                                        <p:cTn id="24" dur="500" fill="hold"/>
                                        <p:tgtEl>
                                          <p:spTgt spid="231435"/>
                                        </p:tgtEl>
                                        <p:attrNameLst>
                                          <p:attrName>ppt_w</p:attrName>
                                        </p:attrNameLst>
                                      </p:cBhvr>
                                      <p:tavLst>
                                        <p:tav tm="0">
                                          <p:val>
                                            <p:fltVal val="0"/>
                                          </p:val>
                                        </p:tav>
                                        <p:tav tm="100000">
                                          <p:val>
                                            <p:strVal val="#ppt_w"/>
                                          </p:val>
                                        </p:tav>
                                      </p:tavLst>
                                    </p:anim>
                                    <p:anim calcmode="lin" valueType="num">
                                      <p:cBhvr>
                                        <p:cTn id="25" dur="500" fill="hold"/>
                                        <p:tgtEl>
                                          <p:spTgt spid="231435"/>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231434"/>
                                        </p:tgtEl>
                                        <p:attrNameLst>
                                          <p:attrName>style.visibility</p:attrName>
                                        </p:attrNameLst>
                                      </p:cBhvr>
                                      <p:to>
                                        <p:strVal val="visible"/>
                                      </p:to>
                                    </p:set>
                                    <p:anim calcmode="lin" valueType="num">
                                      <p:cBhvr>
                                        <p:cTn id="30" dur="500" fill="hold"/>
                                        <p:tgtEl>
                                          <p:spTgt spid="231434"/>
                                        </p:tgtEl>
                                        <p:attrNameLst>
                                          <p:attrName>ppt_w</p:attrName>
                                        </p:attrNameLst>
                                      </p:cBhvr>
                                      <p:tavLst>
                                        <p:tav tm="0">
                                          <p:val>
                                            <p:fltVal val="0"/>
                                          </p:val>
                                        </p:tav>
                                        <p:tav tm="100000">
                                          <p:val>
                                            <p:strVal val="#ppt_w"/>
                                          </p:val>
                                        </p:tav>
                                      </p:tavLst>
                                    </p:anim>
                                    <p:anim calcmode="lin" valueType="num">
                                      <p:cBhvr>
                                        <p:cTn id="31" dur="500" fill="hold"/>
                                        <p:tgtEl>
                                          <p:spTgt spid="231434"/>
                                        </p:tgtEl>
                                        <p:attrNameLst>
                                          <p:attrName>ppt_h</p:attrName>
                                        </p:attrNameLst>
                                      </p:cBhvr>
                                      <p:tavLst>
                                        <p:tav tm="0">
                                          <p:val>
                                            <p:fltVal val="0"/>
                                          </p:val>
                                        </p:tav>
                                        <p:tav tm="100000">
                                          <p:val>
                                            <p:strVal val="#ppt_h"/>
                                          </p:val>
                                        </p:tav>
                                      </p:tavLst>
                                    </p:anim>
                                    <p:animEffect transition="in" filter="fade">
                                      <p:cBhvr>
                                        <p:cTn id="32" dur="500"/>
                                        <p:tgtEl>
                                          <p:spTgt spid="231434"/>
                                        </p:tgtEl>
                                      </p:cBhvr>
                                    </p:animEffect>
                                  </p:childTnLst>
                                </p:cTn>
                              </p:par>
                              <p:par>
                                <p:cTn id="33" presetID="17" presetClass="entr" presetSubtype="10" fill="hold" grpId="0" nodeType="withEffect">
                                  <p:stCondLst>
                                    <p:cond delay="0"/>
                                  </p:stCondLst>
                                  <p:childTnLst>
                                    <p:set>
                                      <p:cBhvr>
                                        <p:cTn id="34" dur="1" fill="hold">
                                          <p:stCondLst>
                                            <p:cond delay="0"/>
                                          </p:stCondLst>
                                        </p:cTn>
                                        <p:tgtEl>
                                          <p:spTgt spid="231436"/>
                                        </p:tgtEl>
                                        <p:attrNameLst>
                                          <p:attrName>style.visibility</p:attrName>
                                        </p:attrNameLst>
                                      </p:cBhvr>
                                      <p:to>
                                        <p:strVal val="visible"/>
                                      </p:to>
                                    </p:set>
                                    <p:anim calcmode="lin" valueType="num">
                                      <p:cBhvr>
                                        <p:cTn id="35" dur="500" fill="hold"/>
                                        <p:tgtEl>
                                          <p:spTgt spid="231436"/>
                                        </p:tgtEl>
                                        <p:attrNameLst>
                                          <p:attrName>ppt_w</p:attrName>
                                        </p:attrNameLst>
                                      </p:cBhvr>
                                      <p:tavLst>
                                        <p:tav tm="0">
                                          <p:val>
                                            <p:fltVal val="0"/>
                                          </p:val>
                                        </p:tav>
                                        <p:tav tm="100000">
                                          <p:val>
                                            <p:strVal val="#ppt_w"/>
                                          </p:val>
                                        </p:tav>
                                      </p:tavLst>
                                    </p:anim>
                                    <p:anim calcmode="lin" valueType="num">
                                      <p:cBhvr>
                                        <p:cTn id="36" dur="500" fill="hold"/>
                                        <p:tgtEl>
                                          <p:spTgt spid="231436"/>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231438"/>
                                        </p:tgtEl>
                                        <p:attrNameLst>
                                          <p:attrName>style.visibility</p:attrName>
                                        </p:attrNameLst>
                                      </p:cBhvr>
                                      <p:to>
                                        <p:strVal val="visible"/>
                                      </p:to>
                                    </p:set>
                                    <p:anim calcmode="lin" valueType="num">
                                      <p:cBhvr>
                                        <p:cTn id="41" dur="500" fill="hold"/>
                                        <p:tgtEl>
                                          <p:spTgt spid="231438"/>
                                        </p:tgtEl>
                                        <p:attrNameLst>
                                          <p:attrName>ppt_w</p:attrName>
                                        </p:attrNameLst>
                                      </p:cBhvr>
                                      <p:tavLst>
                                        <p:tav tm="0">
                                          <p:val>
                                            <p:fltVal val="0"/>
                                          </p:val>
                                        </p:tav>
                                        <p:tav tm="100000">
                                          <p:val>
                                            <p:strVal val="#ppt_w"/>
                                          </p:val>
                                        </p:tav>
                                      </p:tavLst>
                                    </p:anim>
                                    <p:anim calcmode="lin" valueType="num">
                                      <p:cBhvr>
                                        <p:cTn id="42" dur="500" fill="hold"/>
                                        <p:tgtEl>
                                          <p:spTgt spid="231438"/>
                                        </p:tgtEl>
                                        <p:attrNameLst>
                                          <p:attrName>ppt_h</p:attrName>
                                        </p:attrNameLst>
                                      </p:cBhvr>
                                      <p:tavLst>
                                        <p:tav tm="0">
                                          <p:val>
                                            <p:strVal val="#ppt_h"/>
                                          </p:val>
                                        </p:tav>
                                        <p:tav tm="100000">
                                          <p:val>
                                            <p:strVal val="#ppt_h"/>
                                          </p:val>
                                        </p:tav>
                                      </p:tavLst>
                                    </p:anim>
                                  </p:childTnLst>
                                </p:cTn>
                              </p:par>
                              <p:par>
                                <p:cTn id="43" presetID="17" presetClass="entr" presetSubtype="10" fill="hold" grpId="0" nodeType="withEffect">
                                  <p:stCondLst>
                                    <p:cond delay="0"/>
                                  </p:stCondLst>
                                  <p:childTnLst>
                                    <p:set>
                                      <p:cBhvr>
                                        <p:cTn id="44" dur="1" fill="hold">
                                          <p:stCondLst>
                                            <p:cond delay="0"/>
                                          </p:stCondLst>
                                        </p:cTn>
                                        <p:tgtEl>
                                          <p:spTgt spid="231433"/>
                                        </p:tgtEl>
                                        <p:attrNameLst>
                                          <p:attrName>style.visibility</p:attrName>
                                        </p:attrNameLst>
                                      </p:cBhvr>
                                      <p:to>
                                        <p:strVal val="visible"/>
                                      </p:to>
                                    </p:set>
                                    <p:anim calcmode="lin" valueType="num">
                                      <p:cBhvr>
                                        <p:cTn id="45" dur="500" fill="hold"/>
                                        <p:tgtEl>
                                          <p:spTgt spid="231433"/>
                                        </p:tgtEl>
                                        <p:attrNameLst>
                                          <p:attrName>ppt_w</p:attrName>
                                        </p:attrNameLst>
                                      </p:cBhvr>
                                      <p:tavLst>
                                        <p:tav tm="0">
                                          <p:val>
                                            <p:fltVal val="0"/>
                                          </p:val>
                                        </p:tav>
                                        <p:tav tm="100000">
                                          <p:val>
                                            <p:strVal val="#ppt_w"/>
                                          </p:val>
                                        </p:tav>
                                      </p:tavLst>
                                    </p:anim>
                                    <p:anim calcmode="lin" valueType="num">
                                      <p:cBhvr>
                                        <p:cTn id="46" dur="500" fill="hold"/>
                                        <p:tgtEl>
                                          <p:spTgt spid="231433"/>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231431"/>
                                        </p:tgtEl>
                                        <p:attrNameLst>
                                          <p:attrName>style.visibility</p:attrName>
                                        </p:attrNameLst>
                                      </p:cBhvr>
                                      <p:to>
                                        <p:strVal val="visible"/>
                                      </p:to>
                                    </p:set>
                                    <p:anim calcmode="lin" valueType="num">
                                      <p:cBhvr>
                                        <p:cTn id="51" dur="500" fill="hold"/>
                                        <p:tgtEl>
                                          <p:spTgt spid="231431"/>
                                        </p:tgtEl>
                                        <p:attrNameLst>
                                          <p:attrName>ppt_w</p:attrName>
                                        </p:attrNameLst>
                                      </p:cBhvr>
                                      <p:tavLst>
                                        <p:tav tm="0">
                                          <p:val>
                                            <p:fltVal val="0"/>
                                          </p:val>
                                        </p:tav>
                                        <p:tav tm="100000">
                                          <p:val>
                                            <p:strVal val="#ppt_w"/>
                                          </p:val>
                                        </p:tav>
                                      </p:tavLst>
                                    </p:anim>
                                    <p:anim calcmode="lin" valueType="num">
                                      <p:cBhvr>
                                        <p:cTn id="52" dur="500" fill="hold"/>
                                        <p:tgtEl>
                                          <p:spTgt spid="231431"/>
                                        </p:tgtEl>
                                        <p:attrNameLst>
                                          <p:attrName>ppt_h</p:attrName>
                                        </p:attrNameLst>
                                      </p:cBhvr>
                                      <p:tavLst>
                                        <p:tav tm="0">
                                          <p:val>
                                            <p:fltVal val="0"/>
                                          </p:val>
                                        </p:tav>
                                        <p:tav tm="100000">
                                          <p:val>
                                            <p:strVal val="#ppt_h"/>
                                          </p:val>
                                        </p:tav>
                                      </p:tavLst>
                                    </p:anim>
                                    <p:animEffect transition="in" filter="fade">
                                      <p:cBhvr>
                                        <p:cTn id="53" dur="500"/>
                                        <p:tgtEl>
                                          <p:spTgt spid="231431"/>
                                        </p:tgtEl>
                                      </p:cBhvr>
                                    </p:animEffect>
                                  </p:childTnLst>
                                </p:cTn>
                              </p:par>
                              <p:par>
                                <p:cTn id="54" presetID="17" presetClass="entr" presetSubtype="10" fill="hold" grpId="0" nodeType="withEffect">
                                  <p:stCondLst>
                                    <p:cond delay="0"/>
                                  </p:stCondLst>
                                  <p:childTnLst>
                                    <p:set>
                                      <p:cBhvr>
                                        <p:cTn id="55" dur="1" fill="hold">
                                          <p:stCondLst>
                                            <p:cond delay="0"/>
                                          </p:stCondLst>
                                        </p:cTn>
                                        <p:tgtEl>
                                          <p:spTgt spid="231439"/>
                                        </p:tgtEl>
                                        <p:attrNameLst>
                                          <p:attrName>style.visibility</p:attrName>
                                        </p:attrNameLst>
                                      </p:cBhvr>
                                      <p:to>
                                        <p:strVal val="visible"/>
                                      </p:to>
                                    </p:set>
                                    <p:anim calcmode="lin" valueType="num">
                                      <p:cBhvr>
                                        <p:cTn id="56" dur="500" fill="hold"/>
                                        <p:tgtEl>
                                          <p:spTgt spid="231439"/>
                                        </p:tgtEl>
                                        <p:attrNameLst>
                                          <p:attrName>ppt_w</p:attrName>
                                        </p:attrNameLst>
                                      </p:cBhvr>
                                      <p:tavLst>
                                        <p:tav tm="0">
                                          <p:val>
                                            <p:fltVal val="0"/>
                                          </p:val>
                                        </p:tav>
                                        <p:tav tm="100000">
                                          <p:val>
                                            <p:strVal val="#ppt_w"/>
                                          </p:val>
                                        </p:tav>
                                      </p:tavLst>
                                    </p:anim>
                                    <p:anim calcmode="lin" valueType="num">
                                      <p:cBhvr>
                                        <p:cTn id="57" dur="500" fill="hold"/>
                                        <p:tgtEl>
                                          <p:spTgt spid="231439"/>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31430"/>
                                        </p:tgtEl>
                                        <p:attrNameLst>
                                          <p:attrName>style.visibility</p:attrName>
                                        </p:attrNameLst>
                                      </p:cBhvr>
                                      <p:to>
                                        <p:strVal val="visible"/>
                                      </p:to>
                                    </p:set>
                                    <p:anim calcmode="lin" valueType="num">
                                      <p:cBhvr>
                                        <p:cTn id="62" dur="500" fill="hold"/>
                                        <p:tgtEl>
                                          <p:spTgt spid="231430"/>
                                        </p:tgtEl>
                                        <p:attrNameLst>
                                          <p:attrName>ppt_w</p:attrName>
                                        </p:attrNameLst>
                                      </p:cBhvr>
                                      <p:tavLst>
                                        <p:tav tm="0">
                                          <p:val>
                                            <p:fltVal val="0"/>
                                          </p:val>
                                        </p:tav>
                                        <p:tav tm="100000">
                                          <p:val>
                                            <p:strVal val="#ppt_w"/>
                                          </p:val>
                                        </p:tav>
                                      </p:tavLst>
                                    </p:anim>
                                    <p:anim calcmode="lin" valueType="num">
                                      <p:cBhvr>
                                        <p:cTn id="63" dur="500" fill="hold"/>
                                        <p:tgtEl>
                                          <p:spTgt spid="231430"/>
                                        </p:tgtEl>
                                        <p:attrNameLst>
                                          <p:attrName>ppt_h</p:attrName>
                                        </p:attrNameLst>
                                      </p:cBhvr>
                                      <p:tavLst>
                                        <p:tav tm="0">
                                          <p:val>
                                            <p:fltVal val="0"/>
                                          </p:val>
                                        </p:tav>
                                        <p:tav tm="100000">
                                          <p:val>
                                            <p:strVal val="#ppt_h"/>
                                          </p:val>
                                        </p:tav>
                                      </p:tavLst>
                                    </p:anim>
                                    <p:animEffect transition="in" filter="fade">
                                      <p:cBhvr>
                                        <p:cTn id="64" dur="500"/>
                                        <p:tgtEl>
                                          <p:spTgt spid="231430"/>
                                        </p:tgtEl>
                                      </p:cBhvr>
                                    </p:animEffect>
                                  </p:childTnLst>
                                </p:cTn>
                              </p:par>
                            </p:childTnLst>
                          </p:cTn>
                        </p:par>
                        <p:par>
                          <p:cTn id="65" fill="hold">
                            <p:stCondLst>
                              <p:cond delay="500"/>
                            </p:stCondLst>
                            <p:childTnLst>
                              <p:par>
                                <p:cTn id="66" presetID="17" presetClass="entr" presetSubtype="10" fill="hold" grpId="0" nodeType="afterEffect">
                                  <p:stCondLst>
                                    <p:cond delay="0"/>
                                  </p:stCondLst>
                                  <p:childTnLst>
                                    <p:set>
                                      <p:cBhvr>
                                        <p:cTn id="67" dur="1" fill="hold">
                                          <p:stCondLst>
                                            <p:cond delay="0"/>
                                          </p:stCondLst>
                                        </p:cTn>
                                        <p:tgtEl>
                                          <p:spTgt spid="231440"/>
                                        </p:tgtEl>
                                        <p:attrNameLst>
                                          <p:attrName>style.visibility</p:attrName>
                                        </p:attrNameLst>
                                      </p:cBhvr>
                                      <p:to>
                                        <p:strVal val="visible"/>
                                      </p:to>
                                    </p:set>
                                    <p:anim calcmode="lin" valueType="num">
                                      <p:cBhvr>
                                        <p:cTn id="68" dur="500" fill="hold"/>
                                        <p:tgtEl>
                                          <p:spTgt spid="231440"/>
                                        </p:tgtEl>
                                        <p:attrNameLst>
                                          <p:attrName>ppt_w</p:attrName>
                                        </p:attrNameLst>
                                      </p:cBhvr>
                                      <p:tavLst>
                                        <p:tav tm="0">
                                          <p:val>
                                            <p:fltVal val="0"/>
                                          </p:val>
                                        </p:tav>
                                        <p:tav tm="100000">
                                          <p:val>
                                            <p:strVal val="#ppt_w"/>
                                          </p:val>
                                        </p:tav>
                                      </p:tavLst>
                                    </p:anim>
                                    <p:anim calcmode="lin" valueType="num">
                                      <p:cBhvr>
                                        <p:cTn id="69" dur="500" fill="hold"/>
                                        <p:tgtEl>
                                          <p:spTgt spid="231440"/>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231437"/>
                                        </p:tgtEl>
                                        <p:attrNameLst>
                                          <p:attrName>style.visibility</p:attrName>
                                        </p:attrNameLst>
                                      </p:cBhvr>
                                      <p:to>
                                        <p:strVal val="visible"/>
                                      </p:to>
                                    </p:set>
                                    <p:anim calcmode="lin" valueType="num">
                                      <p:cBhvr>
                                        <p:cTn id="74" dur="500" fill="hold"/>
                                        <p:tgtEl>
                                          <p:spTgt spid="231437"/>
                                        </p:tgtEl>
                                        <p:attrNameLst>
                                          <p:attrName>ppt_w</p:attrName>
                                        </p:attrNameLst>
                                      </p:cBhvr>
                                      <p:tavLst>
                                        <p:tav tm="0">
                                          <p:val>
                                            <p:fltVal val="0"/>
                                          </p:val>
                                        </p:tav>
                                        <p:tav tm="100000">
                                          <p:val>
                                            <p:strVal val="#ppt_w"/>
                                          </p:val>
                                        </p:tav>
                                      </p:tavLst>
                                    </p:anim>
                                    <p:anim calcmode="lin" valueType="num">
                                      <p:cBhvr>
                                        <p:cTn id="75" dur="500" fill="hold"/>
                                        <p:tgtEl>
                                          <p:spTgt spid="231437"/>
                                        </p:tgtEl>
                                        <p:attrNameLst>
                                          <p:attrName>ppt_h</p:attrName>
                                        </p:attrNameLst>
                                      </p:cBhvr>
                                      <p:tavLst>
                                        <p:tav tm="0">
                                          <p:val>
                                            <p:strVal val="#ppt_h"/>
                                          </p:val>
                                        </p:tav>
                                        <p:tav tm="100000">
                                          <p:val>
                                            <p:strVal val="#ppt_h"/>
                                          </p:val>
                                        </p:tav>
                                      </p:tavLst>
                                    </p:anim>
                                  </p:childTnLst>
                                </p:cTn>
                              </p:par>
                              <p:par>
                                <p:cTn id="76" presetID="53" presetClass="entr" presetSubtype="16" fill="hold" grpId="0" nodeType="withEffect">
                                  <p:stCondLst>
                                    <p:cond delay="0"/>
                                  </p:stCondLst>
                                  <p:childTnLst>
                                    <p:set>
                                      <p:cBhvr>
                                        <p:cTn id="77" dur="1" fill="hold">
                                          <p:stCondLst>
                                            <p:cond delay="0"/>
                                          </p:stCondLst>
                                        </p:cTn>
                                        <p:tgtEl>
                                          <p:spTgt spid="231432"/>
                                        </p:tgtEl>
                                        <p:attrNameLst>
                                          <p:attrName>style.visibility</p:attrName>
                                        </p:attrNameLst>
                                      </p:cBhvr>
                                      <p:to>
                                        <p:strVal val="visible"/>
                                      </p:to>
                                    </p:set>
                                    <p:anim calcmode="lin" valueType="num">
                                      <p:cBhvr>
                                        <p:cTn id="78" dur="500" fill="hold"/>
                                        <p:tgtEl>
                                          <p:spTgt spid="231432"/>
                                        </p:tgtEl>
                                        <p:attrNameLst>
                                          <p:attrName>ppt_w</p:attrName>
                                        </p:attrNameLst>
                                      </p:cBhvr>
                                      <p:tavLst>
                                        <p:tav tm="0">
                                          <p:val>
                                            <p:fltVal val="0"/>
                                          </p:val>
                                        </p:tav>
                                        <p:tav tm="100000">
                                          <p:val>
                                            <p:strVal val="#ppt_w"/>
                                          </p:val>
                                        </p:tav>
                                      </p:tavLst>
                                    </p:anim>
                                    <p:anim calcmode="lin" valueType="num">
                                      <p:cBhvr>
                                        <p:cTn id="79" dur="500" fill="hold"/>
                                        <p:tgtEl>
                                          <p:spTgt spid="231432"/>
                                        </p:tgtEl>
                                        <p:attrNameLst>
                                          <p:attrName>ppt_h</p:attrName>
                                        </p:attrNameLst>
                                      </p:cBhvr>
                                      <p:tavLst>
                                        <p:tav tm="0">
                                          <p:val>
                                            <p:fltVal val="0"/>
                                          </p:val>
                                        </p:tav>
                                        <p:tav tm="100000">
                                          <p:val>
                                            <p:strVal val="#ppt_h"/>
                                          </p:val>
                                        </p:tav>
                                      </p:tavLst>
                                    </p:anim>
                                    <p:animEffect transition="in" filter="fade">
                                      <p:cBhvr>
                                        <p:cTn id="80" dur="500"/>
                                        <p:tgtEl>
                                          <p:spTgt spid="231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8" grpId="0"/>
      <p:bldP spid="231429" grpId="0" animBg="1"/>
      <p:bldP spid="231430" grpId="0" animBg="1"/>
      <p:bldP spid="231431" grpId="0" animBg="1"/>
      <p:bldP spid="231432" grpId="0" animBg="1"/>
      <p:bldP spid="231433" grpId="0" animBg="1"/>
      <p:bldP spid="231434" grpId="0" animBg="1"/>
      <p:bldP spid="231435" grpId="0"/>
      <p:bldP spid="231436" grpId="0"/>
      <p:bldP spid="231437" grpId="0"/>
      <p:bldP spid="231438" grpId="0"/>
      <p:bldP spid="231439" grpId="0"/>
      <p:bldP spid="231440"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2736</Words>
  <Application>Microsoft Office PowerPoint</Application>
  <PresentationFormat>全屏显示(16:9)</PresentationFormat>
  <Paragraphs>356</Paragraphs>
  <Slides>50</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50</vt:i4>
      </vt:variant>
    </vt:vector>
  </HeadingPairs>
  <TitlesOfParts>
    <vt:vector size="60" baseType="lpstr">
      <vt:lpstr>Gungsuh</vt:lpstr>
      <vt:lpstr>PMingLiU</vt:lpstr>
      <vt:lpstr>宋体</vt:lpstr>
      <vt:lpstr>微软雅黑</vt:lpstr>
      <vt:lpstr>Arial</vt:lpstr>
      <vt:lpstr>Calibri</vt:lpstr>
      <vt:lpstr>Calibri Light</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come round 拜访（某人的家） </vt:lpstr>
      <vt:lpstr>PowerPoint 演示文稿</vt:lpstr>
      <vt:lpstr>PowerPoint 演示文稿</vt:lpstr>
      <vt:lpstr>PowerPoint 演示文稿</vt:lpstr>
      <vt:lpstr>PowerPoint 演示文稿</vt:lpstr>
      <vt:lpstr>PowerPoint 演示文稿</vt:lpstr>
      <vt:lpstr>Dear Diana Do you have a problem? Write to Diana at New Standard Magazine and ask for her advice.</vt:lpstr>
      <vt:lpstr>PowerPoint 演示文稿</vt:lpstr>
      <vt:lpstr>PowerPoint 演示文稿</vt:lpstr>
      <vt:lpstr>PowerPoint 演示文稿</vt:lpstr>
      <vt:lpstr>PowerPoint 演示文稿</vt:lpstr>
      <vt:lpstr>PowerPoint 演示文稿</vt:lpstr>
      <vt:lpstr>3. Complete the advice to Steve.</vt:lpstr>
      <vt:lpstr>4. Complete the passage with the words in the box.</vt:lpstr>
      <vt:lpstr>PowerPoint 演示文稿</vt:lpstr>
      <vt:lpstr>Think of a problem. Write a short letter    to Diana about the problem. Use the steps in Activity 5 to help you.</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dcterms:created xsi:type="dcterms:W3CDTF">2020-06-27T06:25:00Z</dcterms:created>
  <dcterms:modified xsi:type="dcterms:W3CDTF">2023-01-16T15:14:58Z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0DB0EFB667AA4B039679BC284091FD19</vt:lpwstr>
  </property>
  <property fmtid="{A09F084E-AD41-489F-8076-AA5BE3082BCA}" pid="100">
    <vt:ui4>5</vt:ui4>
  </property>
  <property fmtid="{64440492-4C8B-11D1-8B70-080036B11A03}" pid="11">
    <vt:lpwstr>www.2ppt.com-爱PPT提供资源下载</vt:lpwstr>
  </property>
</Properties>
</file>