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9" r:id="rId4"/>
    <p:sldId id="262" r:id="rId5"/>
    <p:sldId id="263" r:id="rId6"/>
    <p:sldId id="265" r:id="rId7"/>
    <p:sldId id="264" r:id="rId8"/>
    <p:sldId id="279" r:id="rId9"/>
    <p:sldId id="258" r:id="rId10"/>
    <p:sldId id="276" r:id="rId11"/>
    <p:sldId id="273" r:id="rId12"/>
    <p:sldId id="272" r:id="rId13"/>
    <p:sldId id="270" r:id="rId14"/>
    <p:sldId id="287" r:id="rId15"/>
    <p:sldId id="302" r:id="rId16"/>
    <p:sldId id="281" r:id="rId17"/>
    <p:sldId id="261" r:id="rId18"/>
    <p:sldId id="284" r:id="rId19"/>
    <p:sldId id="303" r:id="rId20"/>
    <p:sldId id="266" r:id="rId21"/>
    <p:sldId id="267" r:id="rId22"/>
    <p:sldId id="271" r:id="rId23"/>
    <p:sldId id="286" r:id="rId24"/>
    <p:sldId id="304" r:id="rId25"/>
    <p:sldId id="311" r:id="rId26"/>
    <p:sldId id="31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EAA7"/>
    <a:srgbClr val="000145"/>
    <a:srgbClr val="03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p:scale>
          <a:sx n="50" d="100"/>
          <a:sy n="50" d="100"/>
        </p:scale>
        <p:origin x="-36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5400" cap="rnd">
              <a:solidFill>
                <a:schemeClr val="accent1"/>
              </a:solidFill>
              <a:round/>
            </a:ln>
            <a:effectLst/>
          </c:spPr>
          <c:marker>
            <c:symbol val="circle"/>
            <c:size val="5"/>
            <c:spPr>
              <a:solidFill>
                <a:schemeClr val="accent1"/>
              </a:solidFill>
              <a:ln w="25400">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64C-479A-AA8F-35A9DAE5A9DF}"/>
            </c:ext>
          </c:extLst>
        </c:ser>
        <c:ser>
          <c:idx val="1"/>
          <c:order val="1"/>
          <c:tx>
            <c:strRef>
              <c:f>Sheet1!$C$1</c:f>
              <c:strCache>
                <c:ptCount val="1"/>
                <c:pt idx="0">
                  <c:v>Series 2</c:v>
                </c:pt>
              </c:strCache>
            </c:strRef>
          </c:tx>
          <c:spPr>
            <a:ln w="25400" cap="rnd">
              <a:solidFill>
                <a:schemeClr val="accent6"/>
              </a:solidFill>
              <a:round/>
            </a:ln>
            <a:effectLst/>
          </c:spPr>
          <c:marker>
            <c:symbol val="circle"/>
            <c:size val="5"/>
            <c:spPr>
              <a:solidFill>
                <a:schemeClr val="accent6"/>
              </a:solidFill>
              <a:ln w="25400">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64C-479A-AA8F-35A9DAE5A9DF}"/>
            </c:ext>
          </c:extLst>
        </c:ser>
        <c:ser>
          <c:idx val="2"/>
          <c:order val="2"/>
          <c:tx>
            <c:strRef>
              <c:f>Sheet1!$D$1</c:f>
              <c:strCache>
                <c:ptCount val="1"/>
                <c:pt idx="0">
                  <c:v>Series 3</c:v>
                </c:pt>
              </c:strCache>
            </c:strRef>
          </c:tx>
          <c:spPr>
            <a:ln w="25400" cap="rnd">
              <a:solidFill>
                <a:schemeClr val="accent3"/>
              </a:solidFill>
              <a:round/>
            </a:ln>
            <a:effectLst/>
          </c:spPr>
          <c:marker>
            <c:symbol val="circle"/>
            <c:size val="5"/>
            <c:spPr>
              <a:solidFill>
                <a:schemeClr val="accent3"/>
              </a:solidFill>
              <a:ln w="25400">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64C-479A-AA8F-35A9DAE5A9DF}"/>
            </c:ext>
          </c:extLst>
        </c:ser>
        <c:dLbls>
          <c:showLegendKey val="0"/>
          <c:showVal val="0"/>
          <c:showCatName val="0"/>
          <c:showSerName val="0"/>
          <c:showPercent val="0"/>
          <c:showBubbleSize val="0"/>
        </c:dLbls>
        <c:marker val="1"/>
        <c:smooth val="0"/>
        <c:axId val="660427136"/>
        <c:axId val="660429056"/>
      </c:lineChart>
      <c:catAx>
        <c:axId val="6604271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800" b="0" i="0" u="none" strike="noStrike" kern="1200" baseline="0">
                <a:solidFill>
                  <a:schemeClr val="bg1">
                    <a:lumMod val="50000"/>
                    <a:alpha val="50000"/>
                  </a:schemeClr>
                </a:solidFill>
                <a:latin typeface="Segoe UI Light" panose="020B0502040204020203" pitchFamily="34" charset="0"/>
                <a:ea typeface="+mn-ea"/>
                <a:cs typeface="Segoe UI Light" panose="020B0502040204020203" pitchFamily="34" charset="0"/>
              </a:defRPr>
            </a:pPr>
            <a:endParaRPr lang="zh-CN"/>
          </a:p>
        </c:txPr>
        <c:crossAx val="660429056"/>
        <c:crosses val="autoZero"/>
        <c:auto val="1"/>
        <c:lblAlgn val="ctr"/>
        <c:lblOffset val="100"/>
        <c:noMultiLvlLbl val="0"/>
      </c:catAx>
      <c:valAx>
        <c:axId val="660429056"/>
        <c:scaling>
          <c:orientation val="minMax"/>
        </c:scaling>
        <c:delete val="0"/>
        <c:axPos val="l"/>
        <c:majorGridlines>
          <c:spPr>
            <a:ln w="9525" cap="flat" cmpd="sng" algn="ctr">
              <a:solidFill>
                <a:schemeClr val="tx1">
                  <a:lumMod val="75000"/>
                  <a:lumOff val="25000"/>
                  <a:alpha val="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bg1">
                    <a:lumMod val="50000"/>
                    <a:alpha val="50000"/>
                  </a:schemeClr>
                </a:solidFill>
                <a:latin typeface="Segoe UI Light" panose="020B0502040204020203" pitchFamily="34" charset="0"/>
                <a:ea typeface="+mn-ea"/>
                <a:cs typeface="Segoe UI Light" panose="020B0502040204020203" pitchFamily="34" charset="0"/>
              </a:defRPr>
            </a:pPr>
            <a:endParaRPr lang="zh-CN"/>
          </a:p>
        </c:txPr>
        <c:crossAx val="660427136"/>
        <c:crosses val="autoZero"/>
        <c:crossBetween val="between"/>
      </c:valAx>
      <c:spPr>
        <a:noFill/>
        <a:ln>
          <a:noFill/>
        </a:ln>
        <a:effectLst/>
      </c:spPr>
    </c:plotArea>
    <c:plotVisOnly val="1"/>
    <c:dispBlanksAs val="zero"/>
    <c:showDLblsOverMax val="0"/>
  </c:chart>
  <c:spPr>
    <a:noFill/>
    <a:ln>
      <a:noFill/>
    </a:ln>
    <a:effectLst/>
  </c:spPr>
  <c:txPr>
    <a:bodyPr/>
    <a:lstStyle/>
    <a:p>
      <a:pPr>
        <a:defRPr lang="zh-CN" sz="1000">
          <a:solidFill>
            <a:schemeClr val="bg1">
              <a:lumMod val="50000"/>
              <a:alpha val="50000"/>
            </a:schemeClr>
          </a:solidFill>
          <a:latin typeface="Segoe UI Light" panose="020B0502040204020203" pitchFamily="34" charset="0"/>
          <a:cs typeface="Segoe UI Light" panose="020B0502040204020203"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4C877-EC18-4BF1-ABD0-49F44D5C29A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2AFB-CD2A-48C0-9D05-174C618B95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85D23D-53C0-4290-81E7-A5C8EB827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A012AFB-CD2A-48C0-9D05-174C618B95D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519948" y="289261"/>
            <a:ext cx="5152104" cy="6279478"/>
          </a:xfrm>
          <a:prstGeom prst="rect">
            <a:avLst/>
          </a:prstGeom>
          <a:noFill/>
          <a:effectLst>
            <a:outerShdw blurRad="914400" algn="ctr" rotWithShape="0">
              <a:prstClr val="black">
                <a:alpha val="40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6" name="Oval 5"/>
          <p:cNvSpPr/>
          <p:nvPr userDrawn="1"/>
        </p:nvSpPr>
        <p:spPr>
          <a:xfrm>
            <a:off x="-190383" y="5066873"/>
            <a:ext cx="2800758" cy="2800758"/>
          </a:xfrm>
          <a:prstGeom prst="ellipse">
            <a:avLst/>
          </a:prstGeom>
          <a:solidFill>
            <a:schemeClr val="accent4"/>
          </a:solidFill>
          <a:ln>
            <a:noFill/>
          </a:ln>
          <a:effectLst>
            <a:outerShdw blurRad="127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223713" y="216946"/>
            <a:ext cx="11744574" cy="6424108"/>
          </a:xfrm>
          <a:prstGeom prst="roundRect">
            <a:avLst>
              <a:gd name="adj" fmla="val 2293"/>
            </a:avLst>
          </a:prstGeom>
          <a:noFill/>
          <a:ln>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339125" y="1382140"/>
            <a:ext cx="9147928" cy="4116842"/>
            <a:chOff x="1339125" y="1382140"/>
            <a:chExt cx="9147928" cy="4116842"/>
          </a:xfrm>
        </p:grpSpPr>
        <p:sp>
          <p:nvSpPr>
            <p:cNvPr id="3" name="Oval 2"/>
            <p:cNvSpPr/>
            <p:nvPr userDrawn="1"/>
          </p:nvSpPr>
          <p:spPr>
            <a:xfrm>
              <a:off x="8978482" y="3990411"/>
              <a:ext cx="1508571" cy="1508571"/>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339125" y="1382140"/>
              <a:ext cx="2619088" cy="2619088"/>
            </a:xfrm>
            <a:prstGeom prst="ellipse">
              <a:avLst/>
            </a:prstGeom>
            <a:solidFill>
              <a:schemeClr val="tx1">
                <a:lumMod val="95000"/>
                <a:lumOff val="5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163969" y="1496969"/>
              <a:ext cx="3864062" cy="3864062"/>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userDrawn="1"/>
        </p:nvSpPr>
        <p:spPr>
          <a:xfrm>
            <a:off x="9929354" y="-826123"/>
            <a:ext cx="4011440" cy="4011440"/>
          </a:xfrm>
          <a:prstGeom prst="ellipse">
            <a:avLst/>
          </a:prstGeom>
          <a:solidFill>
            <a:schemeClr val="accent1"/>
          </a:solidFill>
          <a:ln>
            <a:noFill/>
          </a:ln>
          <a:effectLst>
            <a:outerShdw blurRad="1270000" algn="ctr" rotWithShape="0">
              <a:schemeClr val="accent1">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820910" y="591949"/>
            <a:ext cx="10620996" cy="5741586"/>
            <a:chOff x="820910" y="591949"/>
            <a:chExt cx="10620996" cy="5741586"/>
          </a:xfrm>
        </p:grpSpPr>
        <p:sp>
          <p:nvSpPr>
            <p:cNvPr id="21" name="Oval 20"/>
            <p:cNvSpPr/>
            <p:nvPr/>
          </p:nvSpPr>
          <p:spPr>
            <a:xfrm>
              <a:off x="5964623" y="1267075"/>
              <a:ext cx="1445404" cy="14454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84191" y="4372000"/>
              <a:ext cx="1961535" cy="1961535"/>
            </a:xfrm>
            <a:prstGeom prst="ellipse">
              <a:avLst/>
            </a:prstGeom>
            <a:solidFill>
              <a:schemeClr val="accent5"/>
            </a:solidFill>
            <a:ln>
              <a:noFill/>
            </a:ln>
            <a:effectLst>
              <a:outerShdw blurRad="1270000" algn="ctr" rotWithShape="0">
                <a:schemeClr val="accent5">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780520" y="4733925"/>
              <a:ext cx="174957" cy="1749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938299" y="4021396"/>
              <a:ext cx="103307" cy="1033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338599" y="3804660"/>
              <a:ext cx="103307" cy="103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5772" y="1644812"/>
              <a:ext cx="103307" cy="1033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78156" y="1937898"/>
              <a:ext cx="216368" cy="2163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3296" y="1880419"/>
              <a:ext cx="103307" cy="103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0910" y="4073049"/>
              <a:ext cx="264940" cy="2649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30402" y="5482678"/>
              <a:ext cx="264940" cy="2649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50820" y="1179597"/>
              <a:ext cx="174957" cy="174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611700" y="591949"/>
              <a:ext cx="264940" cy="2649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792978" y="5393853"/>
              <a:ext cx="103307" cy="1033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userDrawn="1"/>
        </p:nvSpPr>
        <p:spPr>
          <a:xfrm>
            <a:off x="482478" y="6169848"/>
            <a:ext cx="1754045" cy="338554"/>
          </a:xfrm>
          <a:prstGeom prst="rect">
            <a:avLst/>
          </a:prstGeom>
          <a:noFill/>
        </p:spPr>
        <p:txBody>
          <a:bodyPr wrap="square" rtlCol="0" anchor="ctr">
            <a:spAutoFit/>
          </a:bodyPr>
          <a:lstStyle/>
          <a:p>
            <a:r>
              <a:rPr lang="en-US" sz="1600" dirty="0">
                <a:solidFill>
                  <a:schemeClr val="bg1"/>
                </a:solidFill>
                <a:latin typeface="Montserrat" panose="00000500000000000000" pitchFamily="2" charset="0"/>
              </a:rPr>
              <a:t>POWERPOINT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10" presetClass="entr" presetSubtype="0"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2" presetClass="entr" presetSubtype="4" decel="10000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42" presetClass="path" presetSubtype="0" accel="50000" decel="50000" fill="hold" grpId="1" nodeType="withEffect">
                                  <p:stCondLst>
                                    <p:cond delay="1250"/>
                                  </p:stCondLst>
                                  <p:childTnLst>
                                    <p:animMotion origin="layout" path="M 0 0 L 0.01563 0 " pathEditMode="relative" rAng="0" ptsTypes="AA">
                                      <p:cBhvr>
                                        <p:cTn id="27" dur="9000" fill="hold"/>
                                        <p:tgtEl>
                                          <p:spTgt spid="5"/>
                                        </p:tgtEl>
                                        <p:attrNameLst>
                                          <p:attrName>ppt_x</p:attrName>
                                          <p:attrName>ppt_y</p:attrName>
                                        </p:attrNameLst>
                                      </p:cBhvr>
                                      <p:rCtr x="781" y="0"/>
                                    </p:animMotion>
                                  </p:childTnLst>
                                </p:cTn>
                              </p:par>
                              <p:par>
                                <p:cTn id="28" presetID="6" presetClass="emph" presetSubtype="0" fill="hold" grpId="2" nodeType="withEffect">
                                  <p:stCondLst>
                                    <p:cond delay="1250"/>
                                  </p:stCondLst>
                                  <p:childTnLst>
                                    <p:animScale>
                                      <p:cBhvr>
                                        <p:cTn id="29" dur="9000" fill="hold"/>
                                        <p:tgtEl>
                                          <p:spTgt spid="5"/>
                                        </p:tgtEl>
                                      </p:cBhvr>
                                      <p:by x="110000" y="110000"/>
                                    </p:animScale>
                                  </p:childTnLst>
                                </p:cTn>
                              </p:par>
                              <p:par>
                                <p:cTn id="30" presetID="10" presetClass="entr" presetSubtype="0" fill="hold" grpId="0" nodeType="withEffect">
                                  <p:stCondLst>
                                    <p:cond delay="125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animBg="1"/>
      <p:bldP spid="9" grpId="0" animBg="1"/>
      <p:bldP spid="3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12191999" cy="6857999"/>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19800" y="0"/>
            <a:ext cx="6172199" cy="6857999"/>
          </a:xfrm>
          <a:custGeom>
            <a:avLst/>
            <a:gdLst>
              <a:gd name="connsiteX0" fmla="*/ 1402605 w 6172199"/>
              <a:gd name="connsiteY0" fmla="*/ 0 h 6857999"/>
              <a:gd name="connsiteX1" fmla="*/ 6172199 w 6172199"/>
              <a:gd name="connsiteY1" fmla="*/ 0 h 6857999"/>
              <a:gd name="connsiteX2" fmla="*/ 6172199 w 6172199"/>
              <a:gd name="connsiteY2" fmla="*/ 6857999 h 6857999"/>
              <a:gd name="connsiteX3" fmla="*/ 1402604 w 6172199"/>
              <a:gd name="connsiteY3" fmla="*/ 6857999 h 6857999"/>
              <a:gd name="connsiteX4" fmla="*/ 1271854 w 6172199"/>
              <a:gd name="connsiteY4" fmla="*/ 6720859 h 6857999"/>
              <a:gd name="connsiteX5" fmla="*/ 0 w 6172199"/>
              <a:gd name="connsiteY5" fmla="*/ 3429000 h 6857999"/>
              <a:gd name="connsiteX6" fmla="*/ 1271854 w 6172199"/>
              <a:gd name="connsiteY6" fmla="*/ 1371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199" h="6857999">
                <a:moveTo>
                  <a:pt x="1402605" y="0"/>
                </a:moveTo>
                <a:lnTo>
                  <a:pt x="6172199" y="0"/>
                </a:lnTo>
                <a:lnTo>
                  <a:pt x="6172199" y="6857999"/>
                </a:lnTo>
                <a:lnTo>
                  <a:pt x="1402604" y="6857999"/>
                </a:lnTo>
                <a:lnTo>
                  <a:pt x="1271854" y="6720859"/>
                </a:lnTo>
                <a:cubicBezTo>
                  <a:pt x="481629" y="5851419"/>
                  <a:pt x="0" y="4696455"/>
                  <a:pt x="0" y="3429000"/>
                </a:cubicBezTo>
                <a:cubicBezTo>
                  <a:pt x="0" y="2161546"/>
                  <a:pt x="481629" y="1006581"/>
                  <a:pt x="1271854" y="137141"/>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2" name="Group 1"/>
          <p:cNvGrpSpPr/>
          <p:nvPr userDrawn="1"/>
        </p:nvGrpSpPr>
        <p:grpSpPr>
          <a:xfrm>
            <a:off x="1212883" y="744796"/>
            <a:ext cx="10209444" cy="5556944"/>
            <a:chOff x="1212883" y="744796"/>
            <a:chExt cx="10209444" cy="5556944"/>
          </a:xfrm>
        </p:grpSpPr>
        <p:sp>
          <p:nvSpPr>
            <p:cNvPr id="3" name="Oval 2"/>
            <p:cNvSpPr/>
            <p:nvPr userDrawn="1"/>
          </p:nvSpPr>
          <p:spPr>
            <a:xfrm>
              <a:off x="3434406" y="1537745"/>
              <a:ext cx="1508571" cy="1508571"/>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1247370" y="2695575"/>
              <a:ext cx="174957" cy="1749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6955777" y="744796"/>
              <a:ext cx="103307" cy="1033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10157499" y="1474349"/>
              <a:ext cx="103307" cy="103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5883943" y="6117324"/>
              <a:ext cx="184416" cy="1844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411978" y="5564437"/>
              <a:ext cx="103307" cy="1033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212883" y="2605592"/>
              <a:ext cx="264940" cy="2649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358333" y="3350021"/>
              <a:ext cx="842818" cy="842818"/>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2027825" y="5188934"/>
              <a:ext cx="103307" cy="103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2783827" y="1061609"/>
              <a:ext cx="174957" cy="1749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8_Custom Layout">
    <p:spTree>
      <p:nvGrpSpPr>
        <p:cNvPr id="1" name=""/>
        <p:cNvGrpSpPr/>
        <p:nvPr/>
      </p:nvGrpSpPr>
      <p:grpSpPr>
        <a:xfrm>
          <a:off x="0" y="0"/>
          <a:ext cx="0" cy="0"/>
          <a:chOff x="0" y="0"/>
          <a:chExt cx="0" cy="0"/>
        </a:xfrm>
      </p:grpSpPr>
      <p:sp>
        <p:nvSpPr>
          <p:cNvPr id="25" name="Freeform 24"/>
          <p:cNvSpPr/>
          <p:nvPr userDrawn="1"/>
        </p:nvSpPr>
        <p:spPr>
          <a:xfrm>
            <a:off x="8387529" y="2245551"/>
            <a:ext cx="3804471" cy="4612449"/>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471" h="4612449">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bwMode="auto">
          <a:xfrm flipH="1">
            <a:off x="0" y="0"/>
            <a:ext cx="6673850" cy="6857999"/>
          </a:xfrm>
          <a:custGeom>
            <a:avLst/>
            <a:gdLst>
              <a:gd name="connsiteX0" fmla="*/ 6673850 w 6673850"/>
              <a:gd name="connsiteY0" fmla="*/ 0 h 6848475"/>
              <a:gd name="connsiteX1" fmla="*/ 4338089 w 6673850"/>
              <a:gd name="connsiteY1" fmla="*/ 0 h 6848475"/>
              <a:gd name="connsiteX2" fmla="*/ 4307284 w 6673850"/>
              <a:gd name="connsiteY2" fmla="*/ 47282 h 6848475"/>
              <a:gd name="connsiteX3" fmla="*/ 4236640 w 6673850"/>
              <a:gd name="connsiteY3" fmla="*/ 169634 h 6848475"/>
              <a:gd name="connsiteX4" fmla="*/ 4171156 w 6673850"/>
              <a:gd name="connsiteY4" fmla="*/ 299073 h 6848475"/>
              <a:gd name="connsiteX5" fmla="*/ 4112022 w 6673850"/>
              <a:gd name="connsiteY5" fmla="*/ 436070 h 6848475"/>
              <a:gd name="connsiteX6" fmla="*/ 4060031 w 6673850"/>
              <a:gd name="connsiteY6" fmla="*/ 579681 h 6848475"/>
              <a:gd name="connsiteX7" fmla="*/ 4008040 w 6673850"/>
              <a:gd name="connsiteY7" fmla="*/ 719512 h 6848475"/>
              <a:gd name="connsiteX8" fmla="*/ 3950890 w 6673850"/>
              <a:gd name="connsiteY8" fmla="*/ 845172 h 6848475"/>
              <a:gd name="connsiteX9" fmla="*/ 3888184 w 6673850"/>
              <a:gd name="connsiteY9" fmla="*/ 957131 h 6848475"/>
              <a:gd name="connsiteX10" fmla="*/ 3820319 w 6673850"/>
              <a:gd name="connsiteY10" fmla="*/ 1056336 h 6848475"/>
              <a:gd name="connsiteX11" fmla="*/ 3747294 w 6673850"/>
              <a:gd name="connsiteY11" fmla="*/ 1143731 h 6848475"/>
              <a:gd name="connsiteX12" fmla="*/ 3669903 w 6673850"/>
              <a:gd name="connsiteY12" fmla="*/ 1220260 h 6848475"/>
              <a:gd name="connsiteX13" fmla="*/ 3587750 w 6673850"/>
              <a:gd name="connsiteY13" fmla="*/ 1285924 h 6848475"/>
              <a:gd name="connsiteX14" fmla="*/ 3501231 w 6673850"/>
              <a:gd name="connsiteY14" fmla="*/ 1343085 h 6848475"/>
              <a:gd name="connsiteX15" fmla="*/ 3410744 w 6673850"/>
              <a:gd name="connsiteY15" fmla="*/ 1392215 h 6848475"/>
              <a:gd name="connsiteX16" fmla="*/ 3317081 w 6673850"/>
              <a:gd name="connsiteY16" fmla="*/ 1433313 h 6848475"/>
              <a:gd name="connsiteX17" fmla="*/ 3218656 w 6673850"/>
              <a:gd name="connsiteY17" fmla="*/ 1468744 h 6848475"/>
              <a:gd name="connsiteX18" fmla="*/ 3117850 w 6673850"/>
              <a:gd name="connsiteY18" fmla="*/ 1498033 h 6848475"/>
              <a:gd name="connsiteX19" fmla="*/ 3013075 w 6673850"/>
              <a:gd name="connsiteY19" fmla="*/ 1522599 h 6848475"/>
              <a:gd name="connsiteX20" fmla="*/ 2905919 w 6673850"/>
              <a:gd name="connsiteY20" fmla="*/ 1543384 h 6848475"/>
              <a:gd name="connsiteX21" fmla="*/ 2795588 w 6673850"/>
              <a:gd name="connsiteY21" fmla="*/ 1561808 h 6848475"/>
              <a:gd name="connsiteX22" fmla="*/ 2682875 w 6673850"/>
              <a:gd name="connsiteY22" fmla="*/ 1578342 h 6848475"/>
              <a:gd name="connsiteX23" fmla="*/ 2567781 w 6673850"/>
              <a:gd name="connsiteY23" fmla="*/ 1592986 h 6848475"/>
              <a:gd name="connsiteX24" fmla="*/ 2450703 w 6673850"/>
              <a:gd name="connsiteY24" fmla="*/ 1607631 h 6848475"/>
              <a:gd name="connsiteX25" fmla="*/ 2331641 w 6673850"/>
              <a:gd name="connsiteY25" fmla="*/ 1623692 h 6848475"/>
              <a:gd name="connsiteX26" fmla="*/ 2210594 w 6673850"/>
              <a:gd name="connsiteY26" fmla="*/ 1641172 h 6848475"/>
              <a:gd name="connsiteX27" fmla="*/ 2088753 w 6673850"/>
              <a:gd name="connsiteY27" fmla="*/ 1661013 h 6848475"/>
              <a:gd name="connsiteX28" fmla="*/ 1965325 w 6673850"/>
              <a:gd name="connsiteY28" fmla="*/ 1683688 h 6848475"/>
              <a:gd name="connsiteX29" fmla="*/ 1841103 w 6673850"/>
              <a:gd name="connsiteY29" fmla="*/ 1711560 h 6848475"/>
              <a:gd name="connsiteX30" fmla="*/ 1716088 w 6673850"/>
              <a:gd name="connsiteY30" fmla="*/ 1744156 h 6848475"/>
              <a:gd name="connsiteX31" fmla="*/ 1589881 w 6673850"/>
              <a:gd name="connsiteY31" fmla="*/ 1783365 h 6848475"/>
              <a:gd name="connsiteX32" fmla="*/ 1463675 w 6673850"/>
              <a:gd name="connsiteY32" fmla="*/ 1829189 h 6848475"/>
              <a:gd name="connsiteX33" fmla="*/ 1337866 w 6673850"/>
              <a:gd name="connsiteY33" fmla="*/ 1883042 h 6848475"/>
              <a:gd name="connsiteX34" fmla="*/ 1211263 w 6673850"/>
              <a:gd name="connsiteY34" fmla="*/ 1945400 h 6848475"/>
              <a:gd name="connsiteX35" fmla="*/ 1085850 w 6673850"/>
              <a:gd name="connsiteY35" fmla="*/ 2018150 h 6848475"/>
              <a:gd name="connsiteX36" fmla="*/ 960041 w 6673850"/>
              <a:gd name="connsiteY36" fmla="*/ 2100820 h 6848475"/>
              <a:gd name="connsiteX37" fmla="*/ 835819 w 6673850"/>
              <a:gd name="connsiteY37" fmla="*/ 2195301 h 6848475"/>
              <a:gd name="connsiteX38" fmla="*/ 711994 w 6673850"/>
              <a:gd name="connsiteY38" fmla="*/ 2302064 h 6848475"/>
              <a:gd name="connsiteX39" fmla="*/ 594519 w 6673850"/>
              <a:gd name="connsiteY39" fmla="*/ 2419692 h 6848475"/>
              <a:gd name="connsiteX40" fmla="*/ 487363 w 6673850"/>
              <a:gd name="connsiteY40" fmla="*/ 2544879 h 6848475"/>
              <a:gd name="connsiteX41" fmla="*/ 391319 w 6673850"/>
              <a:gd name="connsiteY41" fmla="*/ 2677152 h 6848475"/>
              <a:gd name="connsiteX42" fmla="*/ 305991 w 6673850"/>
              <a:gd name="connsiteY42" fmla="*/ 2816511 h 6848475"/>
              <a:gd name="connsiteX43" fmla="*/ 231378 w 6673850"/>
              <a:gd name="connsiteY43" fmla="*/ 2961540 h 6848475"/>
              <a:gd name="connsiteX44" fmla="*/ 167085 w 6673850"/>
              <a:gd name="connsiteY44" fmla="*/ 3111763 h 6848475"/>
              <a:gd name="connsiteX45" fmla="*/ 113110 w 6673850"/>
              <a:gd name="connsiteY45" fmla="*/ 3266712 h 6848475"/>
              <a:gd name="connsiteX46" fmla="*/ 69850 w 6673850"/>
              <a:gd name="connsiteY46" fmla="*/ 3425912 h 6848475"/>
              <a:gd name="connsiteX47" fmla="*/ 37306 w 6673850"/>
              <a:gd name="connsiteY47" fmla="*/ 3588419 h 6848475"/>
              <a:gd name="connsiteX48" fmla="*/ 14288 w 6673850"/>
              <a:gd name="connsiteY48" fmla="*/ 3753760 h 6848475"/>
              <a:gd name="connsiteX49" fmla="*/ 1985 w 6673850"/>
              <a:gd name="connsiteY49" fmla="*/ 3920991 h 6848475"/>
              <a:gd name="connsiteX50" fmla="*/ 0 w 6673850"/>
              <a:gd name="connsiteY50" fmla="*/ 4090584 h 6848475"/>
              <a:gd name="connsiteX51" fmla="*/ 7541 w 6673850"/>
              <a:gd name="connsiteY51" fmla="*/ 4260177 h 6848475"/>
              <a:gd name="connsiteX52" fmla="*/ 25797 w 6673850"/>
              <a:gd name="connsiteY52" fmla="*/ 4431186 h 6848475"/>
              <a:gd name="connsiteX53" fmla="*/ 53578 w 6673850"/>
              <a:gd name="connsiteY53" fmla="*/ 4601252 h 6848475"/>
              <a:gd name="connsiteX54" fmla="*/ 91281 w 6673850"/>
              <a:gd name="connsiteY54" fmla="*/ 4770373 h 6848475"/>
              <a:gd name="connsiteX55" fmla="*/ 139303 w 6673850"/>
              <a:gd name="connsiteY55" fmla="*/ 4938548 h 6848475"/>
              <a:gd name="connsiteX56" fmla="*/ 196850 w 6673850"/>
              <a:gd name="connsiteY56" fmla="*/ 5103890 h 6848475"/>
              <a:gd name="connsiteX57" fmla="*/ 263922 w 6673850"/>
              <a:gd name="connsiteY57" fmla="*/ 5266868 h 6848475"/>
              <a:gd name="connsiteX58" fmla="*/ 340519 w 6673850"/>
              <a:gd name="connsiteY58" fmla="*/ 5426069 h 6848475"/>
              <a:gd name="connsiteX59" fmla="*/ 427435 w 6673850"/>
              <a:gd name="connsiteY59" fmla="*/ 5581961 h 6848475"/>
              <a:gd name="connsiteX60" fmla="*/ 523478 w 6673850"/>
              <a:gd name="connsiteY60" fmla="*/ 5732186 h 6848475"/>
              <a:gd name="connsiteX61" fmla="*/ 628650 w 6673850"/>
              <a:gd name="connsiteY61" fmla="*/ 5878158 h 6848475"/>
              <a:gd name="connsiteX62" fmla="*/ 743744 w 6673850"/>
              <a:gd name="connsiteY62" fmla="*/ 6017518 h 6848475"/>
              <a:gd name="connsiteX63" fmla="*/ 867966 w 6673850"/>
              <a:gd name="connsiteY63" fmla="*/ 6151208 h 6848475"/>
              <a:gd name="connsiteX64" fmla="*/ 1001713 w 6673850"/>
              <a:gd name="connsiteY64" fmla="*/ 6277340 h 6848475"/>
              <a:gd name="connsiteX65" fmla="*/ 1144588 w 6673850"/>
              <a:gd name="connsiteY65" fmla="*/ 6394968 h 6848475"/>
              <a:gd name="connsiteX66" fmla="*/ 1296194 w 6673850"/>
              <a:gd name="connsiteY66" fmla="*/ 6505038 h 6848475"/>
              <a:gd name="connsiteX67" fmla="*/ 1457325 w 6673850"/>
              <a:gd name="connsiteY67" fmla="*/ 6606133 h 6848475"/>
              <a:gd name="connsiteX68" fmla="*/ 1627585 w 6673850"/>
              <a:gd name="connsiteY68" fmla="*/ 6697779 h 6848475"/>
              <a:gd name="connsiteX69" fmla="*/ 1806575 w 6673850"/>
              <a:gd name="connsiteY69" fmla="*/ 6778560 h 6848475"/>
              <a:gd name="connsiteX70" fmla="*/ 1994694 w 6673850"/>
              <a:gd name="connsiteY70" fmla="*/ 6848475 h 6848475"/>
              <a:gd name="connsiteX71" fmla="*/ 6673850 w 6673850"/>
              <a:gd name="connsiteY71"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673850" h="6848475">
                <a:moveTo>
                  <a:pt x="6673850" y="0"/>
                </a:moveTo>
                <a:lnTo>
                  <a:pt x="4338089" y="0"/>
                </a:lnTo>
                <a:lnTo>
                  <a:pt x="4307284" y="47282"/>
                </a:lnTo>
                <a:lnTo>
                  <a:pt x="4236640" y="169634"/>
                </a:lnTo>
                <a:lnTo>
                  <a:pt x="4171156" y="299073"/>
                </a:lnTo>
                <a:lnTo>
                  <a:pt x="4112022" y="436070"/>
                </a:lnTo>
                <a:lnTo>
                  <a:pt x="4060031" y="579681"/>
                </a:lnTo>
                <a:lnTo>
                  <a:pt x="4008040" y="719512"/>
                </a:lnTo>
                <a:lnTo>
                  <a:pt x="3950890" y="845172"/>
                </a:lnTo>
                <a:lnTo>
                  <a:pt x="3888184" y="957131"/>
                </a:lnTo>
                <a:lnTo>
                  <a:pt x="3820319" y="1056336"/>
                </a:lnTo>
                <a:lnTo>
                  <a:pt x="3747294" y="1143731"/>
                </a:lnTo>
                <a:lnTo>
                  <a:pt x="3669903" y="1220260"/>
                </a:lnTo>
                <a:lnTo>
                  <a:pt x="3587750" y="1285924"/>
                </a:lnTo>
                <a:lnTo>
                  <a:pt x="3501231" y="1343085"/>
                </a:lnTo>
                <a:lnTo>
                  <a:pt x="3410744" y="1392215"/>
                </a:lnTo>
                <a:lnTo>
                  <a:pt x="3317081" y="1433313"/>
                </a:lnTo>
                <a:lnTo>
                  <a:pt x="3218656" y="1468744"/>
                </a:lnTo>
                <a:lnTo>
                  <a:pt x="3117850" y="1498033"/>
                </a:lnTo>
                <a:lnTo>
                  <a:pt x="3013075" y="1522599"/>
                </a:lnTo>
                <a:lnTo>
                  <a:pt x="2905919" y="1543384"/>
                </a:lnTo>
                <a:lnTo>
                  <a:pt x="2795588" y="1561808"/>
                </a:lnTo>
                <a:lnTo>
                  <a:pt x="2682875" y="1578342"/>
                </a:lnTo>
                <a:lnTo>
                  <a:pt x="2567781" y="1592986"/>
                </a:lnTo>
                <a:lnTo>
                  <a:pt x="2450703" y="1607631"/>
                </a:lnTo>
                <a:lnTo>
                  <a:pt x="2331641" y="1623692"/>
                </a:lnTo>
                <a:lnTo>
                  <a:pt x="2210594" y="1641172"/>
                </a:lnTo>
                <a:lnTo>
                  <a:pt x="2088753" y="1661013"/>
                </a:lnTo>
                <a:lnTo>
                  <a:pt x="1965325" y="1683688"/>
                </a:lnTo>
                <a:lnTo>
                  <a:pt x="1841103" y="1711560"/>
                </a:lnTo>
                <a:lnTo>
                  <a:pt x="1716088" y="1744156"/>
                </a:lnTo>
                <a:lnTo>
                  <a:pt x="1589881" y="1783365"/>
                </a:lnTo>
                <a:lnTo>
                  <a:pt x="1463675" y="1829189"/>
                </a:lnTo>
                <a:lnTo>
                  <a:pt x="1337866" y="1883042"/>
                </a:lnTo>
                <a:lnTo>
                  <a:pt x="1211263" y="1945400"/>
                </a:lnTo>
                <a:lnTo>
                  <a:pt x="1085850" y="2018150"/>
                </a:lnTo>
                <a:lnTo>
                  <a:pt x="960041" y="2100820"/>
                </a:lnTo>
                <a:lnTo>
                  <a:pt x="835819" y="2195301"/>
                </a:lnTo>
                <a:lnTo>
                  <a:pt x="711994" y="2302064"/>
                </a:lnTo>
                <a:lnTo>
                  <a:pt x="594519" y="2419692"/>
                </a:lnTo>
                <a:lnTo>
                  <a:pt x="487363" y="2544879"/>
                </a:lnTo>
                <a:lnTo>
                  <a:pt x="391319" y="2677152"/>
                </a:lnTo>
                <a:lnTo>
                  <a:pt x="305991" y="2816511"/>
                </a:lnTo>
                <a:lnTo>
                  <a:pt x="231378" y="2961540"/>
                </a:lnTo>
                <a:lnTo>
                  <a:pt x="167085" y="3111763"/>
                </a:lnTo>
                <a:lnTo>
                  <a:pt x="113110" y="3266712"/>
                </a:lnTo>
                <a:lnTo>
                  <a:pt x="69850" y="3425912"/>
                </a:lnTo>
                <a:lnTo>
                  <a:pt x="37306" y="3588419"/>
                </a:lnTo>
                <a:lnTo>
                  <a:pt x="14288" y="3753760"/>
                </a:lnTo>
                <a:lnTo>
                  <a:pt x="1985" y="3920991"/>
                </a:lnTo>
                <a:lnTo>
                  <a:pt x="0" y="4090584"/>
                </a:lnTo>
                <a:lnTo>
                  <a:pt x="7541" y="4260177"/>
                </a:lnTo>
                <a:lnTo>
                  <a:pt x="25797" y="4431186"/>
                </a:lnTo>
                <a:lnTo>
                  <a:pt x="53578" y="4601252"/>
                </a:lnTo>
                <a:lnTo>
                  <a:pt x="91281" y="4770373"/>
                </a:lnTo>
                <a:lnTo>
                  <a:pt x="139303" y="4938548"/>
                </a:lnTo>
                <a:lnTo>
                  <a:pt x="196850" y="5103890"/>
                </a:lnTo>
                <a:lnTo>
                  <a:pt x="263922" y="5266868"/>
                </a:lnTo>
                <a:lnTo>
                  <a:pt x="340519" y="5426069"/>
                </a:lnTo>
                <a:lnTo>
                  <a:pt x="427435" y="5581961"/>
                </a:lnTo>
                <a:lnTo>
                  <a:pt x="523478" y="5732186"/>
                </a:lnTo>
                <a:lnTo>
                  <a:pt x="628650" y="5878158"/>
                </a:lnTo>
                <a:lnTo>
                  <a:pt x="743744" y="6017518"/>
                </a:lnTo>
                <a:lnTo>
                  <a:pt x="867966" y="6151208"/>
                </a:lnTo>
                <a:lnTo>
                  <a:pt x="1001713" y="6277340"/>
                </a:lnTo>
                <a:lnTo>
                  <a:pt x="1144588" y="6394968"/>
                </a:lnTo>
                <a:lnTo>
                  <a:pt x="1296194" y="6505038"/>
                </a:lnTo>
                <a:lnTo>
                  <a:pt x="1457325" y="6606133"/>
                </a:lnTo>
                <a:lnTo>
                  <a:pt x="1627585" y="6697779"/>
                </a:lnTo>
                <a:lnTo>
                  <a:pt x="1806575" y="6778560"/>
                </a:lnTo>
                <a:lnTo>
                  <a:pt x="1994694" y="6848475"/>
                </a:lnTo>
                <a:lnTo>
                  <a:pt x="6673850" y="6848475"/>
                </a:lnTo>
                <a:close/>
              </a:path>
            </a:pathLst>
          </a:custGeom>
          <a:gradFill flip="none" rotWithShape="1">
            <a:gsLst>
              <a:gs pos="100000">
                <a:schemeClr val="accent4">
                  <a:lumMod val="75000"/>
                </a:schemeClr>
              </a:gs>
              <a:gs pos="35000">
                <a:schemeClr val="accent4"/>
              </a:gs>
            </a:gsLst>
            <a:lin ang="2700000" scaled="1"/>
            <a:tileRect/>
          </a:gradFill>
          <a:ln w="19050">
            <a:noFill/>
            <a:prstDash val="solid"/>
            <a:round/>
          </a:ln>
        </p:spPr>
        <p:txBody>
          <a:bodyPr vert="horz" wrap="square" lIns="91440" tIns="45720" rIns="91440" bIns="45720" numCol="1" anchor="t" anchorCtr="0" compatLnSpc="1">
            <a:noAutofit/>
          </a:bodyPr>
          <a:lstStyle/>
          <a:p>
            <a:endParaRPr lang="en-US"/>
          </a:p>
        </p:txBody>
      </p:sp>
      <p:sp>
        <p:nvSpPr>
          <p:cNvPr id="3" name="TextBox 2"/>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bg1">
                    <a:alpha val="44000"/>
                  </a:schemeClr>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bg1">
                  <a:alpha val="44000"/>
                </a:schemeClr>
              </a:solidFill>
              <a:latin typeface="Montserrat" panose="00000500000000000000" pitchFamily="2" charset="0"/>
              <a:ea typeface="Roboto Condensed Light" panose="02000000000000000000" pitchFamily="2" charset="0"/>
              <a:cs typeface="Segoe UI Light" panose="020B0502040204020203" pitchFamily="34" charset="0"/>
            </a:endParaRPr>
          </a:p>
        </p:txBody>
      </p:sp>
      <p:grpSp>
        <p:nvGrpSpPr>
          <p:cNvPr id="5" name="Group 4"/>
          <p:cNvGrpSpPr/>
          <p:nvPr userDrawn="1"/>
        </p:nvGrpSpPr>
        <p:grpSpPr>
          <a:xfrm>
            <a:off x="11154152" y="298448"/>
            <a:ext cx="260998" cy="260996"/>
            <a:chOff x="11154152" y="401684"/>
            <a:chExt cx="260998" cy="260996"/>
          </a:xfrm>
        </p:grpSpPr>
        <p:sp>
          <p:nvSpPr>
            <p:cNvPr id="6" name="Oval 5"/>
            <p:cNvSpPr/>
            <p:nvPr userDrawn="1"/>
          </p:nvSpPr>
          <p:spPr>
            <a:xfrm>
              <a:off x="11154152" y="401684"/>
              <a:ext cx="260998" cy="260996"/>
            </a:xfrm>
            <a:prstGeom prst="ellipse">
              <a:avLst/>
            </a:pr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34290" tIns="17145" rIns="34290" bIns="17145" anchor="ctr"/>
            <a:lstStyle/>
            <a:p>
              <a:endParaRPr lang="en-US" sz="1400" dirty="0">
                <a:solidFill>
                  <a:schemeClr val="bg1">
                    <a:alpha val="70000"/>
                  </a:schemeClr>
                </a:solidFill>
              </a:endParaRPr>
            </a:p>
          </p:txBody>
        </p:sp>
      </p:grpSp>
      <p:grpSp>
        <p:nvGrpSpPr>
          <p:cNvPr id="8" name="Group 7"/>
          <p:cNvGrpSpPr/>
          <p:nvPr userDrawn="1"/>
        </p:nvGrpSpPr>
        <p:grpSpPr>
          <a:xfrm>
            <a:off x="11496715" y="298448"/>
            <a:ext cx="260998" cy="260996"/>
            <a:chOff x="11496715" y="401684"/>
            <a:chExt cx="260998" cy="260996"/>
          </a:xfrm>
        </p:grpSpPr>
        <p:sp>
          <p:nvSpPr>
            <p:cNvPr id="9" name="Oval 8"/>
            <p:cNvSpPr/>
            <p:nvPr userDrawn="1"/>
          </p:nvSpPr>
          <p:spPr>
            <a:xfrm>
              <a:off x="11496715" y="401684"/>
              <a:ext cx="260998" cy="260996"/>
            </a:xfrm>
            <a:prstGeom prst="ellipse">
              <a:avLst/>
            </a:pr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userDrawn="1"/>
          </p:nvGrpSpPr>
          <p:grpSpPr>
            <a:xfrm>
              <a:off x="11567653" y="472909"/>
              <a:ext cx="155243" cy="118545"/>
              <a:chOff x="10541000" y="3240088"/>
              <a:chExt cx="1282701" cy="979487"/>
            </a:xfrm>
            <a:solidFill>
              <a:schemeClr val="bg1"/>
            </a:solidFill>
          </p:grpSpPr>
          <p:sp>
            <p:nvSpPr>
              <p:cNvPr id="11" name="Freeform 5"/>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0"/>
              </a:p>
            </p:txBody>
          </p:sp>
          <p:sp>
            <p:nvSpPr>
              <p:cNvPr id="12" name="Freeform 6"/>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0"/>
              </a:p>
            </p:txBody>
          </p:sp>
        </p:grpSp>
      </p:grpSp>
      <p:grpSp>
        <p:nvGrpSpPr>
          <p:cNvPr id="13" name="Group 12"/>
          <p:cNvGrpSpPr/>
          <p:nvPr userDrawn="1"/>
        </p:nvGrpSpPr>
        <p:grpSpPr>
          <a:xfrm>
            <a:off x="10811589" y="298448"/>
            <a:ext cx="260998" cy="260996"/>
            <a:chOff x="10811589" y="401684"/>
            <a:chExt cx="260998" cy="260996"/>
          </a:xfrm>
        </p:grpSpPr>
        <p:sp>
          <p:nvSpPr>
            <p:cNvPr id="14" name="Oval 13"/>
            <p:cNvSpPr/>
            <p:nvPr/>
          </p:nvSpPr>
          <p:spPr>
            <a:xfrm>
              <a:off x="10811589" y="401684"/>
              <a:ext cx="260998" cy="260996"/>
            </a:xfrm>
            <a:prstGeom prst="ellipse">
              <a:avLst/>
            </a:pr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lIns="34290" tIns="17145" rIns="34290" bIns="17145" anchor="ctr"/>
            <a:lstStyle/>
            <a:p>
              <a:endParaRPr lang="en-US" sz="1400" dirty="0">
                <a:solidFill>
                  <a:schemeClr val="bg1">
                    <a:lumMod val="85000"/>
                  </a:schemeClr>
                </a:solidFill>
              </a:endParaRPr>
            </a:p>
          </p:txBody>
        </p:sp>
      </p:grpSp>
      <p:sp>
        <p:nvSpPr>
          <p:cNvPr id="16" name="TextBox 15"/>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alpha val="44000"/>
                  </a:schemeClr>
                </a:solidFill>
              </a:rPr>
              <a:t>2030 </a:t>
            </a:r>
            <a:r>
              <a:rPr lang="en-US" dirty="0">
                <a:solidFill>
                  <a:schemeClr val="bg1">
                    <a:alpha val="44000"/>
                  </a:schemeClr>
                </a:solidFill>
              </a:rPr>
              <a:t>- ALL RIGHTS</a:t>
            </a:r>
            <a:endParaRPr lang="id-ID" dirty="0">
              <a:solidFill>
                <a:schemeClr val="bg1">
                  <a:alpha val="44000"/>
                </a:schemeClr>
              </a:solidFill>
            </a:endParaRPr>
          </a:p>
        </p:txBody>
      </p:sp>
      <p:cxnSp>
        <p:nvCxnSpPr>
          <p:cNvPr id="17" name="Straight Connector 16"/>
          <p:cNvCxnSpPr/>
          <p:nvPr userDrawn="1"/>
        </p:nvCxnSpPr>
        <p:spPr>
          <a:xfrm>
            <a:off x="1200150" y="6529297"/>
            <a:ext cx="9220200" cy="0"/>
          </a:xfrm>
          <a:prstGeom prst="line">
            <a:avLst/>
          </a:prstGeom>
          <a:ln>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sp>
        <p:nvSpPr>
          <p:cNvPr id="32" name="Freeform 31"/>
          <p:cNvSpPr/>
          <p:nvPr userDrawn="1"/>
        </p:nvSpPr>
        <p:spPr>
          <a:xfrm>
            <a:off x="3184959" y="-1"/>
            <a:ext cx="9007041" cy="6858002"/>
          </a:xfrm>
          <a:custGeom>
            <a:avLst/>
            <a:gdLst>
              <a:gd name="connsiteX0" fmla="*/ 3429001 w 9007041"/>
              <a:gd name="connsiteY0" fmla="*/ 0 h 6858002"/>
              <a:gd name="connsiteX1" fmla="*/ 3429082 w 9007041"/>
              <a:gd name="connsiteY1" fmla="*/ 2 h 6858002"/>
              <a:gd name="connsiteX2" fmla="*/ 9007041 w 9007041"/>
              <a:gd name="connsiteY2" fmla="*/ 2 h 6858002"/>
              <a:gd name="connsiteX3" fmla="*/ 9007041 w 9007041"/>
              <a:gd name="connsiteY3" fmla="*/ 6858002 h 6858002"/>
              <a:gd name="connsiteX4" fmla="*/ 3429001 w 9007041"/>
              <a:gd name="connsiteY4" fmla="*/ 6858002 h 6858002"/>
              <a:gd name="connsiteX5" fmla="*/ 3307358 w 9007041"/>
              <a:gd name="connsiteY5" fmla="*/ 6858002 h 6858002"/>
              <a:gd name="connsiteX6" fmla="*/ 3307358 w 9007041"/>
              <a:gd name="connsiteY6" fmla="*/ 6854926 h 6858002"/>
              <a:gd name="connsiteX7" fmla="*/ 3252545 w 9007041"/>
              <a:gd name="connsiteY7" fmla="*/ 6853540 h 6858002"/>
              <a:gd name="connsiteX8" fmla="*/ 0 w 9007041"/>
              <a:gd name="connsiteY8" fmla="*/ 3429001 h 6858002"/>
              <a:gd name="connsiteX9" fmla="*/ 3252545 w 9007041"/>
              <a:gd name="connsiteY9" fmla="*/ 4462 h 6858002"/>
              <a:gd name="connsiteX10" fmla="*/ 3307358 w 9007041"/>
              <a:gd name="connsiteY10" fmla="*/ 3076 h 6858002"/>
              <a:gd name="connsiteX11" fmla="*/ 3307358 w 9007041"/>
              <a:gd name="connsiteY11" fmla="*/ 2 h 6858002"/>
              <a:gd name="connsiteX12" fmla="*/ 3428921 w 9007041"/>
              <a:gd name="connsiteY12"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07041" h="6858002">
                <a:moveTo>
                  <a:pt x="3429001" y="0"/>
                </a:moveTo>
                <a:lnTo>
                  <a:pt x="3429082" y="2"/>
                </a:lnTo>
                <a:lnTo>
                  <a:pt x="9007041" y="2"/>
                </a:lnTo>
                <a:lnTo>
                  <a:pt x="9007041" y="6858002"/>
                </a:lnTo>
                <a:lnTo>
                  <a:pt x="3429001" y="6858002"/>
                </a:lnTo>
                <a:lnTo>
                  <a:pt x="3307358" y="6858002"/>
                </a:lnTo>
                <a:lnTo>
                  <a:pt x="3307358" y="6854926"/>
                </a:lnTo>
                <a:lnTo>
                  <a:pt x="3252545" y="6853540"/>
                </a:lnTo>
                <a:cubicBezTo>
                  <a:pt x="1440764" y="6761701"/>
                  <a:pt x="0" y="5263605"/>
                  <a:pt x="0" y="3429001"/>
                </a:cubicBezTo>
                <a:cubicBezTo>
                  <a:pt x="0" y="1594397"/>
                  <a:pt x="1440764" y="96301"/>
                  <a:pt x="3252545" y="4462"/>
                </a:cubicBezTo>
                <a:lnTo>
                  <a:pt x="3307358" y="3076"/>
                </a:lnTo>
                <a:lnTo>
                  <a:pt x="3307358" y="2"/>
                </a:lnTo>
                <a:lnTo>
                  <a:pt x="3428921" y="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4"/>
          <p:cNvSpPr>
            <a:spLocks noGrp="1"/>
          </p:cNvSpPr>
          <p:nvPr userDrawn="1">
            <p:ph type="pic" sz="quarter" idx="10" hasCustomPrompt="1"/>
          </p:nvPr>
        </p:nvSpPr>
        <p:spPr>
          <a:xfrm>
            <a:off x="809626" y="857250"/>
            <a:ext cx="5391150" cy="539115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4" name="TextBox 3"/>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tx1">
                    <a:alpha val="7000"/>
                  </a:schemeClr>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tx1">
                  <a:alpha val="7000"/>
                </a:schemeClr>
              </a:solidFill>
              <a:latin typeface="Montserrat" panose="00000500000000000000" pitchFamily="2" charset="0"/>
              <a:ea typeface="Roboto Condensed Light" panose="02000000000000000000" pitchFamily="2" charset="0"/>
              <a:cs typeface="Segoe UI Light" panose="020B0502040204020203" pitchFamily="34" charset="0"/>
            </a:endParaRPr>
          </a:p>
        </p:txBody>
      </p:sp>
      <p:sp>
        <p:nvSpPr>
          <p:cNvPr id="17" name="TextBox 16"/>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tx1">
                    <a:alpha val="20000"/>
                  </a:schemeClr>
                </a:solidFill>
              </a:rPr>
              <a:t>2030 </a:t>
            </a:r>
            <a:r>
              <a:rPr lang="en-US" dirty="0">
                <a:solidFill>
                  <a:schemeClr val="tx1">
                    <a:alpha val="20000"/>
                  </a:schemeClr>
                </a:solidFill>
              </a:rPr>
              <a:t>- ALL RIGHTS</a:t>
            </a:r>
            <a:endParaRPr lang="id-ID" dirty="0">
              <a:solidFill>
                <a:schemeClr val="tx1">
                  <a:alpha val="20000"/>
                </a:schemeClr>
              </a:solidFill>
            </a:endParaRPr>
          </a:p>
        </p:txBody>
      </p:sp>
      <p:cxnSp>
        <p:nvCxnSpPr>
          <p:cNvPr id="18" name="Straight Connector 17"/>
          <p:cNvCxnSpPr/>
          <p:nvPr userDrawn="1"/>
        </p:nvCxnSpPr>
        <p:spPr>
          <a:xfrm>
            <a:off x="1200150" y="6529297"/>
            <a:ext cx="9220200" cy="0"/>
          </a:xfrm>
          <a:prstGeom prst="line">
            <a:avLst/>
          </a:prstGeom>
          <a:ln>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grpSp>
        <p:nvGrpSpPr>
          <p:cNvPr id="21" name="Group 20"/>
          <p:cNvGrpSpPr/>
          <p:nvPr userDrawn="1"/>
        </p:nvGrpSpPr>
        <p:grpSpPr>
          <a:xfrm>
            <a:off x="11154152" y="298448"/>
            <a:ext cx="260998" cy="260996"/>
            <a:chOff x="11154152" y="401684"/>
            <a:chExt cx="260998" cy="260996"/>
          </a:xfrm>
        </p:grpSpPr>
        <p:sp>
          <p:nvSpPr>
            <p:cNvPr id="22" name="Oval 21"/>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24" name="Group 23"/>
          <p:cNvGrpSpPr/>
          <p:nvPr userDrawn="1"/>
        </p:nvGrpSpPr>
        <p:grpSpPr>
          <a:xfrm>
            <a:off x="11496715" y="298448"/>
            <a:ext cx="260998" cy="260996"/>
            <a:chOff x="11496715" y="298448"/>
            <a:chExt cx="260998" cy="260996"/>
          </a:xfrm>
        </p:grpSpPr>
        <p:sp>
          <p:nvSpPr>
            <p:cNvPr id="25" name="Oval 24"/>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25"/>
            <p:cNvGrpSpPr/>
            <p:nvPr userDrawn="1"/>
          </p:nvGrpSpPr>
          <p:grpSpPr>
            <a:xfrm>
              <a:off x="11567653" y="369673"/>
              <a:ext cx="155243" cy="118545"/>
              <a:chOff x="11567653" y="472909"/>
              <a:chExt cx="155243" cy="118545"/>
            </a:xfrm>
          </p:grpSpPr>
          <p:sp>
            <p:nvSpPr>
              <p:cNvPr id="27"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28"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29" name="Group 28"/>
          <p:cNvGrpSpPr/>
          <p:nvPr userDrawn="1"/>
        </p:nvGrpSpPr>
        <p:grpSpPr>
          <a:xfrm>
            <a:off x="10811589" y="298448"/>
            <a:ext cx="260998" cy="260996"/>
            <a:chOff x="10811589" y="401684"/>
            <a:chExt cx="260998" cy="260996"/>
          </a:xfrm>
        </p:grpSpPr>
        <p:sp>
          <p:nvSpPr>
            <p:cNvPr id="30" name="Oval 29"/>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6153150" y="0"/>
            <a:ext cx="6038850" cy="42291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0" name="Picture Placeholder 4"/>
          <p:cNvSpPr>
            <a:spLocks noGrp="1"/>
          </p:cNvSpPr>
          <p:nvPr>
            <p:ph type="pic" sz="quarter" idx="11" hasCustomPrompt="1"/>
          </p:nvPr>
        </p:nvSpPr>
        <p:spPr>
          <a:xfrm>
            <a:off x="6153150" y="4229100"/>
            <a:ext cx="3019425" cy="26289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1" name="Picture Placeholder 4"/>
          <p:cNvSpPr>
            <a:spLocks noGrp="1"/>
          </p:cNvSpPr>
          <p:nvPr>
            <p:ph type="pic" sz="quarter" idx="12" hasCustomPrompt="1"/>
          </p:nvPr>
        </p:nvSpPr>
        <p:spPr>
          <a:xfrm>
            <a:off x="9172575" y="4229100"/>
            <a:ext cx="3019425" cy="26289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9_Custom Layout">
    <p:bg>
      <p:bgPr>
        <a:solidFill>
          <a:schemeClr val="accent4"/>
        </a:solidFill>
        <a:effectLst/>
      </p:bgPr>
    </p:bg>
    <p:spTree>
      <p:nvGrpSpPr>
        <p:cNvPr id="1" name=""/>
        <p:cNvGrpSpPr/>
        <p:nvPr/>
      </p:nvGrpSpPr>
      <p:grpSpPr>
        <a:xfrm>
          <a:off x="0" y="0"/>
          <a:ext cx="0" cy="0"/>
          <a:chOff x="0" y="0"/>
          <a:chExt cx="0" cy="0"/>
        </a:xfrm>
      </p:grpSpPr>
      <p:sp>
        <p:nvSpPr>
          <p:cNvPr id="20" name="Oval 19"/>
          <p:cNvSpPr/>
          <p:nvPr userDrawn="1"/>
        </p:nvSpPr>
        <p:spPr>
          <a:xfrm>
            <a:off x="4536743" y="-304800"/>
            <a:ext cx="7410362" cy="7410362"/>
          </a:xfrm>
          <a:prstGeom prst="ellipse">
            <a:avLst/>
          </a:prstGeom>
          <a:gradFill>
            <a:gsLst>
              <a:gs pos="0">
                <a:schemeClr val="accent4">
                  <a:lumMod val="75000"/>
                  <a:alpha val="47000"/>
                </a:schemeClr>
              </a:gs>
              <a:gs pos="81000">
                <a:schemeClr val="accent4">
                  <a:lumMod val="75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528197" y="667604"/>
            <a:ext cx="5427454" cy="5427454"/>
          </a:xfrm>
          <a:prstGeom prst="ellipse">
            <a:avLst/>
          </a:prstGeom>
          <a:gradFill flip="none" rotWithShape="1">
            <a:gsLst>
              <a:gs pos="0">
                <a:schemeClr val="accent1">
                  <a:alpha val="65000"/>
                </a:schemeClr>
              </a:gs>
              <a:gs pos="81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6577848" y="1717255"/>
            <a:ext cx="3328152" cy="332815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2" cstate="email"/>
          <a:srcRect/>
          <a:stretch>
            <a:fillRect/>
          </a:stretch>
        </p:blipFill>
        <p:spPr>
          <a:xfrm>
            <a:off x="6381749" y="1131534"/>
            <a:ext cx="4133851" cy="5726465"/>
          </a:xfrm>
          <a:prstGeom prst="rect">
            <a:avLst/>
          </a:prstGeom>
        </p:spPr>
      </p:pic>
      <p:sp>
        <p:nvSpPr>
          <p:cNvPr id="22" name="Picture Placeholder 4"/>
          <p:cNvSpPr>
            <a:spLocks noGrp="1"/>
          </p:cNvSpPr>
          <p:nvPr>
            <p:ph type="pic" sz="quarter" idx="10" hasCustomPrompt="1"/>
          </p:nvPr>
        </p:nvSpPr>
        <p:spPr>
          <a:xfrm>
            <a:off x="7330439" y="1958340"/>
            <a:ext cx="1723073" cy="3064207"/>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3" name="TextBox 2"/>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bg1"/>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bg1"/>
              </a:solidFill>
              <a:latin typeface="Montserrat" panose="00000500000000000000" pitchFamily="2" charset="0"/>
              <a:ea typeface="Roboto Condensed Light" panose="02000000000000000000" pitchFamily="2" charset="0"/>
              <a:cs typeface="Segoe UI Light" panose="020B0502040204020203" pitchFamily="34" charset="0"/>
            </a:endParaRPr>
          </a:p>
        </p:txBody>
      </p:sp>
      <p:sp>
        <p:nvSpPr>
          <p:cNvPr id="4" name="TextBox 3"/>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grpSp>
        <p:nvGrpSpPr>
          <p:cNvPr id="5" name="Group 4"/>
          <p:cNvGrpSpPr/>
          <p:nvPr userDrawn="1"/>
        </p:nvGrpSpPr>
        <p:grpSpPr>
          <a:xfrm>
            <a:off x="11154152" y="298448"/>
            <a:ext cx="260998" cy="260996"/>
            <a:chOff x="11154152" y="401684"/>
            <a:chExt cx="260998" cy="260996"/>
          </a:xfrm>
        </p:grpSpPr>
        <p:sp>
          <p:nvSpPr>
            <p:cNvPr id="6" name="Oval 5"/>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8" name="Group 7"/>
          <p:cNvGrpSpPr/>
          <p:nvPr userDrawn="1"/>
        </p:nvGrpSpPr>
        <p:grpSpPr>
          <a:xfrm>
            <a:off x="11496715" y="298448"/>
            <a:ext cx="260998" cy="260996"/>
            <a:chOff x="11496715" y="298448"/>
            <a:chExt cx="260998" cy="260996"/>
          </a:xfrm>
        </p:grpSpPr>
        <p:sp>
          <p:nvSpPr>
            <p:cNvPr id="9" name="Oval 8"/>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userDrawn="1"/>
          </p:nvGrpSpPr>
          <p:grpSpPr>
            <a:xfrm>
              <a:off x="11567653" y="369673"/>
              <a:ext cx="155243" cy="118545"/>
              <a:chOff x="11567653" y="472909"/>
              <a:chExt cx="155243" cy="118545"/>
            </a:xfrm>
          </p:grpSpPr>
          <p:sp>
            <p:nvSpPr>
              <p:cNvPr id="11"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2"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13" name="Group 12"/>
          <p:cNvGrpSpPr/>
          <p:nvPr userDrawn="1"/>
        </p:nvGrpSpPr>
        <p:grpSpPr>
          <a:xfrm>
            <a:off x="10811589" y="298448"/>
            <a:ext cx="260998" cy="260996"/>
            <a:chOff x="10811589" y="401684"/>
            <a:chExt cx="260998" cy="260996"/>
          </a:xfrm>
        </p:grpSpPr>
        <p:sp>
          <p:nvSpPr>
            <p:cNvPr id="14" name="Oval 13"/>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17" name="TextBox 16"/>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solidFill>
              </a:rPr>
              <a:t>2030 </a:t>
            </a:r>
            <a:r>
              <a:rPr lang="en-US" dirty="0">
                <a:solidFill>
                  <a:schemeClr val="bg1"/>
                </a:solidFill>
              </a:rPr>
              <a:t>- ALL RIGHTS</a:t>
            </a:r>
            <a:endParaRPr lang="id-ID" dirty="0">
              <a:solidFill>
                <a:schemeClr val="bg1"/>
              </a:solidFill>
            </a:endParaRPr>
          </a:p>
        </p:txBody>
      </p:sp>
      <p:cxnSp>
        <p:nvCxnSpPr>
          <p:cNvPr id="18" name="Straight Connector 17"/>
          <p:cNvCxnSpPr/>
          <p:nvPr userDrawn="1"/>
        </p:nvCxnSpPr>
        <p:spPr>
          <a:xfrm>
            <a:off x="1200150" y="6529297"/>
            <a:ext cx="92202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0" name="Freeform 5"/>
          <p:cNvSpPr/>
          <p:nvPr userDrawn="1"/>
        </p:nvSpPr>
        <p:spPr bwMode="auto">
          <a:xfrm rot="13500000">
            <a:off x="2634245" y="2958457"/>
            <a:ext cx="2728108" cy="3046297"/>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accent5">
                  <a:lumMod val="75000"/>
                </a:schemeClr>
              </a:gs>
              <a:gs pos="100000">
                <a:schemeClr val="accent5">
                  <a:lumMod val="60000"/>
                  <a:lumOff val="40000"/>
                </a:schemeClr>
              </a:gs>
            </a:gsLst>
            <a:path path="circle">
              <a:fillToRect r="100000" b="100000"/>
            </a:path>
            <a:tileRect l="-100000" t="-100000"/>
          </a:gradFill>
          <a:ln>
            <a:noFill/>
          </a:ln>
          <a:effectLst/>
        </p:spPr>
        <p:txBody>
          <a:bodyPr vert="horz" wrap="square" lIns="91440" tIns="45720" rIns="91440" bIns="45720" numCol="1" anchor="t" anchorCtr="0" compatLnSpc="1"/>
          <a:lstStyle/>
          <a:p>
            <a:endParaRPr lang="en-US"/>
          </a:p>
        </p:txBody>
      </p:sp>
      <p:sp>
        <p:nvSpPr>
          <p:cNvPr id="9" name="Freeform 5"/>
          <p:cNvSpPr/>
          <p:nvPr userDrawn="1"/>
        </p:nvSpPr>
        <p:spPr bwMode="auto">
          <a:xfrm rot="12600000">
            <a:off x="-2339501" y="-332251"/>
            <a:ext cx="5670316" cy="6331664"/>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accent1"/>
              </a:gs>
              <a:gs pos="100000">
                <a:schemeClr val="accent4"/>
              </a:gs>
            </a:gsLst>
            <a:path path="circle">
              <a:fillToRect r="100000" b="100000"/>
            </a:path>
            <a:tileRect l="-100000" t="-100000"/>
          </a:gradFill>
          <a:ln>
            <a:noFill/>
          </a:ln>
          <a:effectLst/>
        </p:spPr>
        <p:txBody>
          <a:bodyPr vert="horz" wrap="square" lIns="91440" tIns="45720" rIns="91440" bIns="45720" numCol="1" anchor="t" anchorCtr="0" compatLnSpc="1"/>
          <a:lstStyle/>
          <a:p>
            <a:endParaRPr lang="en-US"/>
          </a:p>
        </p:txBody>
      </p:sp>
      <p:pic>
        <p:nvPicPr>
          <p:cNvPr id="5" name="Picture 4"/>
          <p:cNvPicPr>
            <a:picLocks noChangeAspect="1"/>
          </p:cNvPicPr>
          <p:nvPr userDrawn="1"/>
        </p:nvPicPr>
        <p:blipFill>
          <a:blip r:embed="rId2" cstate="email"/>
          <a:stretch>
            <a:fillRect/>
          </a:stretch>
        </p:blipFill>
        <p:spPr>
          <a:xfrm>
            <a:off x="757497" y="1706828"/>
            <a:ext cx="4665157" cy="4138832"/>
          </a:xfrm>
          <a:prstGeom prst="rect">
            <a:avLst/>
          </a:prstGeom>
          <a:effectLst>
            <a:outerShdw blurRad="1016000" dir="13500000" sy="23000" kx="1200000" algn="br" rotWithShape="0">
              <a:prstClr val="black">
                <a:alpha val="63000"/>
              </a:prstClr>
            </a:outerShdw>
          </a:effectLst>
        </p:spPr>
      </p:pic>
      <p:sp>
        <p:nvSpPr>
          <p:cNvPr id="6" name="Picture Placeholder 7"/>
          <p:cNvSpPr>
            <a:spLocks noGrp="1"/>
          </p:cNvSpPr>
          <p:nvPr>
            <p:ph type="pic" sz="quarter" idx="12" hasCustomPrompt="1"/>
          </p:nvPr>
        </p:nvSpPr>
        <p:spPr>
          <a:xfrm rot="554521">
            <a:off x="1112228" y="1805211"/>
            <a:ext cx="3786648" cy="2742541"/>
          </a:xfrm>
          <a:prstGeom prst="rect">
            <a:avLst/>
          </a:prstGeom>
          <a:solidFill>
            <a:schemeClr val="bg1">
              <a:lumMod val="85000"/>
            </a:schemeClr>
          </a:solidFill>
          <a:effectLst/>
          <a:scene3d>
            <a:camera prst="orthographicFront">
              <a:rot lat="1787231" lon="20700000" rev="21360000"/>
            </a:camera>
            <a:lightRig rig="threePt" dir="t"/>
          </a:scene3d>
          <a:sp3d/>
        </p:spPr>
        <p:txBody>
          <a:bodyPr anchor="ctr"/>
          <a:lstStyle>
            <a:lvl1pPr marL="0" indent="0" algn="ctr">
              <a:buNone/>
              <a:defRPr b="1">
                <a:solidFill>
                  <a:schemeClr val="bg1">
                    <a:lumMod val="65000"/>
                  </a:schemeClr>
                </a:solidFill>
                <a:latin typeface="Montserrat" panose="00000500000000000000" pitchFamily="2" charset="0"/>
                <a:ea typeface="Roboto Light" panose="02000000000000000000" pitchFamily="2" charset="0"/>
              </a:defRPr>
            </a:lvl1pPr>
          </a:lstStyle>
          <a:p>
            <a:r>
              <a:rPr lang="en-US" dirty="0"/>
              <a:t>IMAGE</a:t>
            </a:r>
          </a:p>
        </p:txBody>
      </p:sp>
      <p:sp>
        <p:nvSpPr>
          <p:cNvPr id="11" name="Freeform 5"/>
          <p:cNvSpPr/>
          <p:nvPr userDrawn="1"/>
        </p:nvSpPr>
        <p:spPr bwMode="auto">
          <a:xfrm rot="8100000">
            <a:off x="8393369" y="-2008650"/>
            <a:ext cx="5670316" cy="6331664"/>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lumMod val="85000"/>
                  <a:alpha val="3000"/>
                </a:schemeClr>
              </a:gs>
              <a:gs pos="100000">
                <a:schemeClr val="bg1">
                  <a:lumMod val="85000"/>
                  <a:alpha val="15000"/>
                </a:schemeClr>
              </a:gs>
            </a:gsLst>
            <a:path path="circle">
              <a:fillToRect r="100000" b="100000"/>
            </a:path>
            <a:tileRect l="-100000" t="-100000"/>
          </a:gradFill>
          <a:ln>
            <a:noFill/>
          </a:ln>
          <a:effec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Rounded Rectangle 3"/>
          <p:cNvSpPr/>
          <p:nvPr userDrawn="1"/>
        </p:nvSpPr>
        <p:spPr>
          <a:xfrm rot="2700000">
            <a:off x="8977455" y="-1515511"/>
            <a:ext cx="4032725" cy="8677752"/>
          </a:xfrm>
          <a:prstGeom prst="roundRect">
            <a:avLst>
              <a:gd name="adj" fmla="val 50000"/>
            </a:avLst>
          </a:prstGeom>
          <a:gradFill>
            <a:gsLst>
              <a:gs pos="0">
                <a:schemeClr val="accent5"/>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email"/>
          <a:srcRect/>
          <a:stretch>
            <a:fillRect/>
          </a:stretch>
        </p:blipFill>
        <p:spPr bwMode="auto">
          <a:xfrm>
            <a:off x="6278425" y="1472752"/>
            <a:ext cx="5289228" cy="4758285"/>
          </a:xfrm>
          <a:prstGeom prst="rect">
            <a:avLst/>
          </a:prstGeom>
          <a:noFill/>
          <a:ln w="9525">
            <a:noFill/>
            <a:miter lim="800000"/>
            <a:headEnd/>
            <a:tailEnd/>
          </a:ln>
          <a:effectLst>
            <a:outerShdw blurRad="1270000" dist="1397000" sx="80000" sy="80000" algn="l" rotWithShape="0">
              <a:prstClr val="black">
                <a:alpha val="40000"/>
              </a:prstClr>
            </a:outerShdw>
          </a:effectLst>
        </p:spPr>
      </p:pic>
      <p:grpSp>
        <p:nvGrpSpPr>
          <p:cNvPr id="5" name="Group 4"/>
          <p:cNvGrpSpPr/>
          <p:nvPr userDrawn="1"/>
        </p:nvGrpSpPr>
        <p:grpSpPr>
          <a:xfrm>
            <a:off x="11154152" y="298448"/>
            <a:ext cx="260998" cy="260996"/>
            <a:chOff x="11154152" y="401684"/>
            <a:chExt cx="260998" cy="260996"/>
          </a:xfrm>
        </p:grpSpPr>
        <p:sp>
          <p:nvSpPr>
            <p:cNvPr id="6" name="Oval 5"/>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8" name="Group 7"/>
          <p:cNvGrpSpPr/>
          <p:nvPr userDrawn="1"/>
        </p:nvGrpSpPr>
        <p:grpSpPr>
          <a:xfrm>
            <a:off x="11496715" y="298448"/>
            <a:ext cx="260998" cy="260996"/>
            <a:chOff x="11496715" y="298448"/>
            <a:chExt cx="260998" cy="260996"/>
          </a:xfrm>
        </p:grpSpPr>
        <p:sp>
          <p:nvSpPr>
            <p:cNvPr id="9" name="Oval 8"/>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userDrawn="1"/>
          </p:nvGrpSpPr>
          <p:grpSpPr>
            <a:xfrm>
              <a:off x="11567653" y="369673"/>
              <a:ext cx="155243" cy="118545"/>
              <a:chOff x="11567653" y="472909"/>
              <a:chExt cx="155243" cy="118545"/>
            </a:xfrm>
          </p:grpSpPr>
          <p:sp>
            <p:nvSpPr>
              <p:cNvPr id="11"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2"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13" name="Group 12"/>
          <p:cNvGrpSpPr/>
          <p:nvPr userDrawn="1"/>
        </p:nvGrpSpPr>
        <p:grpSpPr>
          <a:xfrm>
            <a:off x="10811589" y="298448"/>
            <a:ext cx="260998" cy="260996"/>
            <a:chOff x="10811589" y="401684"/>
            <a:chExt cx="260998" cy="260996"/>
          </a:xfrm>
        </p:grpSpPr>
        <p:sp>
          <p:nvSpPr>
            <p:cNvPr id="14" name="Oval 13"/>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16" name="Picture Placeholder 4"/>
          <p:cNvSpPr>
            <a:spLocks noGrp="1"/>
          </p:cNvSpPr>
          <p:nvPr>
            <p:ph type="pic" sz="quarter" idx="10" hasCustomPrompt="1"/>
          </p:nvPr>
        </p:nvSpPr>
        <p:spPr>
          <a:xfrm>
            <a:off x="6865620" y="2087880"/>
            <a:ext cx="4260307" cy="227076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a:xfrm>
            <a:off x="1390649" y="1828800"/>
            <a:ext cx="9410700" cy="3200400"/>
          </a:xfrm>
          <a:custGeom>
            <a:avLst/>
            <a:gdLst>
              <a:gd name="connsiteX0" fmla="*/ 4778808 w 9410700"/>
              <a:gd name="connsiteY0" fmla="*/ 1378459 h 3200400"/>
              <a:gd name="connsiteX1" fmla="*/ 4912920 w 9410700"/>
              <a:gd name="connsiteY1" fmla="*/ 1710082 h 3200400"/>
              <a:gd name="connsiteX2" fmla="*/ 4643477 w 9410700"/>
              <a:gd name="connsiteY2" fmla="*/ 1710082 h 3200400"/>
              <a:gd name="connsiteX3" fmla="*/ 7936077 w 9410700"/>
              <a:gd name="connsiteY3" fmla="*/ 1177290 h 3200400"/>
              <a:gd name="connsiteX4" fmla="*/ 7936077 w 9410700"/>
              <a:gd name="connsiteY4" fmla="*/ 2030730 h 3200400"/>
              <a:gd name="connsiteX5" fmla="*/ 8599322 w 9410700"/>
              <a:gd name="connsiteY5" fmla="*/ 2030730 h 3200400"/>
              <a:gd name="connsiteX6" fmla="*/ 8599322 w 9410700"/>
              <a:gd name="connsiteY6" fmla="*/ 1871015 h 3200400"/>
              <a:gd name="connsiteX7" fmla="*/ 8128711 w 9410700"/>
              <a:gd name="connsiteY7" fmla="*/ 1871015 h 3200400"/>
              <a:gd name="connsiteX8" fmla="*/ 8128711 w 9410700"/>
              <a:gd name="connsiteY8" fmla="*/ 1682039 h 3200400"/>
              <a:gd name="connsiteX9" fmla="*/ 8539581 w 9410700"/>
              <a:gd name="connsiteY9" fmla="*/ 1682039 h 3200400"/>
              <a:gd name="connsiteX10" fmla="*/ 8539581 w 9410700"/>
              <a:gd name="connsiteY10" fmla="*/ 1522324 h 3200400"/>
              <a:gd name="connsiteX11" fmla="*/ 8128711 w 9410700"/>
              <a:gd name="connsiteY11" fmla="*/ 1522324 h 3200400"/>
              <a:gd name="connsiteX12" fmla="*/ 8128711 w 9410700"/>
              <a:gd name="connsiteY12" fmla="*/ 1337005 h 3200400"/>
              <a:gd name="connsiteX13" fmla="*/ 8585911 w 9410700"/>
              <a:gd name="connsiteY13" fmla="*/ 1337005 h 3200400"/>
              <a:gd name="connsiteX14" fmla="*/ 8585911 w 9410700"/>
              <a:gd name="connsiteY14" fmla="*/ 1177290 h 3200400"/>
              <a:gd name="connsiteX15" fmla="*/ 6813499 w 9410700"/>
              <a:gd name="connsiteY15" fmla="*/ 1177290 h 3200400"/>
              <a:gd name="connsiteX16" fmla="*/ 7148779 w 9410700"/>
              <a:gd name="connsiteY16" fmla="*/ 2030730 h 3200400"/>
              <a:gd name="connsiteX17" fmla="*/ 7347509 w 9410700"/>
              <a:gd name="connsiteY17" fmla="*/ 2030730 h 3200400"/>
              <a:gd name="connsiteX18" fmla="*/ 7686447 w 9410700"/>
              <a:gd name="connsiteY18" fmla="*/ 1177290 h 3200400"/>
              <a:gd name="connsiteX19" fmla="*/ 7487717 w 9410700"/>
              <a:gd name="connsiteY19" fmla="*/ 1177290 h 3200400"/>
              <a:gd name="connsiteX20" fmla="*/ 7253631 w 9410700"/>
              <a:gd name="connsiteY20" fmla="*/ 1821028 h 3200400"/>
              <a:gd name="connsiteX21" fmla="*/ 7020763 w 9410700"/>
              <a:gd name="connsiteY21" fmla="*/ 1177290 h 3200400"/>
              <a:gd name="connsiteX22" fmla="*/ 6373978 w 9410700"/>
              <a:gd name="connsiteY22" fmla="*/ 1177290 h 3200400"/>
              <a:gd name="connsiteX23" fmla="*/ 6373978 w 9410700"/>
              <a:gd name="connsiteY23" fmla="*/ 2030730 h 3200400"/>
              <a:gd name="connsiteX24" fmla="*/ 6566612 w 9410700"/>
              <a:gd name="connsiteY24" fmla="*/ 2030730 h 3200400"/>
              <a:gd name="connsiteX25" fmla="*/ 6566612 w 9410700"/>
              <a:gd name="connsiteY25" fmla="*/ 1177290 h 3200400"/>
              <a:gd name="connsiteX26" fmla="*/ 5404028 w 9410700"/>
              <a:gd name="connsiteY26" fmla="*/ 1177290 h 3200400"/>
              <a:gd name="connsiteX27" fmla="*/ 5404028 w 9410700"/>
              <a:gd name="connsiteY27" fmla="*/ 1340663 h 3200400"/>
              <a:gd name="connsiteX28" fmla="*/ 5663718 w 9410700"/>
              <a:gd name="connsiteY28" fmla="*/ 1340663 h 3200400"/>
              <a:gd name="connsiteX29" fmla="*/ 5663718 w 9410700"/>
              <a:gd name="connsiteY29" fmla="*/ 2030730 h 3200400"/>
              <a:gd name="connsiteX30" fmla="*/ 5856351 w 9410700"/>
              <a:gd name="connsiteY30" fmla="*/ 2030730 h 3200400"/>
              <a:gd name="connsiteX31" fmla="*/ 5856351 w 9410700"/>
              <a:gd name="connsiteY31" fmla="*/ 1340663 h 3200400"/>
              <a:gd name="connsiteX32" fmla="*/ 6117260 w 9410700"/>
              <a:gd name="connsiteY32" fmla="*/ 1340663 h 3200400"/>
              <a:gd name="connsiteX33" fmla="*/ 6117260 w 9410700"/>
              <a:gd name="connsiteY33" fmla="*/ 1177290 h 3200400"/>
              <a:gd name="connsiteX34" fmla="*/ 4684929 w 9410700"/>
              <a:gd name="connsiteY34" fmla="*/ 1177290 h 3200400"/>
              <a:gd name="connsiteX35" fmla="*/ 4314292 w 9410700"/>
              <a:gd name="connsiteY35" fmla="*/ 2030730 h 3200400"/>
              <a:gd name="connsiteX36" fmla="*/ 4513021 w 9410700"/>
              <a:gd name="connsiteY36" fmla="*/ 2030730 h 3200400"/>
              <a:gd name="connsiteX37" fmla="*/ 4580077 w 9410700"/>
              <a:gd name="connsiteY37" fmla="*/ 1864919 h 3200400"/>
              <a:gd name="connsiteX38" fmla="*/ 4975098 w 9410700"/>
              <a:gd name="connsiteY38" fmla="*/ 1864919 h 3200400"/>
              <a:gd name="connsiteX39" fmla="*/ 5042154 w 9410700"/>
              <a:gd name="connsiteY39" fmla="*/ 2030730 h 3200400"/>
              <a:gd name="connsiteX40" fmla="*/ 5248199 w 9410700"/>
              <a:gd name="connsiteY40" fmla="*/ 2030730 h 3200400"/>
              <a:gd name="connsiteX41" fmla="*/ 4883658 w 9410700"/>
              <a:gd name="connsiteY41" fmla="*/ 1177290 h 3200400"/>
              <a:gd name="connsiteX42" fmla="*/ 3878428 w 9410700"/>
              <a:gd name="connsiteY42" fmla="*/ 1177290 h 3200400"/>
              <a:gd name="connsiteX43" fmla="*/ 3878428 w 9410700"/>
              <a:gd name="connsiteY43" fmla="*/ 2030730 h 3200400"/>
              <a:gd name="connsiteX44" fmla="*/ 4071061 w 9410700"/>
              <a:gd name="connsiteY44" fmla="*/ 2030730 h 3200400"/>
              <a:gd name="connsiteX45" fmla="*/ 4071061 w 9410700"/>
              <a:gd name="connsiteY45" fmla="*/ 1177290 h 3200400"/>
              <a:gd name="connsiteX46" fmla="*/ 2908478 w 9410700"/>
              <a:gd name="connsiteY46" fmla="*/ 1177290 h 3200400"/>
              <a:gd name="connsiteX47" fmla="*/ 2908478 w 9410700"/>
              <a:gd name="connsiteY47" fmla="*/ 1340663 h 3200400"/>
              <a:gd name="connsiteX48" fmla="*/ 3168167 w 9410700"/>
              <a:gd name="connsiteY48" fmla="*/ 1340663 h 3200400"/>
              <a:gd name="connsiteX49" fmla="*/ 3168167 w 9410700"/>
              <a:gd name="connsiteY49" fmla="*/ 2030730 h 3200400"/>
              <a:gd name="connsiteX50" fmla="*/ 3360801 w 9410700"/>
              <a:gd name="connsiteY50" fmla="*/ 2030730 h 3200400"/>
              <a:gd name="connsiteX51" fmla="*/ 3360801 w 9410700"/>
              <a:gd name="connsiteY51" fmla="*/ 1340663 h 3200400"/>
              <a:gd name="connsiteX52" fmla="*/ 3621710 w 9410700"/>
              <a:gd name="connsiteY52" fmla="*/ 1340663 h 3200400"/>
              <a:gd name="connsiteX53" fmla="*/ 3621710 w 9410700"/>
              <a:gd name="connsiteY53" fmla="*/ 1177290 h 3200400"/>
              <a:gd name="connsiteX54" fmla="*/ 2459203 w 9410700"/>
              <a:gd name="connsiteY54" fmla="*/ 1177290 h 3200400"/>
              <a:gd name="connsiteX55" fmla="*/ 2459203 w 9410700"/>
              <a:gd name="connsiteY55" fmla="*/ 2030730 h 3200400"/>
              <a:gd name="connsiteX56" fmla="*/ 2651836 w 9410700"/>
              <a:gd name="connsiteY56" fmla="*/ 2030730 h 3200400"/>
              <a:gd name="connsiteX57" fmla="*/ 2651836 w 9410700"/>
              <a:gd name="connsiteY57" fmla="*/ 1177290 h 3200400"/>
              <a:gd name="connsiteX58" fmla="*/ 1344778 w 9410700"/>
              <a:gd name="connsiteY58" fmla="*/ 1177290 h 3200400"/>
              <a:gd name="connsiteX59" fmla="*/ 1344778 w 9410700"/>
              <a:gd name="connsiteY59" fmla="*/ 2030730 h 3200400"/>
              <a:gd name="connsiteX60" fmla="*/ 1528878 w 9410700"/>
              <a:gd name="connsiteY60" fmla="*/ 2030730 h 3200400"/>
              <a:gd name="connsiteX61" fmla="*/ 1528878 w 9410700"/>
              <a:gd name="connsiteY61" fmla="*/ 1482090 h 3200400"/>
              <a:gd name="connsiteX62" fmla="*/ 1942186 w 9410700"/>
              <a:gd name="connsiteY62" fmla="*/ 2030730 h 3200400"/>
              <a:gd name="connsiteX63" fmla="*/ 2117751 w 9410700"/>
              <a:gd name="connsiteY63" fmla="*/ 2030730 h 3200400"/>
              <a:gd name="connsiteX64" fmla="*/ 2117751 w 9410700"/>
              <a:gd name="connsiteY64" fmla="*/ 1177290 h 3200400"/>
              <a:gd name="connsiteX65" fmla="*/ 1934871 w 9410700"/>
              <a:gd name="connsiteY65" fmla="*/ 1177290 h 3200400"/>
              <a:gd name="connsiteX66" fmla="*/ 1934871 w 9410700"/>
              <a:gd name="connsiteY66" fmla="*/ 1728369 h 3200400"/>
              <a:gd name="connsiteX67" fmla="*/ 1520343 w 9410700"/>
              <a:gd name="connsiteY67" fmla="*/ 1177290 h 3200400"/>
              <a:gd name="connsiteX68" fmla="*/ 811379 w 9410700"/>
              <a:gd name="connsiteY68" fmla="*/ 1177290 h 3200400"/>
              <a:gd name="connsiteX69" fmla="*/ 811379 w 9410700"/>
              <a:gd name="connsiteY69" fmla="*/ 2030730 h 3200400"/>
              <a:gd name="connsiteX70" fmla="*/ 1004012 w 9410700"/>
              <a:gd name="connsiteY70" fmla="*/ 2030730 h 3200400"/>
              <a:gd name="connsiteX71" fmla="*/ 1004012 w 9410700"/>
              <a:gd name="connsiteY71" fmla="*/ 1177290 h 3200400"/>
              <a:gd name="connsiteX72" fmla="*/ 0 w 9410700"/>
              <a:gd name="connsiteY72" fmla="*/ 0 h 3200400"/>
              <a:gd name="connsiteX73" fmla="*/ 9410700 w 9410700"/>
              <a:gd name="connsiteY73" fmla="*/ 0 h 3200400"/>
              <a:gd name="connsiteX74" fmla="*/ 9410700 w 9410700"/>
              <a:gd name="connsiteY74" fmla="*/ 3200400 h 3200400"/>
              <a:gd name="connsiteX75" fmla="*/ 0 w 9410700"/>
              <a:gd name="connsiteY75"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410700" h="3200400">
                <a:moveTo>
                  <a:pt x="4778808" y="1378459"/>
                </a:moveTo>
                <a:lnTo>
                  <a:pt x="4912920" y="1710082"/>
                </a:lnTo>
                <a:lnTo>
                  <a:pt x="4643477" y="1710082"/>
                </a:lnTo>
                <a:close/>
                <a:moveTo>
                  <a:pt x="7936077" y="1177290"/>
                </a:moveTo>
                <a:lnTo>
                  <a:pt x="7936077" y="2030730"/>
                </a:lnTo>
                <a:lnTo>
                  <a:pt x="8599322" y="2030730"/>
                </a:lnTo>
                <a:lnTo>
                  <a:pt x="8599322" y="1871015"/>
                </a:lnTo>
                <a:lnTo>
                  <a:pt x="8128711" y="1871015"/>
                </a:lnTo>
                <a:lnTo>
                  <a:pt x="8128711" y="1682039"/>
                </a:lnTo>
                <a:lnTo>
                  <a:pt x="8539581" y="1682039"/>
                </a:lnTo>
                <a:lnTo>
                  <a:pt x="8539581" y="1522324"/>
                </a:lnTo>
                <a:lnTo>
                  <a:pt x="8128711" y="1522324"/>
                </a:lnTo>
                <a:lnTo>
                  <a:pt x="8128711" y="1337005"/>
                </a:lnTo>
                <a:lnTo>
                  <a:pt x="8585911" y="1337005"/>
                </a:lnTo>
                <a:lnTo>
                  <a:pt x="8585911" y="1177290"/>
                </a:lnTo>
                <a:close/>
                <a:moveTo>
                  <a:pt x="6813499" y="1177290"/>
                </a:moveTo>
                <a:lnTo>
                  <a:pt x="7148779" y="2030730"/>
                </a:lnTo>
                <a:lnTo>
                  <a:pt x="7347509" y="2030730"/>
                </a:lnTo>
                <a:lnTo>
                  <a:pt x="7686447" y="1177290"/>
                </a:lnTo>
                <a:lnTo>
                  <a:pt x="7487717" y="1177290"/>
                </a:lnTo>
                <a:lnTo>
                  <a:pt x="7253631" y="1821028"/>
                </a:lnTo>
                <a:lnTo>
                  <a:pt x="7020763" y="1177290"/>
                </a:lnTo>
                <a:close/>
                <a:moveTo>
                  <a:pt x="6373978" y="1177290"/>
                </a:moveTo>
                <a:lnTo>
                  <a:pt x="6373978" y="2030730"/>
                </a:lnTo>
                <a:lnTo>
                  <a:pt x="6566612" y="2030730"/>
                </a:lnTo>
                <a:lnTo>
                  <a:pt x="6566612" y="1177290"/>
                </a:lnTo>
                <a:close/>
                <a:moveTo>
                  <a:pt x="5404028" y="1177290"/>
                </a:moveTo>
                <a:lnTo>
                  <a:pt x="5404028" y="1340663"/>
                </a:lnTo>
                <a:lnTo>
                  <a:pt x="5663718" y="1340663"/>
                </a:lnTo>
                <a:lnTo>
                  <a:pt x="5663718" y="2030730"/>
                </a:lnTo>
                <a:lnTo>
                  <a:pt x="5856351" y="2030730"/>
                </a:lnTo>
                <a:lnTo>
                  <a:pt x="5856351" y="1340663"/>
                </a:lnTo>
                <a:lnTo>
                  <a:pt x="6117260" y="1340663"/>
                </a:lnTo>
                <a:lnTo>
                  <a:pt x="6117260" y="1177290"/>
                </a:lnTo>
                <a:close/>
                <a:moveTo>
                  <a:pt x="4684929" y="1177290"/>
                </a:moveTo>
                <a:lnTo>
                  <a:pt x="4314292" y="2030730"/>
                </a:lnTo>
                <a:lnTo>
                  <a:pt x="4513021" y="2030730"/>
                </a:lnTo>
                <a:lnTo>
                  <a:pt x="4580077" y="1864919"/>
                </a:lnTo>
                <a:lnTo>
                  <a:pt x="4975098" y="1864919"/>
                </a:lnTo>
                <a:lnTo>
                  <a:pt x="5042154" y="2030730"/>
                </a:lnTo>
                <a:lnTo>
                  <a:pt x="5248199" y="2030730"/>
                </a:lnTo>
                <a:lnTo>
                  <a:pt x="4883658" y="1177290"/>
                </a:lnTo>
                <a:close/>
                <a:moveTo>
                  <a:pt x="3878428" y="1177290"/>
                </a:moveTo>
                <a:lnTo>
                  <a:pt x="3878428" y="2030730"/>
                </a:lnTo>
                <a:lnTo>
                  <a:pt x="4071061" y="2030730"/>
                </a:lnTo>
                <a:lnTo>
                  <a:pt x="4071061" y="1177290"/>
                </a:lnTo>
                <a:close/>
                <a:moveTo>
                  <a:pt x="2908478" y="1177290"/>
                </a:moveTo>
                <a:lnTo>
                  <a:pt x="2908478" y="1340663"/>
                </a:lnTo>
                <a:lnTo>
                  <a:pt x="3168167" y="1340663"/>
                </a:lnTo>
                <a:lnTo>
                  <a:pt x="3168167" y="2030730"/>
                </a:lnTo>
                <a:lnTo>
                  <a:pt x="3360801" y="2030730"/>
                </a:lnTo>
                <a:lnTo>
                  <a:pt x="3360801" y="1340663"/>
                </a:lnTo>
                <a:lnTo>
                  <a:pt x="3621710" y="1340663"/>
                </a:lnTo>
                <a:lnTo>
                  <a:pt x="3621710" y="1177290"/>
                </a:lnTo>
                <a:close/>
                <a:moveTo>
                  <a:pt x="2459203" y="1177290"/>
                </a:moveTo>
                <a:lnTo>
                  <a:pt x="2459203" y="2030730"/>
                </a:lnTo>
                <a:lnTo>
                  <a:pt x="2651836" y="2030730"/>
                </a:lnTo>
                <a:lnTo>
                  <a:pt x="2651836" y="1177290"/>
                </a:lnTo>
                <a:close/>
                <a:moveTo>
                  <a:pt x="1344778" y="1177290"/>
                </a:moveTo>
                <a:lnTo>
                  <a:pt x="1344778" y="2030730"/>
                </a:lnTo>
                <a:lnTo>
                  <a:pt x="1528878" y="2030730"/>
                </a:lnTo>
                <a:lnTo>
                  <a:pt x="1528878" y="1482090"/>
                </a:lnTo>
                <a:lnTo>
                  <a:pt x="1942186" y="2030730"/>
                </a:lnTo>
                <a:lnTo>
                  <a:pt x="2117751" y="2030730"/>
                </a:lnTo>
                <a:lnTo>
                  <a:pt x="2117751" y="1177290"/>
                </a:lnTo>
                <a:lnTo>
                  <a:pt x="1934871" y="1177290"/>
                </a:lnTo>
                <a:lnTo>
                  <a:pt x="1934871" y="1728369"/>
                </a:lnTo>
                <a:lnTo>
                  <a:pt x="1520343" y="1177290"/>
                </a:lnTo>
                <a:close/>
                <a:moveTo>
                  <a:pt x="811379" y="1177290"/>
                </a:moveTo>
                <a:lnTo>
                  <a:pt x="811379" y="2030730"/>
                </a:lnTo>
                <a:lnTo>
                  <a:pt x="1004012" y="2030730"/>
                </a:lnTo>
                <a:lnTo>
                  <a:pt x="1004012" y="1177290"/>
                </a:lnTo>
                <a:close/>
                <a:moveTo>
                  <a:pt x="0" y="0"/>
                </a:moveTo>
                <a:lnTo>
                  <a:pt x="9410700" y="0"/>
                </a:lnTo>
                <a:lnTo>
                  <a:pt x="9410700" y="3200400"/>
                </a:lnTo>
                <a:lnTo>
                  <a:pt x="0" y="3200400"/>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0" name="Picture Placeholder 4"/>
          <p:cNvSpPr>
            <a:spLocks noGrp="1"/>
          </p:cNvSpPr>
          <p:nvPr>
            <p:ph type="pic" sz="quarter" idx="10" hasCustomPrompt="1"/>
          </p:nvPr>
        </p:nvSpPr>
        <p:spPr>
          <a:xfrm>
            <a:off x="7657761" y="2457449"/>
            <a:ext cx="3775049" cy="2590409"/>
          </a:xfrm>
          <a:prstGeom prst="rect">
            <a:avLst/>
          </a:prstGeom>
          <a:noFill/>
          <a:effectLst>
            <a:outerShdw blurRad="800100" dist="558800" dir="5400000" algn="t" rotWithShape="0">
              <a:prstClr val="black">
                <a:alpha val="15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4_Custom Layout">
    <p:bg>
      <p:bgPr>
        <a:solidFill>
          <a:schemeClr val="accent3"/>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0" hasCustomPrompt="1"/>
          </p:nvPr>
        </p:nvSpPr>
        <p:spPr>
          <a:xfrm>
            <a:off x="1200150" y="1028700"/>
            <a:ext cx="7467600" cy="4857750"/>
          </a:xfrm>
          <a:custGeom>
            <a:avLst/>
            <a:gdLst>
              <a:gd name="connsiteX0" fmla="*/ 161957 w 7867650"/>
              <a:gd name="connsiteY0" fmla="*/ 0 h 4857750"/>
              <a:gd name="connsiteX1" fmla="*/ 7705693 w 7867650"/>
              <a:gd name="connsiteY1" fmla="*/ 0 h 4857750"/>
              <a:gd name="connsiteX2" fmla="*/ 7867650 w 7867650"/>
              <a:gd name="connsiteY2" fmla="*/ 161957 h 4857750"/>
              <a:gd name="connsiteX3" fmla="*/ 7867650 w 7867650"/>
              <a:gd name="connsiteY3" fmla="*/ 4695793 h 4857750"/>
              <a:gd name="connsiteX4" fmla="*/ 7705693 w 7867650"/>
              <a:gd name="connsiteY4" fmla="*/ 4857750 h 4857750"/>
              <a:gd name="connsiteX5" fmla="*/ 161957 w 7867650"/>
              <a:gd name="connsiteY5" fmla="*/ 4857750 h 4857750"/>
              <a:gd name="connsiteX6" fmla="*/ 0 w 7867650"/>
              <a:gd name="connsiteY6" fmla="*/ 4695793 h 4857750"/>
              <a:gd name="connsiteX7" fmla="*/ 0 w 7867650"/>
              <a:gd name="connsiteY7" fmla="*/ 161957 h 4857750"/>
              <a:gd name="connsiteX8" fmla="*/ 161957 w 7867650"/>
              <a:gd name="connsiteY8" fmla="*/ 0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7650" h="4857750">
                <a:moveTo>
                  <a:pt x="161957" y="0"/>
                </a:moveTo>
                <a:lnTo>
                  <a:pt x="7705693" y="0"/>
                </a:lnTo>
                <a:cubicBezTo>
                  <a:pt x="7795139" y="0"/>
                  <a:pt x="7867650" y="72511"/>
                  <a:pt x="7867650" y="161957"/>
                </a:cubicBezTo>
                <a:lnTo>
                  <a:pt x="7867650" y="4695793"/>
                </a:lnTo>
                <a:cubicBezTo>
                  <a:pt x="7867650" y="4785239"/>
                  <a:pt x="7795139" y="4857750"/>
                  <a:pt x="7705693" y="4857750"/>
                </a:cubicBezTo>
                <a:lnTo>
                  <a:pt x="161957" y="4857750"/>
                </a:lnTo>
                <a:cubicBezTo>
                  <a:pt x="72511" y="4857750"/>
                  <a:pt x="0" y="4785239"/>
                  <a:pt x="0" y="4695793"/>
                </a:cubicBezTo>
                <a:lnTo>
                  <a:pt x="0" y="161957"/>
                </a:lnTo>
                <a:cubicBezTo>
                  <a:pt x="0" y="72511"/>
                  <a:pt x="72511" y="0"/>
                  <a:pt x="161957" y="0"/>
                </a:cubicBezTo>
                <a:close/>
              </a:path>
            </a:pathLst>
          </a:custGeom>
          <a:noFill/>
          <a:effectLst>
            <a:outerShdw blurRad="965200" dist="622300" dir="5400000" sx="90000" sy="90000" algn="t" rotWithShape="0">
              <a:prstClr val="black">
                <a:alpha val="40000"/>
              </a:prstClr>
            </a:outerShdw>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3" name="TextBox 2"/>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bg1"/>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bg1"/>
              </a:solidFill>
              <a:latin typeface="Montserrat" panose="00000500000000000000" pitchFamily="2" charset="0"/>
              <a:ea typeface="Roboto Condensed Light" panose="02000000000000000000" pitchFamily="2" charset="0"/>
              <a:cs typeface="Segoe UI Light" panose="020B0502040204020203" pitchFamily="34" charset="0"/>
            </a:endParaRPr>
          </a:p>
        </p:txBody>
      </p:sp>
      <p:sp>
        <p:nvSpPr>
          <p:cNvPr id="4" name="TextBox 3"/>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grpSp>
        <p:nvGrpSpPr>
          <p:cNvPr id="5" name="Group 4"/>
          <p:cNvGrpSpPr/>
          <p:nvPr userDrawn="1"/>
        </p:nvGrpSpPr>
        <p:grpSpPr>
          <a:xfrm>
            <a:off x="11154152" y="298448"/>
            <a:ext cx="260998" cy="260996"/>
            <a:chOff x="11154152" y="401684"/>
            <a:chExt cx="260998" cy="260996"/>
          </a:xfrm>
        </p:grpSpPr>
        <p:sp>
          <p:nvSpPr>
            <p:cNvPr id="6" name="Oval 5"/>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8" name="Group 7"/>
          <p:cNvGrpSpPr/>
          <p:nvPr userDrawn="1"/>
        </p:nvGrpSpPr>
        <p:grpSpPr>
          <a:xfrm>
            <a:off x="11496715" y="298448"/>
            <a:ext cx="260998" cy="260996"/>
            <a:chOff x="11496715" y="298448"/>
            <a:chExt cx="260998" cy="260996"/>
          </a:xfrm>
        </p:grpSpPr>
        <p:sp>
          <p:nvSpPr>
            <p:cNvPr id="9" name="Oval 8"/>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userDrawn="1"/>
          </p:nvGrpSpPr>
          <p:grpSpPr>
            <a:xfrm>
              <a:off x="11567653" y="369673"/>
              <a:ext cx="155243" cy="118545"/>
              <a:chOff x="11567653" y="472909"/>
              <a:chExt cx="155243" cy="118545"/>
            </a:xfrm>
          </p:grpSpPr>
          <p:sp>
            <p:nvSpPr>
              <p:cNvPr id="11"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2"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13" name="Group 12"/>
          <p:cNvGrpSpPr/>
          <p:nvPr userDrawn="1"/>
        </p:nvGrpSpPr>
        <p:grpSpPr>
          <a:xfrm>
            <a:off x="10811589" y="298448"/>
            <a:ext cx="260998" cy="260996"/>
            <a:chOff x="10811589" y="401684"/>
            <a:chExt cx="260998" cy="260996"/>
          </a:xfrm>
        </p:grpSpPr>
        <p:sp>
          <p:nvSpPr>
            <p:cNvPr id="14" name="Oval 13"/>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17" name="TextBox 16"/>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solidFill>
              </a:rPr>
              <a:t>2030 </a:t>
            </a:r>
            <a:r>
              <a:rPr lang="en-US" dirty="0">
                <a:solidFill>
                  <a:schemeClr val="bg1"/>
                </a:solidFill>
              </a:rPr>
              <a:t>- ALL RIGHTS</a:t>
            </a:r>
            <a:endParaRPr lang="id-ID" dirty="0">
              <a:solidFill>
                <a:schemeClr val="bg1"/>
              </a:solidFill>
            </a:endParaRPr>
          </a:p>
        </p:txBody>
      </p:sp>
      <p:cxnSp>
        <p:nvCxnSpPr>
          <p:cNvPr id="18" name="Straight Connector 17"/>
          <p:cNvCxnSpPr/>
          <p:nvPr userDrawn="1"/>
        </p:nvCxnSpPr>
        <p:spPr>
          <a:xfrm>
            <a:off x="1200150" y="6529297"/>
            <a:ext cx="92202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10" name="Group 9"/>
          <p:cNvGrpSpPr/>
          <p:nvPr userDrawn="1"/>
        </p:nvGrpSpPr>
        <p:grpSpPr>
          <a:xfrm>
            <a:off x="-146885" y="208829"/>
            <a:ext cx="10075580" cy="6101708"/>
            <a:chOff x="-146885" y="208829"/>
            <a:chExt cx="10075580" cy="6101708"/>
          </a:xfrm>
        </p:grpSpPr>
        <p:sp>
          <p:nvSpPr>
            <p:cNvPr id="12" name="Oval 11"/>
            <p:cNvSpPr/>
            <p:nvPr userDrawn="1"/>
          </p:nvSpPr>
          <p:spPr>
            <a:xfrm>
              <a:off x="5064868" y="208829"/>
              <a:ext cx="2654267" cy="265426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46885" y="698534"/>
              <a:ext cx="837429" cy="83742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4322201" y="5748443"/>
              <a:ext cx="329592" cy="3295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248422" y="5913239"/>
              <a:ext cx="188807" cy="18880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122168" y="2768692"/>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3163961" y="533738"/>
              <a:ext cx="329592" cy="32959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9739888" y="6121730"/>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7725572" y="5980945"/>
              <a:ext cx="329592" cy="32959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4"/>
          <p:cNvSpPr>
            <a:spLocks noGrp="1"/>
          </p:cNvSpPr>
          <p:nvPr>
            <p:ph type="pic" sz="quarter" idx="10" hasCustomPrompt="1"/>
          </p:nvPr>
        </p:nvSpPr>
        <p:spPr>
          <a:xfrm>
            <a:off x="5745889" y="1645622"/>
            <a:ext cx="7329621" cy="4102821"/>
          </a:xfrm>
          <a:prstGeom prst="rect">
            <a:avLst/>
          </a:prstGeom>
          <a:solidFill>
            <a:srgbClr val="F7F7F7"/>
          </a:solidFill>
          <a:effectLst>
            <a:outerShdw blurRad="1270000" sx="102000" sy="102000" algn="ctr" rotWithShape="0">
              <a:prstClr val="black">
                <a:alpha val="17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grpSp>
        <p:nvGrpSpPr>
          <p:cNvPr id="2" name="Group 1"/>
          <p:cNvGrpSpPr/>
          <p:nvPr userDrawn="1"/>
        </p:nvGrpSpPr>
        <p:grpSpPr>
          <a:xfrm>
            <a:off x="5745889" y="1170912"/>
            <a:ext cx="7329622" cy="474710"/>
            <a:chOff x="3179886" y="2083564"/>
            <a:chExt cx="5702858" cy="369350"/>
          </a:xfrm>
          <a:effectLst/>
        </p:grpSpPr>
        <p:grpSp>
          <p:nvGrpSpPr>
            <p:cNvPr id="3" name="Group 2"/>
            <p:cNvGrpSpPr/>
            <p:nvPr/>
          </p:nvGrpSpPr>
          <p:grpSpPr>
            <a:xfrm>
              <a:off x="3179886" y="2083564"/>
              <a:ext cx="5702858" cy="369350"/>
              <a:chOff x="3179886" y="2083564"/>
              <a:chExt cx="5702858" cy="369350"/>
            </a:xfrm>
          </p:grpSpPr>
          <p:sp>
            <p:nvSpPr>
              <p:cNvPr id="5" name="Round Same Side Corner Rectangle 1"/>
              <p:cNvSpPr/>
              <p:nvPr/>
            </p:nvSpPr>
            <p:spPr>
              <a:xfrm>
                <a:off x="3179886" y="2083564"/>
                <a:ext cx="5702858" cy="369350"/>
              </a:xfrm>
              <a:prstGeom prst="round2SameRect">
                <a:avLst>
                  <a:gd name="adj1" fmla="val 149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 name="Group 5"/>
              <p:cNvGrpSpPr/>
              <p:nvPr/>
            </p:nvGrpSpPr>
            <p:grpSpPr>
              <a:xfrm>
                <a:off x="3382010" y="2233949"/>
                <a:ext cx="341854" cy="82531"/>
                <a:chOff x="3382010" y="2233949"/>
                <a:chExt cx="341854" cy="82531"/>
              </a:xfrm>
            </p:grpSpPr>
            <p:sp>
              <p:nvSpPr>
                <p:cNvPr id="7" name="Oval 6"/>
                <p:cNvSpPr/>
                <p:nvPr/>
              </p:nvSpPr>
              <p:spPr>
                <a:xfrm>
                  <a:off x="3382010" y="2233949"/>
                  <a:ext cx="82531" cy="825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Oval 7"/>
                <p:cNvSpPr/>
                <p:nvPr/>
              </p:nvSpPr>
              <p:spPr>
                <a:xfrm>
                  <a:off x="3511671" y="2233949"/>
                  <a:ext cx="82531" cy="825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3641333" y="2233949"/>
                  <a:ext cx="82531" cy="825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4" name="Rounded Rectangle 23"/>
            <p:cNvSpPr/>
            <p:nvPr/>
          </p:nvSpPr>
          <p:spPr>
            <a:xfrm>
              <a:off x="3965020" y="2182834"/>
              <a:ext cx="2674620" cy="1847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000" dirty="0">
                  <a:solidFill>
                    <a:schemeClr val="bg1">
                      <a:lumMod val="75000"/>
                    </a:schemeClr>
                  </a:solidFill>
                  <a:latin typeface="Segoe UI Light" panose="020B0502040204020203" pitchFamily="34" charset="0"/>
                  <a:cs typeface="Segoe UI Light" panose="020B0502040204020203" pitchFamily="34" charset="0"/>
                </a:rPr>
                <a:t>http://</a:t>
              </a:r>
              <a:r>
                <a:rPr lang="en-IN" sz="1000" dirty="0" smtClean="0">
                  <a:solidFill>
                    <a:schemeClr val="bg1">
                      <a:lumMod val="75000"/>
                    </a:schemeClr>
                  </a:solidFill>
                  <a:latin typeface="Segoe UI Light" panose="020B0502040204020203" pitchFamily="34" charset="0"/>
                  <a:cs typeface="Segoe UI Light" panose="020B0502040204020203" pitchFamily="34" charset="0"/>
                </a:rPr>
                <a:t> www.2ppt.com</a:t>
              </a:r>
              <a:endParaRPr lang="en-IN" sz="1000" dirty="0">
                <a:solidFill>
                  <a:schemeClr val="bg1">
                    <a:lumMod val="75000"/>
                  </a:schemeClr>
                </a:solidFill>
                <a:latin typeface="Segoe UI Light" panose="020B0502040204020203" pitchFamily="34" charset="0"/>
                <a:cs typeface="Segoe UI Light" panose="020B0502040204020203" pitchFamily="34" charset="0"/>
              </a:endParaRPr>
            </a:p>
          </p:txBody>
        </p:sp>
      </p:grpSp>
      <p:sp>
        <p:nvSpPr>
          <p:cNvPr id="20" name="Oval 19"/>
          <p:cNvSpPr/>
          <p:nvPr userDrawn="1"/>
        </p:nvSpPr>
        <p:spPr>
          <a:xfrm>
            <a:off x="14301499" y="11568937"/>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2"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2" name="Freeform 21"/>
          <p:cNvSpPr/>
          <p:nvPr userDrawn="1"/>
        </p:nvSpPr>
        <p:spPr>
          <a:xfrm>
            <a:off x="0" y="5215146"/>
            <a:ext cx="2174438" cy="1642854"/>
          </a:xfrm>
          <a:custGeom>
            <a:avLst/>
            <a:gdLst>
              <a:gd name="connsiteX0" fmla="*/ 531584 w 2174438"/>
              <a:gd name="connsiteY0" fmla="*/ 0 h 1642854"/>
              <a:gd name="connsiteX1" fmla="*/ 2174438 w 2174438"/>
              <a:gd name="connsiteY1" fmla="*/ 1642854 h 1642854"/>
              <a:gd name="connsiteX2" fmla="*/ 0 w 2174438"/>
              <a:gd name="connsiteY2" fmla="*/ 1642854 h 1642854"/>
              <a:gd name="connsiteX3" fmla="*/ 0 w 2174438"/>
              <a:gd name="connsiteY3" fmla="*/ 89616 h 1642854"/>
              <a:gd name="connsiteX4" fmla="*/ 43050 w 2174438"/>
              <a:gd name="connsiteY4" fmla="*/ 73860 h 1642854"/>
              <a:gd name="connsiteX5" fmla="*/ 531584 w 2174438"/>
              <a:gd name="connsiteY5" fmla="*/ 0 h 164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38" h="1642854">
                <a:moveTo>
                  <a:pt x="531584" y="0"/>
                </a:moveTo>
                <a:cubicBezTo>
                  <a:pt x="1438907" y="0"/>
                  <a:pt x="2174438" y="735531"/>
                  <a:pt x="2174438" y="1642854"/>
                </a:cubicBezTo>
                <a:lnTo>
                  <a:pt x="0" y="1642854"/>
                </a:lnTo>
                <a:lnTo>
                  <a:pt x="0" y="89616"/>
                </a:lnTo>
                <a:lnTo>
                  <a:pt x="43050" y="73860"/>
                </a:lnTo>
                <a:cubicBezTo>
                  <a:pt x="197378" y="25859"/>
                  <a:pt x="361461" y="0"/>
                  <a:pt x="53158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7129618" y="0"/>
            <a:ext cx="5062383" cy="6858000"/>
          </a:xfrm>
          <a:custGeom>
            <a:avLst/>
            <a:gdLst>
              <a:gd name="connsiteX0" fmla="*/ 314566 w 5062383"/>
              <a:gd name="connsiteY0" fmla="*/ 0 h 6858000"/>
              <a:gd name="connsiteX1" fmla="*/ 5062383 w 5062383"/>
              <a:gd name="connsiteY1" fmla="*/ 0 h 6858000"/>
              <a:gd name="connsiteX2" fmla="*/ 5062383 w 5062383"/>
              <a:gd name="connsiteY2" fmla="*/ 6858000 h 6858000"/>
              <a:gd name="connsiteX3" fmla="*/ 3120599 w 5062383"/>
              <a:gd name="connsiteY3" fmla="*/ 6858000 h 6858000"/>
              <a:gd name="connsiteX4" fmla="*/ 2921104 w 5062383"/>
              <a:gd name="connsiteY4" fmla="*/ 6755825 h 6858000"/>
              <a:gd name="connsiteX5" fmla="*/ 0 w 5062383"/>
              <a:gd name="connsiteY5" fmla="*/ 1847850 h 6858000"/>
              <a:gd name="connsiteX6" fmla="*/ 250940 w 5062383"/>
              <a:gd name="connsiteY6" fmla="*/ 1880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383" h="6858000">
                <a:moveTo>
                  <a:pt x="314566" y="0"/>
                </a:moveTo>
                <a:lnTo>
                  <a:pt x="5062383" y="0"/>
                </a:lnTo>
                <a:lnTo>
                  <a:pt x="5062383" y="6858000"/>
                </a:lnTo>
                <a:lnTo>
                  <a:pt x="3120599" y="6858000"/>
                </a:lnTo>
                <a:lnTo>
                  <a:pt x="2921104" y="6755825"/>
                </a:lnTo>
                <a:cubicBezTo>
                  <a:pt x="1181164" y="5810633"/>
                  <a:pt x="0" y="3967179"/>
                  <a:pt x="0" y="1847850"/>
                </a:cubicBezTo>
                <a:cubicBezTo>
                  <a:pt x="0" y="1269851"/>
                  <a:pt x="87856" y="712372"/>
                  <a:pt x="250940" y="188038"/>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solidFill>
                  <a:schemeClr val="bg1">
                    <a:lumMod val="65000"/>
                  </a:schemeClr>
                </a:solidFill>
                <a:latin typeface="Montserrat Medium" panose="00000600000000000000" pitchFamily="2" charset="0"/>
              </a:defRPr>
            </a:lvl1pPr>
          </a:lstStyle>
          <a:p>
            <a:r>
              <a:rPr lang="en-US" dirty="0"/>
              <a:t>IMAGE</a:t>
            </a:r>
          </a:p>
        </p:txBody>
      </p:sp>
      <p:sp>
        <p:nvSpPr>
          <p:cNvPr id="10" name="TextBox 9"/>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tx1">
                    <a:alpha val="7000"/>
                  </a:schemeClr>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tx1">
                  <a:alpha val="7000"/>
                </a:schemeClr>
              </a:solidFill>
              <a:latin typeface="Montserrat" panose="00000500000000000000" pitchFamily="2" charset="0"/>
              <a:ea typeface="Roboto Condensed Light" panose="02000000000000000000" pitchFamily="2" charset="0"/>
              <a:cs typeface="Segoe UI Light" panose="020B0502040204020203" pitchFamily="34" charset="0"/>
            </a:endParaRPr>
          </a:p>
        </p:txBody>
      </p:sp>
      <p:cxnSp>
        <p:nvCxnSpPr>
          <p:cNvPr id="14" name="Straight Connector 13"/>
          <p:cNvCxnSpPr/>
          <p:nvPr userDrawn="1"/>
        </p:nvCxnSpPr>
        <p:spPr>
          <a:xfrm>
            <a:off x="1200150" y="6529297"/>
            <a:ext cx="9220200" cy="0"/>
          </a:xfrm>
          <a:prstGeom prst="line">
            <a:avLst/>
          </a:prstGeom>
          <a:ln>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878249" y="753609"/>
            <a:ext cx="4990996" cy="5192788"/>
            <a:chOff x="878249" y="753609"/>
            <a:chExt cx="4990996" cy="5192788"/>
          </a:xfrm>
        </p:grpSpPr>
        <p:sp>
          <p:nvSpPr>
            <p:cNvPr id="15" name="Oval 14"/>
            <p:cNvSpPr/>
            <p:nvPr userDrawn="1"/>
          </p:nvSpPr>
          <p:spPr>
            <a:xfrm>
              <a:off x="5275039" y="2354790"/>
              <a:ext cx="174957" cy="1749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878249" y="1596425"/>
              <a:ext cx="103307" cy="1033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619779" y="5696931"/>
              <a:ext cx="249466" cy="2494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718635" y="753609"/>
              <a:ext cx="264940" cy="2649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2999164" y="5556199"/>
              <a:ext cx="103307" cy="1033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tx1">
                    <a:alpha val="20000"/>
                  </a:schemeClr>
                </a:solidFill>
              </a:rPr>
              <a:t>2030 </a:t>
            </a:r>
            <a:r>
              <a:rPr lang="en-US" dirty="0">
                <a:solidFill>
                  <a:schemeClr val="tx1">
                    <a:alpha val="20000"/>
                  </a:schemeClr>
                </a:solidFill>
              </a:rPr>
              <a:t>- ALL RIGHTS</a:t>
            </a:r>
            <a:endParaRPr lang="id-ID" dirty="0">
              <a:solidFill>
                <a:schemeClr val="tx1">
                  <a:alpha val="2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6115050" y="0"/>
            <a:ext cx="607695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1" y="0"/>
            <a:ext cx="7492181"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1085849" y="3676650"/>
            <a:ext cx="2438401" cy="230505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4" name="Picture Placeholder 4"/>
          <p:cNvSpPr>
            <a:spLocks noGrp="1"/>
          </p:cNvSpPr>
          <p:nvPr>
            <p:ph type="pic" sz="quarter" idx="11" hasCustomPrompt="1"/>
          </p:nvPr>
        </p:nvSpPr>
        <p:spPr>
          <a:xfrm>
            <a:off x="3689349" y="3105150"/>
            <a:ext cx="2438401" cy="2876550"/>
          </a:xfrm>
          <a:prstGeom prst="rect">
            <a:avLst/>
          </a:prstGeom>
          <a:solidFill>
            <a:schemeClr val="bg1"/>
          </a:solidFill>
          <a:effectLst>
            <a:outerShdw blurRad="1270000" dist="279400" dir="5400000" algn="t" rotWithShape="0">
              <a:prstClr val="black">
                <a:alpha val="29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5" name="Picture Placeholder 4"/>
          <p:cNvSpPr>
            <a:spLocks noGrp="1"/>
          </p:cNvSpPr>
          <p:nvPr>
            <p:ph type="pic" sz="quarter" idx="12" hasCustomPrompt="1"/>
          </p:nvPr>
        </p:nvSpPr>
        <p:spPr>
          <a:xfrm>
            <a:off x="6292849" y="3676650"/>
            <a:ext cx="2438401" cy="230505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6" name="Picture Placeholder 4"/>
          <p:cNvSpPr>
            <a:spLocks noGrp="1"/>
          </p:cNvSpPr>
          <p:nvPr>
            <p:ph type="pic" sz="quarter" idx="13" hasCustomPrompt="1"/>
          </p:nvPr>
        </p:nvSpPr>
        <p:spPr>
          <a:xfrm>
            <a:off x="8896349" y="3676650"/>
            <a:ext cx="2438401" cy="230505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815582" y="1447800"/>
            <a:ext cx="6129349" cy="4328160"/>
          </a:xfrm>
          <a:custGeom>
            <a:avLst/>
            <a:gdLst>
              <a:gd name="connsiteX0" fmla="*/ 1969535 w 5319567"/>
              <a:gd name="connsiteY0" fmla="*/ 2931831 h 3756343"/>
              <a:gd name="connsiteX1" fmla="*/ 3000557 w 5319567"/>
              <a:gd name="connsiteY1" fmla="*/ 2931831 h 3756343"/>
              <a:gd name="connsiteX2" fmla="*/ 3021500 w 5319567"/>
              <a:gd name="connsiteY2" fmla="*/ 2932728 h 3756343"/>
              <a:gd name="connsiteX3" fmla="*/ 3042145 w 5319567"/>
              <a:gd name="connsiteY3" fmla="*/ 2933924 h 3756343"/>
              <a:gd name="connsiteX4" fmla="*/ 3063088 w 5319567"/>
              <a:gd name="connsiteY4" fmla="*/ 2936614 h 3756343"/>
              <a:gd name="connsiteX5" fmla="*/ 3083434 w 5319567"/>
              <a:gd name="connsiteY5" fmla="*/ 2940202 h 3756343"/>
              <a:gd name="connsiteX6" fmla="*/ 3103180 w 5319567"/>
              <a:gd name="connsiteY6" fmla="*/ 2944985 h 3756343"/>
              <a:gd name="connsiteX7" fmla="*/ 3122628 w 5319567"/>
              <a:gd name="connsiteY7" fmla="*/ 2950665 h 3756343"/>
              <a:gd name="connsiteX8" fmla="*/ 3141776 w 5319567"/>
              <a:gd name="connsiteY8" fmla="*/ 2956943 h 3756343"/>
              <a:gd name="connsiteX9" fmla="*/ 3160626 w 5319567"/>
              <a:gd name="connsiteY9" fmla="*/ 2964417 h 3756343"/>
              <a:gd name="connsiteX10" fmla="*/ 3178876 w 5319567"/>
              <a:gd name="connsiteY10" fmla="*/ 2972788 h 3756343"/>
              <a:gd name="connsiteX11" fmla="*/ 3196529 w 5319567"/>
              <a:gd name="connsiteY11" fmla="*/ 2982055 h 3756343"/>
              <a:gd name="connsiteX12" fmla="*/ 3213882 w 5319567"/>
              <a:gd name="connsiteY12" fmla="*/ 2991622 h 3756343"/>
              <a:gd name="connsiteX13" fmla="*/ 3230637 w 5319567"/>
              <a:gd name="connsiteY13" fmla="*/ 3002683 h 3756343"/>
              <a:gd name="connsiteX14" fmla="*/ 3246793 w 5319567"/>
              <a:gd name="connsiteY14" fmla="*/ 3014043 h 3756343"/>
              <a:gd name="connsiteX15" fmla="*/ 3262351 w 5319567"/>
              <a:gd name="connsiteY15" fmla="*/ 3026300 h 3756343"/>
              <a:gd name="connsiteX16" fmla="*/ 3277311 w 5319567"/>
              <a:gd name="connsiteY16" fmla="*/ 3039454 h 3756343"/>
              <a:gd name="connsiteX17" fmla="*/ 3291672 w 5319567"/>
              <a:gd name="connsiteY17" fmla="*/ 3053206 h 3756343"/>
              <a:gd name="connsiteX18" fmla="*/ 3305435 w 5319567"/>
              <a:gd name="connsiteY18" fmla="*/ 3067556 h 3756343"/>
              <a:gd name="connsiteX19" fmla="*/ 3318600 w 5319567"/>
              <a:gd name="connsiteY19" fmla="*/ 3082503 h 3756343"/>
              <a:gd name="connsiteX20" fmla="*/ 3330568 w 5319567"/>
              <a:gd name="connsiteY20" fmla="*/ 3097750 h 3756343"/>
              <a:gd name="connsiteX21" fmla="*/ 3342236 w 5319567"/>
              <a:gd name="connsiteY21" fmla="*/ 3114192 h 3756343"/>
              <a:gd name="connsiteX22" fmla="*/ 3353007 w 5319567"/>
              <a:gd name="connsiteY22" fmla="*/ 3130934 h 3756343"/>
              <a:gd name="connsiteX23" fmla="*/ 3362881 w 5319567"/>
              <a:gd name="connsiteY23" fmla="*/ 3148273 h 3756343"/>
              <a:gd name="connsiteX24" fmla="*/ 3371856 w 5319567"/>
              <a:gd name="connsiteY24" fmla="*/ 3165911 h 3756343"/>
              <a:gd name="connsiteX25" fmla="*/ 3380234 w 5319567"/>
              <a:gd name="connsiteY25" fmla="*/ 3183849 h 3756343"/>
              <a:gd name="connsiteX26" fmla="*/ 3387714 w 5319567"/>
              <a:gd name="connsiteY26" fmla="*/ 3202683 h 3756343"/>
              <a:gd name="connsiteX27" fmla="*/ 3394296 w 5319567"/>
              <a:gd name="connsiteY27" fmla="*/ 3221816 h 3756343"/>
              <a:gd name="connsiteX28" fmla="*/ 3399981 w 5319567"/>
              <a:gd name="connsiteY28" fmla="*/ 3241247 h 3756343"/>
              <a:gd name="connsiteX29" fmla="*/ 3404469 w 5319567"/>
              <a:gd name="connsiteY29" fmla="*/ 3261277 h 3756343"/>
              <a:gd name="connsiteX30" fmla="*/ 3408059 w 5319567"/>
              <a:gd name="connsiteY30" fmla="*/ 3281606 h 3756343"/>
              <a:gd name="connsiteX31" fmla="*/ 3410752 w 5319567"/>
              <a:gd name="connsiteY31" fmla="*/ 3301935 h 3756343"/>
              <a:gd name="connsiteX32" fmla="*/ 3412248 w 5319567"/>
              <a:gd name="connsiteY32" fmla="*/ 3323161 h 3756343"/>
              <a:gd name="connsiteX33" fmla="*/ 3413145 w 5319567"/>
              <a:gd name="connsiteY33" fmla="*/ 3344087 h 3756343"/>
              <a:gd name="connsiteX34" fmla="*/ 3412248 w 5319567"/>
              <a:gd name="connsiteY34" fmla="*/ 3365014 h 3756343"/>
              <a:gd name="connsiteX35" fmla="*/ 3410752 w 5319567"/>
              <a:gd name="connsiteY35" fmla="*/ 3386240 h 3756343"/>
              <a:gd name="connsiteX36" fmla="*/ 3408059 w 5319567"/>
              <a:gd name="connsiteY36" fmla="*/ 3406568 h 3756343"/>
              <a:gd name="connsiteX37" fmla="*/ 3404469 w 5319567"/>
              <a:gd name="connsiteY37" fmla="*/ 3426897 h 3756343"/>
              <a:gd name="connsiteX38" fmla="*/ 3399981 w 5319567"/>
              <a:gd name="connsiteY38" fmla="*/ 3446927 h 3756343"/>
              <a:gd name="connsiteX39" fmla="*/ 3394296 w 5319567"/>
              <a:gd name="connsiteY39" fmla="*/ 3466060 h 3756343"/>
              <a:gd name="connsiteX40" fmla="*/ 3387714 w 5319567"/>
              <a:gd name="connsiteY40" fmla="*/ 3485492 h 3756343"/>
              <a:gd name="connsiteX41" fmla="*/ 3380234 w 5319567"/>
              <a:gd name="connsiteY41" fmla="*/ 3504326 h 3756343"/>
              <a:gd name="connsiteX42" fmla="*/ 3371856 w 5319567"/>
              <a:gd name="connsiteY42" fmla="*/ 3522263 h 3756343"/>
              <a:gd name="connsiteX43" fmla="*/ 3362881 w 5319567"/>
              <a:gd name="connsiteY43" fmla="*/ 3539901 h 3756343"/>
              <a:gd name="connsiteX44" fmla="*/ 3353007 w 5319567"/>
              <a:gd name="connsiteY44" fmla="*/ 3557241 h 3756343"/>
              <a:gd name="connsiteX45" fmla="*/ 3342236 w 5319567"/>
              <a:gd name="connsiteY45" fmla="*/ 3573982 h 3756343"/>
              <a:gd name="connsiteX46" fmla="*/ 3330568 w 5319567"/>
              <a:gd name="connsiteY46" fmla="*/ 3590424 h 3756343"/>
              <a:gd name="connsiteX47" fmla="*/ 3318600 w 5319567"/>
              <a:gd name="connsiteY47" fmla="*/ 3605671 h 3756343"/>
              <a:gd name="connsiteX48" fmla="*/ 3305435 w 5319567"/>
              <a:gd name="connsiteY48" fmla="*/ 3620619 h 3756343"/>
              <a:gd name="connsiteX49" fmla="*/ 3291672 w 5319567"/>
              <a:gd name="connsiteY49" fmla="*/ 3634968 h 3756343"/>
              <a:gd name="connsiteX50" fmla="*/ 3277311 w 5319567"/>
              <a:gd name="connsiteY50" fmla="*/ 3648720 h 3756343"/>
              <a:gd name="connsiteX51" fmla="*/ 3262351 w 5319567"/>
              <a:gd name="connsiteY51" fmla="*/ 3661874 h 3756343"/>
              <a:gd name="connsiteX52" fmla="*/ 3246793 w 5319567"/>
              <a:gd name="connsiteY52" fmla="*/ 3674131 h 3756343"/>
              <a:gd name="connsiteX53" fmla="*/ 3230637 w 5319567"/>
              <a:gd name="connsiteY53" fmla="*/ 3685491 h 3756343"/>
              <a:gd name="connsiteX54" fmla="*/ 3213882 w 5319567"/>
              <a:gd name="connsiteY54" fmla="*/ 3696553 h 3756343"/>
              <a:gd name="connsiteX55" fmla="*/ 3196529 w 5319567"/>
              <a:gd name="connsiteY55" fmla="*/ 3706119 h 3756343"/>
              <a:gd name="connsiteX56" fmla="*/ 3178876 w 5319567"/>
              <a:gd name="connsiteY56" fmla="*/ 3715387 h 3756343"/>
              <a:gd name="connsiteX57" fmla="*/ 3160626 w 5319567"/>
              <a:gd name="connsiteY57" fmla="*/ 3723757 h 3756343"/>
              <a:gd name="connsiteX58" fmla="*/ 3141776 w 5319567"/>
              <a:gd name="connsiteY58" fmla="*/ 3731231 h 3756343"/>
              <a:gd name="connsiteX59" fmla="*/ 3122628 w 5319567"/>
              <a:gd name="connsiteY59" fmla="*/ 3737509 h 3756343"/>
              <a:gd name="connsiteX60" fmla="*/ 3103180 w 5319567"/>
              <a:gd name="connsiteY60" fmla="*/ 3743189 h 3756343"/>
              <a:gd name="connsiteX61" fmla="*/ 3083434 w 5319567"/>
              <a:gd name="connsiteY61" fmla="*/ 3747973 h 3756343"/>
              <a:gd name="connsiteX62" fmla="*/ 3063088 w 5319567"/>
              <a:gd name="connsiteY62" fmla="*/ 3751560 h 3756343"/>
              <a:gd name="connsiteX63" fmla="*/ 3042145 w 5319567"/>
              <a:gd name="connsiteY63" fmla="*/ 3754251 h 3756343"/>
              <a:gd name="connsiteX64" fmla="*/ 3021500 w 5319567"/>
              <a:gd name="connsiteY64" fmla="*/ 3755446 h 3756343"/>
              <a:gd name="connsiteX65" fmla="*/ 3000557 w 5319567"/>
              <a:gd name="connsiteY65" fmla="*/ 3756343 h 3756343"/>
              <a:gd name="connsiteX66" fmla="*/ 1969535 w 5319567"/>
              <a:gd name="connsiteY66" fmla="*/ 3756343 h 3756343"/>
              <a:gd name="connsiteX67" fmla="*/ 1948591 w 5319567"/>
              <a:gd name="connsiteY67" fmla="*/ 3755446 h 3756343"/>
              <a:gd name="connsiteX68" fmla="*/ 1927647 w 5319567"/>
              <a:gd name="connsiteY68" fmla="*/ 3754251 h 3756343"/>
              <a:gd name="connsiteX69" fmla="*/ 1906704 w 5319567"/>
              <a:gd name="connsiteY69" fmla="*/ 3751560 h 3756343"/>
              <a:gd name="connsiteX70" fmla="*/ 1886658 w 5319567"/>
              <a:gd name="connsiteY70" fmla="*/ 3747973 h 3756343"/>
              <a:gd name="connsiteX71" fmla="*/ 1866612 w 5319567"/>
              <a:gd name="connsiteY71" fmla="*/ 3743189 h 3756343"/>
              <a:gd name="connsiteX72" fmla="*/ 1847463 w 5319567"/>
              <a:gd name="connsiteY72" fmla="*/ 3737509 h 3756343"/>
              <a:gd name="connsiteX73" fmla="*/ 1828016 w 5319567"/>
              <a:gd name="connsiteY73" fmla="*/ 3731231 h 3756343"/>
              <a:gd name="connsiteX74" fmla="*/ 1809167 w 5319567"/>
              <a:gd name="connsiteY74" fmla="*/ 3723757 h 3756343"/>
              <a:gd name="connsiteX75" fmla="*/ 1791215 w 5319567"/>
              <a:gd name="connsiteY75" fmla="*/ 3715387 h 3756343"/>
              <a:gd name="connsiteX76" fmla="*/ 1773263 w 5319567"/>
              <a:gd name="connsiteY76" fmla="*/ 3706119 h 3756343"/>
              <a:gd name="connsiteX77" fmla="*/ 1756209 w 5319567"/>
              <a:gd name="connsiteY77" fmla="*/ 3696553 h 3756343"/>
              <a:gd name="connsiteX78" fmla="*/ 1739454 w 5319567"/>
              <a:gd name="connsiteY78" fmla="*/ 3685491 h 3756343"/>
              <a:gd name="connsiteX79" fmla="*/ 1722999 w 5319567"/>
              <a:gd name="connsiteY79" fmla="*/ 3674131 h 3756343"/>
              <a:gd name="connsiteX80" fmla="*/ 1707441 w 5319567"/>
              <a:gd name="connsiteY80" fmla="*/ 3661874 h 3756343"/>
              <a:gd name="connsiteX81" fmla="*/ 1692780 w 5319567"/>
              <a:gd name="connsiteY81" fmla="*/ 3648720 h 3756343"/>
              <a:gd name="connsiteX82" fmla="*/ 1678419 w 5319567"/>
              <a:gd name="connsiteY82" fmla="*/ 3634968 h 3756343"/>
              <a:gd name="connsiteX83" fmla="*/ 1664656 w 5319567"/>
              <a:gd name="connsiteY83" fmla="*/ 3620619 h 3756343"/>
              <a:gd name="connsiteX84" fmla="*/ 1651491 w 5319567"/>
              <a:gd name="connsiteY84" fmla="*/ 3605671 h 3756343"/>
              <a:gd name="connsiteX85" fmla="*/ 1639224 w 5319567"/>
              <a:gd name="connsiteY85" fmla="*/ 3590424 h 3756343"/>
              <a:gd name="connsiteX86" fmla="*/ 1627556 w 5319567"/>
              <a:gd name="connsiteY86" fmla="*/ 3573982 h 3756343"/>
              <a:gd name="connsiteX87" fmla="*/ 1616785 w 5319567"/>
              <a:gd name="connsiteY87" fmla="*/ 3557241 h 3756343"/>
              <a:gd name="connsiteX88" fmla="*/ 1606912 w 5319567"/>
              <a:gd name="connsiteY88" fmla="*/ 3539901 h 3756343"/>
              <a:gd name="connsiteX89" fmla="*/ 1597936 w 5319567"/>
              <a:gd name="connsiteY89" fmla="*/ 3522263 h 3756343"/>
              <a:gd name="connsiteX90" fmla="*/ 1589558 w 5319567"/>
              <a:gd name="connsiteY90" fmla="*/ 3504326 h 3756343"/>
              <a:gd name="connsiteX91" fmla="*/ 1582078 w 5319567"/>
              <a:gd name="connsiteY91" fmla="*/ 3485492 h 3756343"/>
              <a:gd name="connsiteX92" fmla="*/ 1575795 w 5319567"/>
              <a:gd name="connsiteY92" fmla="*/ 3466060 h 3756343"/>
              <a:gd name="connsiteX93" fmla="*/ 1570111 w 5319567"/>
              <a:gd name="connsiteY93" fmla="*/ 3446927 h 3756343"/>
              <a:gd name="connsiteX94" fmla="*/ 1565324 w 5319567"/>
              <a:gd name="connsiteY94" fmla="*/ 3426897 h 3756343"/>
              <a:gd name="connsiteX95" fmla="*/ 1561733 w 5319567"/>
              <a:gd name="connsiteY95" fmla="*/ 3406568 h 3756343"/>
              <a:gd name="connsiteX96" fmla="*/ 1559040 w 5319567"/>
              <a:gd name="connsiteY96" fmla="*/ 3386240 h 3756343"/>
              <a:gd name="connsiteX97" fmla="*/ 1557545 w 5319567"/>
              <a:gd name="connsiteY97" fmla="*/ 3365014 h 3756343"/>
              <a:gd name="connsiteX98" fmla="*/ 1556946 w 5319567"/>
              <a:gd name="connsiteY98" fmla="*/ 3344087 h 3756343"/>
              <a:gd name="connsiteX99" fmla="*/ 1557545 w 5319567"/>
              <a:gd name="connsiteY99" fmla="*/ 3323161 h 3756343"/>
              <a:gd name="connsiteX100" fmla="*/ 1559040 w 5319567"/>
              <a:gd name="connsiteY100" fmla="*/ 3301935 h 3756343"/>
              <a:gd name="connsiteX101" fmla="*/ 1561733 w 5319567"/>
              <a:gd name="connsiteY101" fmla="*/ 3281606 h 3756343"/>
              <a:gd name="connsiteX102" fmla="*/ 1565324 w 5319567"/>
              <a:gd name="connsiteY102" fmla="*/ 3261277 h 3756343"/>
              <a:gd name="connsiteX103" fmla="*/ 1570111 w 5319567"/>
              <a:gd name="connsiteY103" fmla="*/ 3241247 h 3756343"/>
              <a:gd name="connsiteX104" fmla="*/ 1575795 w 5319567"/>
              <a:gd name="connsiteY104" fmla="*/ 3221816 h 3756343"/>
              <a:gd name="connsiteX105" fmla="*/ 1582078 w 5319567"/>
              <a:gd name="connsiteY105" fmla="*/ 3202683 h 3756343"/>
              <a:gd name="connsiteX106" fmla="*/ 1589558 w 5319567"/>
              <a:gd name="connsiteY106" fmla="*/ 3183849 h 3756343"/>
              <a:gd name="connsiteX107" fmla="*/ 1597936 w 5319567"/>
              <a:gd name="connsiteY107" fmla="*/ 3165911 h 3756343"/>
              <a:gd name="connsiteX108" fmla="*/ 1606912 w 5319567"/>
              <a:gd name="connsiteY108" fmla="*/ 3148273 h 3756343"/>
              <a:gd name="connsiteX109" fmla="*/ 1616785 w 5319567"/>
              <a:gd name="connsiteY109" fmla="*/ 3130934 h 3756343"/>
              <a:gd name="connsiteX110" fmla="*/ 1627556 w 5319567"/>
              <a:gd name="connsiteY110" fmla="*/ 3114192 h 3756343"/>
              <a:gd name="connsiteX111" fmla="*/ 1639224 w 5319567"/>
              <a:gd name="connsiteY111" fmla="*/ 3097750 h 3756343"/>
              <a:gd name="connsiteX112" fmla="*/ 1651491 w 5319567"/>
              <a:gd name="connsiteY112" fmla="*/ 3082503 h 3756343"/>
              <a:gd name="connsiteX113" fmla="*/ 1664656 w 5319567"/>
              <a:gd name="connsiteY113" fmla="*/ 3067556 h 3756343"/>
              <a:gd name="connsiteX114" fmla="*/ 1678419 w 5319567"/>
              <a:gd name="connsiteY114" fmla="*/ 3053206 h 3756343"/>
              <a:gd name="connsiteX115" fmla="*/ 1692780 w 5319567"/>
              <a:gd name="connsiteY115" fmla="*/ 3039454 h 3756343"/>
              <a:gd name="connsiteX116" fmla="*/ 1707441 w 5319567"/>
              <a:gd name="connsiteY116" fmla="*/ 3026300 h 3756343"/>
              <a:gd name="connsiteX117" fmla="*/ 1722999 w 5319567"/>
              <a:gd name="connsiteY117" fmla="*/ 3014043 h 3756343"/>
              <a:gd name="connsiteX118" fmla="*/ 1739454 w 5319567"/>
              <a:gd name="connsiteY118" fmla="*/ 3002683 h 3756343"/>
              <a:gd name="connsiteX119" fmla="*/ 1756209 w 5319567"/>
              <a:gd name="connsiteY119" fmla="*/ 2991622 h 3756343"/>
              <a:gd name="connsiteX120" fmla="*/ 1773263 w 5319567"/>
              <a:gd name="connsiteY120" fmla="*/ 2982055 h 3756343"/>
              <a:gd name="connsiteX121" fmla="*/ 1791215 w 5319567"/>
              <a:gd name="connsiteY121" fmla="*/ 2972788 h 3756343"/>
              <a:gd name="connsiteX122" fmla="*/ 1809167 w 5319567"/>
              <a:gd name="connsiteY122" fmla="*/ 2964417 h 3756343"/>
              <a:gd name="connsiteX123" fmla="*/ 1828016 w 5319567"/>
              <a:gd name="connsiteY123" fmla="*/ 2956943 h 3756343"/>
              <a:gd name="connsiteX124" fmla="*/ 1847463 w 5319567"/>
              <a:gd name="connsiteY124" fmla="*/ 2950665 h 3756343"/>
              <a:gd name="connsiteX125" fmla="*/ 1866612 w 5319567"/>
              <a:gd name="connsiteY125" fmla="*/ 2944985 h 3756343"/>
              <a:gd name="connsiteX126" fmla="*/ 1886658 w 5319567"/>
              <a:gd name="connsiteY126" fmla="*/ 2940202 h 3756343"/>
              <a:gd name="connsiteX127" fmla="*/ 1906704 w 5319567"/>
              <a:gd name="connsiteY127" fmla="*/ 2936614 h 3756343"/>
              <a:gd name="connsiteX128" fmla="*/ 1927647 w 5319567"/>
              <a:gd name="connsiteY128" fmla="*/ 2933924 h 3756343"/>
              <a:gd name="connsiteX129" fmla="*/ 1948591 w 5319567"/>
              <a:gd name="connsiteY129" fmla="*/ 2932728 h 3756343"/>
              <a:gd name="connsiteX130" fmla="*/ 1437699 w 5319567"/>
              <a:gd name="connsiteY130" fmla="*/ 1954555 h 3756343"/>
              <a:gd name="connsiteX131" fmla="*/ 4132988 w 5319567"/>
              <a:gd name="connsiteY131" fmla="*/ 1954555 h 3756343"/>
              <a:gd name="connsiteX132" fmla="*/ 4153917 w 5319567"/>
              <a:gd name="connsiteY132" fmla="*/ 1955452 h 3756343"/>
              <a:gd name="connsiteX133" fmla="*/ 4175144 w 5319567"/>
              <a:gd name="connsiteY133" fmla="*/ 1956946 h 3756343"/>
              <a:gd name="connsiteX134" fmla="*/ 4195475 w 5319567"/>
              <a:gd name="connsiteY134" fmla="*/ 1959338 h 3756343"/>
              <a:gd name="connsiteX135" fmla="*/ 4215805 w 5319567"/>
              <a:gd name="connsiteY135" fmla="*/ 1962926 h 3756343"/>
              <a:gd name="connsiteX136" fmla="*/ 4235837 w 5319567"/>
              <a:gd name="connsiteY136" fmla="*/ 1967709 h 3756343"/>
              <a:gd name="connsiteX137" fmla="*/ 4255270 w 5319567"/>
              <a:gd name="connsiteY137" fmla="*/ 1973389 h 3756343"/>
              <a:gd name="connsiteX138" fmla="*/ 4274405 w 5319567"/>
              <a:gd name="connsiteY138" fmla="*/ 1979667 h 3756343"/>
              <a:gd name="connsiteX139" fmla="*/ 4293240 w 5319567"/>
              <a:gd name="connsiteY139" fmla="*/ 1987440 h 3756343"/>
              <a:gd name="connsiteX140" fmla="*/ 4311179 w 5319567"/>
              <a:gd name="connsiteY140" fmla="*/ 1995511 h 3756343"/>
              <a:gd name="connsiteX141" fmla="*/ 4328819 w 5319567"/>
              <a:gd name="connsiteY141" fmla="*/ 2004779 h 3756343"/>
              <a:gd name="connsiteX142" fmla="*/ 4346160 w 5319567"/>
              <a:gd name="connsiteY142" fmla="*/ 2014644 h 3756343"/>
              <a:gd name="connsiteX143" fmla="*/ 4362902 w 5319567"/>
              <a:gd name="connsiteY143" fmla="*/ 2025407 h 3756343"/>
              <a:gd name="connsiteX144" fmla="*/ 4379346 w 5319567"/>
              <a:gd name="connsiteY144" fmla="*/ 2036767 h 3756343"/>
              <a:gd name="connsiteX145" fmla="*/ 4394594 w 5319567"/>
              <a:gd name="connsiteY145" fmla="*/ 2049024 h 3756343"/>
              <a:gd name="connsiteX146" fmla="*/ 4409842 w 5319567"/>
              <a:gd name="connsiteY146" fmla="*/ 2062178 h 3756343"/>
              <a:gd name="connsiteX147" fmla="*/ 4424193 w 5319567"/>
              <a:gd name="connsiteY147" fmla="*/ 2075930 h 3756343"/>
              <a:gd name="connsiteX148" fmla="*/ 4437647 w 5319567"/>
              <a:gd name="connsiteY148" fmla="*/ 2090279 h 3756343"/>
              <a:gd name="connsiteX149" fmla="*/ 4450802 w 5319567"/>
              <a:gd name="connsiteY149" fmla="*/ 2105227 h 3756343"/>
              <a:gd name="connsiteX150" fmla="*/ 4463060 w 5319567"/>
              <a:gd name="connsiteY150" fmla="*/ 2120773 h 3756343"/>
              <a:gd name="connsiteX151" fmla="*/ 4474421 w 5319567"/>
              <a:gd name="connsiteY151" fmla="*/ 2136916 h 3756343"/>
              <a:gd name="connsiteX152" fmla="*/ 4485483 w 5319567"/>
              <a:gd name="connsiteY152" fmla="*/ 2153657 h 3756343"/>
              <a:gd name="connsiteX153" fmla="*/ 4495051 w 5319567"/>
              <a:gd name="connsiteY153" fmla="*/ 2170997 h 3756343"/>
              <a:gd name="connsiteX154" fmla="*/ 4504618 w 5319567"/>
              <a:gd name="connsiteY154" fmla="*/ 2188635 h 3756343"/>
              <a:gd name="connsiteX155" fmla="*/ 4512989 w 5319567"/>
              <a:gd name="connsiteY155" fmla="*/ 2206871 h 3756343"/>
              <a:gd name="connsiteX156" fmla="*/ 4520165 w 5319567"/>
              <a:gd name="connsiteY156" fmla="*/ 2225705 h 3756343"/>
              <a:gd name="connsiteX157" fmla="*/ 4526443 w 5319567"/>
              <a:gd name="connsiteY157" fmla="*/ 2244539 h 3756343"/>
              <a:gd name="connsiteX158" fmla="*/ 4532124 w 5319567"/>
              <a:gd name="connsiteY158" fmla="*/ 2264270 h 3756343"/>
              <a:gd name="connsiteX159" fmla="*/ 4536908 w 5319567"/>
              <a:gd name="connsiteY159" fmla="*/ 2284001 h 3756343"/>
              <a:gd name="connsiteX160" fmla="*/ 4540495 w 5319567"/>
              <a:gd name="connsiteY160" fmla="*/ 2304330 h 3756343"/>
              <a:gd name="connsiteX161" fmla="*/ 4543186 w 5319567"/>
              <a:gd name="connsiteY161" fmla="*/ 2324659 h 3756343"/>
              <a:gd name="connsiteX162" fmla="*/ 4544681 w 5319567"/>
              <a:gd name="connsiteY162" fmla="*/ 2345884 h 3756343"/>
              <a:gd name="connsiteX163" fmla="*/ 4545279 w 5319567"/>
              <a:gd name="connsiteY163" fmla="*/ 2366811 h 3756343"/>
              <a:gd name="connsiteX164" fmla="*/ 4544681 w 5319567"/>
              <a:gd name="connsiteY164" fmla="*/ 2388037 h 3756343"/>
              <a:gd name="connsiteX165" fmla="*/ 4543186 w 5319567"/>
              <a:gd name="connsiteY165" fmla="*/ 2408963 h 3756343"/>
              <a:gd name="connsiteX166" fmla="*/ 4540495 w 5319567"/>
              <a:gd name="connsiteY166" fmla="*/ 2429591 h 3756343"/>
              <a:gd name="connsiteX167" fmla="*/ 4536908 w 5319567"/>
              <a:gd name="connsiteY167" fmla="*/ 2449621 h 3756343"/>
              <a:gd name="connsiteX168" fmla="*/ 4532124 w 5319567"/>
              <a:gd name="connsiteY168" fmla="*/ 2469651 h 3756343"/>
              <a:gd name="connsiteX169" fmla="*/ 4526443 w 5319567"/>
              <a:gd name="connsiteY169" fmla="*/ 2489083 h 3756343"/>
              <a:gd name="connsiteX170" fmla="*/ 4520165 w 5319567"/>
              <a:gd name="connsiteY170" fmla="*/ 2508215 h 3756343"/>
              <a:gd name="connsiteX171" fmla="*/ 4512989 w 5319567"/>
              <a:gd name="connsiteY171" fmla="*/ 2527050 h 3756343"/>
              <a:gd name="connsiteX172" fmla="*/ 4504618 w 5319567"/>
              <a:gd name="connsiteY172" fmla="*/ 2544987 h 3756343"/>
              <a:gd name="connsiteX173" fmla="*/ 4495051 w 5319567"/>
              <a:gd name="connsiteY173" fmla="*/ 2562924 h 3756343"/>
              <a:gd name="connsiteX174" fmla="*/ 4485483 w 5319567"/>
              <a:gd name="connsiteY174" fmla="*/ 2579964 h 3756343"/>
              <a:gd name="connsiteX175" fmla="*/ 4474421 w 5319567"/>
              <a:gd name="connsiteY175" fmla="*/ 2597004 h 3756343"/>
              <a:gd name="connsiteX176" fmla="*/ 4463060 w 5319567"/>
              <a:gd name="connsiteY176" fmla="*/ 2613148 h 3756343"/>
              <a:gd name="connsiteX177" fmla="*/ 4450802 w 5319567"/>
              <a:gd name="connsiteY177" fmla="*/ 2628693 h 3756343"/>
              <a:gd name="connsiteX178" fmla="*/ 4437647 w 5319567"/>
              <a:gd name="connsiteY178" fmla="*/ 2643940 h 3756343"/>
              <a:gd name="connsiteX179" fmla="*/ 4424193 w 5319567"/>
              <a:gd name="connsiteY179" fmla="*/ 2658290 h 3756343"/>
              <a:gd name="connsiteX180" fmla="*/ 4409842 w 5319567"/>
              <a:gd name="connsiteY180" fmla="*/ 2671743 h 3756343"/>
              <a:gd name="connsiteX181" fmla="*/ 4394594 w 5319567"/>
              <a:gd name="connsiteY181" fmla="*/ 2684598 h 3756343"/>
              <a:gd name="connsiteX182" fmla="*/ 4379346 w 5319567"/>
              <a:gd name="connsiteY182" fmla="*/ 2696855 h 3756343"/>
              <a:gd name="connsiteX183" fmla="*/ 4362902 w 5319567"/>
              <a:gd name="connsiteY183" fmla="*/ 2708514 h 3756343"/>
              <a:gd name="connsiteX184" fmla="*/ 4346160 w 5319567"/>
              <a:gd name="connsiteY184" fmla="*/ 2719276 h 3756343"/>
              <a:gd name="connsiteX185" fmla="*/ 4328819 w 5319567"/>
              <a:gd name="connsiteY185" fmla="*/ 2729142 h 3756343"/>
              <a:gd name="connsiteX186" fmla="*/ 4311179 w 5319567"/>
              <a:gd name="connsiteY186" fmla="*/ 2738110 h 3756343"/>
              <a:gd name="connsiteX187" fmla="*/ 4293240 w 5319567"/>
              <a:gd name="connsiteY187" fmla="*/ 2746481 h 3756343"/>
              <a:gd name="connsiteX188" fmla="*/ 4274405 w 5319567"/>
              <a:gd name="connsiteY188" fmla="*/ 2753955 h 3756343"/>
              <a:gd name="connsiteX189" fmla="*/ 4255270 w 5319567"/>
              <a:gd name="connsiteY189" fmla="*/ 2760532 h 3756343"/>
              <a:gd name="connsiteX190" fmla="*/ 4235837 w 5319567"/>
              <a:gd name="connsiteY190" fmla="*/ 2765913 h 3756343"/>
              <a:gd name="connsiteX191" fmla="*/ 4215805 w 5319567"/>
              <a:gd name="connsiteY191" fmla="*/ 2770696 h 3756343"/>
              <a:gd name="connsiteX192" fmla="*/ 4195475 w 5319567"/>
              <a:gd name="connsiteY192" fmla="*/ 2774284 h 3756343"/>
              <a:gd name="connsiteX193" fmla="*/ 4175144 w 5319567"/>
              <a:gd name="connsiteY193" fmla="*/ 2776974 h 3756343"/>
              <a:gd name="connsiteX194" fmla="*/ 4153917 w 5319567"/>
              <a:gd name="connsiteY194" fmla="*/ 2778469 h 3756343"/>
              <a:gd name="connsiteX195" fmla="*/ 4132988 w 5319567"/>
              <a:gd name="connsiteY195" fmla="*/ 2779067 h 3756343"/>
              <a:gd name="connsiteX196" fmla="*/ 1437699 w 5319567"/>
              <a:gd name="connsiteY196" fmla="*/ 2779067 h 3756343"/>
              <a:gd name="connsiteX197" fmla="*/ 1416770 w 5319567"/>
              <a:gd name="connsiteY197" fmla="*/ 2778469 h 3756343"/>
              <a:gd name="connsiteX198" fmla="*/ 1395842 w 5319567"/>
              <a:gd name="connsiteY198" fmla="*/ 2776974 h 3756343"/>
              <a:gd name="connsiteX199" fmla="*/ 1375511 w 5319567"/>
              <a:gd name="connsiteY199" fmla="*/ 2774284 h 3756343"/>
              <a:gd name="connsiteX200" fmla="*/ 1354882 w 5319567"/>
              <a:gd name="connsiteY200" fmla="*/ 2770696 h 3756343"/>
              <a:gd name="connsiteX201" fmla="*/ 1334850 w 5319567"/>
              <a:gd name="connsiteY201" fmla="*/ 2765913 h 3756343"/>
              <a:gd name="connsiteX202" fmla="*/ 1315716 w 5319567"/>
              <a:gd name="connsiteY202" fmla="*/ 2760532 h 3756343"/>
              <a:gd name="connsiteX203" fmla="*/ 1296282 w 5319567"/>
              <a:gd name="connsiteY203" fmla="*/ 2753955 h 3756343"/>
              <a:gd name="connsiteX204" fmla="*/ 1277447 w 5319567"/>
              <a:gd name="connsiteY204" fmla="*/ 2746481 h 3756343"/>
              <a:gd name="connsiteX205" fmla="*/ 1259508 w 5319567"/>
              <a:gd name="connsiteY205" fmla="*/ 2738110 h 3756343"/>
              <a:gd name="connsiteX206" fmla="*/ 1241868 w 5319567"/>
              <a:gd name="connsiteY206" fmla="*/ 2729142 h 3756343"/>
              <a:gd name="connsiteX207" fmla="*/ 1224527 w 5319567"/>
              <a:gd name="connsiteY207" fmla="*/ 2719276 h 3756343"/>
              <a:gd name="connsiteX208" fmla="*/ 1207785 w 5319567"/>
              <a:gd name="connsiteY208" fmla="*/ 2708514 h 3756343"/>
              <a:gd name="connsiteX209" fmla="*/ 1191341 w 5319567"/>
              <a:gd name="connsiteY209" fmla="*/ 2696855 h 3756343"/>
              <a:gd name="connsiteX210" fmla="*/ 1176093 w 5319567"/>
              <a:gd name="connsiteY210" fmla="*/ 2684598 h 3756343"/>
              <a:gd name="connsiteX211" fmla="*/ 1161144 w 5319567"/>
              <a:gd name="connsiteY211" fmla="*/ 2671743 h 3756343"/>
              <a:gd name="connsiteX212" fmla="*/ 1146793 w 5319567"/>
              <a:gd name="connsiteY212" fmla="*/ 2658290 h 3756343"/>
              <a:gd name="connsiteX213" fmla="*/ 1133040 w 5319567"/>
              <a:gd name="connsiteY213" fmla="*/ 2643940 h 3756343"/>
              <a:gd name="connsiteX214" fmla="*/ 1119885 w 5319567"/>
              <a:gd name="connsiteY214" fmla="*/ 2628693 h 3756343"/>
              <a:gd name="connsiteX215" fmla="*/ 1107627 w 5319567"/>
              <a:gd name="connsiteY215" fmla="*/ 2613148 h 3756343"/>
              <a:gd name="connsiteX216" fmla="*/ 1096266 w 5319567"/>
              <a:gd name="connsiteY216" fmla="*/ 2597004 h 3756343"/>
              <a:gd name="connsiteX217" fmla="*/ 1085204 w 5319567"/>
              <a:gd name="connsiteY217" fmla="*/ 2579964 h 3756343"/>
              <a:gd name="connsiteX218" fmla="*/ 1075636 w 5319567"/>
              <a:gd name="connsiteY218" fmla="*/ 2562924 h 3756343"/>
              <a:gd name="connsiteX219" fmla="*/ 1066368 w 5319567"/>
              <a:gd name="connsiteY219" fmla="*/ 2544987 h 3756343"/>
              <a:gd name="connsiteX220" fmla="*/ 1057997 w 5319567"/>
              <a:gd name="connsiteY220" fmla="*/ 2527050 h 3756343"/>
              <a:gd name="connsiteX221" fmla="*/ 1050522 w 5319567"/>
              <a:gd name="connsiteY221" fmla="*/ 2508215 h 3756343"/>
              <a:gd name="connsiteX222" fmla="*/ 1044244 w 5319567"/>
              <a:gd name="connsiteY222" fmla="*/ 2489083 h 3756343"/>
              <a:gd name="connsiteX223" fmla="*/ 1038563 w 5319567"/>
              <a:gd name="connsiteY223" fmla="*/ 2469651 h 3756343"/>
              <a:gd name="connsiteX224" fmla="*/ 1033779 w 5319567"/>
              <a:gd name="connsiteY224" fmla="*/ 2449621 h 3756343"/>
              <a:gd name="connsiteX225" fmla="*/ 1030192 w 5319567"/>
              <a:gd name="connsiteY225" fmla="*/ 2429591 h 3756343"/>
              <a:gd name="connsiteX226" fmla="*/ 1027501 w 5319567"/>
              <a:gd name="connsiteY226" fmla="*/ 2408963 h 3756343"/>
              <a:gd name="connsiteX227" fmla="*/ 1026305 w 5319567"/>
              <a:gd name="connsiteY227" fmla="*/ 2388037 h 3756343"/>
              <a:gd name="connsiteX228" fmla="*/ 1025408 w 5319567"/>
              <a:gd name="connsiteY228" fmla="*/ 2366811 h 3756343"/>
              <a:gd name="connsiteX229" fmla="*/ 1026305 w 5319567"/>
              <a:gd name="connsiteY229" fmla="*/ 2345884 h 3756343"/>
              <a:gd name="connsiteX230" fmla="*/ 1027501 w 5319567"/>
              <a:gd name="connsiteY230" fmla="*/ 2324659 h 3756343"/>
              <a:gd name="connsiteX231" fmla="*/ 1030192 w 5319567"/>
              <a:gd name="connsiteY231" fmla="*/ 2304330 h 3756343"/>
              <a:gd name="connsiteX232" fmla="*/ 1033779 w 5319567"/>
              <a:gd name="connsiteY232" fmla="*/ 2284001 h 3756343"/>
              <a:gd name="connsiteX233" fmla="*/ 1038563 w 5319567"/>
              <a:gd name="connsiteY233" fmla="*/ 2264270 h 3756343"/>
              <a:gd name="connsiteX234" fmla="*/ 1044244 w 5319567"/>
              <a:gd name="connsiteY234" fmla="*/ 2244539 h 3756343"/>
              <a:gd name="connsiteX235" fmla="*/ 1050522 w 5319567"/>
              <a:gd name="connsiteY235" fmla="*/ 2225705 h 3756343"/>
              <a:gd name="connsiteX236" fmla="*/ 1057997 w 5319567"/>
              <a:gd name="connsiteY236" fmla="*/ 2206871 h 3756343"/>
              <a:gd name="connsiteX237" fmla="*/ 1066368 w 5319567"/>
              <a:gd name="connsiteY237" fmla="*/ 2188635 h 3756343"/>
              <a:gd name="connsiteX238" fmla="*/ 1075636 w 5319567"/>
              <a:gd name="connsiteY238" fmla="*/ 2170997 h 3756343"/>
              <a:gd name="connsiteX239" fmla="*/ 1085204 w 5319567"/>
              <a:gd name="connsiteY239" fmla="*/ 2153657 h 3756343"/>
              <a:gd name="connsiteX240" fmla="*/ 1096266 w 5319567"/>
              <a:gd name="connsiteY240" fmla="*/ 2136916 h 3756343"/>
              <a:gd name="connsiteX241" fmla="*/ 1107627 w 5319567"/>
              <a:gd name="connsiteY241" fmla="*/ 2120773 h 3756343"/>
              <a:gd name="connsiteX242" fmla="*/ 1119885 w 5319567"/>
              <a:gd name="connsiteY242" fmla="*/ 2105227 h 3756343"/>
              <a:gd name="connsiteX243" fmla="*/ 1133040 w 5319567"/>
              <a:gd name="connsiteY243" fmla="*/ 2090279 h 3756343"/>
              <a:gd name="connsiteX244" fmla="*/ 1146793 w 5319567"/>
              <a:gd name="connsiteY244" fmla="*/ 2075930 h 3756343"/>
              <a:gd name="connsiteX245" fmla="*/ 1161144 w 5319567"/>
              <a:gd name="connsiteY245" fmla="*/ 2062178 h 3756343"/>
              <a:gd name="connsiteX246" fmla="*/ 1176093 w 5319567"/>
              <a:gd name="connsiteY246" fmla="*/ 2049024 h 3756343"/>
              <a:gd name="connsiteX247" fmla="*/ 1191341 w 5319567"/>
              <a:gd name="connsiteY247" fmla="*/ 2036767 h 3756343"/>
              <a:gd name="connsiteX248" fmla="*/ 1207785 w 5319567"/>
              <a:gd name="connsiteY248" fmla="*/ 2025407 h 3756343"/>
              <a:gd name="connsiteX249" fmla="*/ 1224527 w 5319567"/>
              <a:gd name="connsiteY249" fmla="*/ 2014644 h 3756343"/>
              <a:gd name="connsiteX250" fmla="*/ 1241868 w 5319567"/>
              <a:gd name="connsiteY250" fmla="*/ 2004779 h 3756343"/>
              <a:gd name="connsiteX251" fmla="*/ 1259508 w 5319567"/>
              <a:gd name="connsiteY251" fmla="*/ 1995511 h 3756343"/>
              <a:gd name="connsiteX252" fmla="*/ 1277447 w 5319567"/>
              <a:gd name="connsiteY252" fmla="*/ 1987440 h 3756343"/>
              <a:gd name="connsiteX253" fmla="*/ 1296282 w 5319567"/>
              <a:gd name="connsiteY253" fmla="*/ 1979667 h 3756343"/>
              <a:gd name="connsiteX254" fmla="*/ 1315716 w 5319567"/>
              <a:gd name="connsiteY254" fmla="*/ 1973389 h 3756343"/>
              <a:gd name="connsiteX255" fmla="*/ 1334850 w 5319567"/>
              <a:gd name="connsiteY255" fmla="*/ 1967709 h 3756343"/>
              <a:gd name="connsiteX256" fmla="*/ 1354882 w 5319567"/>
              <a:gd name="connsiteY256" fmla="*/ 1962926 h 3756343"/>
              <a:gd name="connsiteX257" fmla="*/ 1375511 w 5319567"/>
              <a:gd name="connsiteY257" fmla="*/ 1959338 h 3756343"/>
              <a:gd name="connsiteX258" fmla="*/ 1395842 w 5319567"/>
              <a:gd name="connsiteY258" fmla="*/ 1956946 h 3756343"/>
              <a:gd name="connsiteX259" fmla="*/ 1416770 w 5319567"/>
              <a:gd name="connsiteY259" fmla="*/ 1955452 h 3756343"/>
              <a:gd name="connsiteX260" fmla="*/ 412163 w 5319567"/>
              <a:gd name="connsiteY260" fmla="*/ 977277 h 3756343"/>
              <a:gd name="connsiteX261" fmla="*/ 4907404 w 5319567"/>
              <a:gd name="connsiteY261" fmla="*/ 977277 h 3756343"/>
              <a:gd name="connsiteX262" fmla="*/ 4928326 w 5319567"/>
              <a:gd name="connsiteY262" fmla="*/ 977875 h 3756343"/>
              <a:gd name="connsiteX263" fmla="*/ 4949248 w 5319567"/>
              <a:gd name="connsiteY263" fmla="*/ 979668 h 3756343"/>
              <a:gd name="connsiteX264" fmla="*/ 4969572 w 5319567"/>
              <a:gd name="connsiteY264" fmla="*/ 982359 h 3756343"/>
              <a:gd name="connsiteX265" fmla="*/ 4990195 w 5319567"/>
              <a:gd name="connsiteY265" fmla="*/ 985947 h 3756343"/>
              <a:gd name="connsiteX266" fmla="*/ 5010221 w 5319567"/>
              <a:gd name="connsiteY266" fmla="*/ 990132 h 3756343"/>
              <a:gd name="connsiteX267" fmla="*/ 5029349 w 5319567"/>
              <a:gd name="connsiteY267" fmla="*/ 995812 h 3756343"/>
              <a:gd name="connsiteX268" fmla="*/ 5048777 w 5319567"/>
              <a:gd name="connsiteY268" fmla="*/ 1002688 h 3756343"/>
              <a:gd name="connsiteX269" fmla="*/ 5067607 w 5319567"/>
              <a:gd name="connsiteY269" fmla="*/ 1009863 h 3756343"/>
              <a:gd name="connsiteX270" fmla="*/ 5085540 w 5319567"/>
              <a:gd name="connsiteY270" fmla="*/ 1018233 h 3756343"/>
              <a:gd name="connsiteX271" fmla="*/ 5103174 w 5319567"/>
              <a:gd name="connsiteY271" fmla="*/ 1027202 h 3756343"/>
              <a:gd name="connsiteX272" fmla="*/ 5120509 w 5319567"/>
              <a:gd name="connsiteY272" fmla="*/ 1037366 h 3756343"/>
              <a:gd name="connsiteX273" fmla="*/ 5137247 w 5319567"/>
              <a:gd name="connsiteY273" fmla="*/ 1047830 h 3756343"/>
              <a:gd name="connsiteX274" fmla="*/ 5153686 w 5319567"/>
              <a:gd name="connsiteY274" fmla="*/ 1059489 h 3756343"/>
              <a:gd name="connsiteX275" fmla="*/ 5168929 w 5319567"/>
              <a:gd name="connsiteY275" fmla="*/ 1071746 h 3756343"/>
              <a:gd name="connsiteX276" fmla="*/ 5183873 w 5319567"/>
              <a:gd name="connsiteY276" fmla="*/ 1084601 h 3756343"/>
              <a:gd name="connsiteX277" fmla="*/ 5198220 w 5319567"/>
              <a:gd name="connsiteY277" fmla="*/ 1098353 h 3756343"/>
              <a:gd name="connsiteX278" fmla="*/ 5211968 w 5319567"/>
              <a:gd name="connsiteY278" fmla="*/ 1112703 h 3756343"/>
              <a:gd name="connsiteX279" fmla="*/ 5225119 w 5319567"/>
              <a:gd name="connsiteY279" fmla="*/ 1127650 h 3756343"/>
              <a:gd name="connsiteX280" fmla="*/ 5237374 w 5319567"/>
              <a:gd name="connsiteY280" fmla="*/ 1143495 h 3756343"/>
              <a:gd name="connsiteX281" fmla="*/ 5248731 w 5319567"/>
              <a:gd name="connsiteY281" fmla="*/ 1159339 h 3756343"/>
              <a:gd name="connsiteX282" fmla="*/ 5259790 w 5319567"/>
              <a:gd name="connsiteY282" fmla="*/ 1176081 h 3756343"/>
              <a:gd name="connsiteX283" fmla="*/ 5269354 w 5319567"/>
              <a:gd name="connsiteY283" fmla="*/ 1193420 h 3756343"/>
              <a:gd name="connsiteX284" fmla="*/ 5278620 w 5319567"/>
              <a:gd name="connsiteY284" fmla="*/ 1211058 h 3756343"/>
              <a:gd name="connsiteX285" fmla="*/ 5286989 w 5319567"/>
              <a:gd name="connsiteY285" fmla="*/ 1229593 h 3756343"/>
              <a:gd name="connsiteX286" fmla="*/ 5294461 w 5319567"/>
              <a:gd name="connsiteY286" fmla="*/ 1248128 h 3756343"/>
              <a:gd name="connsiteX287" fmla="*/ 5300737 w 5319567"/>
              <a:gd name="connsiteY287" fmla="*/ 1267261 h 3756343"/>
              <a:gd name="connsiteX288" fmla="*/ 5306416 w 5319567"/>
              <a:gd name="connsiteY288" fmla="*/ 1286992 h 3756343"/>
              <a:gd name="connsiteX289" fmla="*/ 5311198 w 5319567"/>
              <a:gd name="connsiteY289" fmla="*/ 1306723 h 3756343"/>
              <a:gd name="connsiteX290" fmla="*/ 5314785 w 5319567"/>
              <a:gd name="connsiteY290" fmla="*/ 1327052 h 3756343"/>
              <a:gd name="connsiteX291" fmla="*/ 5317475 w 5319567"/>
              <a:gd name="connsiteY291" fmla="*/ 1347679 h 3756343"/>
              <a:gd name="connsiteX292" fmla="*/ 5318671 w 5319567"/>
              <a:gd name="connsiteY292" fmla="*/ 1368307 h 3756343"/>
              <a:gd name="connsiteX293" fmla="*/ 5319567 w 5319567"/>
              <a:gd name="connsiteY293" fmla="*/ 1389234 h 3756343"/>
              <a:gd name="connsiteX294" fmla="*/ 5318671 w 5319567"/>
              <a:gd name="connsiteY294" fmla="*/ 1410759 h 3756343"/>
              <a:gd name="connsiteX295" fmla="*/ 5317475 w 5319567"/>
              <a:gd name="connsiteY295" fmla="*/ 1431386 h 3756343"/>
              <a:gd name="connsiteX296" fmla="*/ 5314785 w 5319567"/>
              <a:gd name="connsiteY296" fmla="*/ 1452014 h 3756343"/>
              <a:gd name="connsiteX297" fmla="*/ 5311198 w 5319567"/>
              <a:gd name="connsiteY297" fmla="*/ 1472343 h 3756343"/>
              <a:gd name="connsiteX298" fmla="*/ 5306416 w 5319567"/>
              <a:gd name="connsiteY298" fmla="*/ 1492074 h 3756343"/>
              <a:gd name="connsiteX299" fmla="*/ 5300737 w 5319567"/>
              <a:gd name="connsiteY299" fmla="*/ 1511805 h 3756343"/>
              <a:gd name="connsiteX300" fmla="*/ 5294461 w 5319567"/>
              <a:gd name="connsiteY300" fmla="*/ 1530938 h 3756343"/>
              <a:gd name="connsiteX301" fmla="*/ 5286989 w 5319567"/>
              <a:gd name="connsiteY301" fmla="*/ 1549473 h 3756343"/>
              <a:gd name="connsiteX302" fmla="*/ 5278620 w 5319567"/>
              <a:gd name="connsiteY302" fmla="*/ 1568008 h 3756343"/>
              <a:gd name="connsiteX303" fmla="*/ 5269354 w 5319567"/>
              <a:gd name="connsiteY303" fmla="*/ 1585646 h 3756343"/>
              <a:gd name="connsiteX304" fmla="*/ 5259790 w 5319567"/>
              <a:gd name="connsiteY304" fmla="*/ 1602985 h 3756343"/>
              <a:gd name="connsiteX305" fmla="*/ 5248731 w 5319567"/>
              <a:gd name="connsiteY305" fmla="*/ 1619727 h 3756343"/>
              <a:gd name="connsiteX306" fmla="*/ 5237374 w 5319567"/>
              <a:gd name="connsiteY306" fmla="*/ 1635571 h 3756343"/>
              <a:gd name="connsiteX307" fmla="*/ 5225119 w 5319567"/>
              <a:gd name="connsiteY307" fmla="*/ 1651416 h 3756343"/>
              <a:gd name="connsiteX308" fmla="*/ 5211968 w 5319567"/>
              <a:gd name="connsiteY308" fmla="*/ 1666363 h 3756343"/>
              <a:gd name="connsiteX309" fmla="*/ 5198220 w 5319567"/>
              <a:gd name="connsiteY309" fmla="*/ 1680713 h 3756343"/>
              <a:gd name="connsiteX310" fmla="*/ 5183873 w 5319567"/>
              <a:gd name="connsiteY310" fmla="*/ 1694465 h 3756343"/>
              <a:gd name="connsiteX311" fmla="*/ 5168929 w 5319567"/>
              <a:gd name="connsiteY311" fmla="*/ 1707320 h 3756343"/>
              <a:gd name="connsiteX312" fmla="*/ 5153686 w 5319567"/>
              <a:gd name="connsiteY312" fmla="*/ 1719278 h 3756343"/>
              <a:gd name="connsiteX313" fmla="*/ 5137247 w 5319567"/>
              <a:gd name="connsiteY313" fmla="*/ 1730937 h 3756343"/>
              <a:gd name="connsiteX314" fmla="*/ 5120509 w 5319567"/>
              <a:gd name="connsiteY314" fmla="*/ 1741699 h 3756343"/>
              <a:gd name="connsiteX315" fmla="*/ 5103174 w 5319567"/>
              <a:gd name="connsiteY315" fmla="*/ 1751864 h 3756343"/>
              <a:gd name="connsiteX316" fmla="*/ 5085540 w 5319567"/>
              <a:gd name="connsiteY316" fmla="*/ 1760832 h 3756343"/>
              <a:gd name="connsiteX317" fmla="*/ 5067607 w 5319567"/>
              <a:gd name="connsiteY317" fmla="*/ 1769203 h 3756343"/>
              <a:gd name="connsiteX318" fmla="*/ 5048777 w 5319567"/>
              <a:gd name="connsiteY318" fmla="*/ 1776378 h 3756343"/>
              <a:gd name="connsiteX319" fmla="*/ 5029349 w 5319567"/>
              <a:gd name="connsiteY319" fmla="*/ 1783254 h 3756343"/>
              <a:gd name="connsiteX320" fmla="*/ 5010221 w 5319567"/>
              <a:gd name="connsiteY320" fmla="*/ 1788336 h 3756343"/>
              <a:gd name="connsiteX321" fmla="*/ 4990195 w 5319567"/>
              <a:gd name="connsiteY321" fmla="*/ 1793119 h 3756343"/>
              <a:gd name="connsiteX322" fmla="*/ 4969572 w 5319567"/>
              <a:gd name="connsiteY322" fmla="*/ 1796707 h 3756343"/>
              <a:gd name="connsiteX323" fmla="*/ 4949248 w 5319567"/>
              <a:gd name="connsiteY323" fmla="*/ 1799397 h 3756343"/>
              <a:gd name="connsiteX324" fmla="*/ 4928326 w 5319567"/>
              <a:gd name="connsiteY324" fmla="*/ 1801191 h 3756343"/>
              <a:gd name="connsiteX325" fmla="*/ 4907404 w 5319567"/>
              <a:gd name="connsiteY325" fmla="*/ 1801789 h 3756343"/>
              <a:gd name="connsiteX326" fmla="*/ 412163 w 5319567"/>
              <a:gd name="connsiteY326" fmla="*/ 1801789 h 3756343"/>
              <a:gd name="connsiteX327" fmla="*/ 391241 w 5319567"/>
              <a:gd name="connsiteY327" fmla="*/ 1801191 h 3756343"/>
              <a:gd name="connsiteX328" fmla="*/ 370319 w 5319567"/>
              <a:gd name="connsiteY328" fmla="*/ 1799397 h 3756343"/>
              <a:gd name="connsiteX329" fmla="*/ 349995 w 5319567"/>
              <a:gd name="connsiteY329" fmla="*/ 1796707 h 3756343"/>
              <a:gd name="connsiteX330" fmla="*/ 329372 w 5319567"/>
              <a:gd name="connsiteY330" fmla="*/ 1793119 h 3756343"/>
              <a:gd name="connsiteX331" fmla="*/ 309347 w 5319567"/>
              <a:gd name="connsiteY331" fmla="*/ 1788336 h 3756343"/>
              <a:gd name="connsiteX332" fmla="*/ 290218 w 5319567"/>
              <a:gd name="connsiteY332" fmla="*/ 1783254 h 3756343"/>
              <a:gd name="connsiteX333" fmla="*/ 270791 w 5319567"/>
              <a:gd name="connsiteY333" fmla="*/ 1776378 h 3756343"/>
              <a:gd name="connsiteX334" fmla="*/ 251961 w 5319567"/>
              <a:gd name="connsiteY334" fmla="*/ 1769203 h 3756343"/>
              <a:gd name="connsiteX335" fmla="*/ 234028 w 5319567"/>
              <a:gd name="connsiteY335" fmla="*/ 1760832 h 3756343"/>
              <a:gd name="connsiteX336" fmla="*/ 216393 w 5319567"/>
              <a:gd name="connsiteY336" fmla="*/ 1751864 h 3756343"/>
              <a:gd name="connsiteX337" fmla="*/ 199058 w 5319567"/>
              <a:gd name="connsiteY337" fmla="*/ 1741699 h 3756343"/>
              <a:gd name="connsiteX338" fmla="*/ 182320 w 5319567"/>
              <a:gd name="connsiteY338" fmla="*/ 1730937 h 3756343"/>
              <a:gd name="connsiteX339" fmla="*/ 165882 w 5319567"/>
              <a:gd name="connsiteY339" fmla="*/ 1719278 h 3756343"/>
              <a:gd name="connsiteX340" fmla="*/ 150638 w 5319567"/>
              <a:gd name="connsiteY340" fmla="*/ 1707320 h 3756343"/>
              <a:gd name="connsiteX341" fmla="*/ 135694 w 5319567"/>
              <a:gd name="connsiteY341" fmla="*/ 1694465 h 3756343"/>
              <a:gd name="connsiteX342" fmla="*/ 121348 w 5319567"/>
              <a:gd name="connsiteY342" fmla="*/ 1680713 h 3756343"/>
              <a:gd name="connsiteX343" fmla="*/ 107599 w 5319567"/>
              <a:gd name="connsiteY343" fmla="*/ 1666363 h 3756343"/>
              <a:gd name="connsiteX344" fmla="*/ 94448 w 5319567"/>
              <a:gd name="connsiteY344" fmla="*/ 1651416 h 3756343"/>
              <a:gd name="connsiteX345" fmla="*/ 82194 w 5319567"/>
              <a:gd name="connsiteY345" fmla="*/ 1635571 h 3756343"/>
              <a:gd name="connsiteX346" fmla="*/ 70836 w 5319567"/>
              <a:gd name="connsiteY346" fmla="*/ 1619727 h 3756343"/>
              <a:gd name="connsiteX347" fmla="*/ 59777 w 5319567"/>
              <a:gd name="connsiteY347" fmla="*/ 1602985 h 3756343"/>
              <a:gd name="connsiteX348" fmla="*/ 50213 w 5319567"/>
              <a:gd name="connsiteY348" fmla="*/ 1585646 h 3756343"/>
              <a:gd name="connsiteX349" fmla="*/ 40948 w 5319567"/>
              <a:gd name="connsiteY349" fmla="*/ 1568008 h 3756343"/>
              <a:gd name="connsiteX350" fmla="*/ 32579 w 5319567"/>
              <a:gd name="connsiteY350" fmla="*/ 1549473 h 3756343"/>
              <a:gd name="connsiteX351" fmla="*/ 25106 w 5319567"/>
              <a:gd name="connsiteY351" fmla="*/ 1530938 h 3756343"/>
              <a:gd name="connsiteX352" fmla="*/ 18830 w 5319567"/>
              <a:gd name="connsiteY352" fmla="*/ 1511805 h 3756343"/>
              <a:gd name="connsiteX353" fmla="*/ 13151 w 5319567"/>
              <a:gd name="connsiteY353" fmla="*/ 1492074 h 3756343"/>
              <a:gd name="connsiteX354" fmla="*/ 8369 w 5319567"/>
              <a:gd name="connsiteY354" fmla="*/ 1472343 h 3756343"/>
              <a:gd name="connsiteX355" fmla="*/ 4782 w 5319567"/>
              <a:gd name="connsiteY355" fmla="*/ 1452014 h 3756343"/>
              <a:gd name="connsiteX356" fmla="*/ 2092 w 5319567"/>
              <a:gd name="connsiteY356" fmla="*/ 1431386 h 3756343"/>
              <a:gd name="connsiteX357" fmla="*/ 897 w 5319567"/>
              <a:gd name="connsiteY357" fmla="*/ 1410759 h 3756343"/>
              <a:gd name="connsiteX358" fmla="*/ 0 w 5319567"/>
              <a:gd name="connsiteY358" fmla="*/ 1389234 h 3756343"/>
              <a:gd name="connsiteX359" fmla="*/ 897 w 5319567"/>
              <a:gd name="connsiteY359" fmla="*/ 1368307 h 3756343"/>
              <a:gd name="connsiteX360" fmla="*/ 2092 w 5319567"/>
              <a:gd name="connsiteY360" fmla="*/ 1347679 h 3756343"/>
              <a:gd name="connsiteX361" fmla="*/ 4782 w 5319567"/>
              <a:gd name="connsiteY361" fmla="*/ 1327052 h 3756343"/>
              <a:gd name="connsiteX362" fmla="*/ 8369 w 5319567"/>
              <a:gd name="connsiteY362" fmla="*/ 1306723 h 3756343"/>
              <a:gd name="connsiteX363" fmla="*/ 13151 w 5319567"/>
              <a:gd name="connsiteY363" fmla="*/ 1286992 h 3756343"/>
              <a:gd name="connsiteX364" fmla="*/ 18830 w 5319567"/>
              <a:gd name="connsiteY364" fmla="*/ 1267261 h 3756343"/>
              <a:gd name="connsiteX365" fmla="*/ 25106 w 5319567"/>
              <a:gd name="connsiteY365" fmla="*/ 1248128 h 3756343"/>
              <a:gd name="connsiteX366" fmla="*/ 32579 w 5319567"/>
              <a:gd name="connsiteY366" fmla="*/ 1229593 h 3756343"/>
              <a:gd name="connsiteX367" fmla="*/ 40948 w 5319567"/>
              <a:gd name="connsiteY367" fmla="*/ 1211058 h 3756343"/>
              <a:gd name="connsiteX368" fmla="*/ 50213 w 5319567"/>
              <a:gd name="connsiteY368" fmla="*/ 1193420 h 3756343"/>
              <a:gd name="connsiteX369" fmla="*/ 59777 w 5319567"/>
              <a:gd name="connsiteY369" fmla="*/ 1176081 h 3756343"/>
              <a:gd name="connsiteX370" fmla="*/ 70836 w 5319567"/>
              <a:gd name="connsiteY370" fmla="*/ 1159339 h 3756343"/>
              <a:gd name="connsiteX371" fmla="*/ 82194 w 5319567"/>
              <a:gd name="connsiteY371" fmla="*/ 1143495 h 3756343"/>
              <a:gd name="connsiteX372" fmla="*/ 94448 w 5319567"/>
              <a:gd name="connsiteY372" fmla="*/ 1127650 h 3756343"/>
              <a:gd name="connsiteX373" fmla="*/ 107599 w 5319567"/>
              <a:gd name="connsiteY373" fmla="*/ 1112703 h 3756343"/>
              <a:gd name="connsiteX374" fmla="*/ 121348 w 5319567"/>
              <a:gd name="connsiteY374" fmla="*/ 1098353 h 3756343"/>
              <a:gd name="connsiteX375" fmla="*/ 135694 w 5319567"/>
              <a:gd name="connsiteY375" fmla="*/ 1084601 h 3756343"/>
              <a:gd name="connsiteX376" fmla="*/ 150638 w 5319567"/>
              <a:gd name="connsiteY376" fmla="*/ 1071746 h 3756343"/>
              <a:gd name="connsiteX377" fmla="*/ 165882 w 5319567"/>
              <a:gd name="connsiteY377" fmla="*/ 1059489 h 3756343"/>
              <a:gd name="connsiteX378" fmla="*/ 182320 w 5319567"/>
              <a:gd name="connsiteY378" fmla="*/ 1047830 h 3756343"/>
              <a:gd name="connsiteX379" fmla="*/ 199058 w 5319567"/>
              <a:gd name="connsiteY379" fmla="*/ 1037366 h 3756343"/>
              <a:gd name="connsiteX380" fmla="*/ 216393 w 5319567"/>
              <a:gd name="connsiteY380" fmla="*/ 1027202 h 3756343"/>
              <a:gd name="connsiteX381" fmla="*/ 234028 w 5319567"/>
              <a:gd name="connsiteY381" fmla="*/ 1018233 h 3756343"/>
              <a:gd name="connsiteX382" fmla="*/ 251961 w 5319567"/>
              <a:gd name="connsiteY382" fmla="*/ 1009863 h 3756343"/>
              <a:gd name="connsiteX383" fmla="*/ 270791 w 5319567"/>
              <a:gd name="connsiteY383" fmla="*/ 1002688 h 3756343"/>
              <a:gd name="connsiteX384" fmla="*/ 290218 w 5319567"/>
              <a:gd name="connsiteY384" fmla="*/ 995812 h 3756343"/>
              <a:gd name="connsiteX385" fmla="*/ 309347 w 5319567"/>
              <a:gd name="connsiteY385" fmla="*/ 990132 h 3756343"/>
              <a:gd name="connsiteX386" fmla="*/ 329372 w 5319567"/>
              <a:gd name="connsiteY386" fmla="*/ 985947 h 3756343"/>
              <a:gd name="connsiteX387" fmla="*/ 349995 w 5319567"/>
              <a:gd name="connsiteY387" fmla="*/ 982359 h 3756343"/>
              <a:gd name="connsiteX388" fmla="*/ 370319 w 5319567"/>
              <a:gd name="connsiteY388" fmla="*/ 979668 h 3756343"/>
              <a:gd name="connsiteX389" fmla="*/ 391241 w 5319567"/>
              <a:gd name="connsiteY389" fmla="*/ 977875 h 3756343"/>
              <a:gd name="connsiteX390" fmla="*/ 3681491 w 5319567"/>
              <a:gd name="connsiteY390" fmla="*/ 0 h 3756343"/>
              <a:gd name="connsiteX391" fmla="*/ 4132541 w 5319567"/>
              <a:gd name="connsiteY391" fmla="*/ 0 h 3756343"/>
              <a:gd name="connsiteX392" fmla="*/ 4153492 w 5319567"/>
              <a:gd name="connsiteY392" fmla="*/ 897 h 3756343"/>
              <a:gd name="connsiteX393" fmla="*/ 4174743 w 5319567"/>
              <a:gd name="connsiteY393" fmla="*/ 2093 h 3756343"/>
              <a:gd name="connsiteX394" fmla="*/ 4195095 w 5319567"/>
              <a:gd name="connsiteY394" fmla="*/ 4783 h 3756343"/>
              <a:gd name="connsiteX395" fmla="*/ 4215448 w 5319567"/>
              <a:gd name="connsiteY395" fmla="*/ 8371 h 3756343"/>
              <a:gd name="connsiteX396" fmla="*/ 4235501 w 5319567"/>
              <a:gd name="connsiteY396" fmla="*/ 13154 h 3756343"/>
              <a:gd name="connsiteX397" fmla="*/ 4254956 w 5319567"/>
              <a:gd name="connsiteY397" fmla="*/ 18834 h 3756343"/>
              <a:gd name="connsiteX398" fmla="*/ 4274111 w 5319567"/>
              <a:gd name="connsiteY398" fmla="*/ 25112 h 3756343"/>
              <a:gd name="connsiteX399" fmla="*/ 4292967 w 5319567"/>
              <a:gd name="connsiteY399" fmla="*/ 32586 h 3756343"/>
              <a:gd name="connsiteX400" fmla="*/ 4310926 w 5319567"/>
              <a:gd name="connsiteY400" fmla="*/ 40956 h 3756343"/>
              <a:gd name="connsiteX401" fmla="*/ 4328585 w 5319567"/>
              <a:gd name="connsiteY401" fmla="*/ 50224 h 3756343"/>
              <a:gd name="connsiteX402" fmla="*/ 4345944 w 5319567"/>
              <a:gd name="connsiteY402" fmla="*/ 59791 h 3756343"/>
              <a:gd name="connsiteX403" fmla="*/ 4362705 w 5319567"/>
              <a:gd name="connsiteY403" fmla="*/ 70852 h 3756343"/>
              <a:gd name="connsiteX404" fmla="*/ 4379167 w 5319567"/>
              <a:gd name="connsiteY404" fmla="*/ 82212 h 3756343"/>
              <a:gd name="connsiteX405" fmla="*/ 4394431 w 5319567"/>
              <a:gd name="connsiteY405" fmla="*/ 94469 h 3756343"/>
              <a:gd name="connsiteX406" fmla="*/ 4409696 w 5319567"/>
              <a:gd name="connsiteY406" fmla="*/ 107623 h 3756343"/>
              <a:gd name="connsiteX407" fmla="*/ 4424062 w 5319567"/>
              <a:gd name="connsiteY407" fmla="*/ 121375 h 3756343"/>
              <a:gd name="connsiteX408" fmla="*/ 4437531 w 5319567"/>
              <a:gd name="connsiteY408" fmla="*/ 135725 h 3756343"/>
              <a:gd name="connsiteX409" fmla="*/ 4450700 w 5319567"/>
              <a:gd name="connsiteY409" fmla="*/ 150672 h 3756343"/>
              <a:gd name="connsiteX410" fmla="*/ 4462972 w 5319567"/>
              <a:gd name="connsiteY410" fmla="*/ 165919 h 3756343"/>
              <a:gd name="connsiteX411" fmla="*/ 4474345 w 5319567"/>
              <a:gd name="connsiteY411" fmla="*/ 182361 h 3756343"/>
              <a:gd name="connsiteX412" fmla="*/ 4485420 w 5319567"/>
              <a:gd name="connsiteY412" fmla="*/ 199103 h 3756343"/>
              <a:gd name="connsiteX413" fmla="*/ 4494997 w 5319567"/>
              <a:gd name="connsiteY413" fmla="*/ 216442 h 3756343"/>
              <a:gd name="connsiteX414" fmla="*/ 4504575 w 5319567"/>
              <a:gd name="connsiteY414" fmla="*/ 234080 h 3756343"/>
              <a:gd name="connsiteX415" fmla="*/ 4512955 w 5319567"/>
              <a:gd name="connsiteY415" fmla="*/ 252017 h 3756343"/>
              <a:gd name="connsiteX416" fmla="*/ 4520139 w 5319567"/>
              <a:gd name="connsiteY416" fmla="*/ 270851 h 3756343"/>
              <a:gd name="connsiteX417" fmla="*/ 4526424 w 5319567"/>
              <a:gd name="connsiteY417" fmla="*/ 290283 h 3756343"/>
              <a:gd name="connsiteX418" fmla="*/ 4532111 w 5319567"/>
              <a:gd name="connsiteY418" fmla="*/ 309416 h 3756343"/>
              <a:gd name="connsiteX419" fmla="*/ 4536900 w 5319567"/>
              <a:gd name="connsiteY419" fmla="*/ 329446 h 3756343"/>
              <a:gd name="connsiteX420" fmla="*/ 4540491 w 5319567"/>
              <a:gd name="connsiteY420" fmla="*/ 349775 h 3756343"/>
              <a:gd name="connsiteX421" fmla="*/ 4543185 w 5319567"/>
              <a:gd name="connsiteY421" fmla="*/ 370104 h 3756343"/>
              <a:gd name="connsiteX422" fmla="*/ 4544682 w 5319567"/>
              <a:gd name="connsiteY422" fmla="*/ 391329 h 3756343"/>
              <a:gd name="connsiteX423" fmla="*/ 4545280 w 5319567"/>
              <a:gd name="connsiteY423" fmla="*/ 412256 h 3756343"/>
              <a:gd name="connsiteX424" fmla="*/ 4544682 w 5319567"/>
              <a:gd name="connsiteY424" fmla="*/ 433183 h 3756343"/>
              <a:gd name="connsiteX425" fmla="*/ 4543185 w 5319567"/>
              <a:gd name="connsiteY425" fmla="*/ 454408 h 3756343"/>
              <a:gd name="connsiteX426" fmla="*/ 4540491 w 5319567"/>
              <a:gd name="connsiteY426" fmla="*/ 474737 h 3756343"/>
              <a:gd name="connsiteX427" fmla="*/ 4536900 w 5319567"/>
              <a:gd name="connsiteY427" fmla="*/ 495066 h 3756343"/>
              <a:gd name="connsiteX428" fmla="*/ 4532111 w 5319567"/>
              <a:gd name="connsiteY428" fmla="*/ 515096 h 3756343"/>
              <a:gd name="connsiteX429" fmla="*/ 4526424 w 5319567"/>
              <a:gd name="connsiteY429" fmla="*/ 534528 h 3756343"/>
              <a:gd name="connsiteX430" fmla="*/ 4520139 w 5319567"/>
              <a:gd name="connsiteY430" fmla="*/ 553362 h 3756343"/>
              <a:gd name="connsiteX431" fmla="*/ 4512955 w 5319567"/>
              <a:gd name="connsiteY431" fmla="*/ 572495 h 3756343"/>
              <a:gd name="connsiteX432" fmla="*/ 4504575 w 5319567"/>
              <a:gd name="connsiteY432" fmla="*/ 590432 h 3756343"/>
              <a:gd name="connsiteX433" fmla="*/ 4494997 w 5319567"/>
              <a:gd name="connsiteY433" fmla="*/ 608070 h 3756343"/>
              <a:gd name="connsiteX434" fmla="*/ 4485420 w 5319567"/>
              <a:gd name="connsiteY434" fmla="*/ 625409 h 3756343"/>
              <a:gd name="connsiteX435" fmla="*/ 4474345 w 5319567"/>
              <a:gd name="connsiteY435" fmla="*/ 642151 h 3756343"/>
              <a:gd name="connsiteX436" fmla="*/ 4462972 w 5319567"/>
              <a:gd name="connsiteY436" fmla="*/ 658593 h 3756343"/>
              <a:gd name="connsiteX437" fmla="*/ 4450700 w 5319567"/>
              <a:gd name="connsiteY437" fmla="*/ 673840 h 3756343"/>
              <a:gd name="connsiteX438" fmla="*/ 4437531 w 5319567"/>
              <a:gd name="connsiteY438" fmla="*/ 688787 h 3756343"/>
              <a:gd name="connsiteX439" fmla="*/ 4424062 w 5319567"/>
              <a:gd name="connsiteY439" fmla="*/ 703137 h 3756343"/>
              <a:gd name="connsiteX440" fmla="*/ 4409696 w 5319567"/>
              <a:gd name="connsiteY440" fmla="*/ 716889 h 3756343"/>
              <a:gd name="connsiteX441" fmla="*/ 4394431 w 5319567"/>
              <a:gd name="connsiteY441" fmla="*/ 730043 h 3756343"/>
              <a:gd name="connsiteX442" fmla="*/ 4379167 w 5319567"/>
              <a:gd name="connsiteY442" fmla="*/ 742300 h 3756343"/>
              <a:gd name="connsiteX443" fmla="*/ 4362705 w 5319567"/>
              <a:gd name="connsiteY443" fmla="*/ 753660 h 3756343"/>
              <a:gd name="connsiteX444" fmla="*/ 4345944 w 5319567"/>
              <a:gd name="connsiteY444" fmla="*/ 764721 h 3756343"/>
              <a:gd name="connsiteX445" fmla="*/ 4328585 w 5319567"/>
              <a:gd name="connsiteY445" fmla="*/ 774288 h 3756343"/>
              <a:gd name="connsiteX446" fmla="*/ 4310926 w 5319567"/>
              <a:gd name="connsiteY446" fmla="*/ 783555 h 3756343"/>
              <a:gd name="connsiteX447" fmla="*/ 4292967 w 5319567"/>
              <a:gd name="connsiteY447" fmla="*/ 791926 h 3756343"/>
              <a:gd name="connsiteX448" fmla="*/ 4274111 w 5319567"/>
              <a:gd name="connsiteY448" fmla="*/ 799400 h 3756343"/>
              <a:gd name="connsiteX449" fmla="*/ 4254956 w 5319567"/>
              <a:gd name="connsiteY449" fmla="*/ 805678 h 3756343"/>
              <a:gd name="connsiteX450" fmla="*/ 4235501 w 5319567"/>
              <a:gd name="connsiteY450" fmla="*/ 811358 h 3756343"/>
              <a:gd name="connsiteX451" fmla="*/ 4215448 w 5319567"/>
              <a:gd name="connsiteY451" fmla="*/ 816141 h 3756343"/>
              <a:gd name="connsiteX452" fmla="*/ 4195095 w 5319567"/>
              <a:gd name="connsiteY452" fmla="*/ 819729 h 3756343"/>
              <a:gd name="connsiteX453" fmla="*/ 4174743 w 5319567"/>
              <a:gd name="connsiteY453" fmla="*/ 822419 h 3756343"/>
              <a:gd name="connsiteX454" fmla="*/ 4153492 w 5319567"/>
              <a:gd name="connsiteY454" fmla="*/ 823615 h 3756343"/>
              <a:gd name="connsiteX455" fmla="*/ 4132541 w 5319567"/>
              <a:gd name="connsiteY455" fmla="*/ 824512 h 3756343"/>
              <a:gd name="connsiteX456" fmla="*/ 3681491 w 5319567"/>
              <a:gd name="connsiteY456" fmla="*/ 824512 h 3756343"/>
              <a:gd name="connsiteX457" fmla="*/ 3660240 w 5319567"/>
              <a:gd name="connsiteY457" fmla="*/ 823615 h 3756343"/>
              <a:gd name="connsiteX458" fmla="*/ 3639588 w 5319567"/>
              <a:gd name="connsiteY458" fmla="*/ 822419 h 3756343"/>
              <a:gd name="connsiteX459" fmla="*/ 3618936 w 5319567"/>
              <a:gd name="connsiteY459" fmla="*/ 819729 h 3756343"/>
              <a:gd name="connsiteX460" fmla="*/ 3598584 w 5319567"/>
              <a:gd name="connsiteY460" fmla="*/ 816141 h 3756343"/>
              <a:gd name="connsiteX461" fmla="*/ 3578830 w 5319567"/>
              <a:gd name="connsiteY461" fmla="*/ 811358 h 3756343"/>
              <a:gd name="connsiteX462" fmla="*/ 3559076 w 5319567"/>
              <a:gd name="connsiteY462" fmla="*/ 805678 h 3756343"/>
              <a:gd name="connsiteX463" fmla="*/ 3539920 w 5319567"/>
              <a:gd name="connsiteY463" fmla="*/ 799400 h 3756343"/>
              <a:gd name="connsiteX464" fmla="*/ 3521363 w 5319567"/>
              <a:gd name="connsiteY464" fmla="*/ 791926 h 3756343"/>
              <a:gd name="connsiteX465" fmla="*/ 3503106 w 5319567"/>
              <a:gd name="connsiteY465" fmla="*/ 783555 h 3756343"/>
              <a:gd name="connsiteX466" fmla="*/ 3485148 w 5319567"/>
              <a:gd name="connsiteY466" fmla="*/ 774288 h 3756343"/>
              <a:gd name="connsiteX467" fmla="*/ 3467788 w 5319567"/>
              <a:gd name="connsiteY467" fmla="*/ 764721 h 3756343"/>
              <a:gd name="connsiteX468" fmla="*/ 3451027 w 5319567"/>
              <a:gd name="connsiteY468" fmla="*/ 753660 h 3756343"/>
              <a:gd name="connsiteX469" fmla="*/ 3435164 w 5319567"/>
              <a:gd name="connsiteY469" fmla="*/ 742300 h 3756343"/>
              <a:gd name="connsiteX470" fmla="*/ 3419301 w 5319567"/>
              <a:gd name="connsiteY470" fmla="*/ 730043 h 3756343"/>
              <a:gd name="connsiteX471" fmla="*/ 3404336 w 5319567"/>
              <a:gd name="connsiteY471" fmla="*/ 716889 h 3756343"/>
              <a:gd name="connsiteX472" fmla="*/ 3389969 w 5319567"/>
              <a:gd name="connsiteY472" fmla="*/ 703137 h 3756343"/>
              <a:gd name="connsiteX473" fmla="*/ 3376201 w 5319567"/>
              <a:gd name="connsiteY473" fmla="*/ 688787 h 3756343"/>
              <a:gd name="connsiteX474" fmla="*/ 3363331 w 5319567"/>
              <a:gd name="connsiteY474" fmla="*/ 673840 h 3756343"/>
              <a:gd name="connsiteX475" fmla="*/ 3351359 w 5319567"/>
              <a:gd name="connsiteY475" fmla="*/ 658593 h 3756343"/>
              <a:gd name="connsiteX476" fmla="*/ 3339686 w 5319567"/>
              <a:gd name="connsiteY476" fmla="*/ 642151 h 3756343"/>
              <a:gd name="connsiteX477" fmla="*/ 3328911 w 5319567"/>
              <a:gd name="connsiteY477" fmla="*/ 625409 h 3756343"/>
              <a:gd name="connsiteX478" fmla="*/ 3318735 w 5319567"/>
              <a:gd name="connsiteY478" fmla="*/ 608070 h 3756343"/>
              <a:gd name="connsiteX479" fmla="*/ 3309756 w 5319567"/>
              <a:gd name="connsiteY479" fmla="*/ 590432 h 3756343"/>
              <a:gd name="connsiteX480" fmla="*/ 3301375 w 5319567"/>
              <a:gd name="connsiteY480" fmla="*/ 572495 h 3756343"/>
              <a:gd name="connsiteX481" fmla="*/ 3294192 w 5319567"/>
              <a:gd name="connsiteY481" fmla="*/ 553362 h 3756343"/>
              <a:gd name="connsiteX482" fmla="*/ 3287308 w 5319567"/>
              <a:gd name="connsiteY482" fmla="*/ 534528 h 3756343"/>
              <a:gd name="connsiteX483" fmla="*/ 3281621 w 5319567"/>
              <a:gd name="connsiteY483" fmla="*/ 515096 h 3756343"/>
              <a:gd name="connsiteX484" fmla="*/ 3277431 w 5319567"/>
              <a:gd name="connsiteY484" fmla="*/ 495066 h 3756343"/>
              <a:gd name="connsiteX485" fmla="*/ 3273839 w 5319567"/>
              <a:gd name="connsiteY485" fmla="*/ 474737 h 3756343"/>
              <a:gd name="connsiteX486" fmla="*/ 3271146 w 5319567"/>
              <a:gd name="connsiteY486" fmla="*/ 454408 h 3756343"/>
              <a:gd name="connsiteX487" fmla="*/ 3269350 w 5319567"/>
              <a:gd name="connsiteY487" fmla="*/ 433183 h 3756343"/>
              <a:gd name="connsiteX488" fmla="*/ 3268751 w 5319567"/>
              <a:gd name="connsiteY488" fmla="*/ 412256 h 3756343"/>
              <a:gd name="connsiteX489" fmla="*/ 3269350 w 5319567"/>
              <a:gd name="connsiteY489" fmla="*/ 391329 h 3756343"/>
              <a:gd name="connsiteX490" fmla="*/ 3271146 w 5319567"/>
              <a:gd name="connsiteY490" fmla="*/ 370104 h 3756343"/>
              <a:gd name="connsiteX491" fmla="*/ 3273839 w 5319567"/>
              <a:gd name="connsiteY491" fmla="*/ 349775 h 3756343"/>
              <a:gd name="connsiteX492" fmla="*/ 3277431 w 5319567"/>
              <a:gd name="connsiteY492" fmla="*/ 329446 h 3756343"/>
              <a:gd name="connsiteX493" fmla="*/ 3281621 w 5319567"/>
              <a:gd name="connsiteY493" fmla="*/ 309416 h 3756343"/>
              <a:gd name="connsiteX494" fmla="*/ 3287308 w 5319567"/>
              <a:gd name="connsiteY494" fmla="*/ 290283 h 3756343"/>
              <a:gd name="connsiteX495" fmla="*/ 3294192 w 5319567"/>
              <a:gd name="connsiteY495" fmla="*/ 270851 h 3756343"/>
              <a:gd name="connsiteX496" fmla="*/ 3301375 w 5319567"/>
              <a:gd name="connsiteY496" fmla="*/ 252017 h 3756343"/>
              <a:gd name="connsiteX497" fmla="*/ 3309756 w 5319567"/>
              <a:gd name="connsiteY497" fmla="*/ 234080 h 3756343"/>
              <a:gd name="connsiteX498" fmla="*/ 3318735 w 5319567"/>
              <a:gd name="connsiteY498" fmla="*/ 216442 h 3756343"/>
              <a:gd name="connsiteX499" fmla="*/ 3328911 w 5319567"/>
              <a:gd name="connsiteY499" fmla="*/ 199103 h 3756343"/>
              <a:gd name="connsiteX500" fmla="*/ 3339686 w 5319567"/>
              <a:gd name="connsiteY500" fmla="*/ 182361 h 3756343"/>
              <a:gd name="connsiteX501" fmla="*/ 3351359 w 5319567"/>
              <a:gd name="connsiteY501" fmla="*/ 165919 h 3756343"/>
              <a:gd name="connsiteX502" fmla="*/ 3363331 w 5319567"/>
              <a:gd name="connsiteY502" fmla="*/ 150672 h 3756343"/>
              <a:gd name="connsiteX503" fmla="*/ 3376201 w 5319567"/>
              <a:gd name="connsiteY503" fmla="*/ 135725 h 3756343"/>
              <a:gd name="connsiteX504" fmla="*/ 3389969 w 5319567"/>
              <a:gd name="connsiteY504" fmla="*/ 121375 h 3756343"/>
              <a:gd name="connsiteX505" fmla="*/ 3404336 w 5319567"/>
              <a:gd name="connsiteY505" fmla="*/ 107623 h 3756343"/>
              <a:gd name="connsiteX506" fmla="*/ 3419301 w 5319567"/>
              <a:gd name="connsiteY506" fmla="*/ 94469 h 3756343"/>
              <a:gd name="connsiteX507" fmla="*/ 3435164 w 5319567"/>
              <a:gd name="connsiteY507" fmla="*/ 82212 h 3756343"/>
              <a:gd name="connsiteX508" fmla="*/ 3451027 w 5319567"/>
              <a:gd name="connsiteY508" fmla="*/ 70852 h 3756343"/>
              <a:gd name="connsiteX509" fmla="*/ 3467788 w 5319567"/>
              <a:gd name="connsiteY509" fmla="*/ 59791 h 3756343"/>
              <a:gd name="connsiteX510" fmla="*/ 3485148 w 5319567"/>
              <a:gd name="connsiteY510" fmla="*/ 50224 h 3756343"/>
              <a:gd name="connsiteX511" fmla="*/ 3503106 w 5319567"/>
              <a:gd name="connsiteY511" fmla="*/ 40956 h 3756343"/>
              <a:gd name="connsiteX512" fmla="*/ 3521363 w 5319567"/>
              <a:gd name="connsiteY512" fmla="*/ 32586 h 3756343"/>
              <a:gd name="connsiteX513" fmla="*/ 3539920 w 5319567"/>
              <a:gd name="connsiteY513" fmla="*/ 25112 h 3756343"/>
              <a:gd name="connsiteX514" fmla="*/ 3559076 w 5319567"/>
              <a:gd name="connsiteY514" fmla="*/ 18834 h 3756343"/>
              <a:gd name="connsiteX515" fmla="*/ 3578830 w 5319567"/>
              <a:gd name="connsiteY515" fmla="*/ 13154 h 3756343"/>
              <a:gd name="connsiteX516" fmla="*/ 3598584 w 5319567"/>
              <a:gd name="connsiteY516" fmla="*/ 8371 h 3756343"/>
              <a:gd name="connsiteX517" fmla="*/ 3618936 w 5319567"/>
              <a:gd name="connsiteY517" fmla="*/ 4783 h 3756343"/>
              <a:gd name="connsiteX518" fmla="*/ 3639588 w 5319567"/>
              <a:gd name="connsiteY518" fmla="*/ 2093 h 3756343"/>
              <a:gd name="connsiteX519" fmla="*/ 3660240 w 5319567"/>
              <a:gd name="connsiteY519" fmla="*/ 897 h 3756343"/>
              <a:gd name="connsiteX520" fmla="*/ 728160 w 5319567"/>
              <a:gd name="connsiteY520" fmla="*/ 0 h 3756343"/>
              <a:gd name="connsiteX521" fmla="*/ 2664059 w 5319567"/>
              <a:gd name="connsiteY521" fmla="*/ 0 h 3756343"/>
              <a:gd name="connsiteX522" fmla="*/ 2685280 w 5319567"/>
              <a:gd name="connsiteY522" fmla="*/ 897 h 3756343"/>
              <a:gd name="connsiteX523" fmla="*/ 2705904 w 5319567"/>
              <a:gd name="connsiteY523" fmla="*/ 2093 h 3756343"/>
              <a:gd name="connsiteX524" fmla="*/ 2726826 w 5319567"/>
              <a:gd name="connsiteY524" fmla="*/ 4783 h 3756343"/>
              <a:gd name="connsiteX525" fmla="*/ 2746851 w 5319567"/>
              <a:gd name="connsiteY525" fmla="*/ 8371 h 3756343"/>
              <a:gd name="connsiteX526" fmla="*/ 2766877 w 5319567"/>
              <a:gd name="connsiteY526" fmla="*/ 13154 h 3756343"/>
              <a:gd name="connsiteX527" fmla="*/ 2786305 w 5319567"/>
              <a:gd name="connsiteY527" fmla="*/ 18834 h 3756343"/>
              <a:gd name="connsiteX528" fmla="*/ 2805433 w 5319567"/>
              <a:gd name="connsiteY528" fmla="*/ 25112 h 3756343"/>
              <a:gd name="connsiteX529" fmla="*/ 2824263 w 5319567"/>
              <a:gd name="connsiteY529" fmla="*/ 32586 h 3756343"/>
              <a:gd name="connsiteX530" fmla="*/ 2842496 w 5319567"/>
              <a:gd name="connsiteY530" fmla="*/ 40956 h 3756343"/>
              <a:gd name="connsiteX531" fmla="*/ 2860130 w 5319567"/>
              <a:gd name="connsiteY531" fmla="*/ 50224 h 3756343"/>
              <a:gd name="connsiteX532" fmla="*/ 2877465 w 5319567"/>
              <a:gd name="connsiteY532" fmla="*/ 59791 h 3756343"/>
              <a:gd name="connsiteX533" fmla="*/ 2894203 w 5319567"/>
              <a:gd name="connsiteY533" fmla="*/ 70852 h 3756343"/>
              <a:gd name="connsiteX534" fmla="*/ 2910343 w 5319567"/>
              <a:gd name="connsiteY534" fmla="*/ 82212 h 3756343"/>
              <a:gd name="connsiteX535" fmla="*/ 2925885 w 5319567"/>
              <a:gd name="connsiteY535" fmla="*/ 94469 h 3756343"/>
              <a:gd name="connsiteX536" fmla="*/ 2940830 w 5319567"/>
              <a:gd name="connsiteY536" fmla="*/ 107623 h 3756343"/>
              <a:gd name="connsiteX537" fmla="*/ 2955176 w 5319567"/>
              <a:gd name="connsiteY537" fmla="*/ 121375 h 3756343"/>
              <a:gd name="connsiteX538" fmla="*/ 2968925 w 5319567"/>
              <a:gd name="connsiteY538" fmla="*/ 135725 h 3756343"/>
              <a:gd name="connsiteX539" fmla="*/ 2982076 w 5319567"/>
              <a:gd name="connsiteY539" fmla="*/ 150672 h 3756343"/>
              <a:gd name="connsiteX540" fmla="*/ 2994032 w 5319567"/>
              <a:gd name="connsiteY540" fmla="*/ 165919 h 3756343"/>
              <a:gd name="connsiteX541" fmla="*/ 3005688 w 5319567"/>
              <a:gd name="connsiteY541" fmla="*/ 182361 h 3756343"/>
              <a:gd name="connsiteX542" fmla="*/ 3016448 w 5319567"/>
              <a:gd name="connsiteY542" fmla="*/ 199103 h 3756343"/>
              <a:gd name="connsiteX543" fmla="*/ 3026312 w 5319567"/>
              <a:gd name="connsiteY543" fmla="*/ 216442 h 3756343"/>
              <a:gd name="connsiteX544" fmla="*/ 3035278 w 5319567"/>
              <a:gd name="connsiteY544" fmla="*/ 234080 h 3756343"/>
              <a:gd name="connsiteX545" fmla="*/ 3043647 w 5319567"/>
              <a:gd name="connsiteY545" fmla="*/ 252017 h 3756343"/>
              <a:gd name="connsiteX546" fmla="*/ 3051120 w 5319567"/>
              <a:gd name="connsiteY546" fmla="*/ 270851 h 3756343"/>
              <a:gd name="connsiteX547" fmla="*/ 3057695 w 5319567"/>
              <a:gd name="connsiteY547" fmla="*/ 290283 h 3756343"/>
              <a:gd name="connsiteX548" fmla="*/ 3063075 w 5319567"/>
              <a:gd name="connsiteY548" fmla="*/ 309416 h 3756343"/>
              <a:gd name="connsiteX549" fmla="*/ 3067857 w 5319567"/>
              <a:gd name="connsiteY549" fmla="*/ 329446 h 3756343"/>
              <a:gd name="connsiteX550" fmla="*/ 3071444 w 5319567"/>
              <a:gd name="connsiteY550" fmla="*/ 349775 h 3756343"/>
              <a:gd name="connsiteX551" fmla="*/ 3074134 w 5319567"/>
              <a:gd name="connsiteY551" fmla="*/ 370104 h 3756343"/>
              <a:gd name="connsiteX552" fmla="*/ 3075628 w 5319567"/>
              <a:gd name="connsiteY552" fmla="*/ 391329 h 3756343"/>
              <a:gd name="connsiteX553" fmla="*/ 3076226 w 5319567"/>
              <a:gd name="connsiteY553" fmla="*/ 412256 h 3756343"/>
              <a:gd name="connsiteX554" fmla="*/ 3075628 w 5319567"/>
              <a:gd name="connsiteY554" fmla="*/ 433183 h 3756343"/>
              <a:gd name="connsiteX555" fmla="*/ 3074134 w 5319567"/>
              <a:gd name="connsiteY555" fmla="*/ 454408 h 3756343"/>
              <a:gd name="connsiteX556" fmla="*/ 3071444 w 5319567"/>
              <a:gd name="connsiteY556" fmla="*/ 474737 h 3756343"/>
              <a:gd name="connsiteX557" fmla="*/ 3067857 w 5319567"/>
              <a:gd name="connsiteY557" fmla="*/ 495066 h 3756343"/>
              <a:gd name="connsiteX558" fmla="*/ 3063075 w 5319567"/>
              <a:gd name="connsiteY558" fmla="*/ 515096 h 3756343"/>
              <a:gd name="connsiteX559" fmla="*/ 3057695 w 5319567"/>
              <a:gd name="connsiteY559" fmla="*/ 534528 h 3756343"/>
              <a:gd name="connsiteX560" fmla="*/ 3051120 w 5319567"/>
              <a:gd name="connsiteY560" fmla="*/ 553362 h 3756343"/>
              <a:gd name="connsiteX561" fmla="*/ 3043647 w 5319567"/>
              <a:gd name="connsiteY561" fmla="*/ 572495 h 3756343"/>
              <a:gd name="connsiteX562" fmla="*/ 3035278 w 5319567"/>
              <a:gd name="connsiteY562" fmla="*/ 590432 h 3756343"/>
              <a:gd name="connsiteX563" fmla="*/ 3026312 w 5319567"/>
              <a:gd name="connsiteY563" fmla="*/ 608070 h 3756343"/>
              <a:gd name="connsiteX564" fmla="*/ 3016448 w 5319567"/>
              <a:gd name="connsiteY564" fmla="*/ 625409 h 3756343"/>
              <a:gd name="connsiteX565" fmla="*/ 3005688 w 5319567"/>
              <a:gd name="connsiteY565" fmla="*/ 642151 h 3756343"/>
              <a:gd name="connsiteX566" fmla="*/ 2994032 w 5319567"/>
              <a:gd name="connsiteY566" fmla="*/ 658593 h 3756343"/>
              <a:gd name="connsiteX567" fmla="*/ 2982076 w 5319567"/>
              <a:gd name="connsiteY567" fmla="*/ 673840 h 3756343"/>
              <a:gd name="connsiteX568" fmla="*/ 2968925 w 5319567"/>
              <a:gd name="connsiteY568" fmla="*/ 688787 h 3756343"/>
              <a:gd name="connsiteX569" fmla="*/ 2955176 w 5319567"/>
              <a:gd name="connsiteY569" fmla="*/ 703137 h 3756343"/>
              <a:gd name="connsiteX570" fmla="*/ 2940830 w 5319567"/>
              <a:gd name="connsiteY570" fmla="*/ 716889 h 3756343"/>
              <a:gd name="connsiteX571" fmla="*/ 2925885 w 5319567"/>
              <a:gd name="connsiteY571" fmla="*/ 730043 h 3756343"/>
              <a:gd name="connsiteX572" fmla="*/ 2910343 w 5319567"/>
              <a:gd name="connsiteY572" fmla="*/ 742300 h 3756343"/>
              <a:gd name="connsiteX573" fmla="*/ 2894203 w 5319567"/>
              <a:gd name="connsiteY573" fmla="*/ 753660 h 3756343"/>
              <a:gd name="connsiteX574" fmla="*/ 2877465 w 5319567"/>
              <a:gd name="connsiteY574" fmla="*/ 764721 h 3756343"/>
              <a:gd name="connsiteX575" fmla="*/ 2860130 w 5319567"/>
              <a:gd name="connsiteY575" fmla="*/ 774288 h 3756343"/>
              <a:gd name="connsiteX576" fmla="*/ 2842496 w 5319567"/>
              <a:gd name="connsiteY576" fmla="*/ 783555 h 3756343"/>
              <a:gd name="connsiteX577" fmla="*/ 2824263 w 5319567"/>
              <a:gd name="connsiteY577" fmla="*/ 791926 h 3756343"/>
              <a:gd name="connsiteX578" fmla="*/ 2805433 w 5319567"/>
              <a:gd name="connsiteY578" fmla="*/ 799400 h 3756343"/>
              <a:gd name="connsiteX579" fmla="*/ 2786305 w 5319567"/>
              <a:gd name="connsiteY579" fmla="*/ 805678 h 3756343"/>
              <a:gd name="connsiteX580" fmla="*/ 2766877 w 5319567"/>
              <a:gd name="connsiteY580" fmla="*/ 811358 h 3756343"/>
              <a:gd name="connsiteX581" fmla="*/ 2746851 w 5319567"/>
              <a:gd name="connsiteY581" fmla="*/ 816141 h 3756343"/>
              <a:gd name="connsiteX582" fmla="*/ 2726826 w 5319567"/>
              <a:gd name="connsiteY582" fmla="*/ 819729 h 3756343"/>
              <a:gd name="connsiteX583" fmla="*/ 2705904 w 5319567"/>
              <a:gd name="connsiteY583" fmla="*/ 822419 h 3756343"/>
              <a:gd name="connsiteX584" fmla="*/ 2685280 w 5319567"/>
              <a:gd name="connsiteY584" fmla="*/ 823615 h 3756343"/>
              <a:gd name="connsiteX585" fmla="*/ 2664059 w 5319567"/>
              <a:gd name="connsiteY585" fmla="*/ 824512 h 3756343"/>
              <a:gd name="connsiteX586" fmla="*/ 728160 w 5319567"/>
              <a:gd name="connsiteY586" fmla="*/ 824512 h 3756343"/>
              <a:gd name="connsiteX587" fmla="*/ 706640 w 5319567"/>
              <a:gd name="connsiteY587" fmla="*/ 823615 h 3756343"/>
              <a:gd name="connsiteX588" fmla="*/ 686017 w 5319567"/>
              <a:gd name="connsiteY588" fmla="*/ 822419 h 3756343"/>
              <a:gd name="connsiteX589" fmla="*/ 665394 w 5319567"/>
              <a:gd name="connsiteY589" fmla="*/ 819729 h 3756343"/>
              <a:gd name="connsiteX590" fmla="*/ 645368 w 5319567"/>
              <a:gd name="connsiteY590" fmla="*/ 816141 h 3756343"/>
              <a:gd name="connsiteX591" fmla="*/ 625343 w 5319567"/>
              <a:gd name="connsiteY591" fmla="*/ 811358 h 3756343"/>
              <a:gd name="connsiteX592" fmla="*/ 605616 w 5319567"/>
              <a:gd name="connsiteY592" fmla="*/ 805678 h 3756343"/>
              <a:gd name="connsiteX593" fmla="*/ 586487 w 5319567"/>
              <a:gd name="connsiteY593" fmla="*/ 799400 h 3756343"/>
              <a:gd name="connsiteX594" fmla="*/ 567956 w 5319567"/>
              <a:gd name="connsiteY594" fmla="*/ 791926 h 3756343"/>
              <a:gd name="connsiteX595" fmla="*/ 549425 w 5319567"/>
              <a:gd name="connsiteY595" fmla="*/ 783555 h 3756343"/>
              <a:gd name="connsiteX596" fmla="*/ 531791 w 5319567"/>
              <a:gd name="connsiteY596" fmla="*/ 774288 h 3756343"/>
              <a:gd name="connsiteX597" fmla="*/ 514754 w 5319567"/>
              <a:gd name="connsiteY597" fmla="*/ 764721 h 3756343"/>
              <a:gd name="connsiteX598" fmla="*/ 497717 w 5319567"/>
              <a:gd name="connsiteY598" fmla="*/ 753660 h 3756343"/>
              <a:gd name="connsiteX599" fmla="*/ 481876 w 5319567"/>
              <a:gd name="connsiteY599" fmla="*/ 742300 h 3756343"/>
              <a:gd name="connsiteX600" fmla="*/ 466035 w 5319567"/>
              <a:gd name="connsiteY600" fmla="*/ 730043 h 3756343"/>
              <a:gd name="connsiteX601" fmla="*/ 451091 w 5319567"/>
              <a:gd name="connsiteY601" fmla="*/ 716889 h 3756343"/>
              <a:gd name="connsiteX602" fmla="*/ 436744 w 5319567"/>
              <a:gd name="connsiteY602" fmla="*/ 703137 h 3756343"/>
              <a:gd name="connsiteX603" fmla="*/ 422995 w 5319567"/>
              <a:gd name="connsiteY603" fmla="*/ 688787 h 3756343"/>
              <a:gd name="connsiteX604" fmla="*/ 410442 w 5319567"/>
              <a:gd name="connsiteY604" fmla="*/ 673840 h 3756343"/>
              <a:gd name="connsiteX605" fmla="*/ 398187 w 5319567"/>
              <a:gd name="connsiteY605" fmla="*/ 658593 h 3756343"/>
              <a:gd name="connsiteX606" fmla="*/ 386531 w 5319567"/>
              <a:gd name="connsiteY606" fmla="*/ 642151 h 3756343"/>
              <a:gd name="connsiteX607" fmla="*/ 375771 w 5319567"/>
              <a:gd name="connsiteY607" fmla="*/ 625409 h 3756343"/>
              <a:gd name="connsiteX608" fmla="*/ 365609 w 5319567"/>
              <a:gd name="connsiteY608" fmla="*/ 608070 h 3756343"/>
              <a:gd name="connsiteX609" fmla="*/ 356642 w 5319567"/>
              <a:gd name="connsiteY609" fmla="*/ 590432 h 3756343"/>
              <a:gd name="connsiteX610" fmla="*/ 348273 w 5319567"/>
              <a:gd name="connsiteY610" fmla="*/ 572495 h 3756343"/>
              <a:gd name="connsiteX611" fmla="*/ 341100 w 5319567"/>
              <a:gd name="connsiteY611" fmla="*/ 553362 h 3756343"/>
              <a:gd name="connsiteX612" fmla="*/ 334225 w 5319567"/>
              <a:gd name="connsiteY612" fmla="*/ 534528 h 3756343"/>
              <a:gd name="connsiteX613" fmla="*/ 328845 w 5319567"/>
              <a:gd name="connsiteY613" fmla="*/ 515096 h 3756343"/>
              <a:gd name="connsiteX614" fmla="*/ 324362 w 5319567"/>
              <a:gd name="connsiteY614" fmla="*/ 495066 h 3756343"/>
              <a:gd name="connsiteX615" fmla="*/ 320775 w 5319567"/>
              <a:gd name="connsiteY615" fmla="*/ 474737 h 3756343"/>
              <a:gd name="connsiteX616" fmla="*/ 318086 w 5319567"/>
              <a:gd name="connsiteY616" fmla="*/ 454408 h 3756343"/>
              <a:gd name="connsiteX617" fmla="*/ 316292 w 5319567"/>
              <a:gd name="connsiteY617" fmla="*/ 433183 h 3756343"/>
              <a:gd name="connsiteX618" fmla="*/ 315993 w 5319567"/>
              <a:gd name="connsiteY618" fmla="*/ 412256 h 3756343"/>
              <a:gd name="connsiteX619" fmla="*/ 316292 w 5319567"/>
              <a:gd name="connsiteY619" fmla="*/ 391329 h 3756343"/>
              <a:gd name="connsiteX620" fmla="*/ 318086 w 5319567"/>
              <a:gd name="connsiteY620" fmla="*/ 370104 h 3756343"/>
              <a:gd name="connsiteX621" fmla="*/ 320775 w 5319567"/>
              <a:gd name="connsiteY621" fmla="*/ 349775 h 3756343"/>
              <a:gd name="connsiteX622" fmla="*/ 324362 w 5319567"/>
              <a:gd name="connsiteY622" fmla="*/ 329446 h 3756343"/>
              <a:gd name="connsiteX623" fmla="*/ 328845 w 5319567"/>
              <a:gd name="connsiteY623" fmla="*/ 309416 h 3756343"/>
              <a:gd name="connsiteX624" fmla="*/ 334225 w 5319567"/>
              <a:gd name="connsiteY624" fmla="*/ 290283 h 3756343"/>
              <a:gd name="connsiteX625" fmla="*/ 341100 w 5319567"/>
              <a:gd name="connsiteY625" fmla="*/ 270851 h 3756343"/>
              <a:gd name="connsiteX626" fmla="*/ 348273 w 5319567"/>
              <a:gd name="connsiteY626" fmla="*/ 252017 h 3756343"/>
              <a:gd name="connsiteX627" fmla="*/ 356642 w 5319567"/>
              <a:gd name="connsiteY627" fmla="*/ 234080 h 3756343"/>
              <a:gd name="connsiteX628" fmla="*/ 365609 w 5319567"/>
              <a:gd name="connsiteY628" fmla="*/ 216442 h 3756343"/>
              <a:gd name="connsiteX629" fmla="*/ 375771 w 5319567"/>
              <a:gd name="connsiteY629" fmla="*/ 199103 h 3756343"/>
              <a:gd name="connsiteX630" fmla="*/ 386531 w 5319567"/>
              <a:gd name="connsiteY630" fmla="*/ 182361 h 3756343"/>
              <a:gd name="connsiteX631" fmla="*/ 398187 w 5319567"/>
              <a:gd name="connsiteY631" fmla="*/ 165919 h 3756343"/>
              <a:gd name="connsiteX632" fmla="*/ 410442 w 5319567"/>
              <a:gd name="connsiteY632" fmla="*/ 150672 h 3756343"/>
              <a:gd name="connsiteX633" fmla="*/ 422995 w 5319567"/>
              <a:gd name="connsiteY633" fmla="*/ 135725 h 3756343"/>
              <a:gd name="connsiteX634" fmla="*/ 436744 w 5319567"/>
              <a:gd name="connsiteY634" fmla="*/ 121375 h 3756343"/>
              <a:gd name="connsiteX635" fmla="*/ 451091 w 5319567"/>
              <a:gd name="connsiteY635" fmla="*/ 107623 h 3756343"/>
              <a:gd name="connsiteX636" fmla="*/ 466035 w 5319567"/>
              <a:gd name="connsiteY636" fmla="*/ 94469 h 3756343"/>
              <a:gd name="connsiteX637" fmla="*/ 481876 w 5319567"/>
              <a:gd name="connsiteY637" fmla="*/ 82212 h 3756343"/>
              <a:gd name="connsiteX638" fmla="*/ 497717 w 5319567"/>
              <a:gd name="connsiteY638" fmla="*/ 70852 h 3756343"/>
              <a:gd name="connsiteX639" fmla="*/ 514754 w 5319567"/>
              <a:gd name="connsiteY639" fmla="*/ 59791 h 3756343"/>
              <a:gd name="connsiteX640" fmla="*/ 531791 w 5319567"/>
              <a:gd name="connsiteY640" fmla="*/ 50224 h 3756343"/>
              <a:gd name="connsiteX641" fmla="*/ 549425 w 5319567"/>
              <a:gd name="connsiteY641" fmla="*/ 40956 h 3756343"/>
              <a:gd name="connsiteX642" fmla="*/ 567956 w 5319567"/>
              <a:gd name="connsiteY642" fmla="*/ 32586 h 3756343"/>
              <a:gd name="connsiteX643" fmla="*/ 586487 w 5319567"/>
              <a:gd name="connsiteY643" fmla="*/ 25112 h 3756343"/>
              <a:gd name="connsiteX644" fmla="*/ 605616 w 5319567"/>
              <a:gd name="connsiteY644" fmla="*/ 18834 h 3756343"/>
              <a:gd name="connsiteX645" fmla="*/ 625343 w 5319567"/>
              <a:gd name="connsiteY645" fmla="*/ 13154 h 3756343"/>
              <a:gd name="connsiteX646" fmla="*/ 645368 w 5319567"/>
              <a:gd name="connsiteY646" fmla="*/ 8371 h 3756343"/>
              <a:gd name="connsiteX647" fmla="*/ 665394 w 5319567"/>
              <a:gd name="connsiteY647" fmla="*/ 4783 h 3756343"/>
              <a:gd name="connsiteX648" fmla="*/ 686017 w 5319567"/>
              <a:gd name="connsiteY648" fmla="*/ 2093 h 3756343"/>
              <a:gd name="connsiteX649" fmla="*/ 706640 w 5319567"/>
              <a:gd name="connsiteY649" fmla="*/ 897 h 37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5319567" h="3756343">
                <a:moveTo>
                  <a:pt x="1969535" y="2931831"/>
                </a:moveTo>
                <a:lnTo>
                  <a:pt x="3000557" y="2931831"/>
                </a:lnTo>
                <a:lnTo>
                  <a:pt x="3021500" y="2932728"/>
                </a:lnTo>
                <a:lnTo>
                  <a:pt x="3042145" y="2933924"/>
                </a:lnTo>
                <a:lnTo>
                  <a:pt x="3063088" y="2936614"/>
                </a:lnTo>
                <a:lnTo>
                  <a:pt x="3083434" y="2940202"/>
                </a:lnTo>
                <a:lnTo>
                  <a:pt x="3103180" y="2944985"/>
                </a:lnTo>
                <a:lnTo>
                  <a:pt x="3122628" y="2950665"/>
                </a:lnTo>
                <a:lnTo>
                  <a:pt x="3141776" y="2956943"/>
                </a:lnTo>
                <a:lnTo>
                  <a:pt x="3160626" y="2964417"/>
                </a:lnTo>
                <a:lnTo>
                  <a:pt x="3178876" y="2972788"/>
                </a:lnTo>
                <a:lnTo>
                  <a:pt x="3196529" y="2982055"/>
                </a:lnTo>
                <a:lnTo>
                  <a:pt x="3213882" y="2991622"/>
                </a:lnTo>
                <a:lnTo>
                  <a:pt x="3230637" y="3002683"/>
                </a:lnTo>
                <a:lnTo>
                  <a:pt x="3246793" y="3014043"/>
                </a:lnTo>
                <a:lnTo>
                  <a:pt x="3262351" y="3026300"/>
                </a:lnTo>
                <a:lnTo>
                  <a:pt x="3277311" y="3039454"/>
                </a:lnTo>
                <a:lnTo>
                  <a:pt x="3291672" y="3053206"/>
                </a:lnTo>
                <a:lnTo>
                  <a:pt x="3305435" y="3067556"/>
                </a:lnTo>
                <a:lnTo>
                  <a:pt x="3318600" y="3082503"/>
                </a:lnTo>
                <a:lnTo>
                  <a:pt x="3330568" y="3097750"/>
                </a:lnTo>
                <a:lnTo>
                  <a:pt x="3342236" y="3114192"/>
                </a:lnTo>
                <a:lnTo>
                  <a:pt x="3353007" y="3130934"/>
                </a:lnTo>
                <a:lnTo>
                  <a:pt x="3362881" y="3148273"/>
                </a:lnTo>
                <a:lnTo>
                  <a:pt x="3371856" y="3165911"/>
                </a:lnTo>
                <a:lnTo>
                  <a:pt x="3380234" y="3183849"/>
                </a:lnTo>
                <a:lnTo>
                  <a:pt x="3387714" y="3202683"/>
                </a:lnTo>
                <a:lnTo>
                  <a:pt x="3394296" y="3221816"/>
                </a:lnTo>
                <a:lnTo>
                  <a:pt x="3399981" y="3241247"/>
                </a:lnTo>
                <a:lnTo>
                  <a:pt x="3404469" y="3261277"/>
                </a:lnTo>
                <a:lnTo>
                  <a:pt x="3408059" y="3281606"/>
                </a:lnTo>
                <a:lnTo>
                  <a:pt x="3410752" y="3301935"/>
                </a:lnTo>
                <a:lnTo>
                  <a:pt x="3412248" y="3323161"/>
                </a:lnTo>
                <a:lnTo>
                  <a:pt x="3413145" y="3344087"/>
                </a:lnTo>
                <a:lnTo>
                  <a:pt x="3412248" y="3365014"/>
                </a:lnTo>
                <a:lnTo>
                  <a:pt x="3410752" y="3386240"/>
                </a:lnTo>
                <a:lnTo>
                  <a:pt x="3408059" y="3406568"/>
                </a:lnTo>
                <a:lnTo>
                  <a:pt x="3404469" y="3426897"/>
                </a:lnTo>
                <a:lnTo>
                  <a:pt x="3399981" y="3446927"/>
                </a:lnTo>
                <a:lnTo>
                  <a:pt x="3394296" y="3466060"/>
                </a:lnTo>
                <a:lnTo>
                  <a:pt x="3387714" y="3485492"/>
                </a:lnTo>
                <a:lnTo>
                  <a:pt x="3380234" y="3504326"/>
                </a:lnTo>
                <a:lnTo>
                  <a:pt x="3371856" y="3522263"/>
                </a:lnTo>
                <a:lnTo>
                  <a:pt x="3362881" y="3539901"/>
                </a:lnTo>
                <a:lnTo>
                  <a:pt x="3353007" y="3557241"/>
                </a:lnTo>
                <a:lnTo>
                  <a:pt x="3342236" y="3573982"/>
                </a:lnTo>
                <a:lnTo>
                  <a:pt x="3330568" y="3590424"/>
                </a:lnTo>
                <a:lnTo>
                  <a:pt x="3318600" y="3605671"/>
                </a:lnTo>
                <a:lnTo>
                  <a:pt x="3305435" y="3620619"/>
                </a:lnTo>
                <a:lnTo>
                  <a:pt x="3291672" y="3634968"/>
                </a:lnTo>
                <a:lnTo>
                  <a:pt x="3277311" y="3648720"/>
                </a:lnTo>
                <a:lnTo>
                  <a:pt x="3262351" y="3661874"/>
                </a:lnTo>
                <a:lnTo>
                  <a:pt x="3246793" y="3674131"/>
                </a:lnTo>
                <a:lnTo>
                  <a:pt x="3230637" y="3685491"/>
                </a:lnTo>
                <a:lnTo>
                  <a:pt x="3213882" y="3696553"/>
                </a:lnTo>
                <a:lnTo>
                  <a:pt x="3196529" y="3706119"/>
                </a:lnTo>
                <a:lnTo>
                  <a:pt x="3178876" y="3715387"/>
                </a:lnTo>
                <a:lnTo>
                  <a:pt x="3160626" y="3723757"/>
                </a:lnTo>
                <a:lnTo>
                  <a:pt x="3141776" y="3731231"/>
                </a:lnTo>
                <a:lnTo>
                  <a:pt x="3122628" y="3737509"/>
                </a:lnTo>
                <a:lnTo>
                  <a:pt x="3103180" y="3743189"/>
                </a:lnTo>
                <a:lnTo>
                  <a:pt x="3083434" y="3747973"/>
                </a:lnTo>
                <a:lnTo>
                  <a:pt x="3063088" y="3751560"/>
                </a:lnTo>
                <a:lnTo>
                  <a:pt x="3042145" y="3754251"/>
                </a:lnTo>
                <a:lnTo>
                  <a:pt x="3021500" y="3755446"/>
                </a:lnTo>
                <a:lnTo>
                  <a:pt x="3000557" y="3756343"/>
                </a:lnTo>
                <a:lnTo>
                  <a:pt x="1969535" y="3756343"/>
                </a:lnTo>
                <a:lnTo>
                  <a:pt x="1948591" y="3755446"/>
                </a:lnTo>
                <a:lnTo>
                  <a:pt x="1927647" y="3754251"/>
                </a:lnTo>
                <a:lnTo>
                  <a:pt x="1906704" y="3751560"/>
                </a:lnTo>
                <a:lnTo>
                  <a:pt x="1886658" y="3747973"/>
                </a:lnTo>
                <a:lnTo>
                  <a:pt x="1866612" y="3743189"/>
                </a:lnTo>
                <a:lnTo>
                  <a:pt x="1847463" y="3737509"/>
                </a:lnTo>
                <a:lnTo>
                  <a:pt x="1828016" y="3731231"/>
                </a:lnTo>
                <a:lnTo>
                  <a:pt x="1809167" y="3723757"/>
                </a:lnTo>
                <a:lnTo>
                  <a:pt x="1791215" y="3715387"/>
                </a:lnTo>
                <a:lnTo>
                  <a:pt x="1773263" y="3706119"/>
                </a:lnTo>
                <a:lnTo>
                  <a:pt x="1756209" y="3696553"/>
                </a:lnTo>
                <a:lnTo>
                  <a:pt x="1739454" y="3685491"/>
                </a:lnTo>
                <a:lnTo>
                  <a:pt x="1722999" y="3674131"/>
                </a:lnTo>
                <a:lnTo>
                  <a:pt x="1707441" y="3661874"/>
                </a:lnTo>
                <a:lnTo>
                  <a:pt x="1692780" y="3648720"/>
                </a:lnTo>
                <a:lnTo>
                  <a:pt x="1678419" y="3634968"/>
                </a:lnTo>
                <a:lnTo>
                  <a:pt x="1664656" y="3620619"/>
                </a:lnTo>
                <a:lnTo>
                  <a:pt x="1651491" y="3605671"/>
                </a:lnTo>
                <a:lnTo>
                  <a:pt x="1639224" y="3590424"/>
                </a:lnTo>
                <a:lnTo>
                  <a:pt x="1627556" y="3573982"/>
                </a:lnTo>
                <a:lnTo>
                  <a:pt x="1616785" y="3557241"/>
                </a:lnTo>
                <a:lnTo>
                  <a:pt x="1606912" y="3539901"/>
                </a:lnTo>
                <a:lnTo>
                  <a:pt x="1597936" y="3522263"/>
                </a:lnTo>
                <a:lnTo>
                  <a:pt x="1589558" y="3504326"/>
                </a:lnTo>
                <a:lnTo>
                  <a:pt x="1582078" y="3485492"/>
                </a:lnTo>
                <a:lnTo>
                  <a:pt x="1575795" y="3466060"/>
                </a:lnTo>
                <a:lnTo>
                  <a:pt x="1570111" y="3446927"/>
                </a:lnTo>
                <a:lnTo>
                  <a:pt x="1565324" y="3426897"/>
                </a:lnTo>
                <a:lnTo>
                  <a:pt x="1561733" y="3406568"/>
                </a:lnTo>
                <a:lnTo>
                  <a:pt x="1559040" y="3386240"/>
                </a:lnTo>
                <a:lnTo>
                  <a:pt x="1557545" y="3365014"/>
                </a:lnTo>
                <a:lnTo>
                  <a:pt x="1556946" y="3344087"/>
                </a:lnTo>
                <a:lnTo>
                  <a:pt x="1557545" y="3323161"/>
                </a:lnTo>
                <a:lnTo>
                  <a:pt x="1559040" y="3301935"/>
                </a:lnTo>
                <a:lnTo>
                  <a:pt x="1561733" y="3281606"/>
                </a:lnTo>
                <a:lnTo>
                  <a:pt x="1565324" y="3261277"/>
                </a:lnTo>
                <a:lnTo>
                  <a:pt x="1570111" y="3241247"/>
                </a:lnTo>
                <a:lnTo>
                  <a:pt x="1575795" y="3221816"/>
                </a:lnTo>
                <a:lnTo>
                  <a:pt x="1582078" y="3202683"/>
                </a:lnTo>
                <a:lnTo>
                  <a:pt x="1589558" y="3183849"/>
                </a:lnTo>
                <a:lnTo>
                  <a:pt x="1597936" y="3165911"/>
                </a:lnTo>
                <a:lnTo>
                  <a:pt x="1606912" y="3148273"/>
                </a:lnTo>
                <a:lnTo>
                  <a:pt x="1616785" y="3130934"/>
                </a:lnTo>
                <a:lnTo>
                  <a:pt x="1627556" y="3114192"/>
                </a:lnTo>
                <a:lnTo>
                  <a:pt x="1639224" y="3097750"/>
                </a:lnTo>
                <a:lnTo>
                  <a:pt x="1651491" y="3082503"/>
                </a:lnTo>
                <a:lnTo>
                  <a:pt x="1664656" y="3067556"/>
                </a:lnTo>
                <a:lnTo>
                  <a:pt x="1678419" y="3053206"/>
                </a:lnTo>
                <a:lnTo>
                  <a:pt x="1692780" y="3039454"/>
                </a:lnTo>
                <a:lnTo>
                  <a:pt x="1707441" y="3026300"/>
                </a:lnTo>
                <a:lnTo>
                  <a:pt x="1722999" y="3014043"/>
                </a:lnTo>
                <a:lnTo>
                  <a:pt x="1739454" y="3002683"/>
                </a:lnTo>
                <a:lnTo>
                  <a:pt x="1756209" y="2991622"/>
                </a:lnTo>
                <a:lnTo>
                  <a:pt x="1773263" y="2982055"/>
                </a:lnTo>
                <a:lnTo>
                  <a:pt x="1791215" y="2972788"/>
                </a:lnTo>
                <a:lnTo>
                  <a:pt x="1809167" y="2964417"/>
                </a:lnTo>
                <a:lnTo>
                  <a:pt x="1828016" y="2956943"/>
                </a:lnTo>
                <a:lnTo>
                  <a:pt x="1847463" y="2950665"/>
                </a:lnTo>
                <a:lnTo>
                  <a:pt x="1866612" y="2944985"/>
                </a:lnTo>
                <a:lnTo>
                  <a:pt x="1886658" y="2940202"/>
                </a:lnTo>
                <a:lnTo>
                  <a:pt x="1906704" y="2936614"/>
                </a:lnTo>
                <a:lnTo>
                  <a:pt x="1927647" y="2933924"/>
                </a:lnTo>
                <a:lnTo>
                  <a:pt x="1948591" y="2932728"/>
                </a:lnTo>
                <a:close/>
                <a:moveTo>
                  <a:pt x="1437699" y="1954555"/>
                </a:moveTo>
                <a:lnTo>
                  <a:pt x="4132988" y="1954555"/>
                </a:lnTo>
                <a:lnTo>
                  <a:pt x="4153917" y="1955452"/>
                </a:lnTo>
                <a:lnTo>
                  <a:pt x="4175144" y="1956946"/>
                </a:lnTo>
                <a:lnTo>
                  <a:pt x="4195475" y="1959338"/>
                </a:lnTo>
                <a:lnTo>
                  <a:pt x="4215805" y="1962926"/>
                </a:lnTo>
                <a:lnTo>
                  <a:pt x="4235837" y="1967709"/>
                </a:lnTo>
                <a:lnTo>
                  <a:pt x="4255270" y="1973389"/>
                </a:lnTo>
                <a:lnTo>
                  <a:pt x="4274405" y="1979667"/>
                </a:lnTo>
                <a:lnTo>
                  <a:pt x="4293240" y="1987440"/>
                </a:lnTo>
                <a:lnTo>
                  <a:pt x="4311179" y="1995511"/>
                </a:lnTo>
                <a:lnTo>
                  <a:pt x="4328819" y="2004779"/>
                </a:lnTo>
                <a:lnTo>
                  <a:pt x="4346160" y="2014644"/>
                </a:lnTo>
                <a:lnTo>
                  <a:pt x="4362902" y="2025407"/>
                </a:lnTo>
                <a:lnTo>
                  <a:pt x="4379346" y="2036767"/>
                </a:lnTo>
                <a:lnTo>
                  <a:pt x="4394594" y="2049024"/>
                </a:lnTo>
                <a:lnTo>
                  <a:pt x="4409842" y="2062178"/>
                </a:lnTo>
                <a:lnTo>
                  <a:pt x="4424193" y="2075930"/>
                </a:lnTo>
                <a:lnTo>
                  <a:pt x="4437647" y="2090279"/>
                </a:lnTo>
                <a:lnTo>
                  <a:pt x="4450802" y="2105227"/>
                </a:lnTo>
                <a:lnTo>
                  <a:pt x="4463060" y="2120773"/>
                </a:lnTo>
                <a:lnTo>
                  <a:pt x="4474421" y="2136916"/>
                </a:lnTo>
                <a:lnTo>
                  <a:pt x="4485483" y="2153657"/>
                </a:lnTo>
                <a:lnTo>
                  <a:pt x="4495051" y="2170997"/>
                </a:lnTo>
                <a:lnTo>
                  <a:pt x="4504618" y="2188635"/>
                </a:lnTo>
                <a:lnTo>
                  <a:pt x="4512989" y="2206871"/>
                </a:lnTo>
                <a:lnTo>
                  <a:pt x="4520165" y="2225705"/>
                </a:lnTo>
                <a:lnTo>
                  <a:pt x="4526443" y="2244539"/>
                </a:lnTo>
                <a:lnTo>
                  <a:pt x="4532124" y="2264270"/>
                </a:lnTo>
                <a:lnTo>
                  <a:pt x="4536908" y="2284001"/>
                </a:lnTo>
                <a:lnTo>
                  <a:pt x="4540495" y="2304330"/>
                </a:lnTo>
                <a:lnTo>
                  <a:pt x="4543186" y="2324659"/>
                </a:lnTo>
                <a:lnTo>
                  <a:pt x="4544681" y="2345884"/>
                </a:lnTo>
                <a:lnTo>
                  <a:pt x="4545279" y="2366811"/>
                </a:lnTo>
                <a:lnTo>
                  <a:pt x="4544681" y="2388037"/>
                </a:lnTo>
                <a:lnTo>
                  <a:pt x="4543186" y="2408963"/>
                </a:lnTo>
                <a:lnTo>
                  <a:pt x="4540495" y="2429591"/>
                </a:lnTo>
                <a:lnTo>
                  <a:pt x="4536908" y="2449621"/>
                </a:lnTo>
                <a:lnTo>
                  <a:pt x="4532124" y="2469651"/>
                </a:lnTo>
                <a:lnTo>
                  <a:pt x="4526443" y="2489083"/>
                </a:lnTo>
                <a:lnTo>
                  <a:pt x="4520165" y="2508215"/>
                </a:lnTo>
                <a:lnTo>
                  <a:pt x="4512989" y="2527050"/>
                </a:lnTo>
                <a:lnTo>
                  <a:pt x="4504618" y="2544987"/>
                </a:lnTo>
                <a:lnTo>
                  <a:pt x="4495051" y="2562924"/>
                </a:lnTo>
                <a:lnTo>
                  <a:pt x="4485483" y="2579964"/>
                </a:lnTo>
                <a:lnTo>
                  <a:pt x="4474421" y="2597004"/>
                </a:lnTo>
                <a:lnTo>
                  <a:pt x="4463060" y="2613148"/>
                </a:lnTo>
                <a:lnTo>
                  <a:pt x="4450802" y="2628693"/>
                </a:lnTo>
                <a:lnTo>
                  <a:pt x="4437647" y="2643940"/>
                </a:lnTo>
                <a:lnTo>
                  <a:pt x="4424193" y="2658290"/>
                </a:lnTo>
                <a:lnTo>
                  <a:pt x="4409842" y="2671743"/>
                </a:lnTo>
                <a:lnTo>
                  <a:pt x="4394594" y="2684598"/>
                </a:lnTo>
                <a:lnTo>
                  <a:pt x="4379346" y="2696855"/>
                </a:lnTo>
                <a:lnTo>
                  <a:pt x="4362902" y="2708514"/>
                </a:lnTo>
                <a:lnTo>
                  <a:pt x="4346160" y="2719276"/>
                </a:lnTo>
                <a:lnTo>
                  <a:pt x="4328819" y="2729142"/>
                </a:lnTo>
                <a:lnTo>
                  <a:pt x="4311179" y="2738110"/>
                </a:lnTo>
                <a:lnTo>
                  <a:pt x="4293240" y="2746481"/>
                </a:lnTo>
                <a:lnTo>
                  <a:pt x="4274405" y="2753955"/>
                </a:lnTo>
                <a:lnTo>
                  <a:pt x="4255270" y="2760532"/>
                </a:lnTo>
                <a:lnTo>
                  <a:pt x="4235837" y="2765913"/>
                </a:lnTo>
                <a:lnTo>
                  <a:pt x="4215805" y="2770696"/>
                </a:lnTo>
                <a:lnTo>
                  <a:pt x="4195475" y="2774284"/>
                </a:lnTo>
                <a:lnTo>
                  <a:pt x="4175144" y="2776974"/>
                </a:lnTo>
                <a:lnTo>
                  <a:pt x="4153917" y="2778469"/>
                </a:lnTo>
                <a:lnTo>
                  <a:pt x="4132988" y="2779067"/>
                </a:lnTo>
                <a:lnTo>
                  <a:pt x="1437699" y="2779067"/>
                </a:lnTo>
                <a:lnTo>
                  <a:pt x="1416770" y="2778469"/>
                </a:lnTo>
                <a:lnTo>
                  <a:pt x="1395842" y="2776974"/>
                </a:lnTo>
                <a:lnTo>
                  <a:pt x="1375511" y="2774284"/>
                </a:lnTo>
                <a:lnTo>
                  <a:pt x="1354882" y="2770696"/>
                </a:lnTo>
                <a:lnTo>
                  <a:pt x="1334850" y="2765913"/>
                </a:lnTo>
                <a:lnTo>
                  <a:pt x="1315716" y="2760532"/>
                </a:lnTo>
                <a:lnTo>
                  <a:pt x="1296282" y="2753955"/>
                </a:lnTo>
                <a:lnTo>
                  <a:pt x="1277447" y="2746481"/>
                </a:lnTo>
                <a:lnTo>
                  <a:pt x="1259508" y="2738110"/>
                </a:lnTo>
                <a:lnTo>
                  <a:pt x="1241868" y="2729142"/>
                </a:lnTo>
                <a:lnTo>
                  <a:pt x="1224527" y="2719276"/>
                </a:lnTo>
                <a:lnTo>
                  <a:pt x="1207785" y="2708514"/>
                </a:lnTo>
                <a:lnTo>
                  <a:pt x="1191341" y="2696855"/>
                </a:lnTo>
                <a:lnTo>
                  <a:pt x="1176093" y="2684598"/>
                </a:lnTo>
                <a:lnTo>
                  <a:pt x="1161144" y="2671743"/>
                </a:lnTo>
                <a:lnTo>
                  <a:pt x="1146793" y="2658290"/>
                </a:lnTo>
                <a:lnTo>
                  <a:pt x="1133040" y="2643940"/>
                </a:lnTo>
                <a:lnTo>
                  <a:pt x="1119885" y="2628693"/>
                </a:lnTo>
                <a:lnTo>
                  <a:pt x="1107627" y="2613148"/>
                </a:lnTo>
                <a:lnTo>
                  <a:pt x="1096266" y="2597004"/>
                </a:lnTo>
                <a:lnTo>
                  <a:pt x="1085204" y="2579964"/>
                </a:lnTo>
                <a:lnTo>
                  <a:pt x="1075636" y="2562924"/>
                </a:lnTo>
                <a:lnTo>
                  <a:pt x="1066368" y="2544987"/>
                </a:lnTo>
                <a:lnTo>
                  <a:pt x="1057997" y="2527050"/>
                </a:lnTo>
                <a:lnTo>
                  <a:pt x="1050522" y="2508215"/>
                </a:lnTo>
                <a:lnTo>
                  <a:pt x="1044244" y="2489083"/>
                </a:lnTo>
                <a:lnTo>
                  <a:pt x="1038563" y="2469651"/>
                </a:lnTo>
                <a:lnTo>
                  <a:pt x="1033779" y="2449621"/>
                </a:lnTo>
                <a:lnTo>
                  <a:pt x="1030192" y="2429591"/>
                </a:lnTo>
                <a:lnTo>
                  <a:pt x="1027501" y="2408963"/>
                </a:lnTo>
                <a:lnTo>
                  <a:pt x="1026305" y="2388037"/>
                </a:lnTo>
                <a:lnTo>
                  <a:pt x="1025408" y="2366811"/>
                </a:lnTo>
                <a:lnTo>
                  <a:pt x="1026305" y="2345884"/>
                </a:lnTo>
                <a:lnTo>
                  <a:pt x="1027501" y="2324659"/>
                </a:lnTo>
                <a:lnTo>
                  <a:pt x="1030192" y="2304330"/>
                </a:lnTo>
                <a:lnTo>
                  <a:pt x="1033779" y="2284001"/>
                </a:lnTo>
                <a:lnTo>
                  <a:pt x="1038563" y="2264270"/>
                </a:lnTo>
                <a:lnTo>
                  <a:pt x="1044244" y="2244539"/>
                </a:lnTo>
                <a:lnTo>
                  <a:pt x="1050522" y="2225705"/>
                </a:lnTo>
                <a:lnTo>
                  <a:pt x="1057997" y="2206871"/>
                </a:lnTo>
                <a:lnTo>
                  <a:pt x="1066368" y="2188635"/>
                </a:lnTo>
                <a:lnTo>
                  <a:pt x="1075636" y="2170997"/>
                </a:lnTo>
                <a:lnTo>
                  <a:pt x="1085204" y="2153657"/>
                </a:lnTo>
                <a:lnTo>
                  <a:pt x="1096266" y="2136916"/>
                </a:lnTo>
                <a:lnTo>
                  <a:pt x="1107627" y="2120773"/>
                </a:lnTo>
                <a:lnTo>
                  <a:pt x="1119885" y="2105227"/>
                </a:lnTo>
                <a:lnTo>
                  <a:pt x="1133040" y="2090279"/>
                </a:lnTo>
                <a:lnTo>
                  <a:pt x="1146793" y="2075930"/>
                </a:lnTo>
                <a:lnTo>
                  <a:pt x="1161144" y="2062178"/>
                </a:lnTo>
                <a:lnTo>
                  <a:pt x="1176093" y="2049024"/>
                </a:lnTo>
                <a:lnTo>
                  <a:pt x="1191341" y="2036767"/>
                </a:lnTo>
                <a:lnTo>
                  <a:pt x="1207785" y="2025407"/>
                </a:lnTo>
                <a:lnTo>
                  <a:pt x="1224527" y="2014644"/>
                </a:lnTo>
                <a:lnTo>
                  <a:pt x="1241868" y="2004779"/>
                </a:lnTo>
                <a:lnTo>
                  <a:pt x="1259508" y="1995511"/>
                </a:lnTo>
                <a:lnTo>
                  <a:pt x="1277447" y="1987440"/>
                </a:lnTo>
                <a:lnTo>
                  <a:pt x="1296282" y="1979667"/>
                </a:lnTo>
                <a:lnTo>
                  <a:pt x="1315716" y="1973389"/>
                </a:lnTo>
                <a:lnTo>
                  <a:pt x="1334850" y="1967709"/>
                </a:lnTo>
                <a:lnTo>
                  <a:pt x="1354882" y="1962926"/>
                </a:lnTo>
                <a:lnTo>
                  <a:pt x="1375511" y="1959338"/>
                </a:lnTo>
                <a:lnTo>
                  <a:pt x="1395842" y="1956946"/>
                </a:lnTo>
                <a:lnTo>
                  <a:pt x="1416770" y="1955452"/>
                </a:lnTo>
                <a:close/>
                <a:moveTo>
                  <a:pt x="412163" y="977277"/>
                </a:moveTo>
                <a:lnTo>
                  <a:pt x="4907404" y="977277"/>
                </a:lnTo>
                <a:lnTo>
                  <a:pt x="4928326" y="977875"/>
                </a:lnTo>
                <a:lnTo>
                  <a:pt x="4949248" y="979668"/>
                </a:lnTo>
                <a:lnTo>
                  <a:pt x="4969572" y="982359"/>
                </a:lnTo>
                <a:lnTo>
                  <a:pt x="4990195" y="985947"/>
                </a:lnTo>
                <a:lnTo>
                  <a:pt x="5010221" y="990132"/>
                </a:lnTo>
                <a:lnTo>
                  <a:pt x="5029349" y="995812"/>
                </a:lnTo>
                <a:lnTo>
                  <a:pt x="5048777" y="1002688"/>
                </a:lnTo>
                <a:lnTo>
                  <a:pt x="5067607" y="1009863"/>
                </a:lnTo>
                <a:lnTo>
                  <a:pt x="5085540" y="1018233"/>
                </a:lnTo>
                <a:lnTo>
                  <a:pt x="5103174" y="1027202"/>
                </a:lnTo>
                <a:lnTo>
                  <a:pt x="5120509" y="1037366"/>
                </a:lnTo>
                <a:lnTo>
                  <a:pt x="5137247" y="1047830"/>
                </a:lnTo>
                <a:lnTo>
                  <a:pt x="5153686" y="1059489"/>
                </a:lnTo>
                <a:lnTo>
                  <a:pt x="5168929" y="1071746"/>
                </a:lnTo>
                <a:lnTo>
                  <a:pt x="5183873" y="1084601"/>
                </a:lnTo>
                <a:lnTo>
                  <a:pt x="5198220" y="1098353"/>
                </a:lnTo>
                <a:lnTo>
                  <a:pt x="5211968" y="1112703"/>
                </a:lnTo>
                <a:lnTo>
                  <a:pt x="5225119" y="1127650"/>
                </a:lnTo>
                <a:lnTo>
                  <a:pt x="5237374" y="1143495"/>
                </a:lnTo>
                <a:lnTo>
                  <a:pt x="5248731" y="1159339"/>
                </a:lnTo>
                <a:lnTo>
                  <a:pt x="5259790" y="1176081"/>
                </a:lnTo>
                <a:lnTo>
                  <a:pt x="5269354" y="1193420"/>
                </a:lnTo>
                <a:lnTo>
                  <a:pt x="5278620" y="1211058"/>
                </a:lnTo>
                <a:lnTo>
                  <a:pt x="5286989" y="1229593"/>
                </a:lnTo>
                <a:lnTo>
                  <a:pt x="5294461" y="1248128"/>
                </a:lnTo>
                <a:lnTo>
                  <a:pt x="5300737" y="1267261"/>
                </a:lnTo>
                <a:lnTo>
                  <a:pt x="5306416" y="1286992"/>
                </a:lnTo>
                <a:lnTo>
                  <a:pt x="5311198" y="1306723"/>
                </a:lnTo>
                <a:lnTo>
                  <a:pt x="5314785" y="1327052"/>
                </a:lnTo>
                <a:lnTo>
                  <a:pt x="5317475" y="1347679"/>
                </a:lnTo>
                <a:lnTo>
                  <a:pt x="5318671" y="1368307"/>
                </a:lnTo>
                <a:lnTo>
                  <a:pt x="5319567" y="1389234"/>
                </a:lnTo>
                <a:lnTo>
                  <a:pt x="5318671" y="1410759"/>
                </a:lnTo>
                <a:lnTo>
                  <a:pt x="5317475" y="1431386"/>
                </a:lnTo>
                <a:lnTo>
                  <a:pt x="5314785" y="1452014"/>
                </a:lnTo>
                <a:lnTo>
                  <a:pt x="5311198" y="1472343"/>
                </a:lnTo>
                <a:lnTo>
                  <a:pt x="5306416" y="1492074"/>
                </a:lnTo>
                <a:lnTo>
                  <a:pt x="5300737" y="1511805"/>
                </a:lnTo>
                <a:lnTo>
                  <a:pt x="5294461" y="1530938"/>
                </a:lnTo>
                <a:lnTo>
                  <a:pt x="5286989" y="1549473"/>
                </a:lnTo>
                <a:lnTo>
                  <a:pt x="5278620" y="1568008"/>
                </a:lnTo>
                <a:lnTo>
                  <a:pt x="5269354" y="1585646"/>
                </a:lnTo>
                <a:lnTo>
                  <a:pt x="5259790" y="1602985"/>
                </a:lnTo>
                <a:lnTo>
                  <a:pt x="5248731" y="1619727"/>
                </a:lnTo>
                <a:lnTo>
                  <a:pt x="5237374" y="1635571"/>
                </a:lnTo>
                <a:lnTo>
                  <a:pt x="5225119" y="1651416"/>
                </a:lnTo>
                <a:lnTo>
                  <a:pt x="5211968" y="1666363"/>
                </a:lnTo>
                <a:lnTo>
                  <a:pt x="5198220" y="1680713"/>
                </a:lnTo>
                <a:lnTo>
                  <a:pt x="5183873" y="1694465"/>
                </a:lnTo>
                <a:lnTo>
                  <a:pt x="5168929" y="1707320"/>
                </a:lnTo>
                <a:lnTo>
                  <a:pt x="5153686" y="1719278"/>
                </a:lnTo>
                <a:lnTo>
                  <a:pt x="5137247" y="1730937"/>
                </a:lnTo>
                <a:lnTo>
                  <a:pt x="5120509" y="1741699"/>
                </a:lnTo>
                <a:lnTo>
                  <a:pt x="5103174" y="1751864"/>
                </a:lnTo>
                <a:lnTo>
                  <a:pt x="5085540" y="1760832"/>
                </a:lnTo>
                <a:lnTo>
                  <a:pt x="5067607" y="1769203"/>
                </a:lnTo>
                <a:lnTo>
                  <a:pt x="5048777" y="1776378"/>
                </a:lnTo>
                <a:lnTo>
                  <a:pt x="5029349" y="1783254"/>
                </a:lnTo>
                <a:lnTo>
                  <a:pt x="5010221" y="1788336"/>
                </a:lnTo>
                <a:lnTo>
                  <a:pt x="4990195" y="1793119"/>
                </a:lnTo>
                <a:lnTo>
                  <a:pt x="4969572" y="1796707"/>
                </a:lnTo>
                <a:lnTo>
                  <a:pt x="4949248" y="1799397"/>
                </a:lnTo>
                <a:lnTo>
                  <a:pt x="4928326" y="1801191"/>
                </a:lnTo>
                <a:lnTo>
                  <a:pt x="4907404" y="1801789"/>
                </a:lnTo>
                <a:lnTo>
                  <a:pt x="412163" y="1801789"/>
                </a:lnTo>
                <a:lnTo>
                  <a:pt x="391241" y="1801191"/>
                </a:lnTo>
                <a:lnTo>
                  <a:pt x="370319" y="1799397"/>
                </a:lnTo>
                <a:lnTo>
                  <a:pt x="349995" y="1796707"/>
                </a:lnTo>
                <a:lnTo>
                  <a:pt x="329372" y="1793119"/>
                </a:lnTo>
                <a:lnTo>
                  <a:pt x="309347" y="1788336"/>
                </a:lnTo>
                <a:lnTo>
                  <a:pt x="290218" y="1783254"/>
                </a:lnTo>
                <a:lnTo>
                  <a:pt x="270791" y="1776378"/>
                </a:lnTo>
                <a:lnTo>
                  <a:pt x="251961" y="1769203"/>
                </a:lnTo>
                <a:lnTo>
                  <a:pt x="234028" y="1760832"/>
                </a:lnTo>
                <a:lnTo>
                  <a:pt x="216393" y="1751864"/>
                </a:lnTo>
                <a:lnTo>
                  <a:pt x="199058" y="1741699"/>
                </a:lnTo>
                <a:lnTo>
                  <a:pt x="182320" y="1730937"/>
                </a:lnTo>
                <a:lnTo>
                  <a:pt x="165882" y="1719278"/>
                </a:lnTo>
                <a:lnTo>
                  <a:pt x="150638" y="1707320"/>
                </a:lnTo>
                <a:lnTo>
                  <a:pt x="135694" y="1694465"/>
                </a:lnTo>
                <a:lnTo>
                  <a:pt x="121348" y="1680713"/>
                </a:lnTo>
                <a:lnTo>
                  <a:pt x="107599" y="1666363"/>
                </a:lnTo>
                <a:lnTo>
                  <a:pt x="94448" y="1651416"/>
                </a:lnTo>
                <a:lnTo>
                  <a:pt x="82194" y="1635571"/>
                </a:lnTo>
                <a:lnTo>
                  <a:pt x="70836" y="1619727"/>
                </a:lnTo>
                <a:lnTo>
                  <a:pt x="59777" y="1602985"/>
                </a:lnTo>
                <a:lnTo>
                  <a:pt x="50213" y="1585646"/>
                </a:lnTo>
                <a:lnTo>
                  <a:pt x="40948" y="1568008"/>
                </a:lnTo>
                <a:lnTo>
                  <a:pt x="32579" y="1549473"/>
                </a:lnTo>
                <a:lnTo>
                  <a:pt x="25106" y="1530938"/>
                </a:lnTo>
                <a:lnTo>
                  <a:pt x="18830" y="1511805"/>
                </a:lnTo>
                <a:lnTo>
                  <a:pt x="13151" y="1492074"/>
                </a:lnTo>
                <a:lnTo>
                  <a:pt x="8369" y="1472343"/>
                </a:lnTo>
                <a:lnTo>
                  <a:pt x="4782" y="1452014"/>
                </a:lnTo>
                <a:lnTo>
                  <a:pt x="2092" y="1431386"/>
                </a:lnTo>
                <a:lnTo>
                  <a:pt x="897" y="1410759"/>
                </a:lnTo>
                <a:lnTo>
                  <a:pt x="0" y="1389234"/>
                </a:lnTo>
                <a:lnTo>
                  <a:pt x="897" y="1368307"/>
                </a:lnTo>
                <a:lnTo>
                  <a:pt x="2092" y="1347679"/>
                </a:lnTo>
                <a:lnTo>
                  <a:pt x="4782" y="1327052"/>
                </a:lnTo>
                <a:lnTo>
                  <a:pt x="8369" y="1306723"/>
                </a:lnTo>
                <a:lnTo>
                  <a:pt x="13151" y="1286992"/>
                </a:lnTo>
                <a:lnTo>
                  <a:pt x="18830" y="1267261"/>
                </a:lnTo>
                <a:lnTo>
                  <a:pt x="25106" y="1248128"/>
                </a:lnTo>
                <a:lnTo>
                  <a:pt x="32579" y="1229593"/>
                </a:lnTo>
                <a:lnTo>
                  <a:pt x="40948" y="1211058"/>
                </a:lnTo>
                <a:lnTo>
                  <a:pt x="50213" y="1193420"/>
                </a:lnTo>
                <a:lnTo>
                  <a:pt x="59777" y="1176081"/>
                </a:lnTo>
                <a:lnTo>
                  <a:pt x="70836" y="1159339"/>
                </a:lnTo>
                <a:lnTo>
                  <a:pt x="82194" y="1143495"/>
                </a:lnTo>
                <a:lnTo>
                  <a:pt x="94448" y="1127650"/>
                </a:lnTo>
                <a:lnTo>
                  <a:pt x="107599" y="1112703"/>
                </a:lnTo>
                <a:lnTo>
                  <a:pt x="121348" y="1098353"/>
                </a:lnTo>
                <a:lnTo>
                  <a:pt x="135694" y="1084601"/>
                </a:lnTo>
                <a:lnTo>
                  <a:pt x="150638" y="1071746"/>
                </a:lnTo>
                <a:lnTo>
                  <a:pt x="165882" y="1059489"/>
                </a:lnTo>
                <a:lnTo>
                  <a:pt x="182320" y="1047830"/>
                </a:lnTo>
                <a:lnTo>
                  <a:pt x="199058" y="1037366"/>
                </a:lnTo>
                <a:lnTo>
                  <a:pt x="216393" y="1027202"/>
                </a:lnTo>
                <a:lnTo>
                  <a:pt x="234028" y="1018233"/>
                </a:lnTo>
                <a:lnTo>
                  <a:pt x="251961" y="1009863"/>
                </a:lnTo>
                <a:lnTo>
                  <a:pt x="270791" y="1002688"/>
                </a:lnTo>
                <a:lnTo>
                  <a:pt x="290218" y="995812"/>
                </a:lnTo>
                <a:lnTo>
                  <a:pt x="309347" y="990132"/>
                </a:lnTo>
                <a:lnTo>
                  <a:pt x="329372" y="985947"/>
                </a:lnTo>
                <a:lnTo>
                  <a:pt x="349995" y="982359"/>
                </a:lnTo>
                <a:lnTo>
                  <a:pt x="370319" y="979668"/>
                </a:lnTo>
                <a:lnTo>
                  <a:pt x="391241" y="977875"/>
                </a:lnTo>
                <a:close/>
                <a:moveTo>
                  <a:pt x="3681491" y="0"/>
                </a:moveTo>
                <a:lnTo>
                  <a:pt x="4132541" y="0"/>
                </a:lnTo>
                <a:lnTo>
                  <a:pt x="4153492" y="897"/>
                </a:lnTo>
                <a:lnTo>
                  <a:pt x="4174743" y="2093"/>
                </a:lnTo>
                <a:lnTo>
                  <a:pt x="4195095" y="4783"/>
                </a:lnTo>
                <a:lnTo>
                  <a:pt x="4215448" y="8371"/>
                </a:lnTo>
                <a:lnTo>
                  <a:pt x="4235501" y="13154"/>
                </a:lnTo>
                <a:lnTo>
                  <a:pt x="4254956" y="18834"/>
                </a:lnTo>
                <a:lnTo>
                  <a:pt x="4274111" y="25112"/>
                </a:lnTo>
                <a:lnTo>
                  <a:pt x="4292967" y="32586"/>
                </a:lnTo>
                <a:lnTo>
                  <a:pt x="4310926" y="40956"/>
                </a:lnTo>
                <a:lnTo>
                  <a:pt x="4328585" y="50224"/>
                </a:lnTo>
                <a:lnTo>
                  <a:pt x="4345944" y="59791"/>
                </a:lnTo>
                <a:lnTo>
                  <a:pt x="4362705" y="70852"/>
                </a:lnTo>
                <a:lnTo>
                  <a:pt x="4379167" y="82212"/>
                </a:lnTo>
                <a:lnTo>
                  <a:pt x="4394431" y="94469"/>
                </a:lnTo>
                <a:lnTo>
                  <a:pt x="4409696" y="107623"/>
                </a:lnTo>
                <a:lnTo>
                  <a:pt x="4424062" y="121375"/>
                </a:lnTo>
                <a:lnTo>
                  <a:pt x="4437531" y="135725"/>
                </a:lnTo>
                <a:lnTo>
                  <a:pt x="4450700" y="150672"/>
                </a:lnTo>
                <a:lnTo>
                  <a:pt x="4462972" y="165919"/>
                </a:lnTo>
                <a:lnTo>
                  <a:pt x="4474345" y="182361"/>
                </a:lnTo>
                <a:lnTo>
                  <a:pt x="4485420" y="199103"/>
                </a:lnTo>
                <a:lnTo>
                  <a:pt x="4494997" y="216442"/>
                </a:lnTo>
                <a:lnTo>
                  <a:pt x="4504575" y="234080"/>
                </a:lnTo>
                <a:lnTo>
                  <a:pt x="4512955" y="252017"/>
                </a:lnTo>
                <a:lnTo>
                  <a:pt x="4520139" y="270851"/>
                </a:lnTo>
                <a:lnTo>
                  <a:pt x="4526424" y="290283"/>
                </a:lnTo>
                <a:lnTo>
                  <a:pt x="4532111" y="309416"/>
                </a:lnTo>
                <a:lnTo>
                  <a:pt x="4536900" y="329446"/>
                </a:lnTo>
                <a:lnTo>
                  <a:pt x="4540491" y="349775"/>
                </a:lnTo>
                <a:lnTo>
                  <a:pt x="4543185" y="370104"/>
                </a:lnTo>
                <a:lnTo>
                  <a:pt x="4544682" y="391329"/>
                </a:lnTo>
                <a:lnTo>
                  <a:pt x="4545280" y="412256"/>
                </a:lnTo>
                <a:lnTo>
                  <a:pt x="4544682" y="433183"/>
                </a:lnTo>
                <a:lnTo>
                  <a:pt x="4543185" y="454408"/>
                </a:lnTo>
                <a:lnTo>
                  <a:pt x="4540491" y="474737"/>
                </a:lnTo>
                <a:lnTo>
                  <a:pt x="4536900" y="495066"/>
                </a:lnTo>
                <a:lnTo>
                  <a:pt x="4532111" y="515096"/>
                </a:lnTo>
                <a:lnTo>
                  <a:pt x="4526424" y="534528"/>
                </a:lnTo>
                <a:lnTo>
                  <a:pt x="4520139" y="553362"/>
                </a:lnTo>
                <a:lnTo>
                  <a:pt x="4512955" y="572495"/>
                </a:lnTo>
                <a:lnTo>
                  <a:pt x="4504575" y="590432"/>
                </a:lnTo>
                <a:lnTo>
                  <a:pt x="4494997" y="608070"/>
                </a:lnTo>
                <a:lnTo>
                  <a:pt x="4485420" y="625409"/>
                </a:lnTo>
                <a:lnTo>
                  <a:pt x="4474345" y="642151"/>
                </a:lnTo>
                <a:lnTo>
                  <a:pt x="4462972" y="658593"/>
                </a:lnTo>
                <a:lnTo>
                  <a:pt x="4450700" y="673840"/>
                </a:lnTo>
                <a:lnTo>
                  <a:pt x="4437531" y="688787"/>
                </a:lnTo>
                <a:lnTo>
                  <a:pt x="4424062" y="703137"/>
                </a:lnTo>
                <a:lnTo>
                  <a:pt x="4409696" y="716889"/>
                </a:lnTo>
                <a:lnTo>
                  <a:pt x="4394431" y="730043"/>
                </a:lnTo>
                <a:lnTo>
                  <a:pt x="4379167" y="742300"/>
                </a:lnTo>
                <a:lnTo>
                  <a:pt x="4362705" y="753660"/>
                </a:lnTo>
                <a:lnTo>
                  <a:pt x="4345944" y="764721"/>
                </a:lnTo>
                <a:lnTo>
                  <a:pt x="4328585" y="774288"/>
                </a:lnTo>
                <a:lnTo>
                  <a:pt x="4310926" y="783555"/>
                </a:lnTo>
                <a:lnTo>
                  <a:pt x="4292967" y="791926"/>
                </a:lnTo>
                <a:lnTo>
                  <a:pt x="4274111" y="799400"/>
                </a:lnTo>
                <a:lnTo>
                  <a:pt x="4254956" y="805678"/>
                </a:lnTo>
                <a:lnTo>
                  <a:pt x="4235501" y="811358"/>
                </a:lnTo>
                <a:lnTo>
                  <a:pt x="4215448" y="816141"/>
                </a:lnTo>
                <a:lnTo>
                  <a:pt x="4195095" y="819729"/>
                </a:lnTo>
                <a:lnTo>
                  <a:pt x="4174743" y="822419"/>
                </a:lnTo>
                <a:lnTo>
                  <a:pt x="4153492" y="823615"/>
                </a:lnTo>
                <a:lnTo>
                  <a:pt x="4132541" y="824512"/>
                </a:lnTo>
                <a:lnTo>
                  <a:pt x="3681491" y="824512"/>
                </a:lnTo>
                <a:lnTo>
                  <a:pt x="3660240" y="823615"/>
                </a:lnTo>
                <a:lnTo>
                  <a:pt x="3639588" y="822419"/>
                </a:lnTo>
                <a:lnTo>
                  <a:pt x="3618936" y="819729"/>
                </a:lnTo>
                <a:lnTo>
                  <a:pt x="3598584" y="816141"/>
                </a:lnTo>
                <a:lnTo>
                  <a:pt x="3578830" y="811358"/>
                </a:lnTo>
                <a:lnTo>
                  <a:pt x="3559076" y="805678"/>
                </a:lnTo>
                <a:lnTo>
                  <a:pt x="3539920" y="799400"/>
                </a:lnTo>
                <a:lnTo>
                  <a:pt x="3521363" y="791926"/>
                </a:lnTo>
                <a:lnTo>
                  <a:pt x="3503106" y="783555"/>
                </a:lnTo>
                <a:lnTo>
                  <a:pt x="3485148" y="774288"/>
                </a:lnTo>
                <a:lnTo>
                  <a:pt x="3467788" y="764721"/>
                </a:lnTo>
                <a:lnTo>
                  <a:pt x="3451027" y="753660"/>
                </a:lnTo>
                <a:lnTo>
                  <a:pt x="3435164" y="742300"/>
                </a:lnTo>
                <a:lnTo>
                  <a:pt x="3419301" y="730043"/>
                </a:lnTo>
                <a:lnTo>
                  <a:pt x="3404336" y="716889"/>
                </a:lnTo>
                <a:lnTo>
                  <a:pt x="3389969" y="703137"/>
                </a:lnTo>
                <a:lnTo>
                  <a:pt x="3376201" y="688787"/>
                </a:lnTo>
                <a:lnTo>
                  <a:pt x="3363331" y="673840"/>
                </a:lnTo>
                <a:lnTo>
                  <a:pt x="3351359" y="658593"/>
                </a:lnTo>
                <a:lnTo>
                  <a:pt x="3339686" y="642151"/>
                </a:lnTo>
                <a:lnTo>
                  <a:pt x="3328911" y="625409"/>
                </a:lnTo>
                <a:lnTo>
                  <a:pt x="3318735" y="608070"/>
                </a:lnTo>
                <a:lnTo>
                  <a:pt x="3309756" y="590432"/>
                </a:lnTo>
                <a:lnTo>
                  <a:pt x="3301375" y="572495"/>
                </a:lnTo>
                <a:lnTo>
                  <a:pt x="3294192" y="553362"/>
                </a:lnTo>
                <a:lnTo>
                  <a:pt x="3287308" y="534528"/>
                </a:lnTo>
                <a:lnTo>
                  <a:pt x="3281621" y="515096"/>
                </a:lnTo>
                <a:lnTo>
                  <a:pt x="3277431" y="495066"/>
                </a:lnTo>
                <a:lnTo>
                  <a:pt x="3273839" y="474737"/>
                </a:lnTo>
                <a:lnTo>
                  <a:pt x="3271146" y="454408"/>
                </a:lnTo>
                <a:lnTo>
                  <a:pt x="3269350" y="433183"/>
                </a:lnTo>
                <a:lnTo>
                  <a:pt x="3268751" y="412256"/>
                </a:lnTo>
                <a:lnTo>
                  <a:pt x="3269350" y="391329"/>
                </a:lnTo>
                <a:lnTo>
                  <a:pt x="3271146" y="370104"/>
                </a:lnTo>
                <a:lnTo>
                  <a:pt x="3273839" y="349775"/>
                </a:lnTo>
                <a:lnTo>
                  <a:pt x="3277431" y="329446"/>
                </a:lnTo>
                <a:lnTo>
                  <a:pt x="3281621" y="309416"/>
                </a:lnTo>
                <a:lnTo>
                  <a:pt x="3287308" y="290283"/>
                </a:lnTo>
                <a:lnTo>
                  <a:pt x="3294192" y="270851"/>
                </a:lnTo>
                <a:lnTo>
                  <a:pt x="3301375" y="252017"/>
                </a:lnTo>
                <a:lnTo>
                  <a:pt x="3309756" y="234080"/>
                </a:lnTo>
                <a:lnTo>
                  <a:pt x="3318735" y="216442"/>
                </a:lnTo>
                <a:lnTo>
                  <a:pt x="3328911" y="199103"/>
                </a:lnTo>
                <a:lnTo>
                  <a:pt x="3339686" y="182361"/>
                </a:lnTo>
                <a:lnTo>
                  <a:pt x="3351359" y="165919"/>
                </a:lnTo>
                <a:lnTo>
                  <a:pt x="3363331" y="150672"/>
                </a:lnTo>
                <a:lnTo>
                  <a:pt x="3376201" y="135725"/>
                </a:lnTo>
                <a:lnTo>
                  <a:pt x="3389969" y="121375"/>
                </a:lnTo>
                <a:lnTo>
                  <a:pt x="3404336" y="107623"/>
                </a:lnTo>
                <a:lnTo>
                  <a:pt x="3419301" y="94469"/>
                </a:lnTo>
                <a:lnTo>
                  <a:pt x="3435164" y="82212"/>
                </a:lnTo>
                <a:lnTo>
                  <a:pt x="3451027" y="70852"/>
                </a:lnTo>
                <a:lnTo>
                  <a:pt x="3467788" y="59791"/>
                </a:lnTo>
                <a:lnTo>
                  <a:pt x="3485148" y="50224"/>
                </a:lnTo>
                <a:lnTo>
                  <a:pt x="3503106" y="40956"/>
                </a:lnTo>
                <a:lnTo>
                  <a:pt x="3521363" y="32586"/>
                </a:lnTo>
                <a:lnTo>
                  <a:pt x="3539920" y="25112"/>
                </a:lnTo>
                <a:lnTo>
                  <a:pt x="3559076" y="18834"/>
                </a:lnTo>
                <a:lnTo>
                  <a:pt x="3578830" y="13154"/>
                </a:lnTo>
                <a:lnTo>
                  <a:pt x="3598584" y="8371"/>
                </a:lnTo>
                <a:lnTo>
                  <a:pt x="3618936" y="4783"/>
                </a:lnTo>
                <a:lnTo>
                  <a:pt x="3639588" y="2093"/>
                </a:lnTo>
                <a:lnTo>
                  <a:pt x="3660240" y="897"/>
                </a:lnTo>
                <a:close/>
                <a:moveTo>
                  <a:pt x="728160" y="0"/>
                </a:moveTo>
                <a:lnTo>
                  <a:pt x="2664059" y="0"/>
                </a:lnTo>
                <a:lnTo>
                  <a:pt x="2685280" y="897"/>
                </a:lnTo>
                <a:lnTo>
                  <a:pt x="2705904" y="2093"/>
                </a:lnTo>
                <a:lnTo>
                  <a:pt x="2726826" y="4783"/>
                </a:lnTo>
                <a:lnTo>
                  <a:pt x="2746851" y="8371"/>
                </a:lnTo>
                <a:lnTo>
                  <a:pt x="2766877" y="13154"/>
                </a:lnTo>
                <a:lnTo>
                  <a:pt x="2786305" y="18834"/>
                </a:lnTo>
                <a:lnTo>
                  <a:pt x="2805433" y="25112"/>
                </a:lnTo>
                <a:lnTo>
                  <a:pt x="2824263" y="32586"/>
                </a:lnTo>
                <a:lnTo>
                  <a:pt x="2842496" y="40956"/>
                </a:lnTo>
                <a:lnTo>
                  <a:pt x="2860130" y="50224"/>
                </a:lnTo>
                <a:lnTo>
                  <a:pt x="2877465" y="59791"/>
                </a:lnTo>
                <a:lnTo>
                  <a:pt x="2894203" y="70852"/>
                </a:lnTo>
                <a:lnTo>
                  <a:pt x="2910343" y="82212"/>
                </a:lnTo>
                <a:lnTo>
                  <a:pt x="2925885" y="94469"/>
                </a:lnTo>
                <a:lnTo>
                  <a:pt x="2940830" y="107623"/>
                </a:lnTo>
                <a:lnTo>
                  <a:pt x="2955176" y="121375"/>
                </a:lnTo>
                <a:lnTo>
                  <a:pt x="2968925" y="135725"/>
                </a:lnTo>
                <a:lnTo>
                  <a:pt x="2982076" y="150672"/>
                </a:lnTo>
                <a:lnTo>
                  <a:pt x="2994032" y="165919"/>
                </a:lnTo>
                <a:lnTo>
                  <a:pt x="3005688" y="182361"/>
                </a:lnTo>
                <a:lnTo>
                  <a:pt x="3016448" y="199103"/>
                </a:lnTo>
                <a:lnTo>
                  <a:pt x="3026312" y="216442"/>
                </a:lnTo>
                <a:lnTo>
                  <a:pt x="3035278" y="234080"/>
                </a:lnTo>
                <a:lnTo>
                  <a:pt x="3043647" y="252017"/>
                </a:lnTo>
                <a:lnTo>
                  <a:pt x="3051120" y="270851"/>
                </a:lnTo>
                <a:lnTo>
                  <a:pt x="3057695" y="290283"/>
                </a:lnTo>
                <a:lnTo>
                  <a:pt x="3063075" y="309416"/>
                </a:lnTo>
                <a:lnTo>
                  <a:pt x="3067857" y="329446"/>
                </a:lnTo>
                <a:lnTo>
                  <a:pt x="3071444" y="349775"/>
                </a:lnTo>
                <a:lnTo>
                  <a:pt x="3074134" y="370104"/>
                </a:lnTo>
                <a:lnTo>
                  <a:pt x="3075628" y="391329"/>
                </a:lnTo>
                <a:lnTo>
                  <a:pt x="3076226" y="412256"/>
                </a:lnTo>
                <a:lnTo>
                  <a:pt x="3075628" y="433183"/>
                </a:lnTo>
                <a:lnTo>
                  <a:pt x="3074134" y="454408"/>
                </a:lnTo>
                <a:lnTo>
                  <a:pt x="3071444" y="474737"/>
                </a:lnTo>
                <a:lnTo>
                  <a:pt x="3067857" y="495066"/>
                </a:lnTo>
                <a:lnTo>
                  <a:pt x="3063075" y="515096"/>
                </a:lnTo>
                <a:lnTo>
                  <a:pt x="3057695" y="534528"/>
                </a:lnTo>
                <a:lnTo>
                  <a:pt x="3051120" y="553362"/>
                </a:lnTo>
                <a:lnTo>
                  <a:pt x="3043647" y="572495"/>
                </a:lnTo>
                <a:lnTo>
                  <a:pt x="3035278" y="590432"/>
                </a:lnTo>
                <a:lnTo>
                  <a:pt x="3026312" y="608070"/>
                </a:lnTo>
                <a:lnTo>
                  <a:pt x="3016448" y="625409"/>
                </a:lnTo>
                <a:lnTo>
                  <a:pt x="3005688" y="642151"/>
                </a:lnTo>
                <a:lnTo>
                  <a:pt x="2994032" y="658593"/>
                </a:lnTo>
                <a:lnTo>
                  <a:pt x="2982076" y="673840"/>
                </a:lnTo>
                <a:lnTo>
                  <a:pt x="2968925" y="688787"/>
                </a:lnTo>
                <a:lnTo>
                  <a:pt x="2955176" y="703137"/>
                </a:lnTo>
                <a:lnTo>
                  <a:pt x="2940830" y="716889"/>
                </a:lnTo>
                <a:lnTo>
                  <a:pt x="2925885" y="730043"/>
                </a:lnTo>
                <a:lnTo>
                  <a:pt x="2910343" y="742300"/>
                </a:lnTo>
                <a:lnTo>
                  <a:pt x="2894203" y="753660"/>
                </a:lnTo>
                <a:lnTo>
                  <a:pt x="2877465" y="764721"/>
                </a:lnTo>
                <a:lnTo>
                  <a:pt x="2860130" y="774288"/>
                </a:lnTo>
                <a:lnTo>
                  <a:pt x="2842496" y="783555"/>
                </a:lnTo>
                <a:lnTo>
                  <a:pt x="2824263" y="791926"/>
                </a:lnTo>
                <a:lnTo>
                  <a:pt x="2805433" y="799400"/>
                </a:lnTo>
                <a:lnTo>
                  <a:pt x="2786305" y="805678"/>
                </a:lnTo>
                <a:lnTo>
                  <a:pt x="2766877" y="811358"/>
                </a:lnTo>
                <a:lnTo>
                  <a:pt x="2746851" y="816141"/>
                </a:lnTo>
                <a:lnTo>
                  <a:pt x="2726826" y="819729"/>
                </a:lnTo>
                <a:lnTo>
                  <a:pt x="2705904" y="822419"/>
                </a:lnTo>
                <a:lnTo>
                  <a:pt x="2685280" y="823615"/>
                </a:lnTo>
                <a:lnTo>
                  <a:pt x="2664059" y="824512"/>
                </a:lnTo>
                <a:lnTo>
                  <a:pt x="728160" y="824512"/>
                </a:lnTo>
                <a:lnTo>
                  <a:pt x="706640" y="823615"/>
                </a:lnTo>
                <a:lnTo>
                  <a:pt x="686017" y="822419"/>
                </a:lnTo>
                <a:lnTo>
                  <a:pt x="665394" y="819729"/>
                </a:lnTo>
                <a:lnTo>
                  <a:pt x="645368" y="816141"/>
                </a:lnTo>
                <a:lnTo>
                  <a:pt x="625343" y="811358"/>
                </a:lnTo>
                <a:lnTo>
                  <a:pt x="605616" y="805678"/>
                </a:lnTo>
                <a:lnTo>
                  <a:pt x="586487" y="799400"/>
                </a:lnTo>
                <a:lnTo>
                  <a:pt x="567956" y="791926"/>
                </a:lnTo>
                <a:lnTo>
                  <a:pt x="549425" y="783555"/>
                </a:lnTo>
                <a:lnTo>
                  <a:pt x="531791" y="774288"/>
                </a:lnTo>
                <a:lnTo>
                  <a:pt x="514754" y="764721"/>
                </a:lnTo>
                <a:lnTo>
                  <a:pt x="497717" y="753660"/>
                </a:lnTo>
                <a:lnTo>
                  <a:pt x="481876" y="742300"/>
                </a:lnTo>
                <a:lnTo>
                  <a:pt x="466035" y="730043"/>
                </a:lnTo>
                <a:lnTo>
                  <a:pt x="451091" y="716889"/>
                </a:lnTo>
                <a:lnTo>
                  <a:pt x="436744" y="703137"/>
                </a:lnTo>
                <a:lnTo>
                  <a:pt x="422995" y="688787"/>
                </a:lnTo>
                <a:lnTo>
                  <a:pt x="410442" y="673840"/>
                </a:lnTo>
                <a:lnTo>
                  <a:pt x="398187" y="658593"/>
                </a:lnTo>
                <a:lnTo>
                  <a:pt x="386531" y="642151"/>
                </a:lnTo>
                <a:lnTo>
                  <a:pt x="375771" y="625409"/>
                </a:lnTo>
                <a:lnTo>
                  <a:pt x="365609" y="608070"/>
                </a:lnTo>
                <a:lnTo>
                  <a:pt x="356642" y="590432"/>
                </a:lnTo>
                <a:lnTo>
                  <a:pt x="348273" y="572495"/>
                </a:lnTo>
                <a:lnTo>
                  <a:pt x="341100" y="553362"/>
                </a:lnTo>
                <a:lnTo>
                  <a:pt x="334225" y="534528"/>
                </a:lnTo>
                <a:lnTo>
                  <a:pt x="328845" y="515096"/>
                </a:lnTo>
                <a:lnTo>
                  <a:pt x="324362" y="495066"/>
                </a:lnTo>
                <a:lnTo>
                  <a:pt x="320775" y="474737"/>
                </a:lnTo>
                <a:lnTo>
                  <a:pt x="318086" y="454408"/>
                </a:lnTo>
                <a:lnTo>
                  <a:pt x="316292" y="433183"/>
                </a:lnTo>
                <a:lnTo>
                  <a:pt x="315993" y="412256"/>
                </a:lnTo>
                <a:lnTo>
                  <a:pt x="316292" y="391329"/>
                </a:lnTo>
                <a:lnTo>
                  <a:pt x="318086" y="370104"/>
                </a:lnTo>
                <a:lnTo>
                  <a:pt x="320775" y="349775"/>
                </a:lnTo>
                <a:lnTo>
                  <a:pt x="324362" y="329446"/>
                </a:lnTo>
                <a:lnTo>
                  <a:pt x="328845" y="309416"/>
                </a:lnTo>
                <a:lnTo>
                  <a:pt x="334225" y="290283"/>
                </a:lnTo>
                <a:lnTo>
                  <a:pt x="341100" y="270851"/>
                </a:lnTo>
                <a:lnTo>
                  <a:pt x="348273" y="252017"/>
                </a:lnTo>
                <a:lnTo>
                  <a:pt x="356642" y="234080"/>
                </a:lnTo>
                <a:lnTo>
                  <a:pt x="365609" y="216442"/>
                </a:lnTo>
                <a:lnTo>
                  <a:pt x="375771" y="199103"/>
                </a:lnTo>
                <a:lnTo>
                  <a:pt x="386531" y="182361"/>
                </a:lnTo>
                <a:lnTo>
                  <a:pt x="398187" y="165919"/>
                </a:lnTo>
                <a:lnTo>
                  <a:pt x="410442" y="150672"/>
                </a:lnTo>
                <a:lnTo>
                  <a:pt x="422995" y="135725"/>
                </a:lnTo>
                <a:lnTo>
                  <a:pt x="436744" y="121375"/>
                </a:lnTo>
                <a:lnTo>
                  <a:pt x="451091" y="107623"/>
                </a:lnTo>
                <a:lnTo>
                  <a:pt x="466035" y="94469"/>
                </a:lnTo>
                <a:lnTo>
                  <a:pt x="481876" y="82212"/>
                </a:lnTo>
                <a:lnTo>
                  <a:pt x="497717" y="70852"/>
                </a:lnTo>
                <a:lnTo>
                  <a:pt x="514754" y="59791"/>
                </a:lnTo>
                <a:lnTo>
                  <a:pt x="531791" y="50224"/>
                </a:lnTo>
                <a:lnTo>
                  <a:pt x="549425" y="40956"/>
                </a:lnTo>
                <a:lnTo>
                  <a:pt x="567956" y="32586"/>
                </a:lnTo>
                <a:lnTo>
                  <a:pt x="586487" y="25112"/>
                </a:lnTo>
                <a:lnTo>
                  <a:pt x="605616" y="18834"/>
                </a:lnTo>
                <a:lnTo>
                  <a:pt x="625343" y="13154"/>
                </a:lnTo>
                <a:lnTo>
                  <a:pt x="645368" y="8371"/>
                </a:lnTo>
                <a:lnTo>
                  <a:pt x="665394" y="4783"/>
                </a:lnTo>
                <a:lnTo>
                  <a:pt x="686017" y="2093"/>
                </a:lnTo>
                <a:lnTo>
                  <a:pt x="706640" y="897"/>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1" y="0"/>
            <a:ext cx="12182475" cy="6305549"/>
          </a:xfrm>
          <a:custGeom>
            <a:avLst/>
            <a:gdLst>
              <a:gd name="connsiteX0" fmla="*/ 0 w 12182475"/>
              <a:gd name="connsiteY0" fmla="*/ 0 h 5859463"/>
              <a:gd name="connsiteX1" fmla="*/ 12182475 w 12182475"/>
              <a:gd name="connsiteY1" fmla="*/ 0 h 5859463"/>
              <a:gd name="connsiteX2" fmla="*/ 12182475 w 12182475"/>
              <a:gd name="connsiteY2" fmla="*/ 3422121 h 5859463"/>
              <a:gd name="connsiteX3" fmla="*/ 12172414 w 12182475"/>
              <a:gd name="connsiteY3" fmla="*/ 3514196 h 5859463"/>
              <a:gd name="connsiteX4" fmla="*/ 12144878 w 12182475"/>
              <a:gd name="connsiteY4" fmla="*/ 3611563 h 5859463"/>
              <a:gd name="connsiteX5" fmla="*/ 12098279 w 12182475"/>
              <a:gd name="connsiteY5" fmla="*/ 3714750 h 5859463"/>
              <a:gd name="connsiteX6" fmla="*/ 12035264 w 12182475"/>
              <a:gd name="connsiteY6" fmla="*/ 3821113 h 5859463"/>
              <a:gd name="connsiteX7" fmla="*/ 11954246 w 12182475"/>
              <a:gd name="connsiteY7" fmla="*/ 3931709 h 5859463"/>
              <a:gd name="connsiteX8" fmla="*/ 11856811 w 12182475"/>
              <a:gd name="connsiteY8" fmla="*/ 4044950 h 5859463"/>
              <a:gd name="connsiteX9" fmla="*/ 11744020 w 12182475"/>
              <a:gd name="connsiteY9" fmla="*/ 4160838 h 5859463"/>
              <a:gd name="connsiteX10" fmla="*/ 11614814 w 12182475"/>
              <a:gd name="connsiteY10" fmla="*/ 4277784 h 5859463"/>
              <a:gd name="connsiteX11" fmla="*/ 11470780 w 12182475"/>
              <a:gd name="connsiteY11" fmla="*/ 4395788 h 5859463"/>
              <a:gd name="connsiteX12" fmla="*/ 11312450 w 12182475"/>
              <a:gd name="connsiteY12" fmla="*/ 4512205 h 5859463"/>
              <a:gd name="connsiteX13" fmla="*/ 11139821 w 12182475"/>
              <a:gd name="connsiteY13" fmla="*/ 4628621 h 5859463"/>
              <a:gd name="connsiteX14" fmla="*/ 10953955 w 12182475"/>
              <a:gd name="connsiteY14" fmla="*/ 4742921 h 5859463"/>
              <a:gd name="connsiteX15" fmla="*/ 10754849 w 12182475"/>
              <a:gd name="connsiteY15" fmla="*/ 4855105 h 5859463"/>
              <a:gd name="connsiteX16" fmla="*/ 10543036 w 12182475"/>
              <a:gd name="connsiteY16" fmla="*/ 4964113 h 5859463"/>
              <a:gd name="connsiteX17" fmla="*/ 10319572 w 12182475"/>
              <a:gd name="connsiteY17" fmla="*/ 5068359 h 5859463"/>
              <a:gd name="connsiteX18" fmla="*/ 10084459 w 12182475"/>
              <a:gd name="connsiteY18" fmla="*/ 5168901 h 5859463"/>
              <a:gd name="connsiteX19" fmla="*/ 9838225 w 12182475"/>
              <a:gd name="connsiteY19" fmla="*/ 5263622 h 5859463"/>
              <a:gd name="connsiteX20" fmla="*/ 9581401 w 12182475"/>
              <a:gd name="connsiteY20" fmla="*/ 5350934 h 5859463"/>
              <a:gd name="connsiteX21" fmla="*/ 9314515 w 12182475"/>
              <a:gd name="connsiteY21" fmla="*/ 5432426 h 5859463"/>
              <a:gd name="connsiteX22" fmla="*/ 9038628 w 12182475"/>
              <a:gd name="connsiteY22" fmla="*/ 5505980 h 5859463"/>
              <a:gd name="connsiteX23" fmla="*/ 8753208 w 12182475"/>
              <a:gd name="connsiteY23" fmla="*/ 5570538 h 5859463"/>
              <a:gd name="connsiteX24" fmla="*/ 8458787 w 12182475"/>
              <a:gd name="connsiteY24" fmla="*/ 5625572 h 5859463"/>
              <a:gd name="connsiteX25" fmla="*/ 8157482 w 12182475"/>
              <a:gd name="connsiteY25" fmla="*/ 5671080 h 5859463"/>
              <a:gd name="connsiteX26" fmla="*/ 7848234 w 12182475"/>
              <a:gd name="connsiteY26" fmla="*/ 5705476 h 5859463"/>
              <a:gd name="connsiteX27" fmla="*/ 7531572 w 12182475"/>
              <a:gd name="connsiteY27" fmla="*/ 5728230 h 5859463"/>
              <a:gd name="connsiteX28" fmla="*/ 7209085 w 12182475"/>
              <a:gd name="connsiteY28" fmla="*/ 5738813 h 5859463"/>
              <a:gd name="connsiteX29" fmla="*/ 6880244 w 12182475"/>
              <a:gd name="connsiteY29" fmla="*/ 5735638 h 5859463"/>
              <a:gd name="connsiteX30" fmla="*/ 6545579 w 12182475"/>
              <a:gd name="connsiteY30" fmla="*/ 5719234 h 5859463"/>
              <a:gd name="connsiteX31" fmla="*/ 6206147 w 12182475"/>
              <a:gd name="connsiteY31" fmla="*/ 5688013 h 5859463"/>
              <a:gd name="connsiteX32" fmla="*/ 5862479 w 12182475"/>
              <a:gd name="connsiteY32" fmla="*/ 5641447 h 5859463"/>
              <a:gd name="connsiteX33" fmla="*/ 5514574 w 12182475"/>
              <a:gd name="connsiteY33" fmla="*/ 5577947 h 5859463"/>
              <a:gd name="connsiteX34" fmla="*/ 5164023 w 12182475"/>
              <a:gd name="connsiteY34" fmla="*/ 5498042 h 5859463"/>
              <a:gd name="connsiteX35" fmla="*/ 4817707 w 12182475"/>
              <a:gd name="connsiteY35" fmla="*/ 5416551 h 5859463"/>
              <a:gd name="connsiteX36" fmla="*/ 4485159 w 12182475"/>
              <a:gd name="connsiteY36" fmla="*/ 5346701 h 5859463"/>
              <a:gd name="connsiteX37" fmla="*/ 4166379 w 12182475"/>
              <a:gd name="connsiteY37" fmla="*/ 5289551 h 5859463"/>
              <a:gd name="connsiteX38" fmla="*/ 3861367 w 12182475"/>
              <a:gd name="connsiteY38" fmla="*/ 5242984 h 5859463"/>
              <a:gd name="connsiteX39" fmla="*/ 3568534 w 12182475"/>
              <a:gd name="connsiteY39" fmla="*/ 5207001 h 5859463"/>
              <a:gd name="connsiteX40" fmla="*/ 3289470 w 12182475"/>
              <a:gd name="connsiteY40" fmla="*/ 5181072 h 5859463"/>
              <a:gd name="connsiteX41" fmla="*/ 3023643 w 12182475"/>
              <a:gd name="connsiteY41" fmla="*/ 5164667 h 5859463"/>
              <a:gd name="connsiteX42" fmla="*/ 2769467 w 12182475"/>
              <a:gd name="connsiteY42" fmla="*/ 5156201 h 5859463"/>
              <a:gd name="connsiteX43" fmla="*/ 2527999 w 12182475"/>
              <a:gd name="connsiteY43" fmla="*/ 5156201 h 5859463"/>
              <a:gd name="connsiteX44" fmla="*/ 2298181 w 12182475"/>
              <a:gd name="connsiteY44" fmla="*/ 5163609 h 5859463"/>
              <a:gd name="connsiteX45" fmla="*/ 2081072 w 12182475"/>
              <a:gd name="connsiteY45" fmla="*/ 5177367 h 5859463"/>
              <a:gd name="connsiteX46" fmla="*/ 1876142 w 12182475"/>
              <a:gd name="connsiteY46" fmla="*/ 5196947 h 5859463"/>
              <a:gd name="connsiteX47" fmla="*/ 1682862 w 12182475"/>
              <a:gd name="connsiteY47" fmla="*/ 5222876 h 5859463"/>
              <a:gd name="connsiteX48" fmla="*/ 1500702 w 12182475"/>
              <a:gd name="connsiteY48" fmla="*/ 5253038 h 5859463"/>
              <a:gd name="connsiteX49" fmla="*/ 1330191 w 12182475"/>
              <a:gd name="connsiteY49" fmla="*/ 5286905 h 5859463"/>
              <a:gd name="connsiteX50" fmla="*/ 1170801 w 12182475"/>
              <a:gd name="connsiteY50" fmla="*/ 5324476 h 5859463"/>
              <a:gd name="connsiteX51" fmla="*/ 1022532 w 12182475"/>
              <a:gd name="connsiteY51" fmla="*/ 5364692 h 5859463"/>
              <a:gd name="connsiteX52" fmla="*/ 884853 w 12182475"/>
              <a:gd name="connsiteY52" fmla="*/ 5407555 h 5859463"/>
              <a:gd name="connsiteX53" fmla="*/ 758294 w 12182475"/>
              <a:gd name="connsiteY53" fmla="*/ 5451476 h 5859463"/>
              <a:gd name="connsiteX54" fmla="*/ 641267 w 12182475"/>
              <a:gd name="connsiteY54" fmla="*/ 5495926 h 5859463"/>
              <a:gd name="connsiteX55" fmla="*/ 535360 w 12182475"/>
              <a:gd name="connsiteY55" fmla="*/ 5540905 h 5859463"/>
              <a:gd name="connsiteX56" fmla="*/ 440043 w 12182475"/>
              <a:gd name="connsiteY56" fmla="*/ 5584826 h 5859463"/>
              <a:gd name="connsiteX57" fmla="*/ 353729 w 12182475"/>
              <a:gd name="connsiteY57" fmla="*/ 5628217 h 5859463"/>
              <a:gd name="connsiteX58" fmla="*/ 277476 w 12182475"/>
              <a:gd name="connsiteY58" fmla="*/ 5670551 h 5859463"/>
              <a:gd name="connsiteX59" fmla="*/ 211285 w 12182475"/>
              <a:gd name="connsiteY59" fmla="*/ 5709180 h 5859463"/>
              <a:gd name="connsiteX60" fmla="*/ 154095 w 12182475"/>
              <a:gd name="connsiteY60" fmla="*/ 5745163 h 5859463"/>
              <a:gd name="connsiteX61" fmla="*/ 105907 w 12182475"/>
              <a:gd name="connsiteY61" fmla="*/ 5776913 h 5859463"/>
              <a:gd name="connsiteX62" fmla="*/ 67781 w 12182475"/>
              <a:gd name="connsiteY62" fmla="*/ 5804959 h 5859463"/>
              <a:gd name="connsiteX63" fmla="*/ 38127 w 12182475"/>
              <a:gd name="connsiteY63" fmla="*/ 5828242 h 5859463"/>
              <a:gd name="connsiteX64" fmla="*/ 16945 w 12182475"/>
              <a:gd name="connsiteY64" fmla="*/ 5844647 h 5859463"/>
              <a:gd name="connsiteX65" fmla="*/ 4766 w 12182475"/>
              <a:gd name="connsiteY65" fmla="*/ 5855230 h 5859463"/>
              <a:gd name="connsiteX66" fmla="*/ 0 w 12182475"/>
              <a:gd name="connsiteY66" fmla="*/ 5859463 h 585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182475" h="5859463">
                <a:moveTo>
                  <a:pt x="0" y="0"/>
                </a:moveTo>
                <a:lnTo>
                  <a:pt x="12182475" y="0"/>
                </a:lnTo>
                <a:lnTo>
                  <a:pt x="12182475" y="3422121"/>
                </a:lnTo>
                <a:lnTo>
                  <a:pt x="12172414" y="3514196"/>
                </a:lnTo>
                <a:lnTo>
                  <a:pt x="12144878" y="3611563"/>
                </a:lnTo>
                <a:lnTo>
                  <a:pt x="12098279" y="3714750"/>
                </a:lnTo>
                <a:lnTo>
                  <a:pt x="12035264" y="3821113"/>
                </a:lnTo>
                <a:lnTo>
                  <a:pt x="11954246" y="3931709"/>
                </a:lnTo>
                <a:lnTo>
                  <a:pt x="11856811" y="4044950"/>
                </a:lnTo>
                <a:lnTo>
                  <a:pt x="11744020" y="4160838"/>
                </a:lnTo>
                <a:lnTo>
                  <a:pt x="11614814" y="4277784"/>
                </a:lnTo>
                <a:lnTo>
                  <a:pt x="11470780" y="4395788"/>
                </a:lnTo>
                <a:lnTo>
                  <a:pt x="11312450" y="4512205"/>
                </a:lnTo>
                <a:lnTo>
                  <a:pt x="11139821" y="4628621"/>
                </a:lnTo>
                <a:lnTo>
                  <a:pt x="10953955" y="4742921"/>
                </a:lnTo>
                <a:lnTo>
                  <a:pt x="10754849" y="4855105"/>
                </a:lnTo>
                <a:lnTo>
                  <a:pt x="10543036" y="4964113"/>
                </a:lnTo>
                <a:lnTo>
                  <a:pt x="10319572" y="5068359"/>
                </a:lnTo>
                <a:lnTo>
                  <a:pt x="10084459" y="5168901"/>
                </a:lnTo>
                <a:lnTo>
                  <a:pt x="9838225" y="5263622"/>
                </a:lnTo>
                <a:lnTo>
                  <a:pt x="9581401" y="5350934"/>
                </a:lnTo>
                <a:lnTo>
                  <a:pt x="9314515" y="5432426"/>
                </a:lnTo>
                <a:lnTo>
                  <a:pt x="9038628" y="5505980"/>
                </a:lnTo>
                <a:lnTo>
                  <a:pt x="8753208" y="5570538"/>
                </a:lnTo>
                <a:lnTo>
                  <a:pt x="8458787" y="5625572"/>
                </a:lnTo>
                <a:lnTo>
                  <a:pt x="8157482" y="5671080"/>
                </a:lnTo>
                <a:lnTo>
                  <a:pt x="7848234" y="5705476"/>
                </a:lnTo>
                <a:lnTo>
                  <a:pt x="7531572" y="5728230"/>
                </a:lnTo>
                <a:lnTo>
                  <a:pt x="7209085" y="5738813"/>
                </a:lnTo>
                <a:lnTo>
                  <a:pt x="6880244" y="5735638"/>
                </a:lnTo>
                <a:lnTo>
                  <a:pt x="6545579" y="5719234"/>
                </a:lnTo>
                <a:lnTo>
                  <a:pt x="6206147" y="5688013"/>
                </a:lnTo>
                <a:lnTo>
                  <a:pt x="5862479" y="5641447"/>
                </a:lnTo>
                <a:lnTo>
                  <a:pt x="5514574" y="5577947"/>
                </a:lnTo>
                <a:lnTo>
                  <a:pt x="5164023" y="5498042"/>
                </a:lnTo>
                <a:lnTo>
                  <a:pt x="4817707" y="5416551"/>
                </a:lnTo>
                <a:lnTo>
                  <a:pt x="4485159" y="5346701"/>
                </a:lnTo>
                <a:lnTo>
                  <a:pt x="4166379" y="5289551"/>
                </a:lnTo>
                <a:lnTo>
                  <a:pt x="3861367" y="5242984"/>
                </a:lnTo>
                <a:lnTo>
                  <a:pt x="3568534" y="5207001"/>
                </a:lnTo>
                <a:lnTo>
                  <a:pt x="3289470" y="5181072"/>
                </a:lnTo>
                <a:lnTo>
                  <a:pt x="3023643" y="5164667"/>
                </a:lnTo>
                <a:lnTo>
                  <a:pt x="2769467" y="5156201"/>
                </a:lnTo>
                <a:lnTo>
                  <a:pt x="2527999" y="5156201"/>
                </a:lnTo>
                <a:lnTo>
                  <a:pt x="2298181" y="5163609"/>
                </a:lnTo>
                <a:lnTo>
                  <a:pt x="2081072" y="5177367"/>
                </a:lnTo>
                <a:lnTo>
                  <a:pt x="1876142" y="5196947"/>
                </a:lnTo>
                <a:lnTo>
                  <a:pt x="1682862" y="5222876"/>
                </a:lnTo>
                <a:lnTo>
                  <a:pt x="1500702" y="5253038"/>
                </a:lnTo>
                <a:lnTo>
                  <a:pt x="1330191" y="5286905"/>
                </a:lnTo>
                <a:lnTo>
                  <a:pt x="1170801" y="5324476"/>
                </a:lnTo>
                <a:lnTo>
                  <a:pt x="1022532" y="5364692"/>
                </a:lnTo>
                <a:lnTo>
                  <a:pt x="884853" y="5407555"/>
                </a:lnTo>
                <a:lnTo>
                  <a:pt x="758294" y="5451476"/>
                </a:lnTo>
                <a:lnTo>
                  <a:pt x="641267" y="5495926"/>
                </a:lnTo>
                <a:lnTo>
                  <a:pt x="535360" y="5540905"/>
                </a:lnTo>
                <a:lnTo>
                  <a:pt x="440043" y="5584826"/>
                </a:lnTo>
                <a:lnTo>
                  <a:pt x="353729" y="5628217"/>
                </a:lnTo>
                <a:lnTo>
                  <a:pt x="277476" y="5670551"/>
                </a:lnTo>
                <a:lnTo>
                  <a:pt x="211285" y="5709180"/>
                </a:lnTo>
                <a:lnTo>
                  <a:pt x="154095" y="5745163"/>
                </a:lnTo>
                <a:lnTo>
                  <a:pt x="105907" y="5776913"/>
                </a:lnTo>
                <a:lnTo>
                  <a:pt x="67781" y="5804959"/>
                </a:lnTo>
                <a:lnTo>
                  <a:pt x="38127" y="5828242"/>
                </a:lnTo>
                <a:lnTo>
                  <a:pt x="16945" y="5844647"/>
                </a:lnTo>
                <a:lnTo>
                  <a:pt x="4766" y="5855230"/>
                </a:lnTo>
                <a:lnTo>
                  <a:pt x="0" y="5859463"/>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4" name="Picture Placeholder 13"/>
          <p:cNvSpPr>
            <a:spLocks noGrp="1"/>
          </p:cNvSpPr>
          <p:nvPr>
            <p:ph type="pic" sz="quarter" idx="12" hasCustomPrompt="1"/>
          </p:nvPr>
        </p:nvSpPr>
        <p:spPr>
          <a:xfrm>
            <a:off x="6553201" y="1"/>
            <a:ext cx="5629276" cy="5489033"/>
          </a:xfrm>
          <a:custGeom>
            <a:avLst/>
            <a:gdLst>
              <a:gd name="connsiteX0" fmla="*/ 1907893 w 5196767"/>
              <a:gd name="connsiteY0" fmla="*/ 0 h 5067299"/>
              <a:gd name="connsiteX1" fmla="*/ 5196767 w 5196767"/>
              <a:gd name="connsiteY1" fmla="*/ 0 h 5067299"/>
              <a:gd name="connsiteX2" fmla="*/ 5196767 w 5196767"/>
              <a:gd name="connsiteY2" fmla="*/ 3030527 h 5067299"/>
              <a:gd name="connsiteX3" fmla="*/ 3811665 w 5196767"/>
              <a:gd name="connsiteY3" fmla="*/ 4415629 h 5067299"/>
              <a:gd name="connsiteX4" fmla="*/ 3728623 w 5196767"/>
              <a:gd name="connsiteY4" fmla="*/ 4494843 h 5067299"/>
              <a:gd name="connsiteX5" fmla="*/ 3642343 w 5196767"/>
              <a:gd name="connsiteY5" fmla="*/ 4568461 h 5067299"/>
              <a:gd name="connsiteX6" fmla="*/ 3553706 w 5196767"/>
              <a:gd name="connsiteY6" fmla="*/ 4637073 h 5067299"/>
              <a:gd name="connsiteX7" fmla="*/ 3462125 w 5196767"/>
              <a:gd name="connsiteY7" fmla="*/ 4700974 h 5067299"/>
              <a:gd name="connsiteX8" fmla="*/ 3367893 w 5196767"/>
              <a:gd name="connsiteY8" fmla="*/ 4759280 h 5067299"/>
              <a:gd name="connsiteX9" fmla="*/ 3271895 w 5196767"/>
              <a:gd name="connsiteY9" fmla="*/ 4812874 h 5067299"/>
              <a:gd name="connsiteX10" fmla="*/ 3173541 w 5196767"/>
              <a:gd name="connsiteY10" fmla="*/ 4861168 h 5067299"/>
              <a:gd name="connsiteX11" fmla="*/ 3073714 w 5196767"/>
              <a:gd name="connsiteY11" fmla="*/ 4904455 h 5067299"/>
              <a:gd name="connsiteX12" fmla="*/ 2971826 w 5196767"/>
              <a:gd name="connsiteY12" fmla="*/ 4942737 h 5067299"/>
              <a:gd name="connsiteX13" fmla="*/ 2868761 w 5196767"/>
              <a:gd name="connsiteY13" fmla="*/ 4975718 h 5067299"/>
              <a:gd name="connsiteX14" fmla="*/ 2764223 w 5196767"/>
              <a:gd name="connsiteY14" fmla="*/ 5003693 h 5067299"/>
              <a:gd name="connsiteX15" fmla="*/ 2659095 w 5196767"/>
              <a:gd name="connsiteY15" fmla="*/ 5026662 h 5067299"/>
              <a:gd name="connsiteX16" fmla="*/ 2552791 w 5196767"/>
              <a:gd name="connsiteY16" fmla="*/ 5044625 h 5067299"/>
              <a:gd name="connsiteX17" fmla="*/ 2445897 w 5196767"/>
              <a:gd name="connsiteY17" fmla="*/ 5057287 h 5067299"/>
              <a:gd name="connsiteX18" fmla="*/ 2339297 w 5196767"/>
              <a:gd name="connsiteY18" fmla="*/ 5064943 h 5067299"/>
              <a:gd name="connsiteX19" fmla="*/ 2231520 w 5196767"/>
              <a:gd name="connsiteY19" fmla="*/ 5067299 h 5067299"/>
              <a:gd name="connsiteX20" fmla="*/ 2124037 w 5196767"/>
              <a:gd name="connsiteY20" fmla="*/ 5064943 h 5067299"/>
              <a:gd name="connsiteX21" fmla="*/ 2017143 w 5196767"/>
              <a:gd name="connsiteY21" fmla="*/ 5057287 h 5067299"/>
              <a:gd name="connsiteX22" fmla="*/ 1910544 w 5196767"/>
              <a:gd name="connsiteY22" fmla="*/ 5044625 h 5067299"/>
              <a:gd name="connsiteX23" fmla="*/ 1804239 w 5196767"/>
              <a:gd name="connsiteY23" fmla="*/ 5026662 h 5067299"/>
              <a:gd name="connsiteX24" fmla="*/ 1698817 w 5196767"/>
              <a:gd name="connsiteY24" fmla="*/ 5003693 h 5067299"/>
              <a:gd name="connsiteX25" fmla="*/ 1594574 w 5196767"/>
              <a:gd name="connsiteY25" fmla="*/ 4975718 h 5067299"/>
              <a:gd name="connsiteX26" fmla="*/ 1491508 w 5196767"/>
              <a:gd name="connsiteY26" fmla="*/ 4942737 h 5067299"/>
              <a:gd name="connsiteX27" fmla="*/ 1389621 w 5196767"/>
              <a:gd name="connsiteY27" fmla="*/ 4904455 h 5067299"/>
              <a:gd name="connsiteX28" fmla="*/ 1289794 w 5196767"/>
              <a:gd name="connsiteY28" fmla="*/ 4861168 h 5067299"/>
              <a:gd name="connsiteX29" fmla="*/ 1191440 w 5196767"/>
              <a:gd name="connsiteY29" fmla="*/ 4812874 h 5067299"/>
              <a:gd name="connsiteX30" fmla="*/ 1095442 w 5196767"/>
              <a:gd name="connsiteY30" fmla="*/ 4759280 h 5067299"/>
              <a:gd name="connsiteX31" fmla="*/ 1001210 w 5196767"/>
              <a:gd name="connsiteY31" fmla="*/ 4700974 h 5067299"/>
              <a:gd name="connsiteX32" fmla="*/ 909629 w 5196767"/>
              <a:gd name="connsiteY32" fmla="*/ 4637073 h 5067299"/>
              <a:gd name="connsiteX33" fmla="*/ 820992 w 5196767"/>
              <a:gd name="connsiteY33" fmla="*/ 4568461 h 5067299"/>
              <a:gd name="connsiteX34" fmla="*/ 734712 w 5196767"/>
              <a:gd name="connsiteY34" fmla="*/ 4494843 h 5067299"/>
              <a:gd name="connsiteX35" fmla="*/ 651670 w 5196767"/>
              <a:gd name="connsiteY35" fmla="*/ 4415629 h 5067299"/>
              <a:gd name="connsiteX36" fmla="*/ 572457 w 5196767"/>
              <a:gd name="connsiteY36" fmla="*/ 4332588 h 5067299"/>
              <a:gd name="connsiteX37" fmla="*/ 498838 w 5196767"/>
              <a:gd name="connsiteY37" fmla="*/ 4246602 h 5067299"/>
              <a:gd name="connsiteX38" fmla="*/ 430226 w 5196767"/>
              <a:gd name="connsiteY38" fmla="*/ 4157670 h 5067299"/>
              <a:gd name="connsiteX39" fmla="*/ 366325 w 5196767"/>
              <a:gd name="connsiteY39" fmla="*/ 4066089 h 5067299"/>
              <a:gd name="connsiteX40" fmla="*/ 308019 w 5196767"/>
              <a:gd name="connsiteY40" fmla="*/ 3972152 h 5067299"/>
              <a:gd name="connsiteX41" fmla="*/ 254425 w 5196767"/>
              <a:gd name="connsiteY41" fmla="*/ 3876154 h 5067299"/>
              <a:gd name="connsiteX42" fmla="*/ 206132 w 5196767"/>
              <a:gd name="connsiteY42" fmla="*/ 3777800 h 5067299"/>
              <a:gd name="connsiteX43" fmla="*/ 162844 w 5196767"/>
              <a:gd name="connsiteY43" fmla="*/ 3677679 h 5067299"/>
              <a:gd name="connsiteX44" fmla="*/ 124563 w 5196767"/>
              <a:gd name="connsiteY44" fmla="*/ 3575791 h 5067299"/>
              <a:gd name="connsiteX45" fmla="*/ 91581 w 5196767"/>
              <a:gd name="connsiteY45" fmla="*/ 3473020 h 5067299"/>
              <a:gd name="connsiteX46" fmla="*/ 63607 w 5196767"/>
              <a:gd name="connsiteY46" fmla="*/ 3368776 h 5067299"/>
              <a:gd name="connsiteX47" fmla="*/ 40638 w 5196767"/>
              <a:gd name="connsiteY47" fmla="*/ 3263060 h 5067299"/>
              <a:gd name="connsiteX48" fmla="*/ 22675 w 5196767"/>
              <a:gd name="connsiteY48" fmla="*/ 3157050 h 5067299"/>
              <a:gd name="connsiteX49" fmla="*/ 10012 w 5196767"/>
              <a:gd name="connsiteY49" fmla="*/ 3050450 h 5067299"/>
              <a:gd name="connsiteX50" fmla="*/ 2356 w 5196767"/>
              <a:gd name="connsiteY50" fmla="*/ 2943262 h 5067299"/>
              <a:gd name="connsiteX51" fmla="*/ 0 w 5196767"/>
              <a:gd name="connsiteY51" fmla="*/ 2835779 h 5067299"/>
              <a:gd name="connsiteX52" fmla="*/ 2356 w 5196767"/>
              <a:gd name="connsiteY52" fmla="*/ 2728591 h 5067299"/>
              <a:gd name="connsiteX53" fmla="*/ 10012 w 5196767"/>
              <a:gd name="connsiteY53" fmla="*/ 2621402 h 5067299"/>
              <a:gd name="connsiteX54" fmla="*/ 22675 w 5196767"/>
              <a:gd name="connsiteY54" fmla="*/ 2514803 h 5067299"/>
              <a:gd name="connsiteX55" fmla="*/ 40638 w 5196767"/>
              <a:gd name="connsiteY55" fmla="*/ 2408498 h 5067299"/>
              <a:gd name="connsiteX56" fmla="*/ 63607 w 5196767"/>
              <a:gd name="connsiteY56" fmla="*/ 2303371 h 5067299"/>
              <a:gd name="connsiteX57" fmla="*/ 91581 w 5196767"/>
              <a:gd name="connsiteY57" fmla="*/ 2198833 h 5067299"/>
              <a:gd name="connsiteX58" fmla="*/ 124563 w 5196767"/>
              <a:gd name="connsiteY58" fmla="*/ 2095767 h 5067299"/>
              <a:gd name="connsiteX59" fmla="*/ 162844 w 5196767"/>
              <a:gd name="connsiteY59" fmla="*/ 1993879 h 5067299"/>
              <a:gd name="connsiteX60" fmla="*/ 206132 w 5196767"/>
              <a:gd name="connsiteY60" fmla="*/ 1894053 h 5067299"/>
              <a:gd name="connsiteX61" fmla="*/ 254425 w 5196767"/>
              <a:gd name="connsiteY61" fmla="*/ 1795993 h 5067299"/>
              <a:gd name="connsiteX62" fmla="*/ 308019 w 5196767"/>
              <a:gd name="connsiteY62" fmla="*/ 1699700 h 5067299"/>
              <a:gd name="connsiteX63" fmla="*/ 366325 w 5196767"/>
              <a:gd name="connsiteY63" fmla="*/ 1605469 h 5067299"/>
              <a:gd name="connsiteX64" fmla="*/ 430226 w 5196767"/>
              <a:gd name="connsiteY64" fmla="*/ 1514182 h 5067299"/>
              <a:gd name="connsiteX65" fmla="*/ 498838 w 5196767"/>
              <a:gd name="connsiteY65" fmla="*/ 1425251 h 5067299"/>
              <a:gd name="connsiteX66" fmla="*/ 572457 w 5196767"/>
              <a:gd name="connsiteY66" fmla="*/ 1338970 h 5067299"/>
              <a:gd name="connsiteX67" fmla="*/ 651670 w 5196767"/>
              <a:gd name="connsiteY67" fmla="*/ 1255929 h 50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96767" h="5067299">
                <a:moveTo>
                  <a:pt x="1907893" y="0"/>
                </a:moveTo>
                <a:lnTo>
                  <a:pt x="5196767" y="0"/>
                </a:lnTo>
                <a:lnTo>
                  <a:pt x="5196767" y="3030527"/>
                </a:lnTo>
                <a:lnTo>
                  <a:pt x="3811665" y="4415629"/>
                </a:lnTo>
                <a:lnTo>
                  <a:pt x="3728623" y="4494843"/>
                </a:lnTo>
                <a:lnTo>
                  <a:pt x="3642343" y="4568461"/>
                </a:lnTo>
                <a:lnTo>
                  <a:pt x="3553706" y="4637073"/>
                </a:lnTo>
                <a:lnTo>
                  <a:pt x="3462125" y="4700974"/>
                </a:lnTo>
                <a:lnTo>
                  <a:pt x="3367893" y="4759280"/>
                </a:lnTo>
                <a:lnTo>
                  <a:pt x="3271895" y="4812874"/>
                </a:lnTo>
                <a:lnTo>
                  <a:pt x="3173541" y="4861168"/>
                </a:lnTo>
                <a:lnTo>
                  <a:pt x="3073714" y="4904455"/>
                </a:lnTo>
                <a:lnTo>
                  <a:pt x="2971826" y="4942737"/>
                </a:lnTo>
                <a:lnTo>
                  <a:pt x="2868761" y="4975718"/>
                </a:lnTo>
                <a:lnTo>
                  <a:pt x="2764223" y="5003693"/>
                </a:lnTo>
                <a:lnTo>
                  <a:pt x="2659095" y="5026662"/>
                </a:lnTo>
                <a:lnTo>
                  <a:pt x="2552791" y="5044625"/>
                </a:lnTo>
                <a:lnTo>
                  <a:pt x="2445897" y="5057287"/>
                </a:lnTo>
                <a:lnTo>
                  <a:pt x="2339297" y="5064943"/>
                </a:lnTo>
                <a:lnTo>
                  <a:pt x="2231520" y="5067299"/>
                </a:lnTo>
                <a:lnTo>
                  <a:pt x="2124037" y="5064943"/>
                </a:lnTo>
                <a:lnTo>
                  <a:pt x="2017143" y="5057287"/>
                </a:lnTo>
                <a:lnTo>
                  <a:pt x="1910544" y="5044625"/>
                </a:lnTo>
                <a:lnTo>
                  <a:pt x="1804239" y="5026662"/>
                </a:lnTo>
                <a:lnTo>
                  <a:pt x="1698817" y="5003693"/>
                </a:lnTo>
                <a:lnTo>
                  <a:pt x="1594574" y="4975718"/>
                </a:lnTo>
                <a:lnTo>
                  <a:pt x="1491508" y="4942737"/>
                </a:lnTo>
                <a:lnTo>
                  <a:pt x="1389621" y="4904455"/>
                </a:lnTo>
                <a:lnTo>
                  <a:pt x="1289794" y="4861168"/>
                </a:lnTo>
                <a:lnTo>
                  <a:pt x="1191440" y="4812874"/>
                </a:lnTo>
                <a:lnTo>
                  <a:pt x="1095442" y="4759280"/>
                </a:lnTo>
                <a:lnTo>
                  <a:pt x="1001210" y="4700974"/>
                </a:lnTo>
                <a:lnTo>
                  <a:pt x="909629" y="4637073"/>
                </a:lnTo>
                <a:lnTo>
                  <a:pt x="820992" y="4568461"/>
                </a:lnTo>
                <a:lnTo>
                  <a:pt x="734712" y="4494843"/>
                </a:lnTo>
                <a:lnTo>
                  <a:pt x="651670" y="4415629"/>
                </a:lnTo>
                <a:lnTo>
                  <a:pt x="572457" y="4332588"/>
                </a:lnTo>
                <a:lnTo>
                  <a:pt x="498838" y="4246602"/>
                </a:lnTo>
                <a:lnTo>
                  <a:pt x="430226" y="4157670"/>
                </a:lnTo>
                <a:lnTo>
                  <a:pt x="366325" y="4066089"/>
                </a:lnTo>
                <a:lnTo>
                  <a:pt x="308019" y="3972152"/>
                </a:lnTo>
                <a:lnTo>
                  <a:pt x="254425" y="3876154"/>
                </a:lnTo>
                <a:lnTo>
                  <a:pt x="206132" y="3777800"/>
                </a:lnTo>
                <a:lnTo>
                  <a:pt x="162844" y="3677679"/>
                </a:lnTo>
                <a:lnTo>
                  <a:pt x="124563" y="3575791"/>
                </a:lnTo>
                <a:lnTo>
                  <a:pt x="91581" y="3473020"/>
                </a:lnTo>
                <a:lnTo>
                  <a:pt x="63607" y="3368776"/>
                </a:lnTo>
                <a:lnTo>
                  <a:pt x="40638" y="3263060"/>
                </a:lnTo>
                <a:lnTo>
                  <a:pt x="22675" y="3157050"/>
                </a:lnTo>
                <a:lnTo>
                  <a:pt x="10012" y="3050450"/>
                </a:lnTo>
                <a:lnTo>
                  <a:pt x="2356" y="2943262"/>
                </a:lnTo>
                <a:lnTo>
                  <a:pt x="0" y="2835779"/>
                </a:lnTo>
                <a:lnTo>
                  <a:pt x="2356" y="2728591"/>
                </a:lnTo>
                <a:lnTo>
                  <a:pt x="10012" y="2621402"/>
                </a:lnTo>
                <a:lnTo>
                  <a:pt x="22675" y="2514803"/>
                </a:lnTo>
                <a:lnTo>
                  <a:pt x="40638" y="2408498"/>
                </a:lnTo>
                <a:lnTo>
                  <a:pt x="63607" y="2303371"/>
                </a:lnTo>
                <a:lnTo>
                  <a:pt x="91581" y="2198833"/>
                </a:lnTo>
                <a:lnTo>
                  <a:pt x="124563" y="2095767"/>
                </a:lnTo>
                <a:lnTo>
                  <a:pt x="162844" y="1993879"/>
                </a:lnTo>
                <a:lnTo>
                  <a:pt x="206132" y="1894053"/>
                </a:lnTo>
                <a:lnTo>
                  <a:pt x="254425" y="1795993"/>
                </a:lnTo>
                <a:lnTo>
                  <a:pt x="308019" y="1699700"/>
                </a:lnTo>
                <a:lnTo>
                  <a:pt x="366325" y="1605469"/>
                </a:lnTo>
                <a:lnTo>
                  <a:pt x="430226" y="1514182"/>
                </a:lnTo>
                <a:lnTo>
                  <a:pt x="498838" y="1425251"/>
                </a:lnTo>
                <a:lnTo>
                  <a:pt x="572457" y="1338970"/>
                </a:lnTo>
                <a:lnTo>
                  <a:pt x="651670" y="1255929"/>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3" decel="10000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a:xfrm>
            <a:off x="1390649" y="1828800"/>
            <a:ext cx="9410700" cy="3200400"/>
          </a:xfrm>
          <a:custGeom>
            <a:avLst/>
            <a:gdLst>
              <a:gd name="connsiteX0" fmla="*/ 4778808 w 9410700"/>
              <a:gd name="connsiteY0" fmla="*/ 1378459 h 3200400"/>
              <a:gd name="connsiteX1" fmla="*/ 4912920 w 9410700"/>
              <a:gd name="connsiteY1" fmla="*/ 1710082 h 3200400"/>
              <a:gd name="connsiteX2" fmla="*/ 4643477 w 9410700"/>
              <a:gd name="connsiteY2" fmla="*/ 1710082 h 3200400"/>
              <a:gd name="connsiteX3" fmla="*/ 7936077 w 9410700"/>
              <a:gd name="connsiteY3" fmla="*/ 1177290 h 3200400"/>
              <a:gd name="connsiteX4" fmla="*/ 7936077 w 9410700"/>
              <a:gd name="connsiteY4" fmla="*/ 2030730 h 3200400"/>
              <a:gd name="connsiteX5" fmla="*/ 8599322 w 9410700"/>
              <a:gd name="connsiteY5" fmla="*/ 2030730 h 3200400"/>
              <a:gd name="connsiteX6" fmla="*/ 8599322 w 9410700"/>
              <a:gd name="connsiteY6" fmla="*/ 1871015 h 3200400"/>
              <a:gd name="connsiteX7" fmla="*/ 8128711 w 9410700"/>
              <a:gd name="connsiteY7" fmla="*/ 1871015 h 3200400"/>
              <a:gd name="connsiteX8" fmla="*/ 8128711 w 9410700"/>
              <a:gd name="connsiteY8" fmla="*/ 1682039 h 3200400"/>
              <a:gd name="connsiteX9" fmla="*/ 8539581 w 9410700"/>
              <a:gd name="connsiteY9" fmla="*/ 1682039 h 3200400"/>
              <a:gd name="connsiteX10" fmla="*/ 8539581 w 9410700"/>
              <a:gd name="connsiteY10" fmla="*/ 1522324 h 3200400"/>
              <a:gd name="connsiteX11" fmla="*/ 8128711 w 9410700"/>
              <a:gd name="connsiteY11" fmla="*/ 1522324 h 3200400"/>
              <a:gd name="connsiteX12" fmla="*/ 8128711 w 9410700"/>
              <a:gd name="connsiteY12" fmla="*/ 1337005 h 3200400"/>
              <a:gd name="connsiteX13" fmla="*/ 8585911 w 9410700"/>
              <a:gd name="connsiteY13" fmla="*/ 1337005 h 3200400"/>
              <a:gd name="connsiteX14" fmla="*/ 8585911 w 9410700"/>
              <a:gd name="connsiteY14" fmla="*/ 1177290 h 3200400"/>
              <a:gd name="connsiteX15" fmla="*/ 6813499 w 9410700"/>
              <a:gd name="connsiteY15" fmla="*/ 1177290 h 3200400"/>
              <a:gd name="connsiteX16" fmla="*/ 7148779 w 9410700"/>
              <a:gd name="connsiteY16" fmla="*/ 2030730 h 3200400"/>
              <a:gd name="connsiteX17" fmla="*/ 7347509 w 9410700"/>
              <a:gd name="connsiteY17" fmla="*/ 2030730 h 3200400"/>
              <a:gd name="connsiteX18" fmla="*/ 7686447 w 9410700"/>
              <a:gd name="connsiteY18" fmla="*/ 1177290 h 3200400"/>
              <a:gd name="connsiteX19" fmla="*/ 7487717 w 9410700"/>
              <a:gd name="connsiteY19" fmla="*/ 1177290 h 3200400"/>
              <a:gd name="connsiteX20" fmla="*/ 7253631 w 9410700"/>
              <a:gd name="connsiteY20" fmla="*/ 1821028 h 3200400"/>
              <a:gd name="connsiteX21" fmla="*/ 7020763 w 9410700"/>
              <a:gd name="connsiteY21" fmla="*/ 1177290 h 3200400"/>
              <a:gd name="connsiteX22" fmla="*/ 6373978 w 9410700"/>
              <a:gd name="connsiteY22" fmla="*/ 1177290 h 3200400"/>
              <a:gd name="connsiteX23" fmla="*/ 6373978 w 9410700"/>
              <a:gd name="connsiteY23" fmla="*/ 2030730 h 3200400"/>
              <a:gd name="connsiteX24" fmla="*/ 6566612 w 9410700"/>
              <a:gd name="connsiteY24" fmla="*/ 2030730 h 3200400"/>
              <a:gd name="connsiteX25" fmla="*/ 6566612 w 9410700"/>
              <a:gd name="connsiteY25" fmla="*/ 1177290 h 3200400"/>
              <a:gd name="connsiteX26" fmla="*/ 5404028 w 9410700"/>
              <a:gd name="connsiteY26" fmla="*/ 1177290 h 3200400"/>
              <a:gd name="connsiteX27" fmla="*/ 5404028 w 9410700"/>
              <a:gd name="connsiteY27" fmla="*/ 1340663 h 3200400"/>
              <a:gd name="connsiteX28" fmla="*/ 5663718 w 9410700"/>
              <a:gd name="connsiteY28" fmla="*/ 1340663 h 3200400"/>
              <a:gd name="connsiteX29" fmla="*/ 5663718 w 9410700"/>
              <a:gd name="connsiteY29" fmla="*/ 2030730 h 3200400"/>
              <a:gd name="connsiteX30" fmla="*/ 5856351 w 9410700"/>
              <a:gd name="connsiteY30" fmla="*/ 2030730 h 3200400"/>
              <a:gd name="connsiteX31" fmla="*/ 5856351 w 9410700"/>
              <a:gd name="connsiteY31" fmla="*/ 1340663 h 3200400"/>
              <a:gd name="connsiteX32" fmla="*/ 6117260 w 9410700"/>
              <a:gd name="connsiteY32" fmla="*/ 1340663 h 3200400"/>
              <a:gd name="connsiteX33" fmla="*/ 6117260 w 9410700"/>
              <a:gd name="connsiteY33" fmla="*/ 1177290 h 3200400"/>
              <a:gd name="connsiteX34" fmla="*/ 4684929 w 9410700"/>
              <a:gd name="connsiteY34" fmla="*/ 1177290 h 3200400"/>
              <a:gd name="connsiteX35" fmla="*/ 4314292 w 9410700"/>
              <a:gd name="connsiteY35" fmla="*/ 2030730 h 3200400"/>
              <a:gd name="connsiteX36" fmla="*/ 4513021 w 9410700"/>
              <a:gd name="connsiteY36" fmla="*/ 2030730 h 3200400"/>
              <a:gd name="connsiteX37" fmla="*/ 4580077 w 9410700"/>
              <a:gd name="connsiteY37" fmla="*/ 1864919 h 3200400"/>
              <a:gd name="connsiteX38" fmla="*/ 4975098 w 9410700"/>
              <a:gd name="connsiteY38" fmla="*/ 1864919 h 3200400"/>
              <a:gd name="connsiteX39" fmla="*/ 5042154 w 9410700"/>
              <a:gd name="connsiteY39" fmla="*/ 2030730 h 3200400"/>
              <a:gd name="connsiteX40" fmla="*/ 5248199 w 9410700"/>
              <a:gd name="connsiteY40" fmla="*/ 2030730 h 3200400"/>
              <a:gd name="connsiteX41" fmla="*/ 4883658 w 9410700"/>
              <a:gd name="connsiteY41" fmla="*/ 1177290 h 3200400"/>
              <a:gd name="connsiteX42" fmla="*/ 3878428 w 9410700"/>
              <a:gd name="connsiteY42" fmla="*/ 1177290 h 3200400"/>
              <a:gd name="connsiteX43" fmla="*/ 3878428 w 9410700"/>
              <a:gd name="connsiteY43" fmla="*/ 2030730 h 3200400"/>
              <a:gd name="connsiteX44" fmla="*/ 4071061 w 9410700"/>
              <a:gd name="connsiteY44" fmla="*/ 2030730 h 3200400"/>
              <a:gd name="connsiteX45" fmla="*/ 4071061 w 9410700"/>
              <a:gd name="connsiteY45" fmla="*/ 1177290 h 3200400"/>
              <a:gd name="connsiteX46" fmla="*/ 2908478 w 9410700"/>
              <a:gd name="connsiteY46" fmla="*/ 1177290 h 3200400"/>
              <a:gd name="connsiteX47" fmla="*/ 2908478 w 9410700"/>
              <a:gd name="connsiteY47" fmla="*/ 1340663 h 3200400"/>
              <a:gd name="connsiteX48" fmla="*/ 3168167 w 9410700"/>
              <a:gd name="connsiteY48" fmla="*/ 1340663 h 3200400"/>
              <a:gd name="connsiteX49" fmla="*/ 3168167 w 9410700"/>
              <a:gd name="connsiteY49" fmla="*/ 2030730 h 3200400"/>
              <a:gd name="connsiteX50" fmla="*/ 3360801 w 9410700"/>
              <a:gd name="connsiteY50" fmla="*/ 2030730 h 3200400"/>
              <a:gd name="connsiteX51" fmla="*/ 3360801 w 9410700"/>
              <a:gd name="connsiteY51" fmla="*/ 1340663 h 3200400"/>
              <a:gd name="connsiteX52" fmla="*/ 3621710 w 9410700"/>
              <a:gd name="connsiteY52" fmla="*/ 1340663 h 3200400"/>
              <a:gd name="connsiteX53" fmla="*/ 3621710 w 9410700"/>
              <a:gd name="connsiteY53" fmla="*/ 1177290 h 3200400"/>
              <a:gd name="connsiteX54" fmla="*/ 2459203 w 9410700"/>
              <a:gd name="connsiteY54" fmla="*/ 1177290 h 3200400"/>
              <a:gd name="connsiteX55" fmla="*/ 2459203 w 9410700"/>
              <a:gd name="connsiteY55" fmla="*/ 2030730 h 3200400"/>
              <a:gd name="connsiteX56" fmla="*/ 2651836 w 9410700"/>
              <a:gd name="connsiteY56" fmla="*/ 2030730 h 3200400"/>
              <a:gd name="connsiteX57" fmla="*/ 2651836 w 9410700"/>
              <a:gd name="connsiteY57" fmla="*/ 1177290 h 3200400"/>
              <a:gd name="connsiteX58" fmla="*/ 1344778 w 9410700"/>
              <a:gd name="connsiteY58" fmla="*/ 1177290 h 3200400"/>
              <a:gd name="connsiteX59" fmla="*/ 1344778 w 9410700"/>
              <a:gd name="connsiteY59" fmla="*/ 2030730 h 3200400"/>
              <a:gd name="connsiteX60" fmla="*/ 1528878 w 9410700"/>
              <a:gd name="connsiteY60" fmla="*/ 2030730 h 3200400"/>
              <a:gd name="connsiteX61" fmla="*/ 1528878 w 9410700"/>
              <a:gd name="connsiteY61" fmla="*/ 1482090 h 3200400"/>
              <a:gd name="connsiteX62" fmla="*/ 1942186 w 9410700"/>
              <a:gd name="connsiteY62" fmla="*/ 2030730 h 3200400"/>
              <a:gd name="connsiteX63" fmla="*/ 2117751 w 9410700"/>
              <a:gd name="connsiteY63" fmla="*/ 2030730 h 3200400"/>
              <a:gd name="connsiteX64" fmla="*/ 2117751 w 9410700"/>
              <a:gd name="connsiteY64" fmla="*/ 1177290 h 3200400"/>
              <a:gd name="connsiteX65" fmla="*/ 1934871 w 9410700"/>
              <a:gd name="connsiteY65" fmla="*/ 1177290 h 3200400"/>
              <a:gd name="connsiteX66" fmla="*/ 1934871 w 9410700"/>
              <a:gd name="connsiteY66" fmla="*/ 1728369 h 3200400"/>
              <a:gd name="connsiteX67" fmla="*/ 1520343 w 9410700"/>
              <a:gd name="connsiteY67" fmla="*/ 1177290 h 3200400"/>
              <a:gd name="connsiteX68" fmla="*/ 811379 w 9410700"/>
              <a:gd name="connsiteY68" fmla="*/ 1177290 h 3200400"/>
              <a:gd name="connsiteX69" fmla="*/ 811379 w 9410700"/>
              <a:gd name="connsiteY69" fmla="*/ 2030730 h 3200400"/>
              <a:gd name="connsiteX70" fmla="*/ 1004012 w 9410700"/>
              <a:gd name="connsiteY70" fmla="*/ 2030730 h 3200400"/>
              <a:gd name="connsiteX71" fmla="*/ 1004012 w 9410700"/>
              <a:gd name="connsiteY71" fmla="*/ 1177290 h 3200400"/>
              <a:gd name="connsiteX72" fmla="*/ 0 w 9410700"/>
              <a:gd name="connsiteY72" fmla="*/ 0 h 3200400"/>
              <a:gd name="connsiteX73" fmla="*/ 9410700 w 9410700"/>
              <a:gd name="connsiteY73" fmla="*/ 0 h 3200400"/>
              <a:gd name="connsiteX74" fmla="*/ 9410700 w 9410700"/>
              <a:gd name="connsiteY74" fmla="*/ 3200400 h 3200400"/>
              <a:gd name="connsiteX75" fmla="*/ 0 w 9410700"/>
              <a:gd name="connsiteY75"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410700" h="3200400">
                <a:moveTo>
                  <a:pt x="4778808" y="1378459"/>
                </a:moveTo>
                <a:lnTo>
                  <a:pt x="4912920" y="1710082"/>
                </a:lnTo>
                <a:lnTo>
                  <a:pt x="4643477" y="1710082"/>
                </a:lnTo>
                <a:close/>
                <a:moveTo>
                  <a:pt x="7936077" y="1177290"/>
                </a:moveTo>
                <a:lnTo>
                  <a:pt x="7936077" y="2030730"/>
                </a:lnTo>
                <a:lnTo>
                  <a:pt x="8599322" y="2030730"/>
                </a:lnTo>
                <a:lnTo>
                  <a:pt x="8599322" y="1871015"/>
                </a:lnTo>
                <a:lnTo>
                  <a:pt x="8128711" y="1871015"/>
                </a:lnTo>
                <a:lnTo>
                  <a:pt x="8128711" y="1682039"/>
                </a:lnTo>
                <a:lnTo>
                  <a:pt x="8539581" y="1682039"/>
                </a:lnTo>
                <a:lnTo>
                  <a:pt x="8539581" y="1522324"/>
                </a:lnTo>
                <a:lnTo>
                  <a:pt x="8128711" y="1522324"/>
                </a:lnTo>
                <a:lnTo>
                  <a:pt x="8128711" y="1337005"/>
                </a:lnTo>
                <a:lnTo>
                  <a:pt x="8585911" y="1337005"/>
                </a:lnTo>
                <a:lnTo>
                  <a:pt x="8585911" y="1177290"/>
                </a:lnTo>
                <a:close/>
                <a:moveTo>
                  <a:pt x="6813499" y="1177290"/>
                </a:moveTo>
                <a:lnTo>
                  <a:pt x="7148779" y="2030730"/>
                </a:lnTo>
                <a:lnTo>
                  <a:pt x="7347509" y="2030730"/>
                </a:lnTo>
                <a:lnTo>
                  <a:pt x="7686447" y="1177290"/>
                </a:lnTo>
                <a:lnTo>
                  <a:pt x="7487717" y="1177290"/>
                </a:lnTo>
                <a:lnTo>
                  <a:pt x="7253631" y="1821028"/>
                </a:lnTo>
                <a:lnTo>
                  <a:pt x="7020763" y="1177290"/>
                </a:lnTo>
                <a:close/>
                <a:moveTo>
                  <a:pt x="6373978" y="1177290"/>
                </a:moveTo>
                <a:lnTo>
                  <a:pt x="6373978" y="2030730"/>
                </a:lnTo>
                <a:lnTo>
                  <a:pt x="6566612" y="2030730"/>
                </a:lnTo>
                <a:lnTo>
                  <a:pt x="6566612" y="1177290"/>
                </a:lnTo>
                <a:close/>
                <a:moveTo>
                  <a:pt x="5404028" y="1177290"/>
                </a:moveTo>
                <a:lnTo>
                  <a:pt x="5404028" y="1340663"/>
                </a:lnTo>
                <a:lnTo>
                  <a:pt x="5663718" y="1340663"/>
                </a:lnTo>
                <a:lnTo>
                  <a:pt x="5663718" y="2030730"/>
                </a:lnTo>
                <a:lnTo>
                  <a:pt x="5856351" y="2030730"/>
                </a:lnTo>
                <a:lnTo>
                  <a:pt x="5856351" y="1340663"/>
                </a:lnTo>
                <a:lnTo>
                  <a:pt x="6117260" y="1340663"/>
                </a:lnTo>
                <a:lnTo>
                  <a:pt x="6117260" y="1177290"/>
                </a:lnTo>
                <a:close/>
                <a:moveTo>
                  <a:pt x="4684929" y="1177290"/>
                </a:moveTo>
                <a:lnTo>
                  <a:pt x="4314292" y="2030730"/>
                </a:lnTo>
                <a:lnTo>
                  <a:pt x="4513021" y="2030730"/>
                </a:lnTo>
                <a:lnTo>
                  <a:pt x="4580077" y="1864919"/>
                </a:lnTo>
                <a:lnTo>
                  <a:pt x="4975098" y="1864919"/>
                </a:lnTo>
                <a:lnTo>
                  <a:pt x="5042154" y="2030730"/>
                </a:lnTo>
                <a:lnTo>
                  <a:pt x="5248199" y="2030730"/>
                </a:lnTo>
                <a:lnTo>
                  <a:pt x="4883658" y="1177290"/>
                </a:lnTo>
                <a:close/>
                <a:moveTo>
                  <a:pt x="3878428" y="1177290"/>
                </a:moveTo>
                <a:lnTo>
                  <a:pt x="3878428" y="2030730"/>
                </a:lnTo>
                <a:lnTo>
                  <a:pt x="4071061" y="2030730"/>
                </a:lnTo>
                <a:lnTo>
                  <a:pt x="4071061" y="1177290"/>
                </a:lnTo>
                <a:close/>
                <a:moveTo>
                  <a:pt x="2908478" y="1177290"/>
                </a:moveTo>
                <a:lnTo>
                  <a:pt x="2908478" y="1340663"/>
                </a:lnTo>
                <a:lnTo>
                  <a:pt x="3168167" y="1340663"/>
                </a:lnTo>
                <a:lnTo>
                  <a:pt x="3168167" y="2030730"/>
                </a:lnTo>
                <a:lnTo>
                  <a:pt x="3360801" y="2030730"/>
                </a:lnTo>
                <a:lnTo>
                  <a:pt x="3360801" y="1340663"/>
                </a:lnTo>
                <a:lnTo>
                  <a:pt x="3621710" y="1340663"/>
                </a:lnTo>
                <a:lnTo>
                  <a:pt x="3621710" y="1177290"/>
                </a:lnTo>
                <a:close/>
                <a:moveTo>
                  <a:pt x="2459203" y="1177290"/>
                </a:moveTo>
                <a:lnTo>
                  <a:pt x="2459203" y="2030730"/>
                </a:lnTo>
                <a:lnTo>
                  <a:pt x="2651836" y="2030730"/>
                </a:lnTo>
                <a:lnTo>
                  <a:pt x="2651836" y="1177290"/>
                </a:lnTo>
                <a:close/>
                <a:moveTo>
                  <a:pt x="1344778" y="1177290"/>
                </a:moveTo>
                <a:lnTo>
                  <a:pt x="1344778" y="2030730"/>
                </a:lnTo>
                <a:lnTo>
                  <a:pt x="1528878" y="2030730"/>
                </a:lnTo>
                <a:lnTo>
                  <a:pt x="1528878" y="1482090"/>
                </a:lnTo>
                <a:lnTo>
                  <a:pt x="1942186" y="2030730"/>
                </a:lnTo>
                <a:lnTo>
                  <a:pt x="2117751" y="2030730"/>
                </a:lnTo>
                <a:lnTo>
                  <a:pt x="2117751" y="1177290"/>
                </a:lnTo>
                <a:lnTo>
                  <a:pt x="1934871" y="1177290"/>
                </a:lnTo>
                <a:lnTo>
                  <a:pt x="1934871" y="1728369"/>
                </a:lnTo>
                <a:lnTo>
                  <a:pt x="1520343" y="1177290"/>
                </a:lnTo>
                <a:close/>
                <a:moveTo>
                  <a:pt x="811379" y="1177290"/>
                </a:moveTo>
                <a:lnTo>
                  <a:pt x="811379" y="2030730"/>
                </a:lnTo>
                <a:lnTo>
                  <a:pt x="1004012" y="2030730"/>
                </a:lnTo>
                <a:lnTo>
                  <a:pt x="1004012" y="1177290"/>
                </a:lnTo>
                <a:close/>
                <a:moveTo>
                  <a:pt x="0" y="0"/>
                </a:moveTo>
                <a:lnTo>
                  <a:pt x="9410700" y="0"/>
                </a:lnTo>
                <a:lnTo>
                  <a:pt x="9410700" y="3200400"/>
                </a:lnTo>
                <a:lnTo>
                  <a:pt x="0" y="3200400"/>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99972" y="732972"/>
            <a:ext cx="5392058" cy="5392058"/>
          </a:xfrm>
          <a:custGeom>
            <a:avLst/>
            <a:gdLst>
              <a:gd name="connsiteX0" fmla="*/ 2293144 w 4586288"/>
              <a:gd name="connsiteY0" fmla="*/ 0 h 4586288"/>
              <a:gd name="connsiteX1" fmla="*/ 4586288 w 4586288"/>
              <a:gd name="connsiteY1" fmla="*/ 2293144 h 4586288"/>
              <a:gd name="connsiteX2" fmla="*/ 2293144 w 4586288"/>
              <a:gd name="connsiteY2" fmla="*/ 4586288 h 4586288"/>
              <a:gd name="connsiteX3" fmla="*/ 0 w 4586288"/>
              <a:gd name="connsiteY3" fmla="*/ 2293144 h 4586288"/>
              <a:gd name="connsiteX4" fmla="*/ 2293144 w 4586288"/>
              <a:gd name="connsiteY4" fmla="*/ 0 h 458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6288" h="4586288">
                <a:moveTo>
                  <a:pt x="2293144" y="0"/>
                </a:moveTo>
                <a:cubicBezTo>
                  <a:pt x="3559612" y="0"/>
                  <a:pt x="4586288" y="1026676"/>
                  <a:pt x="4586288" y="2293144"/>
                </a:cubicBezTo>
                <a:cubicBezTo>
                  <a:pt x="4586288" y="3559612"/>
                  <a:pt x="3559612" y="4586288"/>
                  <a:pt x="2293144" y="4586288"/>
                </a:cubicBezTo>
                <a:cubicBezTo>
                  <a:pt x="1026676" y="4586288"/>
                  <a:pt x="0" y="3559612"/>
                  <a:pt x="0" y="2293144"/>
                </a:cubicBezTo>
                <a:cubicBezTo>
                  <a:pt x="0" y="1026676"/>
                  <a:pt x="1026676" y="0"/>
                  <a:pt x="2293144"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3_Custom Layout">
    <p:spTree>
      <p:nvGrpSpPr>
        <p:cNvPr id="1" name=""/>
        <p:cNvGrpSpPr/>
        <p:nvPr/>
      </p:nvGrpSpPr>
      <p:grpSpPr>
        <a:xfrm>
          <a:off x="0" y="0"/>
          <a:ext cx="0" cy="0"/>
          <a:chOff x="0" y="0"/>
          <a:chExt cx="0" cy="0"/>
        </a:xfrm>
      </p:grpSpPr>
      <p:sp>
        <p:nvSpPr>
          <p:cNvPr id="33" name="Picture Placeholder 4"/>
          <p:cNvSpPr>
            <a:spLocks noGrp="1"/>
          </p:cNvSpPr>
          <p:nvPr>
            <p:ph type="pic" sz="quarter" idx="10" hasCustomPrompt="1"/>
          </p:nvPr>
        </p:nvSpPr>
        <p:spPr>
          <a:xfrm>
            <a:off x="0" y="0"/>
            <a:ext cx="1219200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8" name="Picture Placeholder 7"/>
          <p:cNvSpPr>
            <a:spLocks noGrp="1"/>
          </p:cNvSpPr>
          <p:nvPr>
            <p:ph type="pic" sz="quarter" idx="12" hasCustomPrompt="1"/>
          </p:nvPr>
        </p:nvSpPr>
        <p:spPr>
          <a:xfrm>
            <a:off x="7249911" y="1515107"/>
            <a:ext cx="2826755" cy="3589621"/>
          </a:xfrm>
          <a:custGeom>
            <a:avLst/>
            <a:gdLst>
              <a:gd name="connsiteX0" fmla="*/ 1449096 w 2826755"/>
              <a:gd name="connsiteY0" fmla="*/ 0 h 3589621"/>
              <a:gd name="connsiteX1" fmla="*/ 2718219 w 2826755"/>
              <a:gd name="connsiteY1" fmla="*/ 525688 h 3589621"/>
              <a:gd name="connsiteX2" fmla="*/ 2826755 w 2826755"/>
              <a:gd name="connsiteY2" fmla="*/ 645109 h 3589621"/>
              <a:gd name="connsiteX3" fmla="*/ 2826755 w 2826755"/>
              <a:gd name="connsiteY3" fmla="*/ 2944513 h 3589621"/>
              <a:gd name="connsiteX4" fmla="*/ 2718219 w 2826755"/>
              <a:gd name="connsiteY4" fmla="*/ 3063933 h 3589621"/>
              <a:gd name="connsiteX5" fmla="*/ 1449096 w 2826755"/>
              <a:gd name="connsiteY5" fmla="*/ 3589621 h 3589621"/>
              <a:gd name="connsiteX6" fmla="*/ 64132 w 2826755"/>
              <a:gd name="connsiteY6" fmla="*/ 2936476 h 3589621"/>
              <a:gd name="connsiteX7" fmla="*/ 0 w 2826755"/>
              <a:gd name="connsiteY7" fmla="*/ 2850714 h 3589621"/>
              <a:gd name="connsiteX8" fmla="*/ 0 w 2826755"/>
              <a:gd name="connsiteY8" fmla="*/ 738907 h 3589621"/>
              <a:gd name="connsiteX9" fmla="*/ 64132 w 2826755"/>
              <a:gd name="connsiteY9" fmla="*/ 653145 h 3589621"/>
              <a:gd name="connsiteX10" fmla="*/ 1449096 w 2826755"/>
              <a:gd name="connsiteY10" fmla="*/ 0 h 35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6755" h="3589621">
                <a:moveTo>
                  <a:pt x="1449096" y="0"/>
                </a:moveTo>
                <a:cubicBezTo>
                  <a:pt x="1944718" y="0"/>
                  <a:pt x="2393422" y="200892"/>
                  <a:pt x="2718219" y="525688"/>
                </a:cubicBezTo>
                <a:lnTo>
                  <a:pt x="2826755" y="645109"/>
                </a:lnTo>
                <a:lnTo>
                  <a:pt x="2826755" y="2944513"/>
                </a:lnTo>
                <a:lnTo>
                  <a:pt x="2718219" y="3063933"/>
                </a:lnTo>
                <a:cubicBezTo>
                  <a:pt x="2393422" y="3388731"/>
                  <a:pt x="1944718" y="3589621"/>
                  <a:pt x="1449096" y="3589621"/>
                </a:cubicBezTo>
                <a:cubicBezTo>
                  <a:pt x="891520" y="3589621"/>
                  <a:pt x="393328" y="3335369"/>
                  <a:pt x="64132" y="2936476"/>
                </a:cubicBezTo>
                <a:lnTo>
                  <a:pt x="0" y="2850714"/>
                </a:lnTo>
                <a:lnTo>
                  <a:pt x="0" y="738907"/>
                </a:lnTo>
                <a:lnTo>
                  <a:pt x="64132" y="653145"/>
                </a:lnTo>
                <a:cubicBezTo>
                  <a:pt x="393328" y="254253"/>
                  <a:pt x="891520" y="0"/>
                  <a:pt x="1449096"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6" name="Picture Placeholder 5"/>
          <p:cNvSpPr>
            <a:spLocks noGrp="1"/>
          </p:cNvSpPr>
          <p:nvPr>
            <p:ph type="pic" sz="quarter" idx="11" hasCustomPrompt="1"/>
          </p:nvPr>
        </p:nvSpPr>
        <p:spPr>
          <a:xfrm>
            <a:off x="4714787" y="2321983"/>
            <a:ext cx="6265109" cy="3729141"/>
          </a:xfrm>
          <a:custGeom>
            <a:avLst/>
            <a:gdLst>
              <a:gd name="connsiteX0" fmla="*/ 5368568 w 6265109"/>
              <a:gd name="connsiteY0" fmla="*/ 838678 h 3729141"/>
              <a:gd name="connsiteX1" fmla="*/ 5419565 w 6265109"/>
              <a:gd name="connsiteY1" fmla="*/ 863245 h 3729141"/>
              <a:gd name="connsiteX2" fmla="*/ 6265109 w 6265109"/>
              <a:gd name="connsiteY2" fmla="*/ 2283909 h 3729141"/>
              <a:gd name="connsiteX3" fmla="*/ 5419565 w 6265109"/>
              <a:gd name="connsiteY3" fmla="*/ 3704574 h 3729141"/>
              <a:gd name="connsiteX4" fmla="*/ 5368568 w 6265109"/>
              <a:gd name="connsiteY4" fmla="*/ 3729141 h 3729141"/>
              <a:gd name="connsiteX5" fmla="*/ 1615667 w 6265109"/>
              <a:gd name="connsiteY5" fmla="*/ 0 h 3729141"/>
              <a:gd name="connsiteX6" fmla="*/ 2519001 w 6265109"/>
              <a:gd name="connsiteY6" fmla="*/ 275931 h 3729141"/>
              <a:gd name="connsiteX7" fmla="*/ 2528435 w 6265109"/>
              <a:gd name="connsiteY7" fmla="*/ 282987 h 3729141"/>
              <a:gd name="connsiteX8" fmla="*/ 2528435 w 6265109"/>
              <a:gd name="connsiteY8" fmla="*/ 2948348 h 3729141"/>
              <a:gd name="connsiteX9" fmla="*/ 2519001 w 6265109"/>
              <a:gd name="connsiteY9" fmla="*/ 2955403 h 3729141"/>
              <a:gd name="connsiteX10" fmla="*/ 1615667 w 6265109"/>
              <a:gd name="connsiteY10" fmla="*/ 3231334 h 3729141"/>
              <a:gd name="connsiteX11" fmla="*/ 0 w 6265109"/>
              <a:gd name="connsiteY11" fmla="*/ 1615667 h 3729141"/>
              <a:gd name="connsiteX12" fmla="*/ 1615667 w 6265109"/>
              <a:gd name="connsiteY12" fmla="*/ 0 h 372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109" h="3729141">
                <a:moveTo>
                  <a:pt x="5368568" y="838678"/>
                </a:moveTo>
                <a:lnTo>
                  <a:pt x="5419565" y="863245"/>
                </a:lnTo>
                <a:cubicBezTo>
                  <a:pt x="5923208" y="1136840"/>
                  <a:pt x="6265109" y="1670448"/>
                  <a:pt x="6265109" y="2283909"/>
                </a:cubicBezTo>
                <a:cubicBezTo>
                  <a:pt x="6265109" y="2897371"/>
                  <a:pt x="5923208" y="3430978"/>
                  <a:pt x="5419565" y="3704574"/>
                </a:cubicBezTo>
                <a:lnTo>
                  <a:pt x="5368568" y="3729141"/>
                </a:lnTo>
                <a:close/>
                <a:moveTo>
                  <a:pt x="1615667" y="0"/>
                </a:moveTo>
                <a:cubicBezTo>
                  <a:pt x="1950282" y="0"/>
                  <a:pt x="2261138" y="101722"/>
                  <a:pt x="2519001" y="275931"/>
                </a:cubicBezTo>
                <a:lnTo>
                  <a:pt x="2528435" y="282987"/>
                </a:lnTo>
                <a:lnTo>
                  <a:pt x="2528435" y="2948348"/>
                </a:lnTo>
                <a:lnTo>
                  <a:pt x="2519001" y="2955403"/>
                </a:lnTo>
                <a:cubicBezTo>
                  <a:pt x="2261138" y="3129612"/>
                  <a:pt x="1950282" y="3231334"/>
                  <a:pt x="1615667" y="3231334"/>
                </a:cubicBezTo>
                <a:cubicBezTo>
                  <a:pt x="723359" y="3231334"/>
                  <a:pt x="0" y="2507975"/>
                  <a:pt x="0" y="1615667"/>
                </a:cubicBezTo>
                <a:cubicBezTo>
                  <a:pt x="0" y="723359"/>
                  <a:pt x="723359" y="0"/>
                  <a:pt x="1615667"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P spid="6"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6_Custom Layout">
    <p:spTree>
      <p:nvGrpSpPr>
        <p:cNvPr id="1" name=""/>
        <p:cNvGrpSpPr/>
        <p:nvPr/>
      </p:nvGrpSpPr>
      <p:grpSpPr>
        <a:xfrm>
          <a:off x="0" y="0"/>
          <a:ext cx="0" cy="0"/>
          <a:chOff x="0" y="0"/>
          <a:chExt cx="0" cy="0"/>
        </a:xfrm>
      </p:grpSpPr>
      <p:sp>
        <p:nvSpPr>
          <p:cNvPr id="33" name="Picture Placeholder 4"/>
          <p:cNvSpPr>
            <a:spLocks noGrp="1"/>
          </p:cNvSpPr>
          <p:nvPr>
            <p:ph type="pic" sz="quarter" idx="10" hasCustomPrompt="1"/>
          </p:nvPr>
        </p:nvSpPr>
        <p:spPr>
          <a:xfrm>
            <a:off x="0" y="0"/>
            <a:ext cx="1219200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7" name="Picture Placeholder 4"/>
          <p:cNvSpPr>
            <a:spLocks noGrp="1"/>
          </p:cNvSpPr>
          <p:nvPr>
            <p:ph type="pic" sz="quarter" idx="11" hasCustomPrompt="1"/>
          </p:nvPr>
        </p:nvSpPr>
        <p:spPr>
          <a:xfrm>
            <a:off x="2667000" y="4278366"/>
            <a:ext cx="3771900" cy="2579634"/>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grpSp>
        <p:nvGrpSpPr>
          <p:cNvPr id="2" name="Group 1"/>
          <p:cNvGrpSpPr/>
          <p:nvPr userDrawn="1"/>
        </p:nvGrpSpPr>
        <p:grpSpPr>
          <a:xfrm>
            <a:off x="369172" y="798626"/>
            <a:ext cx="4696417" cy="5229969"/>
            <a:chOff x="369172" y="798626"/>
            <a:chExt cx="4696417" cy="5229969"/>
          </a:xfrm>
        </p:grpSpPr>
        <p:sp>
          <p:nvSpPr>
            <p:cNvPr id="43" name="Oval 42"/>
            <p:cNvSpPr/>
            <p:nvPr userDrawn="1"/>
          </p:nvSpPr>
          <p:spPr>
            <a:xfrm>
              <a:off x="1539132" y="5073012"/>
              <a:ext cx="955583" cy="95558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831661" y="1033815"/>
              <a:ext cx="414094" cy="41409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userDrawn="1"/>
          </p:nvSpPr>
          <p:spPr>
            <a:xfrm>
              <a:off x="4876782" y="1033815"/>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userDrawn="1"/>
          </p:nvSpPr>
          <p:spPr>
            <a:xfrm>
              <a:off x="3654729" y="798626"/>
              <a:ext cx="329592" cy="32959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a:off x="369172" y="3719495"/>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userDrawn="1"/>
        </p:nvSpPr>
        <p:spPr>
          <a:xfrm>
            <a:off x="4178649" y="2506637"/>
            <a:ext cx="3521958" cy="3521958"/>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1245755" y="796291"/>
            <a:ext cx="5147540" cy="5815012"/>
          </a:xfrm>
          <a:custGeom>
            <a:avLst/>
            <a:gdLst>
              <a:gd name="connsiteX0" fmla="*/ 1310736 w 5147540"/>
              <a:gd name="connsiteY0" fmla="*/ 0 h 5815012"/>
              <a:gd name="connsiteX1" fmla="*/ 1326756 w 5147540"/>
              <a:gd name="connsiteY1" fmla="*/ 0 h 5815012"/>
              <a:gd name="connsiteX2" fmla="*/ 1342419 w 5147540"/>
              <a:gd name="connsiteY2" fmla="*/ 0 h 5815012"/>
              <a:gd name="connsiteX3" fmla="*/ 1358438 w 5147540"/>
              <a:gd name="connsiteY3" fmla="*/ 356 h 5815012"/>
              <a:gd name="connsiteX4" fmla="*/ 1374101 w 5147540"/>
              <a:gd name="connsiteY4" fmla="*/ 1068 h 5815012"/>
              <a:gd name="connsiteX5" fmla="*/ 1390121 w 5147540"/>
              <a:gd name="connsiteY5" fmla="*/ 2136 h 5815012"/>
              <a:gd name="connsiteX6" fmla="*/ 1405428 w 5147540"/>
              <a:gd name="connsiteY6" fmla="*/ 3204 h 5815012"/>
              <a:gd name="connsiteX7" fmla="*/ 1420735 w 5147540"/>
              <a:gd name="connsiteY7" fmla="*/ 4628 h 5815012"/>
              <a:gd name="connsiteX8" fmla="*/ 1436043 w 5147540"/>
              <a:gd name="connsiteY8" fmla="*/ 6408 h 5815012"/>
              <a:gd name="connsiteX9" fmla="*/ 1451350 w 5147540"/>
              <a:gd name="connsiteY9" fmla="*/ 8188 h 5815012"/>
              <a:gd name="connsiteX10" fmla="*/ 1466658 w 5147540"/>
              <a:gd name="connsiteY10" fmla="*/ 10680 h 5815012"/>
              <a:gd name="connsiteX11" fmla="*/ 1481965 w 5147540"/>
              <a:gd name="connsiteY11" fmla="*/ 13172 h 5815012"/>
              <a:gd name="connsiteX12" fmla="*/ 1496916 w 5147540"/>
              <a:gd name="connsiteY12" fmla="*/ 16019 h 5815012"/>
              <a:gd name="connsiteX13" fmla="*/ 1511868 w 5147540"/>
              <a:gd name="connsiteY13" fmla="*/ 18867 h 5815012"/>
              <a:gd name="connsiteX14" fmla="*/ 1526463 w 5147540"/>
              <a:gd name="connsiteY14" fmla="*/ 22071 h 5815012"/>
              <a:gd name="connsiteX15" fmla="*/ 1541414 w 5147540"/>
              <a:gd name="connsiteY15" fmla="*/ 25275 h 5815012"/>
              <a:gd name="connsiteX16" fmla="*/ 1556010 w 5147540"/>
              <a:gd name="connsiteY16" fmla="*/ 29547 h 5815012"/>
              <a:gd name="connsiteX17" fmla="*/ 1570605 w 5147540"/>
              <a:gd name="connsiteY17" fmla="*/ 33463 h 5815012"/>
              <a:gd name="connsiteX18" fmla="*/ 1584844 w 5147540"/>
              <a:gd name="connsiteY18" fmla="*/ 37378 h 5815012"/>
              <a:gd name="connsiteX19" fmla="*/ 1599440 w 5147540"/>
              <a:gd name="connsiteY19" fmla="*/ 41650 h 5815012"/>
              <a:gd name="connsiteX20" fmla="*/ 1613323 w 5147540"/>
              <a:gd name="connsiteY20" fmla="*/ 46634 h 5815012"/>
              <a:gd name="connsiteX21" fmla="*/ 1627207 w 5147540"/>
              <a:gd name="connsiteY21" fmla="*/ 51618 h 5815012"/>
              <a:gd name="connsiteX22" fmla="*/ 1641446 w 5147540"/>
              <a:gd name="connsiteY22" fmla="*/ 56602 h 5815012"/>
              <a:gd name="connsiteX23" fmla="*/ 1655329 w 5147540"/>
              <a:gd name="connsiteY23" fmla="*/ 62298 h 5815012"/>
              <a:gd name="connsiteX24" fmla="*/ 1669213 w 5147540"/>
              <a:gd name="connsiteY24" fmla="*/ 67637 h 5815012"/>
              <a:gd name="connsiteX25" fmla="*/ 1682384 w 5147540"/>
              <a:gd name="connsiteY25" fmla="*/ 73333 h 5815012"/>
              <a:gd name="connsiteX26" fmla="*/ 1695912 w 5147540"/>
              <a:gd name="connsiteY26" fmla="*/ 79385 h 5815012"/>
              <a:gd name="connsiteX27" fmla="*/ 1709083 w 5147540"/>
              <a:gd name="connsiteY27" fmla="*/ 85793 h 5815012"/>
              <a:gd name="connsiteX28" fmla="*/ 1722255 w 5147540"/>
              <a:gd name="connsiteY28" fmla="*/ 91844 h 5815012"/>
              <a:gd name="connsiteX29" fmla="*/ 1735070 w 5147540"/>
              <a:gd name="connsiteY29" fmla="*/ 98964 h 5815012"/>
              <a:gd name="connsiteX30" fmla="*/ 1747885 w 5147540"/>
              <a:gd name="connsiteY30" fmla="*/ 105728 h 5815012"/>
              <a:gd name="connsiteX31" fmla="*/ 1760701 w 5147540"/>
              <a:gd name="connsiteY31" fmla="*/ 112491 h 5815012"/>
              <a:gd name="connsiteX32" fmla="*/ 1773160 w 5147540"/>
              <a:gd name="connsiteY32" fmla="*/ 119967 h 5815012"/>
              <a:gd name="connsiteX33" fmla="*/ 1785264 w 5147540"/>
              <a:gd name="connsiteY33" fmla="*/ 127443 h 5815012"/>
              <a:gd name="connsiteX34" fmla="*/ 1797723 w 5147540"/>
              <a:gd name="connsiteY34" fmla="*/ 135274 h 5815012"/>
              <a:gd name="connsiteX35" fmla="*/ 1809827 w 5147540"/>
              <a:gd name="connsiteY35" fmla="*/ 142750 h 5815012"/>
              <a:gd name="connsiteX36" fmla="*/ 1821218 w 5147540"/>
              <a:gd name="connsiteY36" fmla="*/ 151294 h 5815012"/>
              <a:gd name="connsiteX37" fmla="*/ 1833322 w 5147540"/>
              <a:gd name="connsiteY37" fmla="*/ 159125 h 5815012"/>
              <a:gd name="connsiteX38" fmla="*/ 1844713 w 5147540"/>
              <a:gd name="connsiteY38" fmla="*/ 168025 h 5815012"/>
              <a:gd name="connsiteX39" fmla="*/ 1856105 w 5147540"/>
              <a:gd name="connsiteY39" fmla="*/ 176213 h 5815012"/>
              <a:gd name="connsiteX40" fmla="*/ 1867496 w 5147540"/>
              <a:gd name="connsiteY40" fmla="*/ 185468 h 5815012"/>
              <a:gd name="connsiteX41" fmla="*/ 1878532 w 5147540"/>
              <a:gd name="connsiteY41" fmla="*/ 194368 h 5815012"/>
              <a:gd name="connsiteX42" fmla="*/ 1889211 w 5147540"/>
              <a:gd name="connsiteY42" fmla="*/ 203623 h 5815012"/>
              <a:gd name="connsiteX43" fmla="*/ 1900247 w 5147540"/>
              <a:gd name="connsiteY43" fmla="*/ 212879 h 5815012"/>
              <a:gd name="connsiteX44" fmla="*/ 1910927 w 5147540"/>
              <a:gd name="connsiteY44" fmla="*/ 222491 h 5815012"/>
              <a:gd name="connsiteX45" fmla="*/ 1921250 w 5147540"/>
              <a:gd name="connsiteY45" fmla="*/ 232102 h 5815012"/>
              <a:gd name="connsiteX46" fmla="*/ 1931930 w 5147540"/>
              <a:gd name="connsiteY46" fmla="*/ 242070 h 5815012"/>
              <a:gd name="connsiteX47" fmla="*/ 1941897 w 5147540"/>
              <a:gd name="connsiteY47" fmla="*/ 252037 h 5815012"/>
              <a:gd name="connsiteX48" fmla="*/ 1951865 w 5147540"/>
              <a:gd name="connsiteY48" fmla="*/ 262005 h 5815012"/>
              <a:gd name="connsiteX49" fmla="*/ 1961476 w 5147540"/>
              <a:gd name="connsiteY49" fmla="*/ 272685 h 5815012"/>
              <a:gd name="connsiteX50" fmla="*/ 1971444 w 5147540"/>
              <a:gd name="connsiteY50" fmla="*/ 283008 h 5815012"/>
              <a:gd name="connsiteX51" fmla="*/ 1981056 w 5147540"/>
              <a:gd name="connsiteY51" fmla="*/ 293688 h 5815012"/>
              <a:gd name="connsiteX52" fmla="*/ 1990311 w 5147540"/>
              <a:gd name="connsiteY52" fmla="*/ 304723 h 5815012"/>
              <a:gd name="connsiteX53" fmla="*/ 1999567 w 5147540"/>
              <a:gd name="connsiteY53" fmla="*/ 315403 h 5815012"/>
              <a:gd name="connsiteX54" fmla="*/ 2008466 w 5147540"/>
              <a:gd name="connsiteY54" fmla="*/ 326794 h 5815012"/>
              <a:gd name="connsiteX55" fmla="*/ 2017722 w 5147540"/>
              <a:gd name="connsiteY55" fmla="*/ 337830 h 5815012"/>
              <a:gd name="connsiteX56" fmla="*/ 2034453 w 5147540"/>
              <a:gd name="connsiteY56" fmla="*/ 360257 h 5815012"/>
              <a:gd name="connsiteX57" fmla="*/ 2050829 w 5147540"/>
              <a:gd name="connsiteY57" fmla="*/ 383040 h 5815012"/>
              <a:gd name="connsiteX58" fmla="*/ 2066136 w 5147540"/>
              <a:gd name="connsiteY58" fmla="*/ 406535 h 5815012"/>
              <a:gd name="connsiteX59" fmla="*/ 2081087 w 5147540"/>
              <a:gd name="connsiteY59" fmla="*/ 430742 h 5815012"/>
              <a:gd name="connsiteX60" fmla="*/ 2095327 w 5147540"/>
              <a:gd name="connsiteY60" fmla="*/ 454949 h 5815012"/>
              <a:gd name="connsiteX61" fmla="*/ 2108854 w 5147540"/>
              <a:gd name="connsiteY61" fmla="*/ 480224 h 5815012"/>
              <a:gd name="connsiteX62" fmla="*/ 2122025 w 5147540"/>
              <a:gd name="connsiteY62" fmla="*/ 505855 h 5815012"/>
              <a:gd name="connsiteX63" fmla="*/ 2134129 w 5147540"/>
              <a:gd name="connsiteY63" fmla="*/ 532197 h 5815012"/>
              <a:gd name="connsiteX64" fmla="*/ 2146232 w 5147540"/>
              <a:gd name="connsiteY64" fmla="*/ 558540 h 5815012"/>
              <a:gd name="connsiteX65" fmla="*/ 2157268 w 5147540"/>
              <a:gd name="connsiteY65" fmla="*/ 585951 h 5815012"/>
              <a:gd name="connsiteX66" fmla="*/ 2167947 w 5147540"/>
              <a:gd name="connsiteY66" fmla="*/ 613362 h 5815012"/>
              <a:gd name="connsiteX67" fmla="*/ 2177915 w 5147540"/>
              <a:gd name="connsiteY67" fmla="*/ 641841 h 5815012"/>
              <a:gd name="connsiteX68" fmla="*/ 2187171 w 5147540"/>
              <a:gd name="connsiteY68" fmla="*/ 670676 h 5815012"/>
              <a:gd name="connsiteX69" fmla="*/ 2196427 w 5147540"/>
              <a:gd name="connsiteY69" fmla="*/ 699510 h 5815012"/>
              <a:gd name="connsiteX70" fmla="*/ 2204614 w 5147540"/>
              <a:gd name="connsiteY70" fmla="*/ 729057 h 5815012"/>
              <a:gd name="connsiteX71" fmla="*/ 2212446 w 5147540"/>
              <a:gd name="connsiteY71" fmla="*/ 759316 h 5815012"/>
              <a:gd name="connsiteX72" fmla="*/ 2219565 w 5147540"/>
              <a:gd name="connsiteY72" fmla="*/ 790286 h 5815012"/>
              <a:gd name="connsiteX73" fmla="*/ 2226685 w 5147540"/>
              <a:gd name="connsiteY73" fmla="*/ 820901 h 5815012"/>
              <a:gd name="connsiteX74" fmla="*/ 2232737 w 5147540"/>
              <a:gd name="connsiteY74" fmla="*/ 852584 h 5815012"/>
              <a:gd name="connsiteX75" fmla="*/ 2238432 w 5147540"/>
              <a:gd name="connsiteY75" fmla="*/ 884622 h 5815012"/>
              <a:gd name="connsiteX76" fmla="*/ 2243772 w 5147540"/>
              <a:gd name="connsiteY76" fmla="*/ 917017 h 5815012"/>
              <a:gd name="connsiteX77" fmla="*/ 2248400 w 5147540"/>
              <a:gd name="connsiteY77" fmla="*/ 949768 h 5815012"/>
              <a:gd name="connsiteX78" fmla="*/ 2252316 w 5147540"/>
              <a:gd name="connsiteY78" fmla="*/ 982874 h 5815012"/>
              <a:gd name="connsiteX79" fmla="*/ 2256232 w 5147540"/>
              <a:gd name="connsiteY79" fmla="*/ 1016693 h 5815012"/>
              <a:gd name="connsiteX80" fmla="*/ 2259080 w 5147540"/>
              <a:gd name="connsiteY80" fmla="*/ 1050867 h 5815012"/>
              <a:gd name="connsiteX81" fmla="*/ 2262283 w 5147540"/>
              <a:gd name="connsiteY81" fmla="*/ 1084686 h 5815012"/>
              <a:gd name="connsiteX82" fmla="*/ 2264420 w 5147540"/>
              <a:gd name="connsiteY82" fmla="*/ 1119928 h 5815012"/>
              <a:gd name="connsiteX83" fmla="*/ 2266199 w 5147540"/>
              <a:gd name="connsiteY83" fmla="*/ 1155171 h 5815012"/>
              <a:gd name="connsiteX84" fmla="*/ 2267623 w 5147540"/>
              <a:gd name="connsiteY84" fmla="*/ 1190769 h 5815012"/>
              <a:gd name="connsiteX85" fmla="*/ 2268691 w 5147540"/>
              <a:gd name="connsiteY85" fmla="*/ 1226724 h 5815012"/>
              <a:gd name="connsiteX86" fmla="*/ 2269047 w 5147540"/>
              <a:gd name="connsiteY86" fmla="*/ 1263034 h 5815012"/>
              <a:gd name="connsiteX87" fmla="*/ 2269403 w 5147540"/>
              <a:gd name="connsiteY87" fmla="*/ 1299701 h 5815012"/>
              <a:gd name="connsiteX88" fmla="*/ 2269403 w 5147540"/>
              <a:gd name="connsiteY88" fmla="*/ 1325332 h 5815012"/>
              <a:gd name="connsiteX89" fmla="*/ 2269759 w 5147540"/>
              <a:gd name="connsiteY89" fmla="*/ 1351319 h 5815012"/>
              <a:gd name="connsiteX90" fmla="*/ 2270115 w 5147540"/>
              <a:gd name="connsiteY90" fmla="*/ 1376949 h 5815012"/>
              <a:gd name="connsiteX91" fmla="*/ 2270827 w 5147540"/>
              <a:gd name="connsiteY91" fmla="*/ 1402936 h 5815012"/>
              <a:gd name="connsiteX92" fmla="*/ 2271895 w 5147540"/>
              <a:gd name="connsiteY92" fmla="*/ 1428567 h 5815012"/>
              <a:gd name="connsiteX93" fmla="*/ 2273319 w 5147540"/>
              <a:gd name="connsiteY93" fmla="*/ 1454554 h 5815012"/>
              <a:gd name="connsiteX94" fmla="*/ 2274743 w 5147540"/>
              <a:gd name="connsiteY94" fmla="*/ 1480185 h 5815012"/>
              <a:gd name="connsiteX95" fmla="*/ 2276523 w 5147540"/>
              <a:gd name="connsiteY95" fmla="*/ 1506172 h 5815012"/>
              <a:gd name="connsiteX96" fmla="*/ 2279015 w 5147540"/>
              <a:gd name="connsiteY96" fmla="*/ 1531803 h 5815012"/>
              <a:gd name="connsiteX97" fmla="*/ 2281151 w 5147540"/>
              <a:gd name="connsiteY97" fmla="*/ 1557434 h 5815012"/>
              <a:gd name="connsiteX98" fmla="*/ 2283643 w 5147540"/>
              <a:gd name="connsiteY98" fmla="*/ 1582709 h 5815012"/>
              <a:gd name="connsiteX99" fmla="*/ 2286490 w 5147540"/>
              <a:gd name="connsiteY99" fmla="*/ 1608340 h 5815012"/>
              <a:gd name="connsiteX100" fmla="*/ 2289694 w 5147540"/>
              <a:gd name="connsiteY100" fmla="*/ 1633615 h 5815012"/>
              <a:gd name="connsiteX101" fmla="*/ 2293254 w 5147540"/>
              <a:gd name="connsiteY101" fmla="*/ 1659245 h 5815012"/>
              <a:gd name="connsiteX102" fmla="*/ 2297170 w 5147540"/>
              <a:gd name="connsiteY102" fmla="*/ 1684520 h 5815012"/>
              <a:gd name="connsiteX103" fmla="*/ 2301086 w 5147540"/>
              <a:gd name="connsiteY103" fmla="*/ 1709439 h 5815012"/>
              <a:gd name="connsiteX104" fmla="*/ 2305358 w 5147540"/>
              <a:gd name="connsiteY104" fmla="*/ 1734714 h 5815012"/>
              <a:gd name="connsiteX105" fmla="*/ 2309629 w 5147540"/>
              <a:gd name="connsiteY105" fmla="*/ 1759633 h 5815012"/>
              <a:gd name="connsiteX106" fmla="*/ 2314969 w 5147540"/>
              <a:gd name="connsiteY106" fmla="*/ 1784908 h 5815012"/>
              <a:gd name="connsiteX107" fmla="*/ 2319953 w 5147540"/>
              <a:gd name="connsiteY107" fmla="*/ 1809471 h 5815012"/>
              <a:gd name="connsiteX108" fmla="*/ 2325293 w 5147540"/>
              <a:gd name="connsiteY108" fmla="*/ 1834390 h 5815012"/>
              <a:gd name="connsiteX109" fmla="*/ 2331345 w 5147540"/>
              <a:gd name="connsiteY109" fmla="*/ 1858953 h 5815012"/>
              <a:gd name="connsiteX110" fmla="*/ 2337396 w 5147540"/>
              <a:gd name="connsiteY110" fmla="*/ 1883160 h 5815012"/>
              <a:gd name="connsiteX111" fmla="*/ 2343804 w 5147540"/>
              <a:gd name="connsiteY111" fmla="*/ 1908079 h 5815012"/>
              <a:gd name="connsiteX112" fmla="*/ 2350568 w 5147540"/>
              <a:gd name="connsiteY112" fmla="*/ 1931930 h 5815012"/>
              <a:gd name="connsiteX113" fmla="*/ 2357687 w 5147540"/>
              <a:gd name="connsiteY113" fmla="*/ 1956493 h 5815012"/>
              <a:gd name="connsiteX114" fmla="*/ 2365163 w 5147540"/>
              <a:gd name="connsiteY114" fmla="*/ 1980344 h 5815012"/>
              <a:gd name="connsiteX115" fmla="*/ 2372639 w 5147540"/>
              <a:gd name="connsiteY115" fmla="*/ 2004195 h 5815012"/>
              <a:gd name="connsiteX116" fmla="*/ 2380470 w 5147540"/>
              <a:gd name="connsiteY116" fmla="*/ 2028046 h 5815012"/>
              <a:gd name="connsiteX117" fmla="*/ 2389014 w 5147540"/>
              <a:gd name="connsiteY117" fmla="*/ 2051541 h 5815012"/>
              <a:gd name="connsiteX118" fmla="*/ 2397558 w 5147540"/>
              <a:gd name="connsiteY118" fmla="*/ 2075036 h 5815012"/>
              <a:gd name="connsiteX119" fmla="*/ 2406813 w 5147540"/>
              <a:gd name="connsiteY119" fmla="*/ 2098175 h 5815012"/>
              <a:gd name="connsiteX120" fmla="*/ 2416069 w 5147540"/>
              <a:gd name="connsiteY120" fmla="*/ 2121314 h 5815012"/>
              <a:gd name="connsiteX121" fmla="*/ 2425680 w 5147540"/>
              <a:gd name="connsiteY121" fmla="*/ 2144453 h 5815012"/>
              <a:gd name="connsiteX122" fmla="*/ 2436004 w 5147540"/>
              <a:gd name="connsiteY122" fmla="*/ 2167592 h 5815012"/>
              <a:gd name="connsiteX123" fmla="*/ 2445972 w 5147540"/>
              <a:gd name="connsiteY123" fmla="*/ 2190375 h 5815012"/>
              <a:gd name="connsiteX124" fmla="*/ 2456651 w 5147540"/>
              <a:gd name="connsiteY124" fmla="*/ 2212802 h 5815012"/>
              <a:gd name="connsiteX125" fmla="*/ 2467331 w 5147540"/>
              <a:gd name="connsiteY125" fmla="*/ 2235585 h 5815012"/>
              <a:gd name="connsiteX126" fmla="*/ 2478722 w 5147540"/>
              <a:gd name="connsiteY126" fmla="*/ 2258012 h 5815012"/>
              <a:gd name="connsiteX127" fmla="*/ 2490470 w 5147540"/>
              <a:gd name="connsiteY127" fmla="*/ 2280439 h 5815012"/>
              <a:gd name="connsiteX128" fmla="*/ 2501861 w 5147540"/>
              <a:gd name="connsiteY128" fmla="*/ 2302866 h 5815012"/>
              <a:gd name="connsiteX129" fmla="*/ 2513965 w 5147540"/>
              <a:gd name="connsiteY129" fmla="*/ 2324937 h 5815012"/>
              <a:gd name="connsiteX130" fmla="*/ 2526780 w 5147540"/>
              <a:gd name="connsiteY130" fmla="*/ 2346652 h 5815012"/>
              <a:gd name="connsiteX131" fmla="*/ 2539240 w 5147540"/>
              <a:gd name="connsiteY131" fmla="*/ 2368367 h 5815012"/>
              <a:gd name="connsiteX132" fmla="*/ 2552055 w 5147540"/>
              <a:gd name="connsiteY132" fmla="*/ 2390438 h 5815012"/>
              <a:gd name="connsiteX133" fmla="*/ 2565226 w 5147540"/>
              <a:gd name="connsiteY133" fmla="*/ 2411797 h 5815012"/>
              <a:gd name="connsiteX134" fmla="*/ 2579110 w 5147540"/>
              <a:gd name="connsiteY134" fmla="*/ 2433156 h 5815012"/>
              <a:gd name="connsiteX135" fmla="*/ 2592993 w 5147540"/>
              <a:gd name="connsiteY135" fmla="*/ 2454516 h 5815012"/>
              <a:gd name="connsiteX136" fmla="*/ 2606521 w 5147540"/>
              <a:gd name="connsiteY136" fmla="*/ 2475875 h 5815012"/>
              <a:gd name="connsiteX137" fmla="*/ 2621116 w 5147540"/>
              <a:gd name="connsiteY137" fmla="*/ 2496878 h 5815012"/>
              <a:gd name="connsiteX138" fmla="*/ 2635711 w 5147540"/>
              <a:gd name="connsiteY138" fmla="*/ 2517525 h 5815012"/>
              <a:gd name="connsiteX139" fmla="*/ 2650663 w 5147540"/>
              <a:gd name="connsiteY139" fmla="*/ 2538172 h 5815012"/>
              <a:gd name="connsiteX140" fmla="*/ 2665970 w 5147540"/>
              <a:gd name="connsiteY140" fmla="*/ 2558819 h 5815012"/>
              <a:gd name="connsiteX141" fmla="*/ 2681278 w 5147540"/>
              <a:gd name="connsiteY141" fmla="*/ 2579466 h 5815012"/>
              <a:gd name="connsiteX142" fmla="*/ 2697297 w 5147540"/>
              <a:gd name="connsiteY142" fmla="*/ 2599402 h 5815012"/>
              <a:gd name="connsiteX143" fmla="*/ 2712960 w 5147540"/>
              <a:gd name="connsiteY143" fmla="*/ 2619692 h 5815012"/>
              <a:gd name="connsiteX144" fmla="*/ 2728979 w 5147540"/>
              <a:gd name="connsiteY144" fmla="*/ 2639272 h 5815012"/>
              <a:gd name="connsiteX145" fmla="*/ 2745711 w 5147540"/>
              <a:gd name="connsiteY145" fmla="*/ 2659207 h 5815012"/>
              <a:gd name="connsiteX146" fmla="*/ 2762442 w 5147540"/>
              <a:gd name="connsiteY146" fmla="*/ 2678430 h 5815012"/>
              <a:gd name="connsiteX147" fmla="*/ 2779529 w 5147540"/>
              <a:gd name="connsiteY147" fmla="*/ 2698009 h 5815012"/>
              <a:gd name="connsiteX148" fmla="*/ 2796617 w 5147540"/>
              <a:gd name="connsiteY148" fmla="*/ 2717588 h 5815012"/>
              <a:gd name="connsiteX149" fmla="*/ 2814416 w 5147540"/>
              <a:gd name="connsiteY149" fmla="*/ 2736456 h 5815012"/>
              <a:gd name="connsiteX150" fmla="*/ 2832215 w 5147540"/>
              <a:gd name="connsiteY150" fmla="*/ 2755323 h 5815012"/>
              <a:gd name="connsiteX151" fmla="*/ 2850014 w 5147540"/>
              <a:gd name="connsiteY151" fmla="*/ 2773834 h 5815012"/>
              <a:gd name="connsiteX152" fmla="*/ 2869237 w 5147540"/>
              <a:gd name="connsiteY152" fmla="*/ 2793057 h 5815012"/>
              <a:gd name="connsiteX153" fmla="*/ 2888817 w 5147540"/>
              <a:gd name="connsiteY153" fmla="*/ 2811924 h 5815012"/>
              <a:gd name="connsiteX154" fmla="*/ 2908040 w 5147540"/>
              <a:gd name="connsiteY154" fmla="*/ 2830791 h 5815012"/>
              <a:gd name="connsiteX155" fmla="*/ 2927975 w 5147540"/>
              <a:gd name="connsiteY155" fmla="*/ 2849303 h 5815012"/>
              <a:gd name="connsiteX156" fmla="*/ 2947910 w 5147540"/>
              <a:gd name="connsiteY156" fmla="*/ 2867458 h 5815012"/>
              <a:gd name="connsiteX157" fmla="*/ 2968557 w 5147540"/>
              <a:gd name="connsiteY157" fmla="*/ 2885613 h 5815012"/>
              <a:gd name="connsiteX158" fmla="*/ 2988848 w 5147540"/>
              <a:gd name="connsiteY158" fmla="*/ 2903768 h 5815012"/>
              <a:gd name="connsiteX159" fmla="*/ 3010207 w 5147540"/>
              <a:gd name="connsiteY159" fmla="*/ 2921568 h 5815012"/>
              <a:gd name="connsiteX160" fmla="*/ 3031211 w 5147540"/>
              <a:gd name="connsiteY160" fmla="*/ 2939011 h 5815012"/>
              <a:gd name="connsiteX161" fmla="*/ 3052926 w 5147540"/>
              <a:gd name="connsiteY161" fmla="*/ 2956454 h 5815012"/>
              <a:gd name="connsiteX162" fmla="*/ 3074285 w 5147540"/>
              <a:gd name="connsiteY162" fmla="*/ 2973897 h 5815012"/>
              <a:gd name="connsiteX163" fmla="*/ 3096356 w 5147540"/>
              <a:gd name="connsiteY163" fmla="*/ 2990985 h 5815012"/>
              <a:gd name="connsiteX164" fmla="*/ 3118783 w 5147540"/>
              <a:gd name="connsiteY164" fmla="*/ 3007716 h 5815012"/>
              <a:gd name="connsiteX165" fmla="*/ 3140854 w 5147540"/>
              <a:gd name="connsiteY165" fmla="*/ 3024803 h 5815012"/>
              <a:gd name="connsiteX166" fmla="*/ 3163637 w 5147540"/>
              <a:gd name="connsiteY166" fmla="*/ 3041178 h 5815012"/>
              <a:gd name="connsiteX167" fmla="*/ 3186420 w 5147540"/>
              <a:gd name="connsiteY167" fmla="*/ 3057910 h 5815012"/>
              <a:gd name="connsiteX168" fmla="*/ 3209559 w 5147540"/>
              <a:gd name="connsiteY168" fmla="*/ 3073929 h 5815012"/>
              <a:gd name="connsiteX169" fmla="*/ 3232698 w 5147540"/>
              <a:gd name="connsiteY169" fmla="*/ 3090304 h 5815012"/>
              <a:gd name="connsiteX170" fmla="*/ 3256193 w 5147540"/>
              <a:gd name="connsiteY170" fmla="*/ 3106324 h 5815012"/>
              <a:gd name="connsiteX171" fmla="*/ 3279688 w 5147540"/>
              <a:gd name="connsiteY171" fmla="*/ 3121987 h 5815012"/>
              <a:gd name="connsiteX172" fmla="*/ 3303539 w 5147540"/>
              <a:gd name="connsiteY172" fmla="*/ 3138006 h 5815012"/>
              <a:gd name="connsiteX173" fmla="*/ 3327746 w 5147540"/>
              <a:gd name="connsiteY173" fmla="*/ 3153670 h 5815012"/>
              <a:gd name="connsiteX174" fmla="*/ 3351597 w 5147540"/>
              <a:gd name="connsiteY174" fmla="*/ 3168977 h 5815012"/>
              <a:gd name="connsiteX175" fmla="*/ 3375804 w 5147540"/>
              <a:gd name="connsiteY175" fmla="*/ 3183928 h 5815012"/>
              <a:gd name="connsiteX176" fmla="*/ 3424930 w 5147540"/>
              <a:gd name="connsiteY176" fmla="*/ 3214187 h 5815012"/>
              <a:gd name="connsiteX177" fmla="*/ 3474768 w 5147540"/>
              <a:gd name="connsiteY177" fmla="*/ 3244090 h 5815012"/>
              <a:gd name="connsiteX178" fmla="*/ 3524961 w 5147540"/>
              <a:gd name="connsiteY178" fmla="*/ 3273637 h 5815012"/>
              <a:gd name="connsiteX179" fmla="*/ 3575867 w 5147540"/>
              <a:gd name="connsiteY179" fmla="*/ 3302115 h 5815012"/>
              <a:gd name="connsiteX180" fmla="*/ 3628197 w 5147540"/>
              <a:gd name="connsiteY180" fmla="*/ 3331306 h 5815012"/>
              <a:gd name="connsiteX181" fmla="*/ 3680883 w 5147540"/>
              <a:gd name="connsiteY181" fmla="*/ 3360141 h 5815012"/>
              <a:gd name="connsiteX182" fmla="*/ 3733925 w 5147540"/>
              <a:gd name="connsiteY182" fmla="*/ 3388264 h 5815012"/>
              <a:gd name="connsiteX183" fmla="*/ 3787678 w 5147540"/>
              <a:gd name="connsiteY183" fmla="*/ 3416030 h 5815012"/>
              <a:gd name="connsiteX184" fmla="*/ 3841432 w 5147540"/>
              <a:gd name="connsiteY184" fmla="*/ 3443441 h 5815012"/>
              <a:gd name="connsiteX185" fmla="*/ 3895542 w 5147540"/>
              <a:gd name="connsiteY185" fmla="*/ 3470496 h 5815012"/>
              <a:gd name="connsiteX186" fmla="*/ 3949651 w 5147540"/>
              <a:gd name="connsiteY186" fmla="*/ 3497195 h 5815012"/>
              <a:gd name="connsiteX187" fmla="*/ 4004829 w 5147540"/>
              <a:gd name="connsiteY187" fmla="*/ 3523538 h 5815012"/>
              <a:gd name="connsiteX188" fmla="*/ 4059295 w 5147540"/>
              <a:gd name="connsiteY188" fmla="*/ 3549525 h 5815012"/>
              <a:gd name="connsiteX189" fmla="*/ 4114472 w 5147540"/>
              <a:gd name="connsiteY189" fmla="*/ 3575512 h 5815012"/>
              <a:gd name="connsiteX190" fmla="*/ 4169650 w 5147540"/>
              <a:gd name="connsiteY190" fmla="*/ 3601143 h 5815012"/>
              <a:gd name="connsiteX191" fmla="*/ 4224828 w 5147540"/>
              <a:gd name="connsiteY191" fmla="*/ 3626773 h 5815012"/>
              <a:gd name="connsiteX192" fmla="*/ 4280005 w 5147540"/>
              <a:gd name="connsiteY192" fmla="*/ 3651692 h 5815012"/>
              <a:gd name="connsiteX193" fmla="*/ 4335539 w 5147540"/>
              <a:gd name="connsiteY193" fmla="*/ 3676967 h 5815012"/>
              <a:gd name="connsiteX194" fmla="*/ 4391429 w 5147540"/>
              <a:gd name="connsiteY194" fmla="*/ 3701886 h 5815012"/>
              <a:gd name="connsiteX195" fmla="*/ 4446962 w 5147540"/>
              <a:gd name="connsiteY195" fmla="*/ 3726805 h 5815012"/>
              <a:gd name="connsiteX196" fmla="*/ 4484697 w 5147540"/>
              <a:gd name="connsiteY196" fmla="*/ 3744604 h 5815012"/>
              <a:gd name="connsiteX197" fmla="*/ 4521719 w 5147540"/>
              <a:gd name="connsiteY197" fmla="*/ 3762760 h 5815012"/>
              <a:gd name="connsiteX198" fmla="*/ 4557673 w 5147540"/>
              <a:gd name="connsiteY198" fmla="*/ 3781627 h 5815012"/>
              <a:gd name="connsiteX199" fmla="*/ 4592560 w 5147540"/>
              <a:gd name="connsiteY199" fmla="*/ 3801206 h 5815012"/>
              <a:gd name="connsiteX200" fmla="*/ 4626735 w 5147540"/>
              <a:gd name="connsiteY200" fmla="*/ 3821497 h 5815012"/>
              <a:gd name="connsiteX201" fmla="*/ 4659841 w 5147540"/>
              <a:gd name="connsiteY201" fmla="*/ 3842144 h 5815012"/>
              <a:gd name="connsiteX202" fmla="*/ 4691880 w 5147540"/>
              <a:gd name="connsiteY202" fmla="*/ 3863859 h 5815012"/>
              <a:gd name="connsiteX203" fmla="*/ 4722850 w 5147540"/>
              <a:gd name="connsiteY203" fmla="*/ 3885930 h 5815012"/>
              <a:gd name="connsiteX204" fmla="*/ 4752397 w 5147540"/>
              <a:gd name="connsiteY204" fmla="*/ 3908357 h 5815012"/>
              <a:gd name="connsiteX205" fmla="*/ 4781588 w 5147540"/>
              <a:gd name="connsiteY205" fmla="*/ 3931852 h 5815012"/>
              <a:gd name="connsiteX206" fmla="*/ 4809355 w 5147540"/>
              <a:gd name="connsiteY206" fmla="*/ 3955347 h 5815012"/>
              <a:gd name="connsiteX207" fmla="*/ 4836054 w 5147540"/>
              <a:gd name="connsiteY207" fmla="*/ 3979554 h 5815012"/>
              <a:gd name="connsiteX208" fmla="*/ 4862040 w 5147540"/>
              <a:gd name="connsiteY208" fmla="*/ 4004473 h 5815012"/>
              <a:gd name="connsiteX209" fmla="*/ 4886603 w 5147540"/>
              <a:gd name="connsiteY209" fmla="*/ 4029748 h 5815012"/>
              <a:gd name="connsiteX210" fmla="*/ 4910098 w 5147540"/>
              <a:gd name="connsiteY210" fmla="*/ 4055379 h 5815012"/>
              <a:gd name="connsiteX211" fmla="*/ 4932881 w 5147540"/>
              <a:gd name="connsiteY211" fmla="*/ 4081722 h 5815012"/>
              <a:gd name="connsiteX212" fmla="*/ 4954241 w 5147540"/>
              <a:gd name="connsiteY212" fmla="*/ 4108421 h 5815012"/>
              <a:gd name="connsiteX213" fmla="*/ 4974532 w 5147540"/>
              <a:gd name="connsiteY213" fmla="*/ 4135476 h 5815012"/>
              <a:gd name="connsiteX214" fmla="*/ 4993755 w 5147540"/>
              <a:gd name="connsiteY214" fmla="*/ 4163243 h 5815012"/>
              <a:gd name="connsiteX215" fmla="*/ 5011910 w 5147540"/>
              <a:gd name="connsiteY215" fmla="*/ 4191009 h 5815012"/>
              <a:gd name="connsiteX216" fmla="*/ 5028997 w 5147540"/>
              <a:gd name="connsiteY216" fmla="*/ 4219488 h 5815012"/>
              <a:gd name="connsiteX217" fmla="*/ 5045017 w 5147540"/>
              <a:gd name="connsiteY217" fmla="*/ 4248323 h 5815012"/>
              <a:gd name="connsiteX218" fmla="*/ 5059612 w 5147540"/>
              <a:gd name="connsiteY218" fmla="*/ 4277514 h 5815012"/>
              <a:gd name="connsiteX219" fmla="*/ 5073495 w 5147540"/>
              <a:gd name="connsiteY219" fmla="*/ 4307061 h 5815012"/>
              <a:gd name="connsiteX220" fmla="*/ 5085955 w 5147540"/>
              <a:gd name="connsiteY220" fmla="*/ 4336963 h 5815012"/>
              <a:gd name="connsiteX221" fmla="*/ 5097346 w 5147540"/>
              <a:gd name="connsiteY221" fmla="*/ 4367222 h 5815012"/>
              <a:gd name="connsiteX222" fmla="*/ 5107670 w 5147540"/>
              <a:gd name="connsiteY222" fmla="*/ 4397481 h 5815012"/>
              <a:gd name="connsiteX223" fmla="*/ 5116570 w 5147540"/>
              <a:gd name="connsiteY223" fmla="*/ 4428095 h 5815012"/>
              <a:gd name="connsiteX224" fmla="*/ 5124757 w 5147540"/>
              <a:gd name="connsiteY224" fmla="*/ 4459422 h 5815012"/>
              <a:gd name="connsiteX225" fmla="*/ 5131521 w 5147540"/>
              <a:gd name="connsiteY225" fmla="*/ 4490749 h 5815012"/>
              <a:gd name="connsiteX226" fmla="*/ 5136861 w 5147540"/>
              <a:gd name="connsiteY226" fmla="*/ 4522431 h 5815012"/>
              <a:gd name="connsiteX227" fmla="*/ 5141844 w 5147540"/>
              <a:gd name="connsiteY227" fmla="*/ 4553758 h 5815012"/>
              <a:gd name="connsiteX228" fmla="*/ 5143624 w 5147540"/>
              <a:gd name="connsiteY228" fmla="*/ 4569777 h 5815012"/>
              <a:gd name="connsiteX229" fmla="*/ 5145048 w 5147540"/>
              <a:gd name="connsiteY229" fmla="*/ 4586153 h 5815012"/>
              <a:gd name="connsiteX230" fmla="*/ 5146116 w 5147540"/>
              <a:gd name="connsiteY230" fmla="*/ 4602172 h 5815012"/>
              <a:gd name="connsiteX231" fmla="*/ 5146828 w 5147540"/>
              <a:gd name="connsiteY231" fmla="*/ 4618547 h 5815012"/>
              <a:gd name="connsiteX232" fmla="*/ 5147184 w 5147540"/>
              <a:gd name="connsiteY232" fmla="*/ 4634567 h 5815012"/>
              <a:gd name="connsiteX233" fmla="*/ 5147540 w 5147540"/>
              <a:gd name="connsiteY233" fmla="*/ 4650942 h 5815012"/>
              <a:gd name="connsiteX234" fmla="*/ 5147540 w 5147540"/>
              <a:gd name="connsiteY234" fmla="*/ 4666961 h 5815012"/>
              <a:gd name="connsiteX235" fmla="*/ 5146828 w 5147540"/>
              <a:gd name="connsiteY235" fmla="*/ 4683337 h 5815012"/>
              <a:gd name="connsiteX236" fmla="*/ 5146116 w 5147540"/>
              <a:gd name="connsiteY236" fmla="*/ 4699712 h 5815012"/>
              <a:gd name="connsiteX237" fmla="*/ 5145404 w 5147540"/>
              <a:gd name="connsiteY237" fmla="*/ 4716087 h 5815012"/>
              <a:gd name="connsiteX238" fmla="*/ 5143980 w 5147540"/>
              <a:gd name="connsiteY238" fmla="*/ 4732106 h 5815012"/>
              <a:gd name="connsiteX239" fmla="*/ 5142200 w 5147540"/>
              <a:gd name="connsiteY239" fmla="*/ 4748482 h 5815012"/>
              <a:gd name="connsiteX240" fmla="*/ 5140421 w 5147540"/>
              <a:gd name="connsiteY240" fmla="*/ 4764501 h 5815012"/>
              <a:gd name="connsiteX241" fmla="*/ 5137929 w 5147540"/>
              <a:gd name="connsiteY241" fmla="*/ 4780876 h 5815012"/>
              <a:gd name="connsiteX242" fmla="*/ 5135437 w 5147540"/>
              <a:gd name="connsiteY242" fmla="*/ 4797252 h 5815012"/>
              <a:gd name="connsiteX243" fmla="*/ 5132589 w 5147540"/>
              <a:gd name="connsiteY243" fmla="*/ 4813271 h 5815012"/>
              <a:gd name="connsiteX244" fmla="*/ 5129385 w 5147540"/>
              <a:gd name="connsiteY244" fmla="*/ 4829646 h 5815012"/>
              <a:gd name="connsiteX245" fmla="*/ 5126181 w 5147540"/>
              <a:gd name="connsiteY245" fmla="*/ 4846022 h 5815012"/>
              <a:gd name="connsiteX246" fmla="*/ 5122265 w 5147540"/>
              <a:gd name="connsiteY246" fmla="*/ 4862041 h 5815012"/>
              <a:gd name="connsiteX247" fmla="*/ 5117994 w 5147540"/>
              <a:gd name="connsiteY247" fmla="*/ 4878416 h 5815012"/>
              <a:gd name="connsiteX248" fmla="*/ 5113722 w 5147540"/>
              <a:gd name="connsiteY248" fmla="*/ 4894791 h 5815012"/>
              <a:gd name="connsiteX249" fmla="*/ 5109094 w 5147540"/>
              <a:gd name="connsiteY249" fmla="*/ 4910811 h 5815012"/>
              <a:gd name="connsiteX250" fmla="*/ 5104466 w 5147540"/>
              <a:gd name="connsiteY250" fmla="*/ 4926830 h 5815012"/>
              <a:gd name="connsiteX251" fmla="*/ 5098770 w 5147540"/>
              <a:gd name="connsiteY251" fmla="*/ 4943205 h 5815012"/>
              <a:gd name="connsiteX252" fmla="*/ 5093431 w 5147540"/>
              <a:gd name="connsiteY252" fmla="*/ 4959225 h 5815012"/>
              <a:gd name="connsiteX253" fmla="*/ 5087735 w 5147540"/>
              <a:gd name="connsiteY253" fmla="*/ 4975244 h 5815012"/>
              <a:gd name="connsiteX254" fmla="*/ 5081683 w 5147540"/>
              <a:gd name="connsiteY254" fmla="*/ 4991263 h 5815012"/>
              <a:gd name="connsiteX255" fmla="*/ 5075275 w 5147540"/>
              <a:gd name="connsiteY255" fmla="*/ 5006927 h 5815012"/>
              <a:gd name="connsiteX256" fmla="*/ 5068512 w 5147540"/>
              <a:gd name="connsiteY256" fmla="*/ 5022946 h 5815012"/>
              <a:gd name="connsiteX257" fmla="*/ 5061748 w 5147540"/>
              <a:gd name="connsiteY257" fmla="*/ 5038609 h 5815012"/>
              <a:gd name="connsiteX258" fmla="*/ 5054628 w 5147540"/>
              <a:gd name="connsiteY258" fmla="*/ 5054629 h 5815012"/>
              <a:gd name="connsiteX259" fmla="*/ 5046797 w 5147540"/>
              <a:gd name="connsiteY259" fmla="*/ 5070292 h 5815012"/>
              <a:gd name="connsiteX260" fmla="*/ 5039321 w 5147540"/>
              <a:gd name="connsiteY260" fmla="*/ 5085955 h 5815012"/>
              <a:gd name="connsiteX261" fmla="*/ 5031133 w 5147540"/>
              <a:gd name="connsiteY261" fmla="*/ 5101619 h 5815012"/>
              <a:gd name="connsiteX262" fmla="*/ 5022946 w 5147540"/>
              <a:gd name="connsiteY262" fmla="*/ 5117282 h 5815012"/>
              <a:gd name="connsiteX263" fmla="*/ 5014046 w 5147540"/>
              <a:gd name="connsiteY263" fmla="*/ 5132589 h 5815012"/>
              <a:gd name="connsiteX264" fmla="*/ 5005146 w 5147540"/>
              <a:gd name="connsiteY264" fmla="*/ 5147897 h 5815012"/>
              <a:gd name="connsiteX265" fmla="*/ 4995891 w 5147540"/>
              <a:gd name="connsiteY265" fmla="*/ 5162848 h 5815012"/>
              <a:gd name="connsiteX266" fmla="*/ 4986279 w 5147540"/>
              <a:gd name="connsiteY266" fmla="*/ 5177799 h 5815012"/>
              <a:gd name="connsiteX267" fmla="*/ 4976312 w 5147540"/>
              <a:gd name="connsiteY267" fmla="*/ 5193107 h 5815012"/>
              <a:gd name="connsiteX268" fmla="*/ 4966344 w 5147540"/>
              <a:gd name="connsiteY268" fmla="*/ 5208058 h 5815012"/>
              <a:gd name="connsiteX269" fmla="*/ 4955664 w 5147540"/>
              <a:gd name="connsiteY269" fmla="*/ 5223009 h 5815012"/>
              <a:gd name="connsiteX270" fmla="*/ 4944629 w 5147540"/>
              <a:gd name="connsiteY270" fmla="*/ 5237605 h 5815012"/>
              <a:gd name="connsiteX271" fmla="*/ 4933593 w 5147540"/>
              <a:gd name="connsiteY271" fmla="*/ 5252556 h 5815012"/>
              <a:gd name="connsiteX272" fmla="*/ 4922202 w 5147540"/>
              <a:gd name="connsiteY272" fmla="*/ 5266796 h 5815012"/>
              <a:gd name="connsiteX273" fmla="*/ 4910098 w 5147540"/>
              <a:gd name="connsiteY273" fmla="*/ 5281035 h 5815012"/>
              <a:gd name="connsiteX274" fmla="*/ 4898351 w 5147540"/>
              <a:gd name="connsiteY274" fmla="*/ 5295630 h 5815012"/>
              <a:gd name="connsiteX275" fmla="*/ 4885891 w 5147540"/>
              <a:gd name="connsiteY275" fmla="*/ 5309870 h 5815012"/>
              <a:gd name="connsiteX276" fmla="*/ 4873076 w 5147540"/>
              <a:gd name="connsiteY276" fmla="*/ 5324109 h 5815012"/>
              <a:gd name="connsiteX277" fmla="*/ 4860261 w 5147540"/>
              <a:gd name="connsiteY277" fmla="*/ 5338349 h 5815012"/>
              <a:gd name="connsiteX278" fmla="*/ 4846733 w 5147540"/>
              <a:gd name="connsiteY278" fmla="*/ 5351876 h 5815012"/>
              <a:gd name="connsiteX279" fmla="*/ 4833206 w 5147540"/>
              <a:gd name="connsiteY279" fmla="*/ 5365759 h 5815012"/>
              <a:gd name="connsiteX280" fmla="*/ 4819322 w 5147540"/>
              <a:gd name="connsiteY280" fmla="*/ 5379643 h 5815012"/>
              <a:gd name="connsiteX281" fmla="*/ 4805083 w 5147540"/>
              <a:gd name="connsiteY281" fmla="*/ 5393170 h 5815012"/>
              <a:gd name="connsiteX282" fmla="*/ 4790843 w 5147540"/>
              <a:gd name="connsiteY282" fmla="*/ 5406342 h 5815012"/>
              <a:gd name="connsiteX283" fmla="*/ 4775892 w 5147540"/>
              <a:gd name="connsiteY283" fmla="*/ 5419869 h 5815012"/>
              <a:gd name="connsiteX284" fmla="*/ 4760941 w 5147540"/>
              <a:gd name="connsiteY284" fmla="*/ 5433041 h 5815012"/>
              <a:gd name="connsiteX285" fmla="*/ 4745277 w 5147540"/>
              <a:gd name="connsiteY285" fmla="*/ 5446212 h 5815012"/>
              <a:gd name="connsiteX286" fmla="*/ 4729614 w 5147540"/>
              <a:gd name="connsiteY286" fmla="*/ 5459383 h 5815012"/>
              <a:gd name="connsiteX287" fmla="*/ 4713595 w 5147540"/>
              <a:gd name="connsiteY287" fmla="*/ 5471843 h 5815012"/>
              <a:gd name="connsiteX288" fmla="*/ 4697219 w 5147540"/>
              <a:gd name="connsiteY288" fmla="*/ 5484658 h 5815012"/>
              <a:gd name="connsiteX289" fmla="*/ 4680844 w 5147540"/>
              <a:gd name="connsiteY289" fmla="*/ 5497474 h 5815012"/>
              <a:gd name="connsiteX290" fmla="*/ 4664113 w 5147540"/>
              <a:gd name="connsiteY290" fmla="*/ 5509577 h 5815012"/>
              <a:gd name="connsiteX291" fmla="*/ 4646670 w 5147540"/>
              <a:gd name="connsiteY291" fmla="*/ 5522037 h 5815012"/>
              <a:gd name="connsiteX292" fmla="*/ 4628870 w 5147540"/>
              <a:gd name="connsiteY292" fmla="*/ 5533784 h 5815012"/>
              <a:gd name="connsiteX293" fmla="*/ 4610715 w 5147540"/>
              <a:gd name="connsiteY293" fmla="*/ 5545176 h 5815012"/>
              <a:gd name="connsiteX294" fmla="*/ 4592204 w 5147540"/>
              <a:gd name="connsiteY294" fmla="*/ 5556211 h 5815012"/>
              <a:gd name="connsiteX295" fmla="*/ 4573693 w 5147540"/>
              <a:gd name="connsiteY295" fmla="*/ 5567603 h 5815012"/>
              <a:gd name="connsiteX296" fmla="*/ 4554826 w 5147540"/>
              <a:gd name="connsiteY296" fmla="*/ 5578282 h 5815012"/>
              <a:gd name="connsiteX297" fmla="*/ 4535958 w 5147540"/>
              <a:gd name="connsiteY297" fmla="*/ 5588962 h 5815012"/>
              <a:gd name="connsiteX298" fmla="*/ 4517091 w 5147540"/>
              <a:gd name="connsiteY298" fmla="*/ 5599285 h 5815012"/>
              <a:gd name="connsiteX299" fmla="*/ 4497868 w 5147540"/>
              <a:gd name="connsiteY299" fmla="*/ 5609253 h 5815012"/>
              <a:gd name="connsiteX300" fmla="*/ 4478289 w 5147540"/>
              <a:gd name="connsiteY300" fmla="*/ 5619577 h 5815012"/>
              <a:gd name="connsiteX301" fmla="*/ 4458710 w 5147540"/>
              <a:gd name="connsiteY301" fmla="*/ 5629188 h 5815012"/>
              <a:gd name="connsiteX302" fmla="*/ 4438419 w 5147540"/>
              <a:gd name="connsiteY302" fmla="*/ 5638800 h 5815012"/>
              <a:gd name="connsiteX303" fmla="*/ 4418483 w 5147540"/>
              <a:gd name="connsiteY303" fmla="*/ 5647699 h 5815012"/>
              <a:gd name="connsiteX304" fmla="*/ 4398548 w 5147540"/>
              <a:gd name="connsiteY304" fmla="*/ 5656955 h 5815012"/>
              <a:gd name="connsiteX305" fmla="*/ 4377901 w 5147540"/>
              <a:gd name="connsiteY305" fmla="*/ 5665499 h 5815012"/>
              <a:gd name="connsiteX306" fmla="*/ 4357610 w 5147540"/>
              <a:gd name="connsiteY306" fmla="*/ 5674398 h 5815012"/>
              <a:gd name="connsiteX307" fmla="*/ 4336963 w 5147540"/>
              <a:gd name="connsiteY307" fmla="*/ 5682586 h 5815012"/>
              <a:gd name="connsiteX308" fmla="*/ 4315604 w 5147540"/>
              <a:gd name="connsiteY308" fmla="*/ 5690774 h 5815012"/>
              <a:gd name="connsiteX309" fmla="*/ 4294957 w 5147540"/>
              <a:gd name="connsiteY309" fmla="*/ 5698605 h 5815012"/>
              <a:gd name="connsiteX310" fmla="*/ 4273598 w 5147540"/>
              <a:gd name="connsiteY310" fmla="*/ 5706081 h 5815012"/>
              <a:gd name="connsiteX311" fmla="*/ 4252239 w 5147540"/>
              <a:gd name="connsiteY311" fmla="*/ 5713557 h 5815012"/>
              <a:gd name="connsiteX312" fmla="*/ 4230523 w 5147540"/>
              <a:gd name="connsiteY312" fmla="*/ 5720676 h 5815012"/>
              <a:gd name="connsiteX313" fmla="*/ 4208808 w 5147540"/>
              <a:gd name="connsiteY313" fmla="*/ 5727440 h 5815012"/>
              <a:gd name="connsiteX314" fmla="*/ 4187093 w 5147540"/>
              <a:gd name="connsiteY314" fmla="*/ 5733848 h 5815012"/>
              <a:gd name="connsiteX315" fmla="*/ 4165378 w 5147540"/>
              <a:gd name="connsiteY315" fmla="*/ 5740255 h 5815012"/>
              <a:gd name="connsiteX316" fmla="*/ 4142595 w 5147540"/>
              <a:gd name="connsiteY316" fmla="*/ 5746307 h 5815012"/>
              <a:gd name="connsiteX317" fmla="*/ 4120524 w 5147540"/>
              <a:gd name="connsiteY317" fmla="*/ 5752003 h 5815012"/>
              <a:gd name="connsiteX318" fmla="*/ 4098097 w 5147540"/>
              <a:gd name="connsiteY318" fmla="*/ 5757699 h 5815012"/>
              <a:gd name="connsiteX319" fmla="*/ 4075670 w 5147540"/>
              <a:gd name="connsiteY319" fmla="*/ 5763038 h 5815012"/>
              <a:gd name="connsiteX320" fmla="*/ 4052531 w 5147540"/>
              <a:gd name="connsiteY320" fmla="*/ 5767666 h 5815012"/>
              <a:gd name="connsiteX321" fmla="*/ 4029748 w 5147540"/>
              <a:gd name="connsiteY321" fmla="*/ 5772650 h 5815012"/>
              <a:gd name="connsiteX322" fmla="*/ 4006609 w 5147540"/>
              <a:gd name="connsiteY322" fmla="*/ 5776922 h 5815012"/>
              <a:gd name="connsiteX323" fmla="*/ 3983470 w 5147540"/>
              <a:gd name="connsiteY323" fmla="*/ 5781194 h 5815012"/>
              <a:gd name="connsiteX324" fmla="*/ 3959975 w 5147540"/>
              <a:gd name="connsiteY324" fmla="*/ 5785110 h 5815012"/>
              <a:gd name="connsiteX325" fmla="*/ 3936124 w 5147540"/>
              <a:gd name="connsiteY325" fmla="*/ 5788669 h 5815012"/>
              <a:gd name="connsiteX326" fmla="*/ 3911917 w 5147540"/>
              <a:gd name="connsiteY326" fmla="*/ 5792229 h 5815012"/>
              <a:gd name="connsiteX327" fmla="*/ 3888066 w 5147540"/>
              <a:gd name="connsiteY327" fmla="*/ 5795433 h 5815012"/>
              <a:gd name="connsiteX328" fmla="*/ 3863859 w 5147540"/>
              <a:gd name="connsiteY328" fmla="*/ 5798281 h 5815012"/>
              <a:gd name="connsiteX329" fmla="*/ 3839652 w 5147540"/>
              <a:gd name="connsiteY329" fmla="*/ 5800773 h 5815012"/>
              <a:gd name="connsiteX330" fmla="*/ 3815445 w 5147540"/>
              <a:gd name="connsiteY330" fmla="*/ 5803265 h 5815012"/>
              <a:gd name="connsiteX331" fmla="*/ 3790526 w 5147540"/>
              <a:gd name="connsiteY331" fmla="*/ 5805401 h 5815012"/>
              <a:gd name="connsiteX332" fmla="*/ 3766319 w 5147540"/>
              <a:gd name="connsiteY332" fmla="*/ 5807893 h 5815012"/>
              <a:gd name="connsiteX333" fmla="*/ 3741400 w 5147540"/>
              <a:gd name="connsiteY333" fmla="*/ 5809672 h 5815012"/>
              <a:gd name="connsiteX334" fmla="*/ 3716481 w 5147540"/>
              <a:gd name="connsiteY334" fmla="*/ 5811096 h 5815012"/>
              <a:gd name="connsiteX335" fmla="*/ 3691918 w 5147540"/>
              <a:gd name="connsiteY335" fmla="*/ 5812164 h 5815012"/>
              <a:gd name="connsiteX336" fmla="*/ 3666643 w 5147540"/>
              <a:gd name="connsiteY336" fmla="*/ 5813232 h 5815012"/>
              <a:gd name="connsiteX337" fmla="*/ 3641724 w 5147540"/>
              <a:gd name="connsiteY337" fmla="*/ 5813944 h 5815012"/>
              <a:gd name="connsiteX338" fmla="*/ 3616450 w 5147540"/>
              <a:gd name="connsiteY338" fmla="*/ 5814656 h 5815012"/>
              <a:gd name="connsiteX339" fmla="*/ 3591175 w 5147540"/>
              <a:gd name="connsiteY339" fmla="*/ 5815012 h 5815012"/>
              <a:gd name="connsiteX340" fmla="*/ 3565900 w 5147540"/>
              <a:gd name="connsiteY340" fmla="*/ 5815012 h 5815012"/>
              <a:gd name="connsiteX341" fmla="*/ 3540625 w 5147540"/>
              <a:gd name="connsiteY341" fmla="*/ 5815012 h 5815012"/>
              <a:gd name="connsiteX342" fmla="*/ 3514994 w 5147540"/>
              <a:gd name="connsiteY342" fmla="*/ 5814656 h 5815012"/>
              <a:gd name="connsiteX343" fmla="*/ 3489719 w 5147540"/>
              <a:gd name="connsiteY343" fmla="*/ 5813944 h 5815012"/>
              <a:gd name="connsiteX344" fmla="*/ 3464088 w 5147540"/>
              <a:gd name="connsiteY344" fmla="*/ 5813232 h 5815012"/>
              <a:gd name="connsiteX345" fmla="*/ 3438457 w 5147540"/>
              <a:gd name="connsiteY345" fmla="*/ 5812164 h 5815012"/>
              <a:gd name="connsiteX346" fmla="*/ 3413182 w 5147540"/>
              <a:gd name="connsiteY346" fmla="*/ 5810740 h 5815012"/>
              <a:gd name="connsiteX347" fmla="*/ 3387195 w 5147540"/>
              <a:gd name="connsiteY347" fmla="*/ 5809316 h 5815012"/>
              <a:gd name="connsiteX348" fmla="*/ 3361564 w 5147540"/>
              <a:gd name="connsiteY348" fmla="*/ 5807537 h 5815012"/>
              <a:gd name="connsiteX349" fmla="*/ 3335578 w 5147540"/>
              <a:gd name="connsiteY349" fmla="*/ 5805401 h 5815012"/>
              <a:gd name="connsiteX350" fmla="*/ 3309947 w 5147540"/>
              <a:gd name="connsiteY350" fmla="*/ 5803265 h 5815012"/>
              <a:gd name="connsiteX351" fmla="*/ 3283960 w 5147540"/>
              <a:gd name="connsiteY351" fmla="*/ 5800773 h 5815012"/>
              <a:gd name="connsiteX352" fmla="*/ 3258329 w 5147540"/>
              <a:gd name="connsiteY352" fmla="*/ 5798281 h 5815012"/>
              <a:gd name="connsiteX353" fmla="*/ 3232342 w 5147540"/>
              <a:gd name="connsiteY353" fmla="*/ 5795433 h 5815012"/>
              <a:gd name="connsiteX354" fmla="*/ 3206711 w 5147540"/>
              <a:gd name="connsiteY354" fmla="*/ 5792229 h 5815012"/>
              <a:gd name="connsiteX355" fmla="*/ 3180724 w 5147540"/>
              <a:gd name="connsiteY355" fmla="*/ 5788669 h 5815012"/>
              <a:gd name="connsiteX356" fmla="*/ 3128038 w 5147540"/>
              <a:gd name="connsiteY356" fmla="*/ 5781550 h 5815012"/>
              <a:gd name="connsiteX357" fmla="*/ 3075353 w 5147540"/>
              <a:gd name="connsiteY357" fmla="*/ 5773718 h 5815012"/>
              <a:gd name="connsiteX358" fmla="*/ 3022667 w 5147540"/>
              <a:gd name="connsiteY358" fmla="*/ 5764818 h 5815012"/>
              <a:gd name="connsiteX359" fmla="*/ 2969981 w 5147540"/>
              <a:gd name="connsiteY359" fmla="*/ 5755919 h 5815012"/>
              <a:gd name="connsiteX360" fmla="*/ 2917651 w 5147540"/>
              <a:gd name="connsiteY360" fmla="*/ 5745951 h 5815012"/>
              <a:gd name="connsiteX361" fmla="*/ 2865678 w 5147540"/>
              <a:gd name="connsiteY361" fmla="*/ 5735272 h 5815012"/>
              <a:gd name="connsiteX362" fmla="*/ 2813704 w 5147540"/>
              <a:gd name="connsiteY362" fmla="*/ 5724592 h 5815012"/>
              <a:gd name="connsiteX363" fmla="*/ 2761730 w 5147540"/>
              <a:gd name="connsiteY363" fmla="*/ 5712845 h 5815012"/>
              <a:gd name="connsiteX364" fmla="*/ 2710468 w 5147540"/>
              <a:gd name="connsiteY364" fmla="*/ 5700385 h 5815012"/>
              <a:gd name="connsiteX365" fmla="*/ 2659562 w 5147540"/>
              <a:gd name="connsiteY365" fmla="*/ 5687926 h 5815012"/>
              <a:gd name="connsiteX366" fmla="*/ 2609013 w 5147540"/>
              <a:gd name="connsiteY366" fmla="*/ 5674398 h 5815012"/>
              <a:gd name="connsiteX367" fmla="*/ 2558819 w 5147540"/>
              <a:gd name="connsiteY367" fmla="*/ 5660515 h 5815012"/>
              <a:gd name="connsiteX368" fmla="*/ 2508625 w 5147540"/>
              <a:gd name="connsiteY368" fmla="*/ 5645919 h 5815012"/>
              <a:gd name="connsiteX369" fmla="*/ 2459143 w 5147540"/>
              <a:gd name="connsiteY369" fmla="*/ 5630612 h 5815012"/>
              <a:gd name="connsiteX370" fmla="*/ 2410373 w 5147540"/>
              <a:gd name="connsiteY370" fmla="*/ 5614949 h 5815012"/>
              <a:gd name="connsiteX371" fmla="*/ 2361959 w 5147540"/>
              <a:gd name="connsiteY371" fmla="*/ 5599285 h 5815012"/>
              <a:gd name="connsiteX372" fmla="*/ 2314257 w 5147540"/>
              <a:gd name="connsiteY372" fmla="*/ 5582554 h 5815012"/>
              <a:gd name="connsiteX373" fmla="*/ 2266911 w 5147540"/>
              <a:gd name="connsiteY373" fmla="*/ 5565111 h 5815012"/>
              <a:gd name="connsiteX374" fmla="*/ 2220277 w 5147540"/>
              <a:gd name="connsiteY374" fmla="*/ 5547312 h 5815012"/>
              <a:gd name="connsiteX375" fmla="*/ 2174355 w 5147540"/>
              <a:gd name="connsiteY375" fmla="*/ 5529156 h 5815012"/>
              <a:gd name="connsiteX376" fmla="*/ 2129145 w 5147540"/>
              <a:gd name="connsiteY376" fmla="*/ 5509933 h 5815012"/>
              <a:gd name="connsiteX377" fmla="*/ 2084291 w 5147540"/>
              <a:gd name="connsiteY377" fmla="*/ 5490710 h 5815012"/>
              <a:gd name="connsiteX378" fmla="*/ 2040505 w 5147540"/>
              <a:gd name="connsiteY378" fmla="*/ 5470775 h 5815012"/>
              <a:gd name="connsiteX379" fmla="*/ 1997431 w 5147540"/>
              <a:gd name="connsiteY379" fmla="*/ 5450484 h 5815012"/>
              <a:gd name="connsiteX380" fmla="*/ 1955425 w 5147540"/>
              <a:gd name="connsiteY380" fmla="*/ 5429837 h 5815012"/>
              <a:gd name="connsiteX381" fmla="*/ 1914130 w 5147540"/>
              <a:gd name="connsiteY381" fmla="*/ 5408834 h 5815012"/>
              <a:gd name="connsiteX382" fmla="*/ 1873192 w 5147540"/>
              <a:gd name="connsiteY382" fmla="*/ 5386763 h 5815012"/>
              <a:gd name="connsiteX383" fmla="*/ 1833678 w 5147540"/>
              <a:gd name="connsiteY383" fmla="*/ 5364335 h 5815012"/>
              <a:gd name="connsiteX384" fmla="*/ 1795231 w 5147540"/>
              <a:gd name="connsiteY384" fmla="*/ 5341908 h 5815012"/>
              <a:gd name="connsiteX385" fmla="*/ 1757853 w 5147540"/>
              <a:gd name="connsiteY385" fmla="*/ 5318413 h 5815012"/>
              <a:gd name="connsiteX386" fmla="*/ 1721187 w 5147540"/>
              <a:gd name="connsiteY386" fmla="*/ 5294918 h 5815012"/>
              <a:gd name="connsiteX387" fmla="*/ 1685588 w 5147540"/>
              <a:gd name="connsiteY387" fmla="*/ 5271067 h 5815012"/>
              <a:gd name="connsiteX388" fmla="*/ 1660669 w 5147540"/>
              <a:gd name="connsiteY388" fmla="*/ 5253980 h 5815012"/>
              <a:gd name="connsiteX389" fmla="*/ 1636462 w 5147540"/>
              <a:gd name="connsiteY389" fmla="*/ 5236537 h 5815012"/>
              <a:gd name="connsiteX390" fmla="*/ 1611899 w 5147540"/>
              <a:gd name="connsiteY390" fmla="*/ 5219094 h 5815012"/>
              <a:gd name="connsiteX391" fmla="*/ 1587692 w 5147540"/>
              <a:gd name="connsiteY391" fmla="*/ 5201650 h 5815012"/>
              <a:gd name="connsiteX392" fmla="*/ 1563841 w 5147540"/>
              <a:gd name="connsiteY392" fmla="*/ 5183851 h 5815012"/>
              <a:gd name="connsiteX393" fmla="*/ 1539634 w 5147540"/>
              <a:gd name="connsiteY393" fmla="*/ 5166052 h 5815012"/>
              <a:gd name="connsiteX394" fmla="*/ 1515783 w 5147540"/>
              <a:gd name="connsiteY394" fmla="*/ 5148253 h 5815012"/>
              <a:gd name="connsiteX395" fmla="*/ 1492289 w 5147540"/>
              <a:gd name="connsiteY395" fmla="*/ 5130097 h 5815012"/>
              <a:gd name="connsiteX396" fmla="*/ 1468793 w 5147540"/>
              <a:gd name="connsiteY396" fmla="*/ 5111586 h 5815012"/>
              <a:gd name="connsiteX397" fmla="*/ 1445298 w 5147540"/>
              <a:gd name="connsiteY397" fmla="*/ 5093075 h 5815012"/>
              <a:gd name="connsiteX398" fmla="*/ 1421803 w 5147540"/>
              <a:gd name="connsiteY398" fmla="*/ 5074564 h 5815012"/>
              <a:gd name="connsiteX399" fmla="*/ 1399020 w 5147540"/>
              <a:gd name="connsiteY399" fmla="*/ 5056053 h 5815012"/>
              <a:gd name="connsiteX400" fmla="*/ 1376237 w 5147540"/>
              <a:gd name="connsiteY400" fmla="*/ 5037185 h 5815012"/>
              <a:gd name="connsiteX401" fmla="*/ 1353454 w 5147540"/>
              <a:gd name="connsiteY401" fmla="*/ 5018318 h 5815012"/>
              <a:gd name="connsiteX402" fmla="*/ 1330671 w 5147540"/>
              <a:gd name="connsiteY402" fmla="*/ 4999451 h 5815012"/>
              <a:gd name="connsiteX403" fmla="*/ 1308244 w 5147540"/>
              <a:gd name="connsiteY403" fmla="*/ 4980228 h 5815012"/>
              <a:gd name="connsiteX404" fmla="*/ 1286173 w 5147540"/>
              <a:gd name="connsiteY404" fmla="*/ 4961005 h 5815012"/>
              <a:gd name="connsiteX405" fmla="*/ 1263746 w 5147540"/>
              <a:gd name="connsiteY405" fmla="*/ 4941781 h 5815012"/>
              <a:gd name="connsiteX406" fmla="*/ 1241675 w 5147540"/>
              <a:gd name="connsiteY406" fmla="*/ 4922202 h 5815012"/>
              <a:gd name="connsiteX407" fmla="*/ 1219960 w 5147540"/>
              <a:gd name="connsiteY407" fmla="*/ 4902267 h 5815012"/>
              <a:gd name="connsiteX408" fmla="*/ 1198245 w 5147540"/>
              <a:gd name="connsiteY408" fmla="*/ 4882332 h 5815012"/>
              <a:gd name="connsiteX409" fmla="*/ 1176530 w 5147540"/>
              <a:gd name="connsiteY409" fmla="*/ 4862753 h 5815012"/>
              <a:gd name="connsiteX410" fmla="*/ 1155171 w 5147540"/>
              <a:gd name="connsiteY410" fmla="*/ 4842818 h 5815012"/>
              <a:gd name="connsiteX411" fmla="*/ 1133812 w 5147540"/>
              <a:gd name="connsiteY411" fmla="*/ 4822527 h 5815012"/>
              <a:gd name="connsiteX412" fmla="*/ 1112809 w 5147540"/>
              <a:gd name="connsiteY412" fmla="*/ 4802235 h 5815012"/>
              <a:gd name="connsiteX413" fmla="*/ 1092162 w 5147540"/>
              <a:gd name="connsiteY413" fmla="*/ 4781588 h 5815012"/>
              <a:gd name="connsiteX414" fmla="*/ 1071158 w 5147540"/>
              <a:gd name="connsiteY414" fmla="*/ 4761297 h 5815012"/>
              <a:gd name="connsiteX415" fmla="*/ 1050511 w 5147540"/>
              <a:gd name="connsiteY415" fmla="*/ 4740650 h 5815012"/>
              <a:gd name="connsiteX416" fmla="*/ 1030220 w 5147540"/>
              <a:gd name="connsiteY416" fmla="*/ 4720003 h 5815012"/>
              <a:gd name="connsiteX417" fmla="*/ 1009929 w 5147540"/>
              <a:gd name="connsiteY417" fmla="*/ 4699000 h 5815012"/>
              <a:gd name="connsiteX418" fmla="*/ 989994 w 5147540"/>
              <a:gd name="connsiteY418" fmla="*/ 4678353 h 5815012"/>
              <a:gd name="connsiteX419" fmla="*/ 970059 w 5147540"/>
              <a:gd name="connsiteY419" fmla="*/ 4656638 h 5815012"/>
              <a:gd name="connsiteX420" fmla="*/ 950124 w 5147540"/>
              <a:gd name="connsiteY420" fmla="*/ 4635991 h 5815012"/>
              <a:gd name="connsiteX421" fmla="*/ 930900 w 5147540"/>
              <a:gd name="connsiteY421" fmla="*/ 4614987 h 5815012"/>
              <a:gd name="connsiteX422" fmla="*/ 912033 w 5147540"/>
              <a:gd name="connsiteY422" fmla="*/ 4593984 h 5815012"/>
              <a:gd name="connsiteX423" fmla="*/ 893166 w 5147540"/>
              <a:gd name="connsiteY423" fmla="*/ 4572269 h 5815012"/>
              <a:gd name="connsiteX424" fmla="*/ 874299 w 5147540"/>
              <a:gd name="connsiteY424" fmla="*/ 4550910 h 5815012"/>
              <a:gd name="connsiteX425" fmla="*/ 855788 w 5147540"/>
              <a:gd name="connsiteY425" fmla="*/ 4529551 h 5815012"/>
              <a:gd name="connsiteX426" fmla="*/ 837632 w 5147540"/>
              <a:gd name="connsiteY426" fmla="*/ 4507836 h 5815012"/>
              <a:gd name="connsiteX427" fmla="*/ 819477 w 5147540"/>
              <a:gd name="connsiteY427" fmla="*/ 4485765 h 5815012"/>
              <a:gd name="connsiteX428" fmla="*/ 801678 w 5147540"/>
              <a:gd name="connsiteY428" fmla="*/ 4463694 h 5815012"/>
              <a:gd name="connsiteX429" fmla="*/ 783879 w 5147540"/>
              <a:gd name="connsiteY429" fmla="*/ 4441979 h 5815012"/>
              <a:gd name="connsiteX430" fmla="*/ 766079 w 5147540"/>
              <a:gd name="connsiteY430" fmla="*/ 4419552 h 5815012"/>
              <a:gd name="connsiteX431" fmla="*/ 748992 w 5147540"/>
              <a:gd name="connsiteY431" fmla="*/ 4397125 h 5815012"/>
              <a:gd name="connsiteX432" fmla="*/ 731549 w 5147540"/>
              <a:gd name="connsiteY432" fmla="*/ 4374698 h 5815012"/>
              <a:gd name="connsiteX433" fmla="*/ 714818 w 5147540"/>
              <a:gd name="connsiteY433" fmla="*/ 4352271 h 5815012"/>
              <a:gd name="connsiteX434" fmla="*/ 697730 w 5147540"/>
              <a:gd name="connsiteY434" fmla="*/ 4329132 h 5815012"/>
              <a:gd name="connsiteX435" fmla="*/ 681355 w 5147540"/>
              <a:gd name="connsiteY435" fmla="*/ 4306349 h 5815012"/>
              <a:gd name="connsiteX436" fmla="*/ 664980 w 5147540"/>
              <a:gd name="connsiteY436" fmla="*/ 4283566 h 5815012"/>
              <a:gd name="connsiteX437" fmla="*/ 648604 w 5147540"/>
              <a:gd name="connsiteY437" fmla="*/ 4260071 h 5815012"/>
              <a:gd name="connsiteX438" fmla="*/ 632585 w 5147540"/>
              <a:gd name="connsiteY438" fmla="*/ 4236932 h 5815012"/>
              <a:gd name="connsiteX439" fmla="*/ 616922 w 5147540"/>
              <a:gd name="connsiteY439" fmla="*/ 4213793 h 5815012"/>
              <a:gd name="connsiteX440" fmla="*/ 601258 w 5147540"/>
              <a:gd name="connsiteY440" fmla="*/ 4189941 h 5815012"/>
              <a:gd name="connsiteX441" fmla="*/ 586307 w 5147540"/>
              <a:gd name="connsiteY441" fmla="*/ 4166446 h 5815012"/>
              <a:gd name="connsiteX442" fmla="*/ 571356 w 5147540"/>
              <a:gd name="connsiteY442" fmla="*/ 4142951 h 5815012"/>
              <a:gd name="connsiteX443" fmla="*/ 556404 w 5147540"/>
              <a:gd name="connsiteY443" fmla="*/ 4118744 h 5815012"/>
              <a:gd name="connsiteX444" fmla="*/ 541453 w 5147540"/>
              <a:gd name="connsiteY444" fmla="*/ 4094893 h 5815012"/>
              <a:gd name="connsiteX445" fmla="*/ 527214 w 5147540"/>
              <a:gd name="connsiteY445" fmla="*/ 4071043 h 5815012"/>
              <a:gd name="connsiteX446" fmla="*/ 512974 w 5147540"/>
              <a:gd name="connsiteY446" fmla="*/ 4046480 h 5815012"/>
              <a:gd name="connsiteX447" fmla="*/ 499091 w 5147540"/>
              <a:gd name="connsiteY447" fmla="*/ 4022629 h 5815012"/>
              <a:gd name="connsiteX448" fmla="*/ 485563 w 5147540"/>
              <a:gd name="connsiteY448" fmla="*/ 3998066 h 5815012"/>
              <a:gd name="connsiteX449" fmla="*/ 471680 w 5147540"/>
              <a:gd name="connsiteY449" fmla="*/ 3973503 h 5815012"/>
              <a:gd name="connsiteX450" fmla="*/ 458508 w 5147540"/>
              <a:gd name="connsiteY450" fmla="*/ 3948584 h 5815012"/>
              <a:gd name="connsiteX451" fmla="*/ 445693 w 5147540"/>
              <a:gd name="connsiteY451" fmla="*/ 3924021 h 5815012"/>
              <a:gd name="connsiteX452" fmla="*/ 432878 w 5147540"/>
              <a:gd name="connsiteY452" fmla="*/ 3899814 h 5815012"/>
              <a:gd name="connsiteX453" fmla="*/ 420062 w 5147540"/>
              <a:gd name="connsiteY453" fmla="*/ 3874539 h 5815012"/>
              <a:gd name="connsiteX454" fmla="*/ 407603 w 5147540"/>
              <a:gd name="connsiteY454" fmla="*/ 3849976 h 5815012"/>
              <a:gd name="connsiteX455" fmla="*/ 395499 w 5147540"/>
              <a:gd name="connsiteY455" fmla="*/ 3824701 h 5815012"/>
              <a:gd name="connsiteX456" fmla="*/ 383396 w 5147540"/>
              <a:gd name="connsiteY456" fmla="*/ 3799782 h 5815012"/>
              <a:gd name="connsiteX457" fmla="*/ 371292 w 5147540"/>
              <a:gd name="connsiteY457" fmla="*/ 3774507 h 5815012"/>
              <a:gd name="connsiteX458" fmla="*/ 359901 w 5147540"/>
              <a:gd name="connsiteY458" fmla="*/ 3749232 h 5815012"/>
              <a:gd name="connsiteX459" fmla="*/ 348153 w 5147540"/>
              <a:gd name="connsiteY459" fmla="*/ 3724313 h 5815012"/>
              <a:gd name="connsiteX460" fmla="*/ 336762 w 5147540"/>
              <a:gd name="connsiteY460" fmla="*/ 3698682 h 5815012"/>
              <a:gd name="connsiteX461" fmla="*/ 326082 w 5147540"/>
              <a:gd name="connsiteY461" fmla="*/ 3673051 h 5815012"/>
              <a:gd name="connsiteX462" fmla="*/ 314691 w 5147540"/>
              <a:gd name="connsiteY462" fmla="*/ 3647421 h 5815012"/>
              <a:gd name="connsiteX463" fmla="*/ 304011 w 5147540"/>
              <a:gd name="connsiteY463" fmla="*/ 3621790 h 5815012"/>
              <a:gd name="connsiteX464" fmla="*/ 293332 w 5147540"/>
              <a:gd name="connsiteY464" fmla="*/ 3595803 h 5815012"/>
              <a:gd name="connsiteX465" fmla="*/ 283008 w 5147540"/>
              <a:gd name="connsiteY465" fmla="*/ 3570172 h 5815012"/>
              <a:gd name="connsiteX466" fmla="*/ 273041 w 5147540"/>
              <a:gd name="connsiteY466" fmla="*/ 3544185 h 5815012"/>
              <a:gd name="connsiteX467" fmla="*/ 262717 w 5147540"/>
              <a:gd name="connsiteY467" fmla="*/ 3518198 h 5815012"/>
              <a:gd name="connsiteX468" fmla="*/ 252749 w 5147540"/>
              <a:gd name="connsiteY468" fmla="*/ 3491855 h 5815012"/>
              <a:gd name="connsiteX469" fmla="*/ 243138 w 5147540"/>
              <a:gd name="connsiteY469" fmla="*/ 3465868 h 5815012"/>
              <a:gd name="connsiteX470" fmla="*/ 233526 w 5147540"/>
              <a:gd name="connsiteY470" fmla="*/ 3439525 h 5815012"/>
              <a:gd name="connsiteX471" fmla="*/ 224627 w 5147540"/>
              <a:gd name="connsiteY471" fmla="*/ 3413183 h 5815012"/>
              <a:gd name="connsiteX472" fmla="*/ 215371 w 5147540"/>
              <a:gd name="connsiteY472" fmla="*/ 3386484 h 5815012"/>
              <a:gd name="connsiteX473" fmla="*/ 206827 w 5147540"/>
              <a:gd name="connsiteY473" fmla="*/ 3360141 h 5815012"/>
              <a:gd name="connsiteX474" fmla="*/ 197928 w 5147540"/>
              <a:gd name="connsiteY474" fmla="*/ 3333442 h 5815012"/>
              <a:gd name="connsiteX475" fmla="*/ 189740 w 5147540"/>
              <a:gd name="connsiteY475" fmla="*/ 3307099 h 5815012"/>
              <a:gd name="connsiteX476" fmla="*/ 181196 w 5147540"/>
              <a:gd name="connsiteY476" fmla="*/ 3280044 h 5815012"/>
              <a:gd name="connsiteX477" fmla="*/ 173365 w 5147540"/>
              <a:gd name="connsiteY477" fmla="*/ 3252989 h 5815012"/>
              <a:gd name="connsiteX478" fmla="*/ 165533 w 5147540"/>
              <a:gd name="connsiteY478" fmla="*/ 3226291 h 5815012"/>
              <a:gd name="connsiteX479" fmla="*/ 158057 w 5147540"/>
              <a:gd name="connsiteY479" fmla="*/ 3199236 h 5815012"/>
              <a:gd name="connsiteX480" fmla="*/ 150582 w 5147540"/>
              <a:gd name="connsiteY480" fmla="*/ 3172537 h 5815012"/>
              <a:gd name="connsiteX481" fmla="*/ 143462 w 5147540"/>
              <a:gd name="connsiteY481" fmla="*/ 3145126 h 5815012"/>
              <a:gd name="connsiteX482" fmla="*/ 136698 w 5147540"/>
              <a:gd name="connsiteY482" fmla="*/ 3118071 h 5815012"/>
              <a:gd name="connsiteX483" fmla="*/ 129579 w 5147540"/>
              <a:gd name="connsiteY483" fmla="*/ 3090660 h 5815012"/>
              <a:gd name="connsiteX484" fmla="*/ 116763 w 5147540"/>
              <a:gd name="connsiteY484" fmla="*/ 3035839 h 5815012"/>
              <a:gd name="connsiteX485" fmla="*/ 104304 w 5147540"/>
              <a:gd name="connsiteY485" fmla="*/ 2980661 h 5815012"/>
              <a:gd name="connsiteX486" fmla="*/ 92556 w 5147540"/>
              <a:gd name="connsiteY486" fmla="*/ 2925483 h 5815012"/>
              <a:gd name="connsiteX487" fmla="*/ 81521 w 5147540"/>
              <a:gd name="connsiteY487" fmla="*/ 2869594 h 5815012"/>
              <a:gd name="connsiteX488" fmla="*/ 71197 w 5147540"/>
              <a:gd name="connsiteY488" fmla="*/ 2814060 h 5815012"/>
              <a:gd name="connsiteX489" fmla="*/ 61586 w 5147540"/>
              <a:gd name="connsiteY489" fmla="*/ 2758170 h 5815012"/>
              <a:gd name="connsiteX490" fmla="*/ 52330 w 5147540"/>
              <a:gd name="connsiteY490" fmla="*/ 2702281 h 5815012"/>
              <a:gd name="connsiteX491" fmla="*/ 44142 w 5147540"/>
              <a:gd name="connsiteY491" fmla="*/ 2645679 h 5815012"/>
              <a:gd name="connsiteX492" fmla="*/ 35955 w 5147540"/>
              <a:gd name="connsiteY492" fmla="*/ 2589434 h 5815012"/>
              <a:gd name="connsiteX493" fmla="*/ 29191 w 5147540"/>
              <a:gd name="connsiteY493" fmla="*/ 2532832 h 5815012"/>
              <a:gd name="connsiteX494" fmla="*/ 25631 w 5147540"/>
              <a:gd name="connsiteY494" fmla="*/ 2504354 h 5815012"/>
              <a:gd name="connsiteX495" fmla="*/ 22427 w 5147540"/>
              <a:gd name="connsiteY495" fmla="*/ 2476231 h 5815012"/>
              <a:gd name="connsiteX496" fmla="*/ 19579 w 5147540"/>
              <a:gd name="connsiteY496" fmla="*/ 2447396 h 5815012"/>
              <a:gd name="connsiteX497" fmla="*/ 17087 w 5147540"/>
              <a:gd name="connsiteY497" fmla="*/ 2418917 h 5815012"/>
              <a:gd name="connsiteX498" fmla="*/ 14595 w 5147540"/>
              <a:gd name="connsiteY498" fmla="*/ 2390438 h 5815012"/>
              <a:gd name="connsiteX499" fmla="*/ 12104 w 5147540"/>
              <a:gd name="connsiteY499" fmla="*/ 2361959 h 5815012"/>
              <a:gd name="connsiteX500" fmla="*/ 9968 w 5147540"/>
              <a:gd name="connsiteY500" fmla="*/ 2333125 h 5815012"/>
              <a:gd name="connsiteX501" fmla="*/ 7832 w 5147540"/>
              <a:gd name="connsiteY501" fmla="*/ 2304646 h 5815012"/>
              <a:gd name="connsiteX502" fmla="*/ 6052 w 5147540"/>
              <a:gd name="connsiteY502" fmla="*/ 2275811 h 5815012"/>
              <a:gd name="connsiteX503" fmla="*/ 4628 w 5147540"/>
              <a:gd name="connsiteY503" fmla="*/ 2246977 h 5815012"/>
              <a:gd name="connsiteX504" fmla="*/ 3204 w 5147540"/>
              <a:gd name="connsiteY504" fmla="*/ 2218142 h 5815012"/>
              <a:gd name="connsiteX505" fmla="*/ 1780 w 5147540"/>
              <a:gd name="connsiteY505" fmla="*/ 2189307 h 5815012"/>
              <a:gd name="connsiteX506" fmla="*/ 712 w 5147540"/>
              <a:gd name="connsiteY506" fmla="*/ 2148724 h 5815012"/>
              <a:gd name="connsiteX507" fmla="*/ 0 w 5147540"/>
              <a:gd name="connsiteY507" fmla="*/ 2107786 h 5815012"/>
              <a:gd name="connsiteX508" fmla="*/ 0 w 5147540"/>
              <a:gd name="connsiteY508" fmla="*/ 2066136 h 5815012"/>
              <a:gd name="connsiteX509" fmla="*/ 712 w 5147540"/>
              <a:gd name="connsiteY509" fmla="*/ 2024486 h 5815012"/>
              <a:gd name="connsiteX510" fmla="*/ 2136 w 5147540"/>
              <a:gd name="connsiteY510" fmla="*/ 1982124 h 5815012"/>
              <a:gd name="connsiteX511" fmla="*/ 4272 w 5147540"/>
              <a:gd name="connsiteY511" fmla="*/ 1939405 h 5815012"/>
              <a:gd name="connsiteX512" fmla="*/ 6764 w 5147540"/>
              <a:gd name="connsiteY512" fmla="*/ 1895975 h 5815012"/>
              <a:gd name="connsiteX513" fmla="*/ 10680 w 5147540"/>
              <a:gd name="connsiteY513" fmla="*/ 1852901 h 5815012"/>
              <a:gd name="connsiteX514" fmla="*/ 14595 w 5147540"/>
              <a:gd name="connsiteY514" fmla="*/ 1809115 h 5815012"/>
              <a:gd name="connsiteX515" fmla="*/ 19223 w 5147540"/>
              <a:gd name="connsiteY515" fmla="*/ 1765329 h 5815012"/>
              <a:gd name="connsiteX516" fmla="*/ 24207 w 5147540"/>
              <a:gd name="connsiteY516" fmla="*/ 1720831 h 5815012"/>
              <a:gd name="connsiteX517" fmla="*/ 30615 w 5147540"/>
              <a:gd name="connsiteY517" fmla="*/ 1676689 h 5815012"/>
              <a:gd name="connsiteX518" fmla="*/ 37023 w 5147540"/>
              <a:gd name="connsiteY518" fmla="*/ 1632191 h 5815012"/>
              <a:gd name="connsiteX519" fmla="*/ 44498 w 5147540"/>
              <a:gd name="connsiteY519" fmla="*/ 1587337 h 5815012"/>
              <a:gd name="connsiteX520" fmla="*/ 52330 w 5147540"/>
              <a:gd name="connsiteY520" fmla="*/ 1542838 h 5815012"/>
              <a:gd name="connsiteX521" fmla="*/ 60874 w 5147540"/>
              <a:gd name="connsiteY521" fmla="*/ 1497628 h 5815012"/>
              <a:gd name="connsiteX522" fmla="*/ 70129 w 5147540"/>
              <a:gd name="connsiteY522" fmla="*/ 1453130 h 5815012"/>
              <a:gd name="connsiteX523" fmla="*/ 80097 w 5147540"/>
              <a:gd name="connsiteY523" fmla="*/ 1408276 h 5815012"/>
              <a:gd name="connsiteX524" fmla="*/ 90776 w 5147540"/>
              <a:gd name="connsiteY524" fmla="*/ 1363422 h 5815012"/>
              <a:gd name="connsiteX525" fmla="*/ 101812 w 5147540"/>
              <a:gd name="connsiteY525" fmla="*/ 1318568 h 5815012"/>
              <a:gd name="connsiteX526" fmla="*/ 113915 w 5147540"/>
              <a:gd name="connsiteY526" fmla="*/ 1273714 h 5815012"/>
              <a:gd name="connsiteX527" fmla="*/ 126019 w 5147540"/>
              <a:gd name="connsiteY527" fmla="*/ 1229572 h 5815012"/>
              <a:gd name="connsiteX528" fmla="*/ 139190 w 5147540"/>
              <a:gd name="connsiteY528" fmla="*/ 1184718 h 5815012"/>
              <a:gd name="connsiteX529" fmla="*/ 153074 w 5147540"/>
              <a:gd name="connsiteY529" fmla="*/ 1140932 h 5815012"/>
              <a:gd name="connsiteX530" fmla="*/ 167669 w 5147540"/>
              <a:gd name="connsiteY530" fmla="*/ 1096789 h 5815012"/>
              <a:gd name="connsiteX531" fmla="*/ 182264 w 5147540"/>
              <a:gd name="connsiteY531" fmla="*/ 1053003 h 5815012"/>
              <a:gd name="connsiteX532" fmla="*/ 197928 w 5147540"/>
              <a:gd name="connsiteY532" fmla="*/ 1009573 h 5815012"/>
              <a:gd name="connsiteX533" fmla="*/ 214303 w 5147540"/>
              <a:gd name="connsiteY533" fmla="*/ 966499 h 5815012"/>
              <a:gd name="connsiteX534" fmla="*/ 231390 w 5147540"/>
              <a:gd name="connsiteY534" fmla="*/ 923425 h 5815012"/>
              <a:gd name="connsiteX535" fmla="*/ 248834 w 5147540"/>
              <a:gd name="connsiteY535" fmla="*/ 881063 h 5815012"/>
              <a:gd name="connsiteX536" fmla="*/ 266989 w 5147540"/>
              <a:gd name="connsiteY536" fmla="*/ 839056 h 5815012"/>
              <a:gd name="connsiteX537" fmla="*/ 285856 w 5147540"/>
              <a:gd name="connsiteY537" fmla="*/ 797406 h 5815012"/>
              <a:gd name="connsiteX538" fmla="*/ 295468 w 5147540"/>
              <a:gd name="connsiteY538" fmla="*/ 777827 h 5815012"/>
              <a:gd name="connsiteX539" fmla="*/ 304723 w 5147540"/>
              <a:gd name="connsiteY539" fmla="*/ 758248 h 5815012"/>
              <a:gd name="connsiteX540" fmla="*/ 314691 w 5147540"/>
              <a:gd name="connsiteY540" fmla="*/ 739025 h 5815012"/>
              <a:gd name="connsiteX541" fmla="*/ 324658 w 5147540"/>
              <a:gd name="connsiteY541" fmla="*/ 719801 h 5815012"/>
              <a:gd name="connsiteX542" fmla="*/ 334626 w 5147540"/>
              <a:gd name="connsiteY542" fmla="*/ 700934 h 5815012"/>
              <a:gd name="connsiteX543" fmla="*/ 344949 w 5147540"/>
              <a:gd name="connsiteY543" fmla="*/ 682067 h 5815012"/>
              <a:gd name="connsiteX544" fmla="*/ 355273 w 5147540"/>
              <a:gd name="connsiteY544" fmla="*/ 663912 h 5815012"/>
              <a:gd name="connsiteX545" fmla="*/ 366309 w 5147540"/>
              <a:gd name="connsiteY545" fmla="*/ 645401 h 5815012"/>
              <a:gd name="connsiteX546" fmla="*/ 377344 w 5147540"/>
              <a:gd name="connsiteY546" fmla="*/ 627245 h 5815012"/>
              <a:gd name="connsiteX547" fmla="*/ 388024 w 5147540"/>
              <a:gd name="connsiteY547" fmla="*/ 609446 h 5815012"/>
              <a:gd name="connsiteX548" fmla="*/ 399415 w 5147540"/>
              <a:gd name="connsiteY548" fmla="*/ 591647 h 5815012"/>
              <a:gd name="connsiteX549" fmla="*/ 411163 w 5147540"/>
              <a:gd name="connsiteY549" fmla="*/ 574204 h 5815012"/>
              <a:gd name="connsiteX550" fmla="*/ 422554 w 5147540"/>
              <a:gd name="connsiteY550" fmla="*/ 557116 h 5815012"/>
              <a:gd name="connsiteX551" fmla="*/ 434302 w 5147540"/>
              <a:gd name="connsiteY551" fmla="*/ 540029 h 5815012"/>
              <a:gd name="connsiteX552" fmla="*/ 446405 w 5147540"/>
              <a:gd name="connsiteY552" fmla="*/ 523298 h 5815012"/>
              <a:gd name="connsiteX553" fmla="*/ 458508 w 5147540"/>
              <a:gd name="connsiteY553" fmla="*/ 506567 h 5815012"/>
              <a:gd name="connsiteX554" fmla="*/ 470612 w 5147540"/>
              <a:gd name="connsiteY554" fmla="*/ 490191 h 5815012"/>
              <a:gd name="connsiteX555" fmla="*/ 483427 w 5147540"/>
              <a:gd name="connsiteY555" fmla="*/ 473816 h 5815012"/>
              <a:gd name="connsiteX556" fmla="*/ 495531 w 5147540"/>
              <a:gd name="connsiteY556" fmla="*/ 457797 h 5815012"/>
              <a:gd name="connsiteX557" fmla="*/ 508346 w 5147540"/>
              <a:gd name="connsiteY557" fmla="*/ 442133 h 5815012"/>
              <a:gd name="connsiteX558" fmla="*/ 521162 w 5147540"/>
              <a:gd name="connsiteY558" fmla="*/ 426826 h 5815012"/>
              <a:gd name="connsiteX559" fmla="*/ 534333 w 5147540"/>
              <a:gd name="connsiteY559" fmla="*/ 411519 h 5815012"/>
              <a:gd name="connsiteX560" fmla="*/ 547149 w 5147540"/>
              <a:gd name="connsiteY560" fmla="*/ 396567 h 5815012"/>
              <a:gd name="connsiteX561" fmla="*/ 560320 w 5147540"/>
              <a:gd name="connsiteY561" fmla="*/ 381616 h 5815012"/>
              <a:gd name="connsiteX562" fmla="*/ 573848 w 5147540"/>
              <a:gd name="connsiteY562" fmla="*/ 367020 h 5815012"/>
              <a:gd name="connsiteX563" fmla="*/ 587019 w 5147540"/>
              <a:gd name="connsiteY563" fmla="*/ 352781 h 5815012"/>
              <a:gd name="connsiteX564" fmla="*/ 600546 w 5147540"/>
              <a:gd name="connsiteY564" fmla="*/ 338898 h 5815012"/>
              <a:gd name="connsiteX565" fmla="*/ 614074 w 5147540"/>
              <a:gd name="connsiteY565" fmla="*/ 325014 h 5815012"/>
              <a:gd name="connsiteX566" fmla="*/ 627957 w 5147540"/>
              <a:gd name="connsiteY566" fmla="*/ 311487 h 5815012"/>
              <a:gd name="connsiteX567" fmla="*/ 641841 w 5147540"/>
              <a:gd name="connsiteY567" fmla="*/ 297959 h 5815012"/>
              <a:gd name="connsiteX568" fmla="*/ 655724 w 5147540"/>
              <a:gd name="connsiteY568" fmla="*/ 284788 h 5815012"/>
              <a:gd name="connsiteX569" fmla="*/ 669252 w 5147540"/>
              <a:gd name="connsiteY569" fmla="*/ 272328 h 5815012"/>
              <a:gd name="connsiteX570" fmla="*/ 683135 w 5147540"/>
              <a:gd name="connsiteY570" fmla="*/ 259513 h 5815012"/>
              <a:gd name="connsiteX571" fmla="*/ 697018 w 5147540"/>
              <a:gd name="connsiteY571" fmla="*/ 247410 h 5815012"/>
              <a:gd name="connsiteX572" fmla="*/ 711258 w 5147540"/>
              <a:gd name="connsiteY572" fmla="*/ 236018 h 5815012"/>
              <a:gd name="connsiteX573" fmla="*/ 725853 w 5147540"/>
              <a:gd name="connsiteY573" fmla="*/ 224271 h 5815012"/>
              <a:gd name="connsiteX574" fmla="*/ 739736 w 5147540"/>
              <a:gd name="connsiteY574" fmla="*/ 212879 h 5815012"/>
              <a:gd name="connsiteX575" fmla="*/ 754332 w 5147540"/>
              <a:gd name="connsiteY575" fmla="*/ 202200 h 5815012"/>
              <a:gd name="connsiteX576" fmla="*/ 768927 w 5147540"/>
              <a:gd name="connsiteY576" fmla="*/ 191164 h 5815012"/>
              <a:gd name="connsiteX577" fmla="*/ 783879 w 5147540"/>
              <a:gd name="connsiteY577" fmla="*/ 180484 h 5815012"/>
              <a:gd name="connsiteX578" fmla="*/ 798830 w 5147540"/>
              <a:gd name="connsiteY578" fmla="*/ 170517 h 5815012"/>
              <a:gd name="connsiteX579" fmla="*/ 813781 w 5147540"/>
              <a:gd name="connsiteY579" fmla="*/ 160549 h 5815012"/>
              <a:gd name="connsiteX580" fmla="*/ 828377 w 5147540"/>
              <a:gd name="connsiteY580" fmla="*/ 151294 h 5815012"/>
              <a:gd name="connsiteX581" fmla="*/ 843684 w 5147540"/>
              <a:gd name="connsiteY581" fmla="*/ 141682 h 5815012"/>
              <a:gd name="connsiteX582" fmla="*/ 858992 w 5147540"/>
              <a:gd name="connsiteY582" fmla="*/ 132783 h 5815012"/>
              <a:gd name="connsiteX583" fmla="*/ 874655 w 5147540"/>
              <a:gd name="connsiteY583" fmla="*/ 123883 h 5815012"/>
              <a:gd name="connsiteX584" fmla="*/ 889962 w 5147540"/>
              <a:gd name="connsiteY584" fmla="*/ 115695 h 5815012"/>
              <a:gd name="connsiteX585" fmla="*/ 905625 w 5147540"/>
              <a:gd name="connsiteY585" fmla="*/ 107152 h 5815012"/>
              <a:gd name="connsiteX586" fmla="*/ 921289 w 5147540"/>
              <a:gd name="connsiteY586" fmla="*/ 99676 h 5815012"/>
              <a:gd name="connsiteX587" fmla="*/ 936952 w 5147540"/>
              <a:gd name="connsiteY587" fmla="*/ 91844 h 5815012"/>
              <a:gd name="connsiteX588" fmla="*/ 952971 w 5147540"/>
              <a:gd name="connsiteY588" fmla="*/ 84368 h 5815012"/>
              <a:gd name="connsiteX589" fmla="*/ 968635 w 5147540"/>
              <a:gd name="connsiteY589" fmla="*/ 77249 h 5815012"/>
              <a:gd name="connsiteX590" fmla="*/ 984298 w 5147540"/>
              <a:gd name="connsiteY590" fmla="*/ 70485 h 5815012"/>
              <a:gd name="connsiteX591" fmla="*/ 1000317 w 5147540"/>
              <a:gd name="connsiteY591" fmla="*/ 64077 h 5815012"/>
              <a:gd name="connsiteX592" fmla="*/ 1016693 w 5147540"/>
              <a:gd name="connsiteY592" fmla="*/ 57670 h 5815012"/>
              <a:gd name="connsiteX593" fmla="*/ 1032712 w 5147540"/>
              <a:gd name="connsiteY593" fmla="*/ 51974 h 5815012"/>
              <a:gd name="connsiteX594" fmla="*/ 1048731 w 5147540"/>
              <a:gd name="connsiteY594" fmla="*/ 46278 h 5815012"/>
              <a:gd name="connsiteX595" fmla="*/ 1065107 w 5147540"/>
              <a:gd name="connsiteY595" fmla="*/ 40938 h 5815012"/>
              <a:gd name="connsiteX596" fmla="*/ 1081482 w 5147540"/>
              <a:gd name="connsiteY596" fmla="*/ 35955 h 5815012"/>
              <a:gd name="connsiteX597" fmla="*/ 1097857 w 5147540"/>
              <a:gd name="connsiteY597" fmla="*/ 30971 h 5815012"/>
              <a:gd name="connsiteX598" fmla="*/ 1113877 w 5147540"/>
              <a:gd name="connsiteY598" fmla="*/ 26699 h 5815012"/>
              <a:gd name="connsiteX599" fmla="*/ 1130252 w 5147540"/>
              <a:gd name="connsiteY599" fmla="*/ 22071 h 5815012"/>
              <a:gd name="connsiteX600" fmla="*/ 1146983 w 5147540"/>
              <a:gd name="connsiteY600" fmla="*/ 18155 h 5815012"/>
              <a:gd name="connsiteX601" fmla="*/ 1163358 w 5147540"/>
              <a:gd name="connsiteY601" fmla="*/ 14595 h 5815012"/>
              <a:gd name="connsiteX602" fmla="*/ 1180090 w 5147540"/>
              <a:gd name="connsiteY602" fmla="*/ 11748 h 5815012"/>
              <a:gd name="connsiteX603" fmla="*/ 1196465 w 5147540"/>
              <a:gd name="connsiteY603" fmla="*/ 9612 h 5815012"/>
              <a:gd name="connsiteX604" fmla="*/ 1213196 w 5147540"/>
              <a:gd name="connsiteY604" fmla="*/ 7120 h 5815012"/>
              <a:gd name="connsiteX605" fmla="*/ 1229216 w 5147540"/>
              <a:gd name="connsiteY605" fmla="*/ 4984 h 5815012"/>
              <a:gd name="connsiteX606" fmla="*/ 1245591 w 5147540"/>
              <a:gd name="connsiteY606" fmla="*/ 3560 h 5815012"/>
              <a:gd name="connsiteX607" fmla="*/ 1261966 w 5147540"/>
              <a:gd name="connsiteY607" fmla="*/ 2492 h 5815012"/>
              <a:gd name="connsiteX608" fmla="*/ 1278342 w 5147540"/>
              <a:gd name="connsiteY608" fmla="*/ 1424 h 5815012"/>
              <a:gd name="connsiteX609" fmla="*/ 1294361 w 5147540"/>
              <a:gd name="connsiteY609" fmla="*/ 712 h 581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Lst>
            <a:rect l="l" t="t" r="r" b="b"/>
            <a:pathLst>
              <a:path w="5147540" h="5815012">
                <a:moveTo>
                  <a:pt x="1310736" y="0"/>
                </a:moveTo>
                <a:lnTo>
                  <a:pt x="1326756" y="0"/>
                </a:lnTo>
                <a:lnTo>
                  <a:pt x="1342419" y="0"/>
                </a:lnTo>
                <a:lnTo>
                  <a:pt x="1358438" y="356"/>
                </a:lnTo>
                <a:lnTo>
                  <a:pt x="1374101" y="1068"/>
                </a:lnTo>
                <a:lnTo>
                  <a:pt x="1390121" y="2136"/>
                </a:lnTo>
                <a:lnTo>
                  <a:pt x="1405428" y="3204"/>
                </a:lnTo>
                <a:lnTo>
                  <a:pt x="1420735" y="4628"/>
                </a:lnTo>
                <a:lnTo>
                  <a:pt x="1436043" y="6408"/>
                </a:lnTo>
                <a:lnTo>
                  <a:pt x="1451350" y="8188"/>
                </a:lnTo>
                <a:lnTo>
                  <a:pt x="1466658" y="10680"/>
                </a:lnTo>
                <a:lnTo>
                  <a:pt x="1481965" y="13172"/>
                </a:lnTo>
                <a:lnTo>
                  <a:pt x="1496916" y="16019"/>
                </a:lnTo>
                <a:lnTo>
                  <a:pt x="1511868" y="18867"/>
                </a:lnTo>
                <a:lnTo>
                  <a:pt x="1526463" y="22071"/>
                </a:lnTo>
                <a:lnTo>
                  <a:pt x="1541414" y="25275"/>
                </a:lnTo>
                <a:lnTo>
                  <a:pt x="1556010" y="29547"/>
                </a:lnTo>
                <a:lnTo>
                  <a:pt x="1570605" y="33463"/>
                </a:lnTo>
                <a:lnTo>
                  <a:pt x="1584844" y="37378"/>
                </a:lnTo>
                <a:lnTo>
                  <a:pt x="1599440" y="41650"/>
                </a:lnTo>
                <a:lnTo>
                  <a:pt x="1613323" y="46634"/>
                </a:lnTo>
                <a:lnTo>
                  <a:pt x="1627207" y="51618"/>
                </a:lnTo>
                <a:lnTo>
                  <a:pt x="1641446" y="56602"/>
                </a:lnTo>
                <a:lnTo>
                  <a:pt x="1655329" y="62298"/>
                </a:lnTo>
                <a:lnTo>
                  <a:pt x="1669213" y="67637"/>
                </a:lnTo>
                <a:lnTo>
                  <a:pt x="1682384" y="73333"/>
                </a:lnTo>
                <a:lnTo>
                  <a:pt x="1695912" y="79385"/>
                </a:lnTo>
                <a:lnTo>
                  <a:pt x="1709083" y="85793"/>
                </a:lnTo>
                <a:lnTo>
                  <a:pt x="1722255" y="91844"/>
                </a:lnTo>
                <a:lnTo>
                  <a:pt x="1735070" y="98964"/>
                </a:lnTo>
                <a:lnTo>
                  <a:pt x="1747885" y="105728"/>
                </a:lnTo>
                <a:lnTo>
                  <a:pt x="1760701" y="112491"/>
                </a:lnTo>
                <a:lnTo>
                  <a:pt x="1773160" y="119967"/>
                </a:lnTo>
                <a:lnTo>
                  <a:pt x="1785264" y="127443"/>
                </a:lnTo>
                <a:lnTo>
                  <a:pt x="1797723" y="135274"/>
                </a:lnTo>
                <a:lnTo>
                  <a:pt x="1809827" y="142750"/>
                </a:lnTo>
                <a:lnTo>
                  <a:pt x="1821218" y="151294"/>
                </a:lnTo>
                <a:lnTo>
                  <a:pt x="1833322" y="159125"/>
                </a:lnTo>
                <a:lnTo>
                  <a:pt x="1844713" y="168025"/>
                </a:lnTo>
                <a:lnTo>
                  <a:pt x="1856105" y="176213"/>
                </a:lnTo>
                <a:lnTo>
                  <a:pt x="1867496" y="185468"/>
                </a:lnTo>
                <a:lnTo>
                  <a:pt x="1878532" y="194368"/>
                </a:lnTo>
                <a:lnTo>
                  <a:pt x="1889211" y="203623"/>
                </a:lnTo>
                <a:lnTo>
                  <a:pt x="1900247" y="212879"/>
                </a:lnTo>
                <a:lnTo>
                  <a:pt x="1910927" y="222491"/>
                </a:lnTo>
                <a:lnTo>
                  <a:pt x="1921250" y="232102"/>
                </a:lnTo>
                <a:lnTo>
                  <a:pt x="1931930" y="242070"/>
                </a:lnTo>
                <a:lnTo>
                  <a:pt x="1941897" y="252037"/>
                </a:lnTo>
                <a:lnTo>
                  <a:pt x="1951865" y="262005"/>
                </a:lnTo>
                <a:lnTo>
                  <a:pt x="1961476" y="272685"/>
                </a:lnTo>
                <a:lnTo>
                  <a:pt x="1971444" y="283008"/>
                </a:lnTo>
                <a:lnTo>
                  <a:pt x="1981056" y="293688"/>
                </a:lnTo>
                <a:lnTo>
                  <a:pt x="1990311" y="304723"/>
                </a:lnTo>
                <a:lnTo>
                  <a:pt x="1999567" y="315403"/>
                </a:lnTo>
                <a:lnTo>
                  <a:pt x="2008466" y="326794"/>
                </a:lnTo>
                <a:lnTo>
                  <a:pt x="2017722" y="337830"/>
                </a:lnTo>
                <a:lnTo>
                  <a:pt x="2034453" y="360257"/>
                </a:lnTo>
                <a:lnTo>
                  <a:pt x="2050829" y="383040"/>
                </a:lnTo>
                <a:lnTo>
                  <a:pt x="2066136" y="406535"/>
                </a:lnTo>
                <a:lnTo>
                  <a:pt x="2081087" y="430742"/>
                </a:lnTo>
                <a:lnTo>
                  <a:pt x="2095327" y="454949"/>
                </a:lnTo>
                <a:lnTo>
                  <a:pt x="2108854" y="480224"/>
                </a:lnTo>
                <a:lnTo>
                  <a:pt x="2122025" y="505855"/>
                </a:lnTo>
                <a:lnTo>
                  <a:pt x="2134129" y="532197"/>
                </a:lnTo>
                <a:lnTo>
                  <a:pt x="2146232" y="558540"/>
                </a:lnTo>
                <a:lnTo>
                  <a:pt x="2157268" y="585951"/>
                </a:lnTo>
                <a:lnTo>
                  <a:pt x="2167947" y="613362"/>
                </a:lnTo>
                <a:lnTo>
                  <a:pt x="2177915" y="641841"/>
                </a:lnTo>
                <a:lnTo>
                  <a:pt x="2187171" y="670676"/>
                </a:lnTo>
                <a:lnTo>
                  <a:pt x="2196427" y="699510"/>
                </a:lnTo>
                <a:lnTo>
                  <a:pt x="2204614" y="729057"/>
                </a:lnTo>
                <a:lnTo>
                  <a:pt x="2212446" y="759316"/>
                </a:lnTo>
                <a:lnTo>
                  <a:pt x="2219565" y="790286"/>
                </a:lnTo>
                <a:lnTo>
                  <a:pt x="2226685" y="820901"/>
                </a:lnTo>
                <a:lnTo>
                  <a:pt x="2232737" y="852584"/>
                </a:lnTo>
                <a:lnTo>
                  <a:pt x="2238432" y="884622"/>
                </a:lnTo>
                <a:lnTo>
                  <a:pt x="2243772" y="917017"/>
                </a:lnTo>
                <a:lnTo>
                  <a:pt x="2248400" y="949768"/>
                </a:lnTo>
                <a:lnTo>
                  <a:pt x="2252316" y="982874"/>
                </a:lnTo>
                <a:lnTo>
                  <a:pt x="2256232" y="1016693"/>
                </a:lnTo>
                <a:lnTo>
                  <a:pt x="2259080" y="1050867"/>
                </a:lnTo>
                <a:lnTo>
                  <a:pt x="2262283" y="1084686"/>
                </a:lnTo>
                <a:lnTo>
                  <a:pt x="2264420" y="1119928"/>
                </a:lnTo>
                <a:lnTo>
                  <a:pt x="2266199" y="1155171"/>
                </a:lnTo>
                <a:lnTo>
                  <a:pt x="2267623" y="1190769"/>
                </a:lnTo>
                <a:lnTo>
                  <a:pt x="2268691" y="1226724"/>
                </a:lnTo>
                <a:lnTo>
                  <a:pt x="2269047" y="1263034"/>
                </a:lnTo>
                <a:lnTo>
                  <a:pt x="2269403" y="1299701"/>
                </a:lnTo>
                <a:lnTo>
                  <a:pt x="2269403" y="1325332"/>
                </a:lnTo>
                <a:lnTo>
                  <a:pt x="2269759" y="1351319"/>
                </a:lnTo>
                <a:lnTo>
                  <a:pt x="2270115" y="1376949"/>
                </a:lnTo>
                <a:lnTo>
                  <a:pt x="2270827" y="1402936"/>
                </a:lnTo>
                <a:lnTo>
                  <a:pt x="2271895" y="1428567"/>
                </a:lnTo>
                <a:lnTo>
                  <a:pt x="2273319" y="1454554"/>
                </a:lnTo>
                <a:lnTo>
                  <a:pt x="2274743" y="1480185"/>
                </a:lnTo>
                <a:lnTo>
                  <a:pt x="2276523" y="1506172"/>
                </a:lnTo>
                <a:lnTo>
                  <a:pt x="2279015" y="1531803"/>
                </a:lnTo>
                <a:lnTo>
                  <a:pt x="2281151" y="1557434"/>
                </a:lnTo>
                <a:lnTo>
                  <a:pt x="2283643" y="1582709"/>
                </a:lnTo>
                <a:lnTo>
                  <a:pt x="2286490" y="1608340"/>
                </a:lnTo>
                <a:lnTo>
                  <a:pt x="2289694" y="1633615"/>
                </a:lnTo>
                <a:lnTo>
                  <a:pt x="2293254" y="1659245"/>
                </a:lnTo>
                <a:lnTo>
                  <a:pt x="2297170" y="1684520"/>
                </a:lnTo>
                <a:lnTo>
                  <a:pt x="2301086" y="1709439"/>
                </a:lnTo>
                <a:lnTo>
                  <a:pt x="2305358" y="1734714"/>
                </a:lnTo>
                <a:lnTo>
                  <a:pt x="2309629" y="1759633"/>
                </a:lnTo>
                <a:lnTo>
                  <a:pt x="2314969" y="1784908"/>
                </a:lnTo>
                <a:lnTo>
                  <a:pt x="2319953" y="1809471"/>
                </a:lnTo>
                <a:lnTo>
                  <a:pt x="2325293" y="1834390"/>
                </a:lnTo>
                <a:lnTo>
                  <a:pt x="2331345" y="1858953"/>
                </a:lnTo>
                <a:lnTo>
                  <a:pt x="2337396" y="1883160"/>
                </a:lnTo>
                <a:lnTo>
                  <a:pt x="2343804" y="1908079"/>
                </a:lnTo>
                <a:lnTo>
                  <a:pt x="2350568" y="1931930"/>
                </a:lnTo>
                <a:lnTo>
                  <a:pt x="2357687" y="1956493"/>
                </a:lnTo>
                <a:lnTo>
                  <a:pt x="2365163" y="1980344"/>
                </a:lnTo>
                <a:lnTo>
                  <a:pt x="2372639" y="2004195"/>
                </a:lnTo>
                <a:lnTo>
                  <a:pt x="2380470" y="2028046"/>
                </a:lnTo>
                <a:lnTo>
                  <a:pt x="2389014" y="2051541"/>
                </a:lnTo>
                <a:lnTo>
                  <a:pt x="2397558" y="2075036"/>
                </a:lnTo>
                <a:lnTo>
                  <a:pt x="2406813" y="2098175"/>
                </a:lnTo>
                <a:lnTo>
                  <a:pt x="2416069" y="2121314"/>
                </a:lnTo>
                <a:lnTo>
                  <a:pt x="2425680" y="2144453"/>
                </a:lnTo>
                <a:lnTo>
                  <a:pt x="2436004" y="2167592"/>
                </a:lnTo>
                <a:lnTo>
                  <a:pt x="2445972" y="2190375"/>
                </a:lnTo>
                <a:lnTo>
                  <a:pt x="2456651" y="2212802"/>
                </a:lnTo>
                <a:lnTo>
                  <a:pt x="2467331" y="2235585"/>
                </a:lnTo>
                <a:lnTo>
                  <a:pt x="2478722" y="2258012"/>
                </a:lnTo>
                <a:lnTo>
                  <a:pt x="2490470" y="2280439"/>
                </a:lnTo>
                <a:lnTo>
                  <a:pt x="2501861" y="2302866"/>
                </a:lnTo>
                <a:lnTo>
                  <a:pt x="2513965" y="2324937"/>
                </a:lnTo>
                <a:lnTo>
                  <a:pt x="2526780" y="2346652"/>
                </a:lnTo>
                <a:lnTo>
                  <a:pt x="2539240" y="2368367"/>
                </a:lnTo>
                <a:lnTo>
                  <a:pt x="2552055" y="2390438"/>
                </a:lnTo>
                <a:lnTo>
                  <a:pt x="2565226" y="2411797"/>
                </a:lnTo>
                <a:lnTo>
                  <a:pt x="2579110" y="2433156"/>
                </a:lnTo>
                <a:lnTo>
                  <a:pt x="2592993" y="2454516"/>
                </a:lnTo>
                <a:lnTo>
                  <a:pt x="2606521" y="2475875"/>
                </a:lnTo>
                <a:lnTo>
                  <a:pt x="2621116" y="2496878"/>
                </a:lnTo>
                <a:lnTo>
                  <a:pt x="2635711" y="2517525"/>
                </a:lnTo>
                <a:lnTo>
                  <a:pt x="2650663" y="2538172"/>
                </a:lnTo>
                <a:lnTo>
                  <a:pt x="2665970" y="2558819"/>
                </a:lnTo>
                <a:lnTo>
                  <a:pt x="2681278" y="2579466"/>
                </a:lnTo>
                <a:lnTo>
                  <a:pt x="2697297" y="2599402"/>
                </a:lnTo>
                <a:lnTo>
                  <a:pt x="2712960" y="2619692"/>
                </a:lnTo>
                <a:lnTo>
                  <a:pt x="2728979" y="2639272"/>
                </a:lnTo>
                <a:lnTo>
                  <a:pt x="2745711" y="2659207"/>
                </a:lnTo>
                <a:lnTo>
                  <a:pt x="2762442" y="2678430"/>
                </a:lnTo>
                <a:lnTo>
                  <a:pt x="2779529" y="2698009"/>
                </a:lnTo>
                <a:lnTo>
                  <a:pt x="2796617" y="2717588"/>
                </a:lnTo>
                <a:lnTo>
                  <a:pt x="2814416" y="2736456"/>
                </a:lnTo>
                <a:lnTo>
                  <a:pt x="2832215" y="2755323"/>
                </a:lnTo>
                <a:lnTo>
                  <a:pt x="2850014" y="2773834"/>
                </a:lnTo>
                <a:lnTo>
                  <a:pt x="2869237" y="2793057"/>
                </a:lnTo>
                <a:lnTo>
                  <a:pt x="2888817" y="2811924"/>
                </a:lnTo>
                <a:lnTo>
                  <a:pt x="2908040" y="2830791"/>
                </a:lnTo>
                <a:lnTo>
                  <a:pt x="2927975" y="2849303"/>
                </a:lnTo>
                <a:lnTo>
                  <a:pt x="2947910" y="2867458"/>
                </a:lnTo>
                <a:lnTo>
                  <a:pt x="2968557" y="2885613"/>
                </a:lnTo>
                <a:lnTo>
                  <a:pt x="2988848" y="2903768"/>
                </a:lnTo>
                <a:lnTo>
                  <a:pt x="3010207" y="2921568"/>
                </a:lnTo>
                <a:lnTo>
                  <a:pt x="3031211" y="2939011"/>
                </a:lnTo>
                <a:lnTo>
                  <a:pt x="3052926" y="2956454"/>
                </a:lnTo>
                <a:lnTo>
                  <a:pt x="3074285" y="2973897"/>
                </a:lnTo>
                <a:lnTo>
                  <a:pt x="3096356" y="2990985"/>
                </a:lnTo>
                <a:lnTo>
                  <a:pt x="3118783" y="3007716"/>
                </a:lnTo>
                <a:lnTo>
                  <a:pt x="3140854" y="3024803"/>
                </a:lnTo>
                <a:lnTo>
                  <a:pt x="3163637" y="3041178"/>
                </a:lnTo>
                <a:lnTo>
                  <a:pt x="3186420" y="3057910"/>
                </a:lnTo>
                <a:lnTo>
                  <a:pt x="3209559" y="3073929"/>
                </a:lnTo>
                <a:lnTo>
                  <a:pt x="3232698" y="3090304"/>
                </a:lnTo>
                <a:lnTo>
                  <a:pt x="3256193" y="3106324"/>
                </a:lnTo>
                <a:lnTo>
                  <a:pt x="3279688" y="3121987"/>
                </a:lnTo>
                <a:lnTo>
                  <a:pt x="3303539" y="3138006"/>
                </a:lnTo>
                <a:lnTo>
                  <a:pt x="3327746" y="3153670"/>
                </a:lnTo>
                <a:lnTo>
                  <a:pt x="3351597" y="3168977"/>
                </a:lnTo>
                <a:lnTo>
                  <a:pt x="3375804" y="3183928"/>
                </a:lnTo>
                <a:lnTo>
                  <a:pt x="3424930" y="3214187"/>
                </a:lnTo>
                <a:lnTo>
                  <a:pt x="3474768" y="3244090"/>
                </a:lnTo>
                <a:lnTo>
                  <a:pt x="3524961" y="3273637"/>
                </a:lnTo>
                <a:lnTo>
                  <a:pt x="3575867" y="3302115"/>
                </a:lnTo>
                <a:lnTo>
                  <a:pt x="3628197" y="3331306"/>
                </a:lnTo>
                <a:lnTo>
                  <a:pt x="3680883" y="3360141"/>
                </a:lnTo>
                <a:lnTo>
                  <a:pt x="3733925" y="3388264"/>
                </a:lnTo>
                <a:lnTo>
                  <a:pt x="3787678" y="3416030"/>
                </a:lnTo>
                <a:lnTo>
                  <a:pt x="3841432" y="3443441"/>
                </a:lnTo>
                <a:lnTo>
                  <a:pt x="3895542" y="3470496"/>
                </a:lnTo>
                <a:lnTo>
                  <a:pt x="3949651" y="3497195"/>
                </a:lnTo>
                <a:lnTo>
                  <a:pt x="4004829" y="3523538"/>
                </a:lnTo>
                <a:lnTo>
                  <a:pt x="4059295" y="3549525"/>
                </a:lnTo>
                <a:lnTo>
                  <a:pt x="4114472" y="3575512"/>
                </a:lnTo>
                <a:lnTo>
                  <a:pt x="4169650" y="3601143"/>
                </a:lnTo>
                <a:lnTo>
                  <a:pt x="4224828" y="3626773"/>
                </a:lnTo>
                <a:lnTo>
                  <a:pt x="4280005" y="3651692"/>
                </a:lnTo>
                <a:lnTo>
                  <a:pt x="4335539" y="3676967"/>
                </a:lnTo>
                <a:lnTo>
                  <a:pt x="4391429" y="3701886"/>
                </a:lnTo>
                <a:lnTo>
                  <a:pt x="4446962" y="3726805"/>
                </a:lnTo>
                <a:lnTo>
                  <a:pt x="4484697" y="3744604"/>
                </a:lnTo>
                <a:lnTo>
                  <a:pt x="4521719" y="3762760"/>
                </a:lnTo>
                <a:lnTo>
                  <a:pt x="4557673" y="3781627"/>
                </a:lnTo>
                <a:lnTo>
                  <a:pt x="4592560" y="3801206"/>
                </a:lnTo>
                <a:lnTo>
                  <a:pt x="4626735" y="3821497"/>
                </a:lnTo>
                <a:lnTo>
                  <a:pt x="4659841" y="3842144"/>
                </a:lnTo>
                <a:lnTo>
                  <a:pt x="4691880" y="3863859"/>
                </a:lnTo>
                <a:lnTo>
                  <a:pt x="4722850" y="3885930"/>
                </a:lnTo>
                <a:lnTo>
                  <a:pt x="4752397" y="3908357"/>
                </a:lnTo>
                <a:lnTo>
                  <a:pt x="4781588" y="3931852"/>
                </a:lnTo>
                <a:lnTo>
                  <a:pt x="4809355" y="3955347"/>
                </a:lnTo>
                <a:lnTo>
                  <a:pt x="4836054" y="3979554"/>
                </a:lnTo>
                <a:lnTo>
                  <a:pt x="4862040" y="4004473"/>
                </a:lnTo>
                <a:lnTo>
                  <a:pt x="4886603" y="4029748"/>
                </a:lnTo>
                <a:lnTo>
                  <a:pt x="4910098" y="4055379"/>
                </a:lnTo>
                <a:lnTo>
                  <a:pt x="4932881" y="4081722"/>
                </a:lnTo>
                <a:lnTo>
                  <a:pt x="4954241" y="4108421"/>
                </a:lnTo>
                <a:lnTo>
                  <a:pt x="4974532" y="4135476"/>
                </a:lnTo>
                <a:lnTo>
                  <a:pt x="4993755" y="4163243"/>
                </a:lnTo>
                <a:lnTo>
                  <a:pt x="5011910" y="4191009"/>
                </a:lnTo>
                <a:lnTo>
                  <a:pt x="5028997" y="4219488"/>
                </a:lnTo>
                <a:lnTo>
                  <a:pt x="5045017" y="4248323"/>
                </a:lnTo>
                <a:lnTo>
                  <a:pt x="5059612" y="4277514"/>
                </a:lnTo>
                <a:lnTo>
                  <a:pt x="5073495" y="4307061"/>
                </a:lnTo>
                <a:lnTo>
                  <a:pt x="5085955" y="4336963"/>
                </a:lnTo>
                <a:lnTo>
                  <a:pt x="5097346" y="4367222"/>
                </a:lnTo>
                <a:lnTo>
                  <a:pt x="5107670" y="4397481"/>
                </a:lnTo>
                <a:lnTo>
                  <a:pt x="5116570" y="4428095"/>
                </a:lnTo>
                <a:lnTo>
                  <a:pt x="5124757" y="4459422"/>
                </a:lnTo>
                <a:lnTo>
                  <a:pt x="5131521" y="4490749"/>
                </a:lnTo>
                <a:lnTo>
                  <a:pt x="5136861" y="4522431"/>
                </a:lnTo>
                <a:lnTo>
                  <a:pt x="5141844" y="4553758"/>
                </a:lnTo>
                <a:lnTo>
                  <a:pt x="5143624" y="4569777"/>
                </a:lnTo>
                <a:lnTo>
                  <a:pt x="5145048" y="4586153"/>
                </a:lnTo>
                <a:lnTo>
                  <a:pt x="5146116" y="4602172"/>
                </a:lnTo>
                <a:lnTo>
                  <a:pt x="5146828" y="4618547"/>
                </a:lnTo>
                <a:lnTo>
                  <a:pt x="5147184" y="4634567"/>
                </a:lnTo>
                <a:lnTo>
                  <a:pt x="5147540" y="4650942"/>
                </a:lnTo>
                <a:lnTo>
                  <a:pt x="5147540" y="4666961"/>
                </a:lnTo>
                <a:lnTo>
                  <a:pt x="5146828" y="4683337"/>
                </a:lnTo>
                <a:lnTo>
                  <a:pt x="5146116" y="4699712"/>
                </a:lnTo>
                <a:lnTo>
                  <a:pt x="5145404" y="4716087"/>
                </a:lnTo>
                <a:lnTo>
                  <a:pt x="5143980" y="4732106"/>
                </a:lnTo>
                <a:lnTo>
                  <a:pt x="5142200" y="4748482"/>
                </a:lnTo>
                <a:lnTo>
                  <a:pt x="5140421" y="4764501"/>
                </a:lnTo>
                <a:lnTo>
                  <a:pt x="5137929" y="4780876"/>
                </a:lnTo>
                <a:lnTo>
                  <a:pt x="5135437" y="4797252"/>
                </a:lnTo>
                <a:lnTo>
                  <a:pt x="5132589" y="4813271"/>
                </a:lnTo>
                <a:lnTo>
                  <a:pt x="5129385" y="4829646"/>
                </a:lnTo>
                <a:lnTo>
                  <a:pt x="5126181" y="4846022"/>
                </a:lnTo>
                <a:lnTo>
                  <a:pt x="5122265" y="4862041"/>
                </a:lnTo>
                <a:lnTo>
                  <a:pt x="5117994" y="4878416"/>
                </a:lnTo>
                <a:lnTo>
                  <a:pt x="5113722" y="4894791"/>
                </a:lnTo>
                <a:lnTo>
                  <a:pt x="5109094" y="4910811"/>
                </a:lnTo>
                <a:lnTo>
                  <a:pt x="5104466" y="4926830"/>
                </a:lnTo>
                <a:lnTo>
                  <a:pt x="5098770" y="4943205"/>
                </a:lnTo>
                <a:lnTo>
                  <a:pt x="5093431" y="4959225"/>
                </a:lnTo>
                <a:lnTo>
                  <a:pt x="5087735" y="4975244"/>
                </a:lnTo>
                <a:lnTo>
                  <a:pt x="5081683" y="4991263"/>
                </a:lnTo>
                <a:lnTo>
                  <a:pt x="5075275" y="5006927"/>
                </a:lnTo>
                <a:lnTo>
                  <a:pt x="5068512" y="5022946"/>
                </a:lnTo>
                <a:lnTo>
                  <a:pt x="5061748" y="5038609"/>
                </a:lnTo>
                <a:lnTo>
                  <a:pt x="5054628" y="5054629"/>
                </a:lnTo>
                <a:lnTo>
                  <a:pt x="5046797" y="5070292"/>
                </a:lnTo>
                <a:lnTo>
                  <a:pt x="5039321" y="5085955"/>
                </a:lnTo>
                <a:lnTo>
                  <a:pt x="5031133" y="5101619"/>
                </a:lnTo>
                <a:lnTo>
                  <a:pt x="5022946" y="5117282"/>
                </a:lnTo>
                <a:lnTo>
                  <a:pt x="5014046" y="5132589"/>
                </a:lnTo>
                <a:lnTo>
                  <a:pt x="5005146" y="5147897"/>
                </a:lnTo>
                <a:lnTo>
                  <a:pt x="4995891" y="5162848"/>
                </a:lnTo>
                <a:lnTo>
                  <a:pt x="4986279" y="5177799"/>
                </a:lnTo>
                <a:lnTo>
                  <a:pt x="4976312" y="5193107"/>
                </a:lnTo>
                <a:lnTo>
                  <a:pt x="4966344" y="5208058"/>
                </a:lnTo>
                <a:lnTo>
                  <a:pt x="4955664" y="5223009"/>
                </a:lnTo>
                <a:lnTo>
                  <a:pt x="4944629" y="5237605"/>
                </a:lnTo>
                <a:lnTo>
                  <a:pt x="4933593" y="5252556"/>
                </a:lnTo>
                <a:lnTo>
                  <a:pt x="4922202" y="5266796"/>
                </a:lnTo>
                <a:lnTo>
                  <a:pt x="4910098" y="5281035"/>
                </a:lnTo>
                <a:lnTo>
                  <a:pt x="4898351" y="5295630"/>
                </a:lnTo>
                <a:lnTo>
                  <a:pt x="4885891" y="5309870"/>
                </a:lnTo>
                <a:lnTo>
                  <a:pt x="4873076" y="5324109"/>
                </a:lnTo>
                <a:lnTo>
                  <a:pt x="4860261" y="5338349"/>
                </a:lnTo>
                <a:lnTo>
                  <a:pt x="4846733" y="5351876"/>
                </a:lnTo>
                <a:lnTo>
                  <a:pt x="4833206" y="5365759"/>
                </a:lnTo>
                <a:lnTo>
                  <a:pt x="4819322" y="5379643"/>
                </a:lnTo>
                <a:lnTo>
                  <a:pt x="4805083" y="5393170"/>
                </a:lnTo>
                <a:lnTo>
                  <a:pt x="4790843" y="5406342"/>
                </a:lnTo>
                <a:lnTo>
                  <a:pt x="4775892" y="5419869"/>
                </a:lnTo>
                <a:lnTo>
                  <a:pt x="4760941" y="5433041"/>
                </a:lnTo>
                <a:lnTo>
                  <a:pt x="4745277" y="5446212"/>
                </a:lnTo>
                <a:lnTo>
                  <a:pt x="4729614" y="5459383"/>
                </a:lnTo>
                <a:lnTo>
                  <a:pt x="4713595" y="5471843"/>
                </a:lnTo>
                <a:lnTo>
                  <a:pt x="4697219" y="5484658"/>
                </a:lnTo>
                <a:lnTo>
                  <a:pt x="4680844" y="5497474"/>
                </a:lnTo>
                <a:lnTo>
                  <a:pt x="4664113" y="5509577"/>
                </a:lnTo>
                <a:lnTo>
                  <a:pt x="4646670" y="5522037"/>
                </a:lnTo>
                <a:lnTo>
                  <a:pt x="4628870" y="5533784"/>
                </a:lnTo>
                <a:lnTo>
                  <a:pt x="4610715" y="5545176"/>
                </a:lnTo>
                <a:lnTo>
                  <a:pt x="4592204" y="5556211"/>
                </a:lnTo>
                <a:lnTo>
                  <a:pt x="4573693" y="5567603"/>
                </a:lnTo>
                <a:lnTo>
                  <a:pt x="4554826" y="5578282"/>
                </a:lnTo>
                <a:lnTo>
                  <a:pt x="4535958" y="5588962"/>
                </a:lnTo>
                <a:lnTo>
                  <a:pt x="4517091" y="5599285"/>
                </a:lnTo>
                <a:lnTo>
                  <a:pt x="4497868" y="5609253"/>
                </a:lnTo>
                <a:lnTo>
                  <a:pt x="4478289" y="5619577"/>
                </a:lnTo>
                <a:lnTo>
                  <a:pt x="4458710" y="5629188"/>
                </a:lnTo>
                <a:lnTo>
                  <a:pt x="4438419" y="5638800"/>
                </a:lnTo>
                <a:lnTo>
                  <a:pt x="4418483" y="5647699"/>
                </a:lnTo>
                <a:lnTo>
                  <a:pt x="4398548" y="5656955"/>
                </a:lnTo>
                <a:lnTo>
                  <a:pt x="4377901" y="5665499"/>
                </a:lnTo>
                <a:lnTo>
                  <a:pt x="4357610" y="5674398"/>
                </a:lnTo>
                <a:lnTo>
                  <a:pt x="4336963" y="5682586"/>
                </a:lnTo>
                <a:lnTo>
                  <a:pt x="4315604" y="5690774"/>
                </a:lnTo>
                <a:lnTo>
                  <a:pt x="4294957" y="5698605"/>
                </a:lnTo>
                <a:lnTo>
                  <a:pt x="4273598" y="5706081"/>
                </a:lnTo>
                <a:lnTo>
                  <a:pt x="4252239" y="5713557"/>
                </a:lnTo>
                <a:lnTo>
                  <a:pt x="4230523" y="5720676"/>
                </a:lnTo>
                <a:lnTo>
                  <a:pt x="4208808" y="5727440"/>
                </a:lnTo>
                <a:lnTo>
                  <a:pt x="4187093" y="5733848"/>
                </a:lnTo>
                <a:lnTo>
                  <a:pt x="4165378" y="5740255"/>
                </a:lnTo>
                <a:lnTo>
                  <a:pt x="4142595" y="5746307"/>
                </a:lnTo>
                <a:lnTo>
                  <a:pt x="4120524" y="5752003"/>
                </a:lnTo>
                <a:lnTo>
                  <a:pt x="4098097" y="5757699"/>
                </a:lnTo>
                <a:lnTo>
                  <a:pt x="4075670" y="5763038"/>
                </a:lnTo>
                <a:lnTo>
                  <a:pt x="4052531" y="5767666"/>
                </a:lnTo>
                <a:lnTo>
                  <a:pt x="4029748" y="5772650"/>
                </a:lnTo>
                <a:lnTo>
                  <a:pt x="4006609" y="5776922"/>
                </a:lnTo>
                <a:lnTo>
                  <a:pt x="3983470" y="5781194"/>
                </a:lnTo>
                <a:lnTo>
                  <a:pt x="3959975" y="5785110"/>
                </a:lnTo>
                <a:lnTo>
                  <a:pt x="3936124" y="5788669"/>
                </a:lnTo>
                <a:lnTo>
                  <a:pt x="3911917" y="5792229"/>
                </a:lnTo>
                <a:lnTo>
                  <a:pt x="3888066" y="5795433"/>
                </a:lnTo>
                <a:lnTo>
                  <a:pt x="3863859" y="5798281"/>
                </a:lnTo>
                <a:lnTo>
                  <a:pt x="3839652" y="5800773"/>
                </a:lnTo>
                <a:lnTo>
                  <a:pt x="3815445" y="5803265"/>
                </a:lnTo>
                <a:lnTo>
                  <a:pt x="3790526" y="5805401"/>
                </a:lnTo>
                <a:lnTo>
                  <a:pt x="3766319" y="5807893"/>
                </a:lnTo>
                <a:lnTo>
                  <a:pt x="3741400" y="5809672"/>
                </a:lnTo>
                <a:lnTo>
                  <a:pt x="3716481" y="5811096"/>
                </a:lnTo>
                <a:lnTo>
                  <a:pt x="3691918" y="5812164"/>
                </a:lnTo>
                <a:lnTo>
                  <a:pt x="3666643" y="5813232"/>
                </a:lnTo>
                <a:lnTo>
                  <a:pt x="3641724" y="5813944"/>
                </a:lnTo>
                <a:lnTo>
                  <a:pt x="3616450" y="5814656"/>
                </a:lnTo>
                <a:lnTo>
                  <a:pt x="3591175" y="5815012"/>
                </a:lnTo>
                <a:lnTo>
                  <a:pt x="3565900" y="5815012"/>
                </a:lnTo>
                <a:lnTo>
                  <a:pt x="3540625" y="5815012"/>
                </a:lnTo>
                <a:lnTo>
                  <a:pt x="3514994" y="5814656"/>
                </a:lnTo>
                <a:lnTo>
                  <a:pt x="3489719" y="5813944"/>
                </a:lnTo>
                <a:lnTo>
                  <a:pt x="3464088" y="5813232"/>
                </a:lnTo>
                <a:lnTo>
                  <a:pt x="3438457" y="5812164"/>
                </a:lnTo>
                <a:lnTo>
                  <a:pt x="3413182" y="5810740"/>
                </a:lnTo>
                <a:lnTo>
                  <a:pt x="3387195" y="5809316"/>
                </a:lnTo>
                <a:lnTo>
                  <a:pt x="3361564" y="5807537"/>
                </a:lnTo>
                <a:lnTo>
                  <a:pt x="3335578" y="5805401"/>
                </a:lnTo>
                <a:lnTo>
                  <a:pt x="3309947" y="5803265"/>
                </a:lnTo>
                <a:lnTo>
                  <a:pt x="3283960" y="5800773"/>
                </a:lnTo>
                <a:lnTo>
                  <a:pt x="3258329" y="5798281"/>
                </a:lnTo>
                <a:lnTo>
                  <a:pt x="3232342" y="5795433"/>
                </a:lnTo>
                <a:lnTo>
                  <a:pt x="3206711" y="5792229"/>
                </a:lnTo>
                <a:lnTo>
                  <a:pt x="3180724" y="5788669"/>
                </a:lnTo>
                <a:lnTo>
                  <a:pt x="3128038" y="5781550"/>
                </a:lnTo>
                <a:lnTo>
                  <a:pt x="3075353" y="5773718"/>
                </a:lnTo>
                <a:lnTo>
                  <a:pt x="3022667" y="5764818"/>
                </a:lnTo>
                <a:lnTo>
                  <a:pt x="2969981" y="5755919"/>
                </a:lnTo>
                <a:lnTo>
                  <a:pt x="2917651" y="5745951"/>
                </a:lnTo>
                <a:lnTo>
                  <a:pt x="2865678" y="5735272"/>
                </a:lnTo>
                <a:lnTo>
                  <a:pt x="2813704" y="5724592"/>
                </a:lnTo>
                <a:lnTo>
                  <a:pt x="2761730" y="5712845"/>
                </a:lnTo>
                <a:lnTo>
                  <a:pt x="2710468" y="5700385"/>
                </a:lnTo>
                <a:lnTo>
                  <a:pt x="2659562" y="5687926"/>
                </a:lnTo>
                <a:lnTo>
                  <a:pt x="2609013" y="5674398"/>
                </a:lnTo>
                <a:lnTo>
                  <a:pt x="2558819" y="5660515"/>
                </a:lnTo>
                <a:lnTo>
                  <a:pt x="2508625" y="5645919"/>
                </a:lnTo>
                <a:lnTo>
                  <a:pt x="2459143" y="5630612"/>
                </a:lnTo>
                <a:lnTo>
                  <a:pt x="2410373" y="5614949"/>
                </a:lnTo>
                <a:lnTo>
                  <a:pt x="2361959" y="5599285"/>
                </a:lnTo>
                <a:lnTo>
                  <a:pt x="2314257" y="5582554"/>
                </a:lnTo>
                <a:lnTo>
                  <a:pt x="2266911" y="5565111"/>
                </a:lnTo>
                <a:lnTo>
                  <a:pt x="2220277" y="5547312"/>
                </a:lnTo>
                <a:lnTo>
                  <a:pt x="2174355" y="5529156"/>
                </a:lnTo>
                <a:lnTo>
                  <a:pt x="2129145" y="5509933"/>
                </a:lnTo>
                <a:lnTo>
                  <a:pt x="2084291" y="5490710"/>
                </a:lnTo>
                <a:lnTo>
                  <a:pt x="2040505" y="5470775"/>
                </a:lnTo>
                <a:lnTo>
                  <a:pt x="1997431" y="5450484"/>
                </a:lnTo>
                <a:lnTo>
                  <a:pt x="1955425" y="5429837"/>
                </a:lnTo>
                <a:lnTo>
                  <a:pt x="1914130" y="5408834"/>
                </a:lnTo>
                <a:lnTo>
                  <a:pt x="1873192" y="5386763"/>
                </a:lnTo>
                <a:lnTo>
                  <a:pt x="1833678" y="5364335"/>
                </a:lnTo>
                <a:lnTo>
                  <a:pt x="1795231" y="5341908"/>
                </a:lnTo>
                <a:lnTo>
                  <a:pt x="1757853" y="5318413"/>
                </a:lnTo>
                <a:lnTo>
                  <a:pt x="1721187" y="5294918"/>
                </a:lnTo>
                <a:lnTo>
                  <a:pt x="1685588" y="5271067"/>
                </a:lnTo>
                <a:lnTo>
                  <a:pt x="1660669" y="5253980"/>
                </a:lnTo>
                <a:lnTo>
                  <a:pt x="1636462" y="5236537"/>
                </a:lnTo>
                <a:lnTo>
                  <a:pt x="1611899" y="5219094"/>
                </a:lnTo>
                <a:lnTo>
                  <a:pt x="1587692" y="5201650"/>
                </a:lnTo>
                <a:lnTo>
                  <a:pt x="1563841" y="5183851"/>
                </a:lnTo>
                <a:lnTo>
                  <a:pt x="1539634" y="5166052"/>
                </a:lnTo>
                <a:lnTo>
                  <a:pt x="1515783" y="5148253"/>
                </a:lnTo>
                <a:lnTo>
                  <a:pt x="1492289" y="5130097"/>
                </a:lnTo>
                <a:lnTo>
                  <a:pt x="1468793" y="5111586"/>
                </a:lnTo>
                <a:lnTo>
                  <a:pt x="1445298" y="5093075"/>
                </a:lnTo>
                <a:lnTo>
                  <a:pt x="1421803" y="5074564"/>
                </a:lnTo>
                <a:lnTo>
                  <a:pt x="1399020" y="5056053"/>
                </a:lnTo>
                <a:lnTo>
                  <a:pt x="1376237" y="5037185"/>
                </a:lnTo>
                <a:lnTo>
                  <a:pt x="1353454" y="5018318"/>
                </a:lnTo>
                <a:lnTo>
                  <a:pt x="1330671" y="4999451"/>
                </a:lnTo>
                <a:lnTo>
                  <a:pt x="1308244" y="4980228"/>
                </a:lnTo>
                <a:lnTo>
                  <a:pt x="1286173" y="4961005"/>
                </a:lnTo>
                <a:lnTo>
                  <a:pt x="1263746" y="4941781"/>
                </a:lnTo>
                <a:lnTo>
                  <a:pt x="1241675" y="4922202"/>
                </a:lnTo>
                <a:lnTo>
                  <a:pt x="1219960" y="4902267"/>
                </a:lnTo>
                <a:lnTo>
                  <a:pt x="1198245" y="4882332"/>
                </a:lnTo>
                <a:lnTo>
                  <a:pt x="1176530" y="4862753"/>
                </a:lnTo>
                <a:lnTo>
                  <a:pt x="1155171" y="4842818"/>
                </a:lnTo>
                <a:lnTo>
                  <a:pt x="1133812" y="4822527"/>
                </a:lnTo>
                <a:lnTo>
                  <a:pt x="1112809" y="4802235"/>
                </a:lnTo>
                <a:lnTo>
                  <a:pt x="1092162" y="4781588"/>
                </a:lnTo>
                <a:lnTo>
                  <a:pt x="1071158" y="4761297"/>
                </a:lnTo>
                <a:lnTo>
                  <a:pt x="1050511" y="4740650"/>
                </a:lnTo>
                <a:lnTo>
                  <a:pt x="1030220" y="4720003"/>
                </a:lnTo>
                <a:lnTo>
                  <a:pt x="1009929" y="4699000"/>
                </a:lnTo>
                <a:lnTo>
                  <a:pt x="989994" y="4678353"/>
                </a:lnTo>
                <a:lnTo>
                  <a:pt x="970059" y="4656638"/>
                </a:lnTo>
                <a:lnTo>
                  <a:pt x="950124" y="4635991"/>
                </a:lnTo>
                <a:lnTo>
                  <a:pt x="930900" y="4614987"/>
                </a:lnTo>
                <a:lnTo>
                  <a:pt x="912033" y="4593984"/>
                </a:lnTo>
                <a:lnTo>
                  <a:pt x="893166" y="4572269"/>
                </a:lnTo>
                <a:lnTo>
                  <a:pt x="874299" y="4550910"/>
                </a:lnTo>
                <a:lnTo>
                  <a:pt x="855788" y="4529551"/>
                </a:lnTo>
                <a:lnTo>
                  <a:pt x="837632" y="4507836"/>
                </a:lnTo>
                <a:lnTo>
                  <a:pt x="819477" y="4485765"/>
                </a:lnTo>
                <a:lnTo>
                  <a:pt x="801678" y="4463694"/>
                </a:lnTo>
                <a:lnTo>
                  <a:pt x="783879" y="4441979"/>
                </a:lnTo>
                <a:lnTo>
                  <a:pt x="766079" y="4419552"/>
                </a:lnTo>
                <a:lnTo>
                  <a:pt x="748992" y="4397125"/>
                </a:lnTo>
                <a:lnTo>
                  <a:pt x="731549" y="4374698"/>
                </a:lnTo>
                <a:lnTo>
                  <a:pt x="714818" y="4352271"/>
                </a:lnTo>
                <a:lnTo>
                  <a:pt x="697730" y="4329132"/>
                </a:lnTo>
                <a:lnTo>
                  <a:pt x="681355" y="4306349"/>
                </a:lnTo>
                <a:lnTo>
                  <a:pt x="664980" y="4283566"/>
                </a:lnTo>
                <a:lnTo>
                  <a:pt x="648604" y="4260071"/>
                </a:lnTo>
                <a:lnTo>
                  <a:pt x="632585" y="4236932"/>
                </a:lnTo>
                <a:lnTo>
                  <a:pt x="616922" y="4213793"/>
                </a:lnTo>
                <a:lnTo>
                  <a:pt x="601258" y="4189941"/>
                </a:lnTo>
                <a:lnTo>
                  <a:pt x="586307" y="4166446"/>
                </a:lnTo>
                <a:lnTo>
                  <a:pt x="571356" y="4142951"/>
                </a:lnTo>
                <a:lnTo>
                  <a:pt x="556404" y="4118744"/>
                </a:lnTo>
                <a:lnTo>
                  <a:pt x="541453" y="4094893"/>
                </a:lnTo>
                <a:lnTo>
                  <a:pt x="527214" y="4071043"/>
                </a:lnTo>
                <a:lnTo>
                  <a:pt x="512974" y="4046480"/>
                </a:lnTo>
                <a:lnTo>
                  <a:pt x="499091" y="4022629"/>
                </a:lnTo>
                <a:lnTo>
                  <a:pt x="485563" y="3998066"/>
                </a:lnTo>
                <a:lnTo>
                  <a:pt x="471680" y="3973503"/>
                </a:lnTo>
                <a:lnTo>
                  <a:pt x="458508" y="3948584"/>
                </a:lnTo>
                <a:lnTo>
                  <a:pt x="445693" y="3924021"/>
                </a:lnTo>
                <a:lnTo>
                  <a:pt x="432878" y="3899814"/>
                </a:lnTo>
                <a:lnTo>
                  <a:pt x="420062" y="3874539"/>
                </a:lnTo>
                <a:lnTo>
                  <a:pt x="407603" y="3849976"/>
                </a:lnTo>
                <a:lnTo>
                  <a:pt x="395499" y="3824701"/>
                </a:lnTo>
                <a:lnTo>
                  <a:pt x="383396" y="3799782"/>
                </a:lnTo>
                <a:lnTo>
                  <a:pt x="371292" y="3774507"/>
                </a:lnTo>
                <a:lnTo>
                  <a:pt x="359901" y="3749232"/>
                </a:lnTo>
                <a:lnTo>
                  <a:pt x="348153" y="3724313"/>
                </a:lnTo>
                <a:lnTo>
                  <a:pt x="336762" y="3698682"/>
                </a:lnTo>
                <a:lnTo>
                  <a:pt x="326082" y="3673051"/>
                </a:lnTo>
                <a:lnTo>
                  <a:pt x="314691" y="3647421"/>
                </a:lnTo>
                <a:lnTo>
                  <a:pt x="304011" y="3621790"/>
                </a:lnTo>
                <a:lnTo>
                  <a:pt x="293332" y="3595803"/>
                </a:lnTo>
                <a:lnTo>
                  <a:pt x="283008" y="3570172"/>
                </a:lnTo>
                <a:lnTo>
                  <a:pt x="273041" y="3544185"/>
                </a:lnTo>
                <a:lnTo>
                  <a:pt x="262717" y="3518198"/>
                </a:lnTo>
                <a:lnTo>
                  <a:pt x="252749" y="3491855"/>
                </a:lnTo>
                <a:lnTo>
                  <a:pt x="243138" y="3465868"/>
                </a:lnTo>
                <a:lnTo>
                  <a:pt x="233526" y="3439525"/>
                </a:lnTo>
                <a:lnTo>
                  <a:pt x="224627" y="3413183"/>
                </a:lnTo>
                <a:lnTo>
                  <a:pt x="215371" y="3386484"/>
                </a:lnTo>
                <a:lnTo>
                  <a:pt x="206827" y="3360141"/>
                </a:lnTo>
                <a:lnTo>
                  <a:pt x="197928" y="3333442"/>
                </a:lnTo>
                <a:lnTo>
                  <a:pt x="189740" y="3307099"/>
                </a:lnTo>
                <a:lnTo>
                  <a:pt x="181196" y="3280044"/>
                </a:lnTo>
                <a:lnTo>
                  <a:pt x="173365" y="3252989"/>
                </a:lnTo>
                <a:lnTo>
                  <a:pt x="165533" y="3226291"/>
                </a:lnTo>
                <a:lnTo>
                  <a:pt x="158057" y="3199236"/>
                </a:lnTo>
                <a:lnTo>
                  <a:pt x="150582" y="3172537"/>
                </a:lnTo>
                <a:lnTo>
                  <a:pt x="143462" y="3145126"/>
                </a:lnTo>
                <a:lnTo>
                  <a:pt x="136698" y="3118071"/>
                </a:lnTo>
                <a:lnTo>
                  <a:pt x="129579" y="3090660"/>
                </a:lnTo>
                <a:lnTo>
                  <a:pt x="116763" y="3035839"/>
                </a:lnTo>
                <a:lnTo>
                  <a:pt x="104304" y="2980661"/>
                </a:lnTo>
                <a:lnTo>
                  <a:pt x="92556" y="2925483"/>
                </a:lnTo>
                <a:lnTo>
                  <a:pt x="81521" y="2869594"/>
                </a:lnTo>
                <a:lnTo>
                  <a:pt x="71197" y="2814060"/>
                </a:lnTo>
                <a:lnTo>
                  <a:pt x="61586" y="2758170"/>
                </a:lnTo>
                <a:lnTo>
                  <a:pt x="52330" y="2702281"/>
                </a:lnTo>
                <a:lnTo>
                  <a:pt x="44142" y="2645679"/>
                </a:lnTo>
                <a:lnTo>
                  <a:pt x="35955" y="2589434"/>
                </a:lnTo>
                <a:lnTo>
                  <a:pt x="29191" y="2532832"/>
                </a:lnTo>
                <a:lnTo>
                  <a:pt x="25631" y="2504354"/>
                </a:lnTo>
                <a:lnTo>
                  <a:pt x="22427" y="2476231"/>
                </a:lnTo>
                <a:lnTo>
                  <a:pt x="19579" y="2447396"/>
                </a:lnTo>
                <a:lnTo>
                  <a:pt x="17087" y="2418917"/>
                </a:lnTo>
                <a:lnTo>
                  <a:pt x="14595" y="2390438"/>
                </a:lnTo>
                <a:lnTo>
                  <a:pt x="12104" y="2361959"/>
                </a:lnTo>
                <a:lnTo>
                  <a:pt x="9968" y="2333125"/>
                </a:lnTo>
                <a:lnTo>
                  <a:pt x="7832" y="2304646"/>
                </a:lnTo>
                <a:lnTo>
                  <a:pt x="6052" y="2275811"/>
                </a:lnTo>
                <a:lnTo>
                  <a:pt x="4628" y="2246977"/>
                </a:lnTo>
                <a:lnTo>
                  <a:pt x="3204" y="2218142"/>
                </a:lnTo>
                <a:lnTo>
                  <a:pt x="1780" y="2189307"/>
                </a:lnTo>
                <a:lnTo>
                  <a:pt x="712" y="2148724"/>
                </a:lnTo>
                <a:lnTo>
                  <a:pt x="0" y="2107786"/>
                </a:lnTo>
                <a:lnTo>
                  <a:pt x="0" y="2066136"/>
                </a:lnTo>
                <a:lnTo>
                  <a:pt x="712" y="2024486"/>
                </a:lnTo>
                <a:lnTo>
                  <a:pt x="2136" y="1982124"/>
                </a:lnTo>
                <a:lnTo>
                  <a:pt x="4272" y="1939405"/>
                </a:lnTo>
                <a:lnTo>
                  <a:pt x="6764" y="1895975"/>
                </a:lnTo>
                <a:lnTo>
                  <a:pt x="10680" y="1852901"/>
                </a:lnTo>
                <a:lnTo>
                  <a:pt x="14595" y="1809115"/>
                </a:lnTo>
                <a:lnTo>
                  <a:pt x="19223" y="1765329"/>
                </a:lnTo>
                <a:lnTo>
                  <a:pt x="24207" y="1720831"/>
                </a:lnTo>
                <a:lnTo>
                  <a:pt x="30615" y="1676689"/>
                </a:lnTo>
                <a:lnTo>
                  <a:pt x="37023" y="1632191"/>
                </a:lnTo>
                <a:lnTo>
                  <a:pt x="44498" y="1587337"/>
                </a:lnTo>
                <a:lnTo>
                  <a:pt x="52330" y="1542838"/>
                </a:lnTo>
                <a:lnTo>
                  <a:pt x="60874" y="1497628"/>
                </a:lnTo>
                <a:lnTo>
                  <a:pt x="70129" y="1453130"/>
                </a:lnTo>
                <a:lnTo>
                  <a:pt x="80097" y="1408276"/>
                </a:lnTo>
                <a:lnTo>
                  <a:pt x="90776" y="1363422"/>
                </a:lnTo>
                <a:lnTo>
                  <a:pt x="101812" y="1318568"/>
                </a:lnTo>
                <a:lnTo>
                  <a:pt x="113915" y="1273714"/>
                </a:lnTo>
                <a:lnTo>
                  <a:pt x="126019" y="1229572"/>
                </a:lnTo>
                <a:lnTo>
                  <a:pt x="139190" y="1184718"/>
                </a:lnTo>
                <a:lnTo>
                  <a:pt x="153074" y="1140932"/>
                </a:lnTo>
                <a:lnTo>
                  <a:pt x="167669" y="1096789"/>
                </a:lnTo>
                <a:lnTo>
                  <a:pt x="182264" y="1053003"/>
                </a:lnTo>
                <a:lnTo>
                  <a:pt x="197928" y="1009573"/>
                </a:lnTo>
                <a:lnTo>
                  <a:pt x="214303" y="966499"/>
                </a:lnTo>
                <a:lnTo>
                  <a:pt x="231390" y="923425"/>
                </a:lnTo>
                <a:lnTo>
                  <a:pt x="248834" y="881063"/>
                </a:lnTo>
                <a:lnTo>
                  <a:pt x="266989" y="839056"/>
                </a:lnTo>
                <a:lnTo>
                  <a:pt x="285856" y="797406"/>
                </a:lnTo>
                <a:lnTo>
                  <a:pt x="295468" y="777827"/>
                </a:lnTo>
                <a:lnTo>
                  <a:pt x="304723" y="758248"/>
                </a:lnTo>
                <a:lnTo>
                  <a:pt x="314691" y="739025"/>
                </a:lnTo>
                <a:lnTo>
                  <a:pt x="324658" y="719801"/>
                </a:lnTo>
                <a:lnTo>
                  <a:pt x="334626" y="700934"/>
                </a:lnTo>
                <a:lnTo>
                  <a:pt x="344949" y="682067"/>
                </a:lnTo>
                <a:lnTo>
                  <a:pt x="355273" y="663912"/>
                </a:lnTo>
                <a:lnTo>
                  <a:pt x="366309" y="645401"/>
                </a:lnTo>
                <a:lnTo>
                  <a:pt x="377344" y="627245"/>
                </a:lnTo>
                <a:lnTo>
                  <a:pt x="388024" y="609446"/>
                </a:lnTo>
                <a:lnTo>
                  <a:pt x="399415" y="591647"/>
                </a:lnTo>
                <a:lnTo>
                  <a:pt x="411163" y="574204"/>
                </a:lnTo>
                <a:lnTo>
                  <a:pt x="422554" y="557116"/>
                </a:lnTo>
                <a:lnTo>
                  <a:pt x="434302" y="540029"/>
                </a:lnTo>
                <a:lnTo>
                  <a:pt x="446405" y="523298"/>
                </a:lnTo>
                <a:lnTo>
                  <a:pt x="458508" y="506567"/>
                </a:lnTo>
                <a:lnTo>
                  <a:pt x="470612" y="490191"/>
                </a:lnTo>
                <a:lnTo>
                  <a:pt x="483427" y="473816"/>
                </a:lnTo>
                <a:lnTo>
                  <a:pt x="495531" y="457797"/>
                </a:lnTo>
                <a:lnTo>
                  <a:pt x="508346" y="442133"/>
                </a:lnTo>
                <a:lnTo>
                  <a:pt x="521162" y="426826"/>
                </a:lnTo>
                <a:lnTo>
                  <a:pt x="534333" y="411519"/>
                </a:lnTo>
                <a:lnTo>
                  <a:pt x="547149" y="396567"/>
                </a:lnTo>
                <a:lnTo>
                  <a:pt x="560320" y="381616"/>
                </a:lnTo>
                <a:lnTo>
                  <a:pt x="573848" y="367020"/>
                </a:lnTo>
                <a:lnTo>
                  <a:pt x="587019" y="352781"/>
                </a:lnTo>
                <a:lnTo>
                  <a:pt x="600546" y="338898"/>
                </a:lnTo>
                <a:lnTo>
                  <a:pt x="614074" y="325014"/>
                </a:lnTo>
                <a:lnTo>
                  <a:pt x="627957" y="311487"/>
                </a:lnTo>
                <a:lnTo>
                  <a:pt x="641841" y="297959"/>
                </a:lnTo>
                <a:lnTo>
                  <a:pt x="655724" y="284788"/>
                </a:lnTo>
                <a:lnTo>
                  <a:pt x="669252" y="272328"/>
                </a:lnTo>
                <a:lnTo>
                  <a:pt x="683135" y="259513"/>
                </a:lnTo>
                <a:lnTo>
                  <a:pt x="697018" y="247410"/>
                </a:lnTo>
                <a:lnTo>
                  <a:pt x="711258" y="236018"/>
                </a:lnTo>
                <a:lnTo>
                  <a:pt x="725853" y="224271"/>
                </a:lnTo>
                <a:lnTo>
                  <a:pt x="739736" y="212879"/>
                </a:lnTo>
                <a:lnTo>
                  <a:pt x="754332" y="202200"/>
                </a:lnTo>
                <a:lnTo>
                  <a:pt x="768927" y="191164"/>
                </a:lnTo>
                <a:lnTo>
                  <a:pt x="783879" y="180484"/>
                </a:lnTo>
                <a:lnTo>
                  <a:pt x="798830" y="170517"/>
                </a:lnTo>
                <a:lnTo>
                  <a:pt x="813781" y="160549"/>
                </a:lnTo>
                <a:lnTo>
                  <a:pt x="828377" y="151294"/>
                </a:lnTo>
                <a:lnTo>
                  <a:pt x="843684" y="141682"/>
                </a:lnTo>
                <a:lnTo>
                  <a:pt x="858992" y="132783"/>
                </a:lnTo>
                <a:lnTo>
                  <a:pt x="874655" y="123883"/>
                </a:lnTo>
                <a:lnTo>
                  <a:pt x="889962" y="115695"/>
                </a:lnTo>
                <a:lnTo>
                  <a:pt x="905625" y="107152"/>
                </a:lnTo>
                <a:lnTo>
                  <a:pt x="921289" y="99676"/>
                </a:lnTo>
                <a:lnTo>
                  <a:pt x="936952" y="91844"/>
                </a:lnTo>
                <a:lnTo>
                  <a:pt x="952971" y="84368"/>
                </a:lnTo>
                <a:lnTo>
                  <a:pt x="968635" y="77249"/>
                </a:lnTo>
                <a:lnTo>
                  <a:pt x="984298" y="70485"/>
                </a:lnTo>
                <a:lnTo>
                  <a:pt x="1000317" y="64077"/>
                </a:lnTo>
                <a:lnTo>
                  <a:pt x="1016693" y="57670"/>
                </a:lnTo>
                <a:lnTo>
                  <a:pt x="1032712" y="51974"/>
                </a:lnTo>
                <a:lnTo>
                  <a:pt x="1048731" y="46278"/>
                </a:lnTo>
                <a:lnTo>
                  <a:pt x="1065107" y="40938"/>
                </a:lnTo>
                <a:lnTo>
                  <a:pt x="1081482" y="35955"/>
                </a:lnTo>
                <a:lnTo>
                  <a:pt x="1097857" y="30971"/>
                </a:lnTo>
                <a:lnTo>
                  <a:pt x="1113877" y="26699"/>
                </a:lnTo>
                <a:lnTo>
                  <a:pt x="1130252" y="22071"/>
                </a:lnTo>
                <a:lnTo>
                  <a:pt x="1146983" y="18155"/>
                </a:lnTo>
                <a:lnTo>
                  <a:pt x="1163358" y="14595"/>
                </a:lnTo>
                <a:lnTo>
                  <a:pt x="1180090" y="11748"/>
                </a:lnTo>
                <a:lnTo>
                  <a:pt x="1196465" y="9612"/>
                </a:lnTo>
                <a:lnTo>
                  <a:pt x="1213196" y="7120"/>
                </a:lnTo>
                <a:lnTo>
                  <a:pt x="1229216" y="4984"/>
                </a:lnTo>
                <a:lnTo>
                  <a:pt x="1245591" y="3560"/>
                </a:lnTo>
                <a:lnTo>
                  <a:pt x="1261966" y="2492"/>
                </a:lnTo>
                <a:lnTo>
                  <a:pt x="1278342" y="1424"/>
                </a:lnTo>
                <a:lnTo>
                  <a:pt x="1294361" y="712"/>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37" name="Picture Placeholder 36"/>
          <p:cNvSpPr>
            <a:spLocks noGrp="1"/>
          </p:cNvSpPr>
          <p:nvPr>
            <p:ph type="pic" sz="quarter" idx="11" hasCustomPrompt="1"/>
          </p:nvPr>
        </p:nvSpPr>
        <p:spPr>
          <a:xfrm>
            <a:off x="2929689" y="610553"/>
            <a:ext cx="2843214" cy="6000750"/>
          </a:xfrm>
          <a:custGeom>
            <a:avLst/>
            <a:gdLst>
              <a:gd name="connsiteX0" fmla="*/ 0 w 2843214"/>
              <a:gd name="connsiteY0" fmla="*/ 0 h 6000750"/>
              <a:gd name="connsiteX1" fmla="*/ 2843214 w 2843214"/>
              <a:gd name="connsiteY1" fmla="*/ 0 h 6000750"/>
              <a:gd name="connsiteX2" fmla="*/ 2843214 w 2843214"/>
              <a:gd name="connsiteY2" fmla="*/ 3958450 h 6000750"/>
              <a:gd name="connsiteX3" fmla="*/ 2843214 w 2843214"/>
              <a:gd name="connsiteY3" fmla="*/ 5772025 h 6000750"/>
              <a:gd name="connsiteX4" fmla="*/ 2838488 w 2843214"/>
              <a:gd name="connsiteY4" fmla="*/ 5774700 h 6000750"/>
              <a:gd name="connsiteX5" fmla="*/ 2819621 w 2843214"/>
              <a:gd name="connsiteY5" fmla="*/ 5785023 h 6000750"/>
              <a:gd name="connsiteX6" fmla="*/ 2800398 w 2843214"/>
              <a:gd name="connsiteY6" fmla="*/ 5794991 h 6000750"/>
              <a:gd name="connsiteX7" fmla="*/ 2780819 w 2843214"/>
              <a:gd name="connsiteY7" fmla="*/ 5805315 h 6000750"/>
              <a:gd name="connsiteX8" fmla="*/ 2761240 w 2843214"/>
              <a:gd name="connsiteY8" fmla="*/ 5814926 h 6000750"/>
              <a:gd name="connsiteX9" fmla="*/ 2740949 w 2843214"/>
              <a:gd name="connsiteY9" fmla="*/ 5824538 h 6000750"/>
              <a:gd name="connsiteX10" fmla="*/ 2721013 w 2843214"/>
              <a:gd name="connsiteY10" fmla="*/ 5833437 h 6000750"/>
              <a:gd name="connsiteX11" fmla="*/ 2701078 w 2843214"/>
              <a:gd name="connsiteY11" fmla="*/ 5842693 h 6000750"/>
              <a:gd name="connsiteX12" fmla="*/ 2680431 w 2843214"/>
              <a:gd name="connsiteY12" fmla="*/ 5851237 h 6000750"/>
              <a:gd name="connsiteX13" fmla="*/ 2660140 w 2843214"/>
              <a:gd name="connsiteY13" fmla="*/ 5860136 h 6000750"/>
              <a:gd name="connsiteX14" fmla="*/ 2639493 w 2843214"/>
              <a:gd name="connsiteY14" fmla="*/ 5868324 h 6000750"/>
              <a:gd name="connsiteX15" fmla="*/ 2618134 w 2843214"/>
              <a:gd name="connsiteY15" fmla="*/ 5876512 h 6000750"/>
              <a:gd name="connsiteX16" fmla="*/ 2597487 w 2843214"/>
              <a:gd name="connsiteY16" fmla="*/ 5884343 h 6000750"/>
              <a:gd name="connsiteX17" fmla="*/ 2576128 w 2843214"/>
              <a:gd name="connsiteY17" fmla="*/ 5891819 h 6000750"/>
              <a:gd name="connsiteX18" fmla="*/ 2554769 w 2843214"/>
              <a:gd name="connsiteY18" fmla="*/ 5899295 h 6000750"/>
              <a:gd name="connsiteX19" fmla="*/ 2533053 w 2843214"/>
              <a:gd name="connsiteY19" fmla="*/ 5906414 h 6000750"/>
              <a:gd name="connsiteX20" fmla="*/ 2511338 w 2843214"/>
              <a:gd name="connsiteY20" fmla="*/ 5913178 h 6000750"/>
              <a:gd name="connsiteX21" fmla="*/ 2489623 w 2843214"/>
              <a:gd name="connsiteY21" fmla="*/ 5919586 h 6000750"/>
              <a:gd name="connsiteX22" fmla="*/ 2467908 w 2843214"/>
              <a:gd name="connsiteY22" fmla="*/ 5925993 h 6000750"/>
              <a:gd name="connsiteX23" fmla="*/ 2445125 w 2843214"/>
              <a:gd name="connsiteY23" fmla="*/ 5932045 h 6000750"/>
              <a:gd name="connsiteX24" fmla="*/ 2423054 w 2843214"/>
              <a:gd name="connsiteY24" fmla="*/ 5937741 h 6000750"/>
              <a:gd name="connsiteX25" fmla="*/ 2400627 w 2843214"/>
              <a:gd name="connsiteY25" fmla="*/ 5943437 h 6000750"/>
              <a:gd name="connsiteX26" fmla="*/ 2378200 w 2843214"/>
              <a:gd name="connsiteY26" fmla="*/ 5948776 h 6000750"/>
              <a:gd name="connsiteX27" fmla="*/ 2355061 w 2843214"/>
              <a:gd name="connsiteY27" fmla="*/ 5953404 h 6000750"/>
              <a:gd name="connsiteX28" fmla="*/ 2332278 w 2843214"/>
              <a:gd name="connsiteY28" fmla="*/ 5958388 h 6000750"/>
              <a:gd name="connsiteX29" fmla="*/ 2309139 w 2843214"/>
              <a:gd name="connsiteY29" fmla="*/ 5962660 h 6000750"/>
              <a:gd name="connsiteX30" fmla="*/ 2286000 w 2843214"/>
              <a:gd name="connsiteY30" fmla="*/ 5966932 h 6000750"/>
              <a:gd name="connsiteX31" fmla="*/ 2262505 w 2843214"/>
              <a:gd name="connsiteY31" fmla="*/ 5970848 h 6000750"/>
              <a:gd name="connsiteX32" fmla="*/ 2238654 w 2843214"/>
              <a:gd name="connsiteY32" fmla="*/ 5974407 h 6000750"/>
              <a:gd name="connsiteX33" fmla="*/ 2214447 w 2843214"/>
              <a:gd name="connsiteY33" fmla="*/ 5977967 h 6000750"/>
              <a:gd name="connsiteX34" fmla="*/ 2190596 w 2843214"/>
              <a:gd name="connsiteY34" fmla="*/ 5981171 h 6000750"/>
              <a:gd name="connsiteX35" fmla="*/ 2166389 w 2843214"/>
              <a:gd name="connsiteY35" fmla="*/ 5984019 h 6000750"/>
              <a:gd name="connsiteX36" fmla="*/ 2142182 w 2843214"/>
              <a:gd name="connsiteY36" fmla="*/ 5986511 h 6000750"/>
              <a:gd name="connsiteX37" fmla="*/ 2117975 w 2843214"/>
              <a:gd name="connsiteY37" fmla="*/ 5989003 h 6000750"/>
              <a:gd name="connsiteX38" fmla="*/ 2093056 w 2843214"/>
              <a:gd name="connsiteY38" fmla="*/ 5991139 h 6000750"/>
              <a:gd name="connsiteX39" fmla="*/ 2068849 w 2843214"/>
              <a:gd name="connsiteY39" fmla="*/ 5993631 h 6000750"/>
              <a:gd name="connsiteX40" fmla="*/ 2043930 w 2843214"/>
              <a:gd name="connsiteY40" fmla="*/ 5995410 h 6000750"/>
              <a:gd name="connsiteX41" fmla="*/ 2019011 w 2843214"/>
              <a:gd name="connsiteY41" fmla="*/ 5996834 h 6000750"/>
              <a:gd name="connsiteX42" fmla="*/ 1994448 w 2843214"/>
              <a:gd name="connsiteY42" fmla="*/ 5997902 h 6000750"/>
              <a:gd name="connsiteX43" fmla="*/ 1969173 w 2843214"/>
              <a:gd name="connsiteY43" fmla="*/ 5998970 h 6000750"/>
              <a:gd name="connsiteX44" fmla="*/ 1944254 w 2843214"/>
              <a:gd name="connsiteY44" fmla="*/ 5999682 h 6000750"/>
              <a:gd name="connsiteX45" fmla="*/ 1918980 w 2843214"/>
              <a:gd name="connsiteY45" fmla="*/ 6000394 h 6000750"/>
              <a:gd name="connsiteX46" fmla="*/ 1893705 w 2843214"/>
              <a:gd name="connsiteY46" fmla="*/ 6000750 h 6000750"/>
              <a:gd name="connsiteX47" fmla="*/ 1868430 w 2843214"/>
              <a:gd name="connsiteY47" fmla="*/ 6000750 h 6000750"/>
              <a:gd name="connsiteX48" fmla="*/ 1843155 w 2843214"/>
              <a:gd name="connsiteY48" fmla="*/ 6000750 h 6000750"/>
              <a:gd name="connsiteX49" fmla="*/ 1817524 w 2843214"/>
              <a:gd name="connsiteY49" fmla="*/ 6000394 h 6000750"/>
              <a:gd name="connsiteX50" fmla="*/ 1792249 w 2843214"/>
              <a:gd name="connsiteY50" fmla="*/ 5999682 h 6000750"/>
              <a:gd name="connsiteX51" fmla="*/ 1766618 w 2843214"/>
              <a:gd name="connsiteY51" fmla="*/ 5998970 h 6000750"/>
              <a:gd name="connsiteX52" fmla="*/ 1740987 w 2843214"/>
              <a:gd name="connsiteY52" fmla="*/ 5997902 h 6000750"/>
              <a:gd name="connsiteX53" fmla="*/ 1715712 w 2843214"/>
              <a:gd name="connsiteY53" fmla="*/ 5996478 h 6000750"/>
              <a:gd name="connsiteX54" fmla="*/ 1689725 w 2843214"/>
              <a:gd name="connsiteY54" fmla="*/ 5995054 h 6000750"/>
              <a:gd name="connsiteX55" fmla="*/ 1664094 w 2843214"/>
              <a:gd name="connsiteY55" fmla="*/ 5993275 h 6000750"/>
              <a:gd name="connsiteX56" fmla="*/ 1638108 w 2843214"/>
              <a:gd name="connsiteY56" fmla="*/ 5991139 h 6000750"/>
              <a:gd name="connsiteX57" fmla="*/ 1612477 w 2843214"/>
              <a:gd name="connsiteY57" fmla="*/ 5989003 h 6000750"/>
              <a:gd name="connsiteX58" fmla="*/ 1586490 w 2843214"/>
              <a:gd name="connsiteY58" fmla="*/ 5986511 h 6000750"/>
              <a:gd name="connsiteX59" fmla="*/ 1560859 w 2843214"/>
              <a:gd name="connsiteY59" fmla="*/ 5984019 h 6000750"/>
              <a:gd name="connsiteX60" fmla="*/ 1534872 w 2843214"/>
              <a:gd name="connsiteY60" fmla="*/ 5981171 h 6000750"/>
              <a:gd name="connsiteX61" fmla="*/ 1509241 w 2843214"/>
              <a:gd name="connsiteY61" fmla="*/ 5977967 h 6000750"/>
              <a:gd name="connsiteX62" fmla="*/ 1483254 w 2843214"/>
              <a:gd name="connsiteY62" fmla="*/ 5974407 h 6000750"/>
              <a:gd name="connsiteX63" fmla="*/ 1430568 w 2843214"/>
              <a:gd name="connsiteY63" fmla="*/ 5967288 h 6000750"/>
              <a:gd name="connsiteX64" fmla="*/ 1377883 w 2843214"/>
              <a:gd name="connsiteY64" fmla="*/ 5959456 h 6000750"/>
              <a:gd name="connsiteX65" fmla="*/ 1325197 w 2843214"/>
              <a:gd name="connsiteY65" fmla="*/ 5950556 h 6000750"/>
              <a:gd name="connsiteX66" fmla="*/ 1272511 w 2843214"/>
              <a:gd name="connsiteY66" fmla="*/ 5941657 h 6000750"/>
              <a:gd name="connsiteX67" fmla="*/ 1220181 w 2843214"/>
              <a:gd name="connsiteY67" fmla="*/ 5931689 h 6000750"/>
              <a:gd name="connsiteX68" fmla="*/ 1168208 w 2843214"/>
              <a:gd name="connsiteY68" fmla="*/ 5921010 h 6000750"/>
              <a:gd name="connsiteX69" fmla="*/ 1116234 w 2843214"/>
              <a:gd name="connsiteY69" fmla="*/ 5910330 h 6000750"/>
              <a:gd name="connsiteX70" fmla="*/ 1064260 w 2843214"/>
              <a:gd name="connsiteY70" fmla="*/ 5898583 h 6000750"/>
              <a:gd name="connsiteX71" fmla="*/ 1012998 w 2843214"/>
              <a:gd name="connsiteY71" fmla="*/ 5886123 h 6000750"/>
              <a:gd name="connsiteX72" fmla="*/ 962092 w 2843214"/>
              <a:gd name="connsiteY72" fmla="*/ 5873664 h 6000750"/>
              <a:gd name="connsiteX73" fmla="*/ 911543 w 2843214"/>
              <a:gd name="connsiteY73" fmla="*/ 5860136 h 6000750"/>
              <a:gd name="connsiteX74" fmla="*/ 861349 w 2843214"/>
              <a:gd name="connsiteY74" fmla="*/ 5846253 h 6000750"/>
              <a:gd name="connsiteX75" fmla="*/ 811155 w 2843214"/>
              <a:gd name="connsiteY75" fmla="*/ 5831657 h 6000750"/>
              <a:gd name="connsiteX76" fmla="*/ 761673 w 2843214"/>
              <a:gd name="connsiteY76" fmla="*/ 5816350 h 6000750"/>
              <a:gd name="connsiteX77" fmla="*/ 712903 w 2843214"/>
              <a:gd name="connsiteY77" fmla="*/ 5800687 h 6000750"/>
              <a:gd name="connsiteX78" fmla="*/ 664489 w 2843214"/>
              <a:gd name="connsiteY78" fmla="*/ 5785023 h 6000750"/>
              <a:gd name="connsiteX79" fmla="*/ 616787 w 2843214"/>
              <a:gd name="connsiteY79" fmla="*/ 5768292 h 6000750"/>
              <a:gd name="connsiteX80" fmla="*/ 569441 w 2843214"/>
              <a:gd name="connsiteY80" fmla="*/ 5750849 h 6000750"/>
              <a:gd name="connsiteX81" fmla="*/ 522807 w 2843214"/>
              <a:gd name="connsiteY81" fmla="*/ 5733050 h 6000750"/>
              <a:gd name="connsiteX82" fmla="*/ 476885 w 2843214"/>
              <a:gd name="connsiteY82" fmla="*/ 5714894 h 6000750"/>
              <a:gd name="connsiteX83" fmla="*/ 431675 w 2843214"/>
              <a:gd name="connsiteY83" fmla="*/ 5695671 h 6000750"/>
              <a:gd name="connsiteX84" fmla="*/ 386821 w 2843214"/>
              <a:gd name="connsiteY84" fmla="*/ 5676448 h 6000750"/>
              <a:gd name="connsiteX85" fmla="*/ 343035 w 2843214"/>
              <a:gd name="connsiteY85" fmla="*/ 5656513 h 6000750"/>
              <a:gd name="connsiteX86" fmla="*/ 299961 w 2843214"/>
              <a:gd name="connsiteY86" fmla="*/ 5636222 h 6000750"/>
              <a:gd name="connsiteX87" fmla="*/ 257955 w 2843214"/>
              <a:gd name="connsiteY87" fmla="*/ 5615575 h 6000750"/>
              <a:gd name="connsiteX88" fmla="*/ 216660 w 2843214"/>
              <a:gd name="connsiteY88" fmla="*/ 5594572 h 6000750"/>
              <a:gd name="connsiteX89" fmla="*/ 175722 w 2843214"/>
              <a:gd name="connsiteY89" fmla="*/ 5572501 h 6000750"/>
              <a:gd name="connsiteX90" fmla="*/ 136208 w 2843214"/>
              <a:gd name="connsiteY90" fmla="*/ 5550073 h 6000750"/>
              <a:gd name="connsiteX91" fmla="*/ 97761 w 2843214"/>
              <a:gd name="connsiteY91" fmla="*/ 5527646 h 6000750"/>
              <a:gd name="connsiteX92" fmla="*/ 60383 w 2843214"/>
              <a:gd name="connsiteY92" fmla="*/ 5504151 h 6000750"/>
              <a:gd name="connsiteX93" fmla="*/ 23717 w 2843214"/>
              <a:gd name="connsiteY93" fmla="*/ 5480656 h 6000750"/>
              <a:gd name="connsiteX94" fmla="*/ 0 w 2843214"/>
              <a:gd name="connsiteY94" fmla="*/ 5464766 h 6000750"/>
              <a:gd name="connsiteX95" fmla="*/ 0 w 2843214"/>
              <a:gd name="connsiteY95" fmla="*/ 265881 h 6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43214" h="6000750">
                <a:moveTo>
                  <a:pt x="0" y="0"/>
                </a:moveTo>
                <a:lnTo>
                  <a:pt x="2843214" y="0"/>
                </a:lnTo>
                <a:lnTo>
                  <a:pt x="2843214" y="3958450"/>
                </a:lnTo>
                <a:lnTo>
                  <a:pt x="2843214" y="5772025"/>
                </a:lnTo>
                <a:lnTo>
                  <a:pt x="2838488" y="5774700"/>
                </a:lnTo>
                <a:lnTo>
                  <a:pt x="2819621" y="5785023"/>
                </a:lnTo>
                <a:lnTo>
                  <a:pt x="2800398" y="5794991"/>
                </a:lnTo>
                <a:lnTo>
                  <a:pt x="2780819" y="5805315"/>
                </a:lnTo>
                <a:lnTo>
                  <a:pt x="2761240" y="5814926"/>
                </a:lnTo>
                <a:lnTo>
                  <a:pt x="2740949" y="5824538"/>
                </a:lnTo>
                <a:lnTo>
                  <a:pt x="2721013" y="5833437"/>
                </a:lnTo>
                <a:lnTo>
                  <a:pt x="2701078" y="5842693"/>
                </a:lnTo>
                <a:lnTo>
                  <a:pt x="2680431" y="5851237"/>
                </a:lnTo>
                <a:lnTo>
                  <a:pt x="2660140" y="5860136"/>
                </a:lnTo>
                <a:lnTo>
                  <a:pt x="2639493" y="5868324"/>
                </a:lnTo>
                <a:lnTo>
                  <a:pt x="2618134" y="5876512"/>
                </a:lnTo>
                <a:lnTo>
                  <a:pt x="2597487" y="5884343"/>
                </a:lnTo>
                <a:lnTo>
                  <a:pt x="2576128" y="5891819"/>
                </a:lnTo>
                <a:lnTo>
                  <a:pt x="2554769" y="5899295"/>
                </a:lnTo>
                <a:lnTo>
                  <a:pt x="2533053" y="5906414"/>
                </a:lnTo>
                <a:lnTo>
                  <a:pt x="2511338" y="5913178"/>
                </a:lnTo>
                <a:lnTo>
                  <a:pt x="2489623" y="5919586"/>
                </a:lnTo>
                <a:lnTo>
                  <a:pt x="2467908" y="5925993"/>
                </a:lnTo>
                <a:lnTo>
                  <a:pt x="2445125" y="5932045"/>
                </a:lnTo>
                <a:lnTo>
                  <a:pt x="2423054" y="5937741"/>
                </a:lnTo>
                <a:lnTo>
                  <a:pt x="2400627" y="5943437"/>
                </a:lnTo>
                <a:lnTo>
                  <a:pt x="2378200" y="5948776"/>
                </a:lnTo>
                <a:lnTo>
                  <a:pt x="2355061" y="5953404"/>
                </a:lnTo>
                <a:lnTo>
                  <a:pt x="2332278" y="5958388"/>
                </a:lnTo>
                <a:lnTo>
                  <a:pt x="2309139" y="5962660"/>
                </a:lnTo>
                <a:lnTo>
                  <a:pt x="2286000" y="5966932"/>
                </a:lnTo>
                <a:lnTo>
                  <a:pt x="2262505" y="5970848"/>
                </a:lnTo>
                <a:lnTo>
                  <a:pt x="2238654" y="5974407"/>
                </a:lnTo>
                <a:lnTo>
                  <a:pt x="2214447" y="5977967"/>
                </a:lnTo>
                <a:lnTo>
                  <a:pt x="2190596" y="5981171"/>
                </a:lnTo>
                <a:lnTo>
                  <a:pt x="2166389" y="5984019"/>
                </a:lnTo>
                <a:lnTo>
                  <a:pt x="2142182" y="5986511"/>
                </a:lnTo>
                <a:lnTo>
                  <a:pt x="2117975" y="5989003"/>
                </a:lnTo>
                <a:lnTo>
                  <a:pt x="2093056" y="5991139"/>
                </a:lnTo>
                <a:lnTo>
                  <a:pt x="2068849" y="5993631"/>
                </a:lnTo>
                <a:lnTo>
                  <a:pt x="2043930" y="5995410"/>
                </a:lnTo>
                <a:lnTo>
                  <a:pt x="2019011" y="5996834"/>
                </a:lnTo>
                <a:lnTo>
                  <a:pt x="1994448" y="5997902"/>
                </a:lnTo>
                <a:lnTo>
                  <a:pt x="1969173" y="5998970"/>
                </a:lnTo>
                <a:lnTo>
                  <a:pt x="1944254" y="5999682"/>
                </a:lnTo>
                <a:lnTo>
                  <a:pt x="1918980" y="6000394"/>
                </a:lnTo>
                <a:lnTo>
                  <a:pt x="1893705" y="6000750"/>
                </a:lnTo>
                <a:lnTo>
                  <a:pt x="1868430" y="6000750"/>
                </a:lnTo>
                <a:lnTo>
                  <a:pt x="1843155" y="6000750"/>
                </a:lnTo>
                <a:lnTo>
                  <a:pt x="1817524" y="6000394"/>
                </a:lnTo>
                <a:lnTo>
                  <a:pt x="1792249" y="5999682"/>
                </a:lnTo>
                <a:lnTo>
                  <a:pt x="1766618" y="5998970"/>
                </a:lnTo>
                <a:lnTo>
                  <a:pt x="1740987" y="5997902"/>
                </a:lnTo>
                <a:lnTo>
                  <a:pt x="1715712" y="5996478"/>
                </a:lnTo>
                <a:lnTo>
                  <a:pt x="1689725" y="5995054"/>
                </a:lnTo>
                <a:lnTo>
                  <a:pt x="1664094" y="5993275"/>
                </a:lnTo>
                <a:lnTo>
                  <a:pt x="1638108" y="5991139"/>
                </a:lnTo>
                <a:lnTo>
                  <a:pt x="1612477" y="5989003"/>
                </a:lnTo>
                <a:lnTo>
                  <a:pt x="1586490" y="5986511"/>
                </a:lnTo>
                <a:lnTo>
                  <a:pt x="1560859" y="5984019"/>
                </a:lnTo>
                <a:lnTo>
                  <a:pt x="1534872" y="5981171"/>
                </a:lnTo>
                <a:lnTo>
                  <a:pt x="1509241" y="5977967"/>
                </a:lnTo>
                <a:lnTo>
                  <a:pt x="1483254" y="5974407"/>
                </a:lnTo>
                <a:lnTo>
                  <a:pt x="1430568" y="5967288"/>
                </a:lnTo>
                <a:lnTo>
                  <a:pt x="1377883" y="5959456"/>
                </a:lnTo>
                <a:lnTo>
                  <a:pt x="1325197" y="5950556"/>
                </a:lnTo>
                <a:lnTo>
                  <a:pt x="1272511" y="5941657"/>
                </a:lnTo>
                <a:lnTo>
                  <a:pt x="1220181" y="5931689"/>
                </a:lnTo>
                <a:lnTo>
                  <a:pt x="1168208" y="5921010"/>
                </a:lnTo>
                <a:lnTo>
                  <a:pt x="1116234" y="5910330"/>
                </a:lnTo>
                <a:lnTo>
                  <a:pt x="1064260" y="5898583"/>
                </a:lnTo>
                <a:lnTo>
                  <a:pt x="1012998" y="5886123"/>
                </a:lnTo>
                <a:lnTo>
                  <a:pt x="962092" y="5873664"/>
                </a:lnTo>
                <a:lnTo>
                  <a:pt x="911543" y="5860136"/>
                </a:lnTo>
                <a:lnTo>
                  <a:pt x="861349" y="5846253"/>
                </a:lnTo>
                <a:lnTo>
                  <a:pt x="811155" y="5831657"/>
                </a:lnTo>
                <a:lnTo>
                  <a:pt x="761673" y="5816350"/>
                </a:lnTo>
                <a:lnTo>
                  <a:pt x="712903" y="5800687"/>
                </a:lnTo>
                <a:lnTo>
                  <a:pt x="664489" y="5785023"/>
                </a:lnTo>
                <a:lnTo>
                  <a:pt x="616787" y="5768292"/>
                </a:lnTo>
                <a:lnTo>
                  <a:pt x="569441" y="5750849"/>
                </a:lnTo>
                <a:lnTo>
                  <a:pt x="522807" y="5733050"/>
                </a:lnTo>
                <a:lnTo>
                  <a:pt x="476885" y="5714894"/>
                </a:lnTo>
                <a:lnTo>
                  <a:pt x="431675" y="5695671"/>
                </a:lnTo>
                <a:lnTo>
                  <a:pt x="386821" y="5676448"/>
                </a:lnTo>
                <a:lnTo>
                  <a:pt x="343035" y="5656513"/>
                </a:lnTo>
                <a:lnTo>
                  <a:pt x="299961" y="5636222"/>
                </a:lnTo>
                <a:lnTo>
                  <a:pt x="257955" y="5615575"/>
                </a:lnTo>
                <a:lnTo>
                  <a:pt x="216660" y="5594572"/>
                </a:lnTo>
                <a:lnTo>
                  <a:pt x="175722" y="5572501"/>
                </a:lnTo>
                <a:lnTo>
                  <a:pt x="136208" y="5550073"/>
                </a:lnTo>
                <a:lnTo>
                  <a:pt x="97761" y="5527646"/>
                </a:lnTo>
                <a:lnTo>
                  <a:pt x="60383" y="5504151"/>
                </a:lnTo>
                <a:lnTo>
                  <a:pt x="23717" y="5480656"/>
                </a:lnTo>
                <a:lnTo>
                  <a:pt x="0" y="5464766"/>
                </a:lnTo>
                <a:lnTo>
                  <a:pt x="0" y="265881"/>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22" presetClass="entr" presetSubtype="4" fill="hold" grpId="0" nodeType="withEffect">
                                  <p:stCondLst>
                                    <p:cond delay="75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 grpId="0"/>
      <p:bldP spid="37"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Picture Placeholder 4"/>
          <p:cNvSpPr>
            <a:spLocks noGrp="1"/>
          </p:cNvSpPr>
          <p:nvPr>
            <p:ph type="pic" sz="quarter" idx="12" hasCustomPrompt="1"/>
          </p:nvPr>
        </p:nvSpPr>
        <p:spPr>
          <a:xfrm>
            <a:off x="0" y="0"/>
            <a:ext cx="1219200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9" name="Picture Placeholder 4"/>
          <p:cNvSpPr>
            <a:spLocks noGrp="1"/>
          </p:cNvSpPr>
          <p:nvPr>
            <p:ph type="pic" sz="quarter" idx="10" hasCustomPrompt="1"/>
          </p:nvPr>
        </p:nvSpPr>
        <p:spPr>
          <a:xfrm>
            <a:off x="3023311" y="4572000"/>
            <a:ext cx="2367839" cy="2286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0" name="Picture Placeholder 4"/>
          <p:cNvSpPr>
            <a:spLocks noGrp="1"/>
          </p:cNvSpPr>
          <p:nvPr>
            <p:ph type="pic" sz="quarter" idx="11" hasCustomPrompt="1"/>
          </p:nvPr>
        </p:nvSpPr>
        <p:spPr>
          <a:xfrm>
            <a:off x="9144000" y="2286000"/>
            <a:ext cx="3047999" cy="2286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9_Custom Layout">
    <p:spTree>
      <p:nvGrpSpPr>
        <p:cNvPr id="1" name=""/>
        <p:cNvGrpSpPr/>
        <p:nvPr/>
      </p:nvGrpSpPr>
      <p:grpSpPr>
        <a:xfrm>
          <a:off x="0" y="0"/>
          <a:ext cx="0" cy="0"/>
          <a:chOff x="0" y="0"/>
          <a:chExt cx="0" cy="0"/>
        </a:xfrm>
      </p:grpSpPr>
      <p:sp>
        <p:nvSpPr>
          <p:cNvPr id="6" name="Picture Placeholder 4"/>
          <p:cNvSpPr>
            <a:spLocks noGrp="1"/>
          </p:cNvSpPr>
          <p:nvPr>
            <p:ph type="pic" sz="quarter" idx="12" hasCustomPrompt="1"/>
          </p:nvPr>
        </p:nvSpPr>
        <p:spPr>
          <a:xfrm>
            <a:off x="0" y="0"/>
            <a:ext cx="1219200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7" name="Picture Placeholder 4"/>
          <p:cNvSpPr>
            <a:spLocks noGrp="1"/>
          </p:cNvSpPr>
          <p:nvPr>
            <p:ph type="pic" sz="quarter" idx="13" hasCustomPrompt="1"/>
          </p:nvPr>
        </p:nvSpPr>
        <p:spPr>
          <a:xfrm>
            <a:off x="7778206" y="1409489"/>
            <a:ext cx="2878364" cy="4039021"/>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6" name="Picture Placeholder 25"/>
          <p:cNvSpPr>
            <a:spLocks noGrp="1"/>
          </p:cNvSpPr>
          <p:nvPr>
            <p:ph type="pic" sz="quarter" idx="14" hasCustomPrompt="1"/>
          </p:nvPr>
        </p:nvSpPr>
        <p:spPr>
          <a:xfrm>
            <a:off x="4733925" y="1281901"/>
            <a:ext cx="2724150" cy="2724150"/>
          </a:xfrm>
          <a:custGeom>
            <a:avLst/>
            <a:gdLst>
              <a:gd name="connsiteX0" fmla="*/ 96190 w 2724150"/>
              <a:gd name="connsiteY0" fmla="*/ 0 h 2724150"/>
              <a:gd name="connsiteX1" fmla="*/ 2627960 w 2724150"/>
              <a:gd name="connsiteY1" fmla="*/ 0 h 2724150"/>
              <a:gd name="connsiteX2" fmla="*/ 2724150 w 2724150"/>
              <a:gd name="connsiteY2" fmla="*/ 96190 h 2724150"/>
              <a:gd name="connsiteX3" fmla="*/ 2724150 w 2724150"/>
              <a:gd name="connsiteY3" fmla="*/ 2627960 h 2724150"/>
              <a:gd name="connsiteX4" fmla="*/ 2627960 w 2724150"/>
              <a:gd name="connsiteY4" fmla="*/ 2724150 h 2724150"/>
              <a:gd name="connsiteX5" fmla="*/ 96190 w 2724150"/>
              <a:gd name="connsiteY5" fmla="*/ 2724150 h 2724150"/>
              <a:gd name="connsiteX6" fmla="*/ 0 w 2724150"/>
              <a:gd name="connsiteY6" fmla="*/ 2627960 h 2724150"/>
              <a:gd name="connsiteX7" fmla="*/ 0 w 2724150"/>
              <a:gd name="connsiteY7" fmla="*/ 96190 h 2724150"/>
              <a:gd name="connsiteX8" fmla="*/ 96190 w 2724150"/>
              <a:gd name="connsiteY8"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50" h="2724150">
                <a:moveTo>
                  <a:pt x="96190" y="0"/>
                </a:moveTo>
                <a:lnTo>
                  <a:pt x="2627960" y="0"/>
                </a:lnTo>
                <a:cubicBezTo>
                  <a:pt x="2681084" y="0"/>
                  <a:pt x="2724150" y="43066"/>
                  <a:pt x="2724150" y="96190"/>
                </a:cubicBezTo>
                <a:lnTo>
                  <a:pt x="2724150" y="2627960"/>
                </a:lnTo>
                <a:cubicBezTo>
                  <a:pt x="2724150" y="2681084"/>
                  <a:pt x="2681084" y="2724150"/>
                  <a:pt x="2627960" y="2724150"/>
                </a:cubicBezTo>
                <a:lnTo>
                  <a:pt x="96190" y="2724150"/>
                </a:lnTo>
                <a:cubicBezTo>
                  <a:pt x="43066" y="2724150"/>
                  <a:pt x="0" y="2681084"/>
                  <a:pt x="0" y="2627960"/>
                </a:cubicBezTo>
                <a:lnTo>
                  <a:pt x="0" y="96190"/>
                </a:lnTo>
                <a:cubicBezTo>
                  <a:pt x="0" y="43066"/>
                  <a:pt x="43066" y="0"/>
                  <a:pt x="96190"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25" name="Picture Placeholder 24"/>
          <p:cNvSpPr>
            <a:spLocks noGrp="1"/>
          </p:cNvSpPr>
          <p:nvPr>
            <p:ph type="pic" sz="quarter" idx="13" hasCustomPrompt="1"/>
          </p:nvPr>
        </p:nvSpPr>
        <p:spPr>
          <a:xfrm>
            <a:off x="8006896" y="2787194"/>
            <a:ext cx="2724150" cy="2724150"/>
          </a:xfrm>
          <a:custGeom>
            <a:avLst/>
            <a:gdLst>
              <a:gd name="connsiteX0" fmla="*/ 96190 w 2724150"/>
              <a:gd name="connsiteY0" fmla="*/ 0 h 2724150"/>
              <a:gd name="connsiteX1" fmla="*/ 2627960 w 2724150"/>
              <a:gd name="connsiteY1" fmla="*/ 0 h 2724150"/>
              <a:gd name="connsiteX2" fmla="*/ 2724150 w 2724150"/>
              <a:gd name="connsiteY2" fmla="*/ 96190 h 2724150"/>
              <a:gd name="connsiteX3" fmla="*/ 2724150 w 2724150"/>
              <a:gd name="connsiteY3" fmla="*/ 2627960 h 2724150"/>
              <a:gd name="connsiteX4" fmla="*/ 2627960 w 2724150"/>
              <a:gd name="connsiteY4" fmla="*/ 2724150 h 2724150"/>
              <a:gd name="connsiteX5" fmla="*/ 96190 w 2724150"/>
              <a:gd name="connsiteY5" fmla="*/ 2724150 h 2724150"/>
              <a:gd name="connsiteX6" fmla="*/ 0 w 2724150"/>
              <a:gd name="connsiteY6" fmla="*/ 2627960 h 2724150"/>
              <a:gd name="connsiteX7" fmla="*/ 0 w 2724150"/>
              <a:gd name="connsiteY7" fmla="*/ 96190 h 2724150"/>
              <a:gd name="connsiteX8" fmla="*/ 96190 w 2724150"/>
              <a:gd name="connsiteY8"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50" h="2724150">
                <a:moveTo>
                  <a:pt x="96190" y="0"/>
                </a:moveTo>
                <a:lnTo>
                  <a:pt x="2627960" y="0"/>
                </a:lnTo>
                <a:cubicBezTo>
                  <a:pt x="2681084" y="0"/>
                  <a:pt x="2724150" y="43066"/>
                  <a:pt x="2724150" y="96190"/>
                </a:cubicBezTo>
                <a:lnTo>
                  <a:pt x="2724150" y="2627960"/>
                </a:lnTo>
                <a:cubicBezTo>
                  <a:pt x="2724150" y="2681084"/>
                  <a:pt x="2681084" y="2724150"/>
                  <a:pt x="2627960" y="2724150"/>
                </a:cubicBezTo>
                <a:lnTo>
                  <a:pt x="96190" y="2724150"/>
                </a:lnTo>
                <a:cubicBezTo>
                  <a:pt x="43066" y="2724150"/>
                  <a:pt x="0" y="2681084"/>
                  <a:pt x="0" y="2627960"/>
                </a:cubicBezTo>
                <a:lnTo>
                  <a:pt x="0" y="96190"/>
                </a:lnTo>
                <a:cubicBezTo>
                  <a:pt x="0" y="43066"/>
                  <a:pt x="43066" y="0"/>
                  <a:pt x="96190"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24" name="Picture Placeholder 23"/>
          <p:cNvSpPr>
            <a:spLocks noGrp="1"/>
          </p:cNvSpPr>
          <p:nvPr>
            <p:ph type="pic" sz="quarter" idx="12" hasCustomPrompt="1"/>
          </p:nvPr>
        </p:nvSpPr>
        <p:spPr>
          <a:xfrm>
            <a:off x="1460954" y="2787194"/>
            <a:ext cx="2724150" cy="2724150"/>
          </a:xfrm>
          <a:custGeom>
            <a:avLst/>
            <a:gdLst>
              <a:gd name="connsiteX0" fmla="*/ 96190 w 2724150"/>
              <a:gd name="connsiteY0" fmla="*/ 0 h 2724150"/>
              <a:gd name="connsiteX1" fmla="*/ 2627960 w 2724150"/>
              <a:gd name="connsiteY1" fmla="*/ 0 h 2724150"/>
              <a:gd name="connsiteX2" fmla="*/ 2724150 w 2724150"/>
              <a:gd name="connsiteY2" fmla="*/ 96190 h 2724150"/>
              <a:gd name="connsiteX3" fmla="*/ 2724150 w 2724150"/>
              <a:gd name="connsiteY3" fmla="*/ 2627960 h 2724150"/>
              <a:gd name="connsiteX4" fmla="*/ 2627960 w 2724150"/>
              <a:gd name="connsiteY4" fmla="*/ 2724150 h 2724150"/>
              <a:gd name="connsiteX5" fmla="*/ 96190 w 2724150"/>
              <a:gd name="connsiteY5" fmla="*/ 2724150 h 2724150"/>
              <a:gd name="connsiteX6" fmla="*/ 0 w 2724150"/>
              <a:gd name="connsiteY6" fmla="*/ 2627960 h 2724150"/>
              <a:gd name="connsiteX7" fmla="*/ 0 w 2724150"/>
              <a:gd name="connsiteY7" fmla="*/ 96190 h 2724150"/>
              <a:gd name="connsiteX8" fmla="*/ 96190 w 2724150"/>
              <a:gd name="connsiteY8"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50" h="2724150">
                <a:moveTo>
                  <a:pt x="96190" y="0"/>
                </a:moveTo>
                <a:lnTo>
                  <a:pt x="2627960" y="0"/>
                </a:lnTo>
                <a:cubicBezTo>
                  <a:pt x="2681084" y="0"/>
                  <a:pt x="2724150" y="43066"/>
                  <a:pt x="2724150" y="96190"/>
                </a:cubicBezTo>
                <a:lnTo>
                  <a:pt x="2724150" y="2627960"/>
                </a:lnTo>
                <a:cubicBezTo>
                  <a:pt x="2724150" y="2681084"/>
                  <a:pt x="2681084" y="2724150"/>
                  <a:pt x="2627960" y="2724150"/>
                </a:cubicBezTo>
                <a:lnTo>
                  <a:pt x="96190" y="2724150"/>
                </a:lnTo>
                <a:cubicBezTo>
                  <a:pt x="43066" y="2724150"/>
                  <a:pt x="0" y="2681084"/>
                  <a:pt x="0" y="2627960"/>
                </a:cubicBezTo>
                <a:lnTo>
                  <a:pt x="0" y="96190"/>
                </a:lnTo>
                <a:cubicBezTo>
                  <a:pt x="0" y="43066"/>
                  <a:pt x="43066" y="0"/>
                  <a:pt x="96190"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0" name="Picture Placeholder 4"/>
          <p:cNvSpPr>
            <a:spLocks noGrp="1"/>
          </p:cNvSpPr>
          <p:nvPr>
            <p:ph type="pic" sz="quarter" idx="10" hasCustomPrompt="1"/>
          </p:nvPr>
        </p:nvSpPr>
        <p:spPr>
          <a:xfrm>
            <a:off x="0" y="0"/>
            <a:ext cx="2713703"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1" name="Picture Placeholder 4"/>
          <p:cNvSpPr>
            <a:spLocks noGrp="1"/>
          </p:cNvSpPr>
          <p:nvPr>
            <p:ph type="pic" sz="quarter" idx="11" hasCustomPrompt="1"/>
          </p:nvPr>
        </p:nvSpPr>
        <p:spPr>
          <a:xfrm>
            <a:off x="6764594" y="0"/>
            <a:ext cx="2713703"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2" name="Picture Placeholder 4"/>
          <p:cNvSpPr>
            <a:spLocks noGrp="1"/>
          </p:cNvSpPr>
          <p:nvPr>
            <p:ph type="pic" sz="quarter" idx="12" hasCustomPrompt="1"/>
          </p:nvPr>
        </p:nvSpPr>
        <p:spPr>
          <a:xfrm>
            <a:off x="2713703" y="0"/>
            <a:ext cx="4050890"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13" name="Picture Placeholder 4"/>
          <p:cNvSpPr>
            <a:spLocks noGrp="1"/>
          </p:cNvSpPr>
          <p:nvPr>
            <p:ph type="pic" sz="quarter" idx="13" hasCustomPrompt="1"/>
          </p:nvPr>
        </p:nvSpPr>
        <p:spPr>
          <a:xfrm>
            <a:off x="9478297" y="0"/>
            <a:ext cx="2713703"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2" y="0"/>
            <a:ext cx="12191999" cy="5295900"/>
          </a:xfrm>
          <a:custGeom>
            <a:avLst/>
            <a:gdLst>
              <a:gd name="connsiteX0" fmla="*/ 1 w 12191999"/>
              <a:gd name="connsiteY0" fmla="*/ 0 h 5295900"/>
              <a:gd name="connsiteX1" fmla="*/ 12191999 w 12191999"/>
              <a:gd name="connsiteY1" fmla="*/ 1 h 5295900"/>
              <a:gd name="connsiteX2" fmla="*/ 12191999 w 12191999"/>
              <a:gd name="connsiteY2" fmla="*/ 3556128 h 5295900"/>
              <a:gd name="connsiteX3" fmla="*/ 0 w 12191999"/>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12191999" h="5295900">
                <a:moveTo>
                  <a:pt x="1" y="0"/>
                </a:moveTo>
                <a:lnTo>
                  <a:pt x="12191999" y="1"/>
                </a:lnTo>
                <a:lnTo>
                  <a:pt x="12191999" y="3556128"/>
                </a:lnTo>
                <a:lnTo>
                  <a:pt x="0" y="5295900"/>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4"/>
          <p:cNvSpPr>
            <a:spLocks noGrp="1"/>
          </p:cNvSpPr>
          <p:nvPr>
            <p:ph type="pic" sz="quarter" idx="10" hasCustomPrompt="1"/>
          </p:nvPr>
        </p:nvSpPr>
        <p:spPr>
          <a:xfrm>
            <a:off x="1" y="0"/>
            <a:ext cx="12192000" cy="512445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3" name="Picture Placeholder 4"/>
          <p:cNvSpPr>
            <a:spLocks noGrp="1"/>
          </p:cNvSpPr>
          <p:nvPr>
            <p:ph type="pic" sz="quarter" idx="11" hasCustomPrompt="1"/>
          </p:nvPr>
        </p:nvSpPr>
        <p:spPr>
          <a:xfrm>
            <a:off x="6486525" y="2528888"/>
            <a:ext cx="4667252" cy="3400424"/>
          </a:xfrm>
          <a:prstGeom prst="rect">
            <a:avLst/>
          </a:prstGeom>
          <a:solidFill>
            <a:srgbClr val="F9F9F9"/>
          </a:solidFill>
          <a:effectLst>
            <a:outerShdw blurRad="1270000" dist="304800" dir="5400000" algn="t" rotWithShape="0">
              <a:prstClr val="black">
                <a:alpha val="24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gradFill>
          <a:gsLst>
            <a:gs pos="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18" name="Picture Placeholder 4"/>
          <p:cNvSpPr>
            <a:spLocks noGrp="1"/>
          </p:cNvSpPr>
          <p:nvPr>
            <p:ph type="pic" sz="quarter" idx="10" hasCustomPrompt="1"/>
          </p:nvPr>
        </p:nvSpPr>
        <p:spPr>
          <a:xfrm>
            <a:off x="1613808" y="1009650"/>
            <a:ext cx="4536282" cy="5848350"/>
          </a:xfrm>
          <a:prstGeom prst="rect">
            <a:avLst/>
          </a:prstGeom>
          <a:noFill/>
          <a:effectLst>
            <a:outerShdw blurRad="914400" algn="ctr" rotWithShape="0">
              <a:prstClr val="black">
                <a:alpha val="44000"/>
              </a:prstClr>
            </a:outerShdw>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4" name="TextBox 3"/>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bg1"/>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bg1"/>
              </a:solidFill>
              <a:latin typeface="Montserrat" panose="00000500000000000000" pitchFamily="2" charset="0"/>
              <a:ea typeface="Roboto Condensed Light" panose="02000000000000000000" pitchFamily="2" charset="0"/>
              <a:cs typeface="Segoe UI Light" panose="020B0502040204020203" pitchFamily="34" charset="0"/>
            </a:endParaRPr>
          </a:p>
        </p:txBody>
      </p:sp>
      <p:sp>
        <p:nvSpPr>
          <p:cNvPr id="5" name="TextBox 4"/>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grpSp>
        <p:nvGrpSpPr>
          <p:cNvPr id="24" name="Group 23"/>
          <p:cNvGrpSpPr/>
          <p:nvPr userDrawn="1"/>
        </p:nvGrpSpPr>
        <p:grpSpPr>
          <a:xfrm>
            <a:off x="11154152" y="298448"/>
            <a:ext cx="260998" cy="260996"/>
            <a:chOff x="11154152" y="401684"/>
            <a:chExt cx="260998" cy="260996"/>
          </a:xfrm>
        </p:grpSpPr>
        <p:sp>
          <p:nvSpPr>
            <p:cNvPr id="7" name="Oval 6"/>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25" name="Group 24"/>
          <p:cNvGrpSpPr/>
          <p:nvPr userDrawn="1"/>
        </p:nvGrpSpPr>
        <p:grpSpPr>
          <a:xfrm>
            <a:off x="11496715" y="298448"/>
            <a:ext cx="260998" cy="260996"/>
            <a:chOff x="11496715" y="298448"/>
            <a:chExt cx="260998" cy="260996"/>
          </a:xfrm>
        </p:grpSpPr>
        <p:sp>
          <p:nvSpPr>
            <p:cNvPr id="9" name="Oval 8"/>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p:cNvGrpSpPr/>
            <p:nvPr userDrawn="1"/>
          </p:nvGrpSpPr>
          <p:grpSpPr>
            <a:xfrm>
              <a:off x="11567653" y="369673"/>
              <a:ext cx="155243" cy="118545"/>
              <a:chOff x="11567653" y="472909"/>
              <a:chExt cx="155243" cy="118545"/>
            </a:xfrm>
          </p:grpSpPr>
          <p:sp>
            <p:nvSpPr>
              <p:cNvPr id="11"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2"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23" name="Group 22"/>
          <p:cNvGrpSpPr/>
          <p:nvPr userDrawn="1"/>
        </p:nvGrpSpPr>
        <p:grpSpPr>
          <a:xfrm>
            <a:off x="10811589" y="298448"/>
            <a:ext cx="260998" cy="260996"/>
            <a:chOff x="10811589" y="401684"/>
            <a:chExt cx="260998" cy="260996"/>
          </a:xfrm>
        </p:grpSpPr>
        <p:sp>
          <p:nvSpPr>
            <p:cNvPr id="13" name="Oval 12"/>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20" name="TextBox 19"/>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solidFill>
              </a:rPr>
              <a:t>2030 </a:t>
            </a:r>
            <a:r>
              <a:rPr lang="en-US" dirty="0">
                <a:solidFill>
                  <a:schemeClr val="bg1"/>
                </a:solidFill>
              </a:rPr>
              <a:t>- ALL RIGHTS</a:t>
            </a:r>
            <a:endParaRPr lang="id-ID" dirty="0">
              <a:solidFill>
                <a:schemeClr val="bg1"/>
              </a:solidFill>
            </a:endParaRPr>
          </a:p>
        </p:txBody>
      </p:sp>
      <p:cxnSp>
        <p:nvCxnSpPr>
          <p:cNvPr id="22" name="Straight Connector 21"/>
          <p:cNvCxnSpPr/>
          <p:nvPr userDrawn="1"/>
        </p:nvCxnSpPr>
        <p:spPr>
          <a:xfrm>
            <a:off x="1200150" y="6529297"/>
            <a:ext cx="92202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6115049"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5191647" y="19541927"/>
            <a:ext cx="775136" cy="229870"/>
          </a:xfrm>
          <a:prstGeom prst="rect">
            <a:avLst/>
          </a:prstGeom>
        </p:spPr>
        <p:txBody>
          <a:bodyPr wrap="square">
            <a:spAutoFit/>
          </a:bodyPr>
          <a:lstStyle/>
          <a:p>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模板下载：</a:t>
            </a:r>
            <a:r>
              <a:rPr lang="en-US" altLang="zh-CN" sz="100" dirty="0">
                <a:solidFill>
                  <a:prstClr val="black"/>
                </a:solidFill>
                <a:ea typeface="宋体" panose="02010600030101010101" pitchFamily="2" charset="-122"/>
              </a:rPr>
              <a:t> www.2ppt.com/moban/          </a:t>
            </a:r>
            <a:r>
              <a:rPr lang="zh-CN" altLang="en-US" sz="100" dirty="0">
                <a:solidFill>
                  <a:prstClr val="black"/>
                </a:solidFill>
                <a:ea typeface="宋体" panose="02010600030101010101" pitchFamily="2" charset="-122"/>
              </a:rPr>
              <a:t>行业</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模板：</a:t>
            </a:r>
            <a:r>
              <a:rPr lang="en-US" altLang="zh-CN" sz="100" dirty="0">
                <a:solidFill>
                  <a:prstClr val="black"/>
                </a:solidFill>
                <a:ea typeface="宋体" panose="02010600030101010101" pitchFamily="2" charset="-122"/>
              </a:rPr>
              <a:t> www.2ppt.com/hangye/ </a:t>
            </a:r>
          </a:p>
          <a:p>
            <a:r>
              <a:rPr lang="zh-CN" altLang="en-US" sz="100" dirty="0">
                <a:solidFill>
                  <a:prstClr val="black"/>
                </a:solidFill>
                <a:ea typeface="宋体" panose="02010600030101010101" pitchFamily="2" charset="-122"/>
              </a:rPr>
              <a:t>节日</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模板：</a:t>
            </a:r>
            <a:r>
              <a:rPr lang="en-US" altLang="zh-CN" sz="100" dirty="0">
                <a:solidFill>
                  <a:prstClr val="black"/>
                </a:solidFill>
                <a:ea typeface="宋体" panose="02010600030101010101" pitchFamily="2" charset="-122"/>
              </a:rPr>
              <a:t> www.2ppt.com/jieri/          PPT</a:t>
            </a:r>
            <a:r>
              <a:rPr lang="zh-CN" altLang="en-US" sz="100" dirty="0">
                <a:solidFill>
                  <a:prstClr val="black"/>
                </a:solidFill>
                <a:ea typeface="宋体" panose="02010600030101010101" pitchFamily="2" charset="-122"/>
              </a:rPr>
              <a:t>素材：</a:t>
            </a:r>
            <a:r>
              <a:rPr lang="en-US" altLang="zh-CN" sz="100" dirty="0">
                <a:solidFill>
                  <a:prstClr val="black"/>
                </a:solidFill>
                <a:ea typeface="宋体" panose="02010600030101010101" pitchFamily="2" charset="-122"/>
              </a:rPr>
              <a:t> www.2ppt.com/sucai/</a:t>
            </a:r>
          </a:p>
          <a:p>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背景图片：</a:t>
            </a:r>
            <a:r>
              <a:rPr lang="en-US" altLang="zh-CN" sz="100" dirty="0">
                <a:solidFill>
                  <a:prstClr val="black"/>
                </a:solidFill>
                <a:ea typeface="宋体" panose="02010600030101010101" pitchFamily="2" charset="-122"/>
              </a:rPr>
              <a:t> www.2ppt.com/beijing/        PPT</a:t>
            </a:r>
            <a:r>
              <a:rPr lang="zh-CN" altLang="en-US" sz="100" dirty="0">
                <a:solidFill>
                  <a:prstClr val="black"/>
                </a:solidFill>
                <a:ea typeface="宋体" panose="02010600030101010101" pitchFamily="2" charset="-122"/>
              </a:rPr>
              <a:t>图表：</a:t>
            </a:r>
            <a:r>
              <a:rPr lang="en-US" altLang="zh-CN" sz="100" dirty="0">
                <a:solidFill>
                  <a:prstClr val="black"/>
                </a:solidFill>
                <a:ea typeface="宋体" panose="02010600030101010101" pitchFamily="2" charset="-122"/>
              </a:rPr>
              <a:t> www.2ppt.com/tubiao/      </a:t>
            </a:r>
          </a:p>
          <a:p>
            <a:r>
              <a:rPr lang="zh-CN" altLang="en-US" sz="100" dirty="0">
                <a:solidFill>
                  <a:prstClr val="black"/>
                </a:solidFill>
                <a:ea typeface="宋体" panose="02010600030101010101" pitchFamily="2" charset="-122"/>
              </a:rPr>
              <a:t>精美</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下载：</a:t>
            </a:r>
            <a:r>
              <a:rPr lang="en-US" altLang="zh-CN" sz="100" dirty="0">
                <a:solidFill>
                  <a:prstClr val="black"/>
                </a:solidFill>
                <a:ea typeface="宋体" panose="02010600030101010101" pitchFamily="2" charset="-122"/>
              </a:rPr>
              <a:t> www.2ppt.com/xiazai/         PPT</a:t>
            </a:r>
            <a:r>
              <a:rPr lang="zh-CN" altLang="en-US" sz="100" dirty="0">
                <a:solidFill>
                  <a:prstClr val="black"/>
                </a:solidFill>
                <a:ea typeface="宋体" panose="02010600030101010101" pitchFamily="2" charset="-122"/>
              </a:rPr>
              <a:t>教程： </a:t>
            </a:r>
            <a:r>
              <a:rPr lang="en-US" altLang="zh-CN" sz="100" dirty="0">
                <a:solidFill>
                  <a:prstClr val="black"/>
                </a:solidFill>
                <a:ea typeface="宋体" panose="02010600030101010101" pitchFamily="2" charset="-122"/>
              </a:rPr>
              <a:t> www.2ppt.com/powerpoint/      </a:t>
            </a:r>
          </a:p>
          <a:p>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课件：</a:t>
            </a:r>
            <a:r>
              <a:rPr lang="en-US" altLang="zh-CN" sz="100" dirty="0">
                <a:solidFill>
                  <a:prstClr val="black"/>
                </a:solidFill>
                <a:ea typeface="宋体" panose="02010600030101010101" pitchFamily="2" charset="-122"/>
              </a:rPr>
              <a:t> www.2ppt.com/kejian/             </a:t>
            </a:r>
            <a:r>
              <a:rPr lang="zh-CN" altLang="en-US" sz="100" dirty="0">
                <a:solidFill>
                  <a:prstClr val="black"/>
                </a:solidFill>
                <a:ea typeface="宋体" panose="02010600030101010101" pitchFamily="2" charset="-122"/>
              </a:rPr>
              <a:t>字体下载：</a:t>
            </a:r>
            <a:r>
              <a:rPr lang="en-US" altLang="zh-CN" sz="100" dirty="0">
                <a:solidFill>
                  <a:prstClr val="black"/>
                </a:solidFill>
                <a:ea typeface="宋体" panose="02010600030101010101" pitchFamily="2" charset="-122"/>
              </a:rPr>
              <a:t> www.2ppt.com/ziti/</a:t>
            </a:r>
          </a:p>
          <a:p>
            <a:r>
              <a:rPr lang="zh-CN" altLang="en-US" sz="100" dirty="0">
                <a:solidFill>
                  <a:prstClr val="black"/>
                </a:solidFill>
                <a:ea typeface="宋体" panose="02010600030101010101" pitchFamily="2" charset="-122"/>
              </a:rPr>
              <a:t>工作总结</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a:t>
            </a:r>
            <a:r>
              <a:rPr lang="en-US" altLang="zh-CN" sz="100" dirty="0">
                <a:solidFill>
                  <a:prstClr val="black"/>
                </a:solidFill>
                <a:ea typeface="宋体" panose="02010600030101010101" pitchFamily="2" charset="-122"/>
              </a:rPr>
              <a:t> www.2ppt.com/xiazai/zongjie/ </a:t>
            </a:r>
            <a:r>
              <a:rPr lang="zh-CN" altLang="en-US" sz="100" dirty="0">
                <a:solidFill>
                  <a:prstClr val="black"/>
                </a:solidFill>
                <a:ea typeface="宋体" panose="02010600030101010101" pitchFamily="2" charset="-122"/>
              </a:rPr>
              <a:t>工作计划：</a:t>
            </a:r>
            <a:r>
              <a:rPr lang="en-US" altLang="zh-CN" sz="100" dirty="0">
                <a:solidFill>
                  <a:prstClr val="black"/>
                </a:solidFill>
                <a:ea typeface="宋体" panose="02010600030101010101" pitchFamily="2" charset="-122"/>
              </a:rPr>
              <a:t> www.2ppt.com/xiazai/jihua/</a:t>
            </a:r>
          </a:p>
          <a:p>
            <a:r>
              <a:rPr lang="zh-CN" altLang="en-US" sz="100" dirty="0">
                <a:solidFill>
                  <a:prstClr val="black"/>
                </a:solidFill>
                <a:ea typeface="宋体" panose="02010600030101010101" pitchFamily="2" charset="-122"/>
              </a:rPr>
              <a:t>商务</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模板：</a:t>
            </a:r>
            <a:r>
              <a:rPr lang="en-US" altLang="zh-CN" sz="100" dirty="0">
                <a:solidFill>
                  <a:prstClr val="black"/>
                </a:solidFill>
                <a:ea typeface="宋体" panose="02010600030101010101" pitchFamily="2" charset="-122"/>
              </a:rPr>
              <a:t> www.2ppt.com/moban/shangwu/  </a:t>
            </a:r>
            <a:r>
              <a:rPr lang="zh-CN" altLang="en-US" sz="100" dirty="0">
                <a:solidFill>
                  <a:prstClr val="black"/>
                </a:solidFill>
                <a:ea typeface="宋体" panose="02010600030101010101" pitchFamily="2" charset="-122"/>
              </a:rPr>
              <a:t>个人简历</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a:t>
            </a:r>
            <a:r>
              <a:rPr lang="en-US" altLang="zh-CN" sz="100" dirty="0">
                <a:solidFill>
                  <a:prstClr val="black"/>
                </a:solidFill>
                <a:ea typeface="宋体" panose="02010600030101010101" pitchFamily="2" charset="-122"/>
              </a:rPr>
              <a:t> www.2ppt.com/xiazai/jianli/  </a:t>
            </a:r>
          </a:p>
          <a:p>
            <a:r>
              <a:rPr lang="zh-CN" altLang="en-US" sz="100" dirty="0">
                <a:solidFill>
                  <a:prstClr val="black"/>
                </a:solidFill>
                <a:ea typeface="宋体" panose="02010600030101010101" pitchFamily="2" charset="-122"/>
              </a:rPr>
              <a:t>毕业答辩</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a:t>
            </a:r>
            <a:r>
              <a:rPr lang="en-US" altLang="zh-CN" sz="100" dirty="0">
                <a:solidFill>
                  <a:prstClr val="black"/>
                </a:solidFill>
                <a:ea typeface="宋体" panose="02010600030101010101" pitchFamily="2" charset="-122"/>
              </a:rPr>
              <a:t> www.2ppt.com/xiazai/dabian/  </a:t>
            </a:r>
            <a:r>
              <a:rPr lang="zh-CN" altLang="en-US" sz="100" dirty="0">
                <a:solidFill>
                  <a:prstClr val="black"/>
                </a:solidFill>
                <a:ea typeface="宋体" panose="02010600030101010101" pitchFamily="2" charset="-122"/>
              </a:rPr>
              <a:t>工作汇报</a:t>
            </a:r>
            <a:r>
              <a:rPr lang="en-US" altLang="zh-CN" sz="100" dirty="0">
                <a:solidFill>
                  <a:prstClr val="black"/>
                </a:solidFill>
                <a:ea typeface="宋体" panose="02010600030101010101" pitchFamily="2" charset="-122"/>
              </a:rPr>
              <a:t>PPT</a:t>
            </a:r>
            <a:r>
              <a:rPr lang="zh-CN" altLang="en-US" sz="100" dirty="0">
                <a:solidFill>
                  <a:prstClr val="black"/>
                </a:solidFill>
                <a:ea typeface="宋体" panose="02010600030101010101" pitchFamily="2" charset="-122"/>
              </a:rPr>
              <a:t>：</a:t>
            </a:r>
            <a:r>
              <a:rPr lang="en-US" altLang="zh-CN" sz="100" dirty="0">
                <a:solidFill>
                  <a:prstClr val="black"/>
                </a:solidFill>
                <a:ea typeface="宋体" panose="02010600030101010101" pitchFamily="2" charset="-122"/>
              </a:rPr>
              <a:t> www.2ppt.com/xiazai/huibao/    </a:t>
            </a:r>
          </a:p>
          <a:p>
            <a:r>
              <a:rPr lang="en-US" altLang="zh-CN" sz="100" dirty="0">
                <a:solidFill>
                  <a:prstClr val="black"/>
                </a:solidFill>
                <a:ea typeface="宋体" panose="02010600030101010101" pitchFamily="2" charset="-122"/>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Freeform 13"/>
          <p:cNvSpPr/>
          <p:nvPr userDrawn="1"/>
        </p:nvSpPr>
        <p:spPr>
          <a:xfrm>
            <a:off x="0" y="0"/>
            <a:ext cx="12192000" cy="5829300"/>
          </a:xfrm>
          <a:custGeom>
            <a:avLst/>
            <a:gdLst>
              <a:gd name="connsiteX0" fmla="*/ 0 w 12192000"/>
              <a:gd name="connsiteY0" fmla="*/ 0 h 5829300"/>
              <a:gd name="connsiteX1" fmla="*/ 12192000 w 12192000"/>
              <a:gd name="connsiteY1" fmla="*/ 0 h 5829300"/>
              <a:gd name="connsiteX2" fmla="*/ 12192000 w 12192000"/>
              <a:gd name="connsiteY2" fmla="*/ 2057400 h 5829300"/>
              <a:gd name="connsiteX3" fmla="*/ 12192000 w 12192000"/>
              <a:gd name="connsiteY3" fmla="*/ 2743200 h 5829300"/>
              <a:gd name="connsiteX4" fmla="*/ 12192000 w 12192000"/>
              <a:gd name="connsiteY4" fmla="*/ 3077454 h 5829300"/>
              <a:gd name="connsiteX5" fmla="*/ 12192000 w 12192000"/>
              <a:gd name="connsiteY5" fmla="*/ 4809247 h 5829300"/>
              <a:gd name="connsiteX6" fmla="*/ 12129232 w 12192000"/>
              <a:gd name="connsiteY6" fmla="*/ 4842305 h 5829300"/>
              <a:gd name="connsiteX7" fmla="*/ 5981700 w 12192000"/>
              <a:gd name="connsiteY7" fmla="*/ 5829300 h 5829300"/>
              <a:gd name="connsiteX8" fmla="*/ 2511 w 12192000"/>
              <a:gd name="connsiteY8" fmla="*/ 4921283 h 5829300"/>
              <a:gd name="connsiteX9" fmla="*/ 0 w 12192000"/>
              <a:gd name="connsiteY9" fmla="*/ 4920105 h 5829300"/>
              <a:gd name="connsiteX10" fmla="*/ 0 w 12192000"/>
              <a:gd name="connsiteY10" fmla="*/ 2966595 h 5829300"/>
              <a:gd name="connsiteX11" fmla="*/ 0 w 12192000"/>
              <a:gd name="connsiteY11" fmla="*/ 2743200 h 5829300"/>
              <a:gd name="connsiteX12" fmla="*/ 0 w 12192000"/>
              <a:gd name="connsiteY12" fmla="*/ 2057400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29300">
                <a:moveTo>
                  <a:pt x="0" y="0"/>
                </a:moveTo>
                <a:lnTo>
                  <a:pt x="12192000" y="0"/>
                </a:lnTo>
                <a:lnTo>
                  <a:pt x="12192000" y="2057400"/>
                </a:lnTo>
                <a:lnTo>
                  <a:pt x="12192000" y="2743200"/>
                </a:lnTo>
                <a:lnTo>
                  <a:pt x="12192000" y="3077454"/>
                </a:lnTo>
                <a:lnTo>
                  <a:pt x="12192000" y="4809247"/>
                </a:lnTo>
                <a:lnTo>
                  <a:pt x="12129232" y="4842305"/>
                </a:lnTo>
                <a:cubicBezTo>
                  <a:pt x="10945322" y="5430204"/>
                  <a:pt x="8636286" y="5829300"/>
                  <a:pt x="5981700" y="5829300"/>
                </a:cubicBezTo>
                <a:cubicBezTo>
                  <a:pt x="3447777" y="5829300"/>
                  <a:pt x="1228705" y="5465661"/>
                  <a:pt x="2511" y="4921283"/>
                </a:cubicBezTo>
                <a:lnTo>
                  <a:pt x="0" y="4920105"/>
                </a:lnTo>
                <a:lnTo>
                  <a:pt x="0" y="2966595"/>
                </a:lnTo>
                <a:lnTo>
                  <a:pt x="0" y="2743200"/>
                </a:lnTo>
                <a:lnTo>
                  <a:pt x="0" y="2057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9_Custom Layout">
    <p:bg>
      <p:bgPr>
        <a:solidFill>
          <a:schemeClr val="accent2"/>
        </a:solidFill>
        <a:effectLst/>
      </p:bgPr>
    </p:bg>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4267201" y="0"/>
            <a:ext cx="7924799" cy="6858000"/>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3" name="TextBox 2"/>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solidFill>
                <a:latin typeface="Montserrat Medium" panose="00000600000000000000" pitchFamily="2" charset="0"/>
              </a:rPr>
              <a:t>INITIATIVE</a:t>
            </a:r>
          </a:p>
        </p:txBody>
      </p:sp>
      <p:grpSp>
        <p:nvGrpSpPr>
          <p:cNvPr id="4" name="Group 3"/>
          <p:cNvGrpSpPr/>
          <p:nvPr userDrawn="1"/>
        </p:nvGrpSpPr>
        <p:grpSpPr>
          <a:xfrm>
            <a:off x="11154152" y="298448"/>
            <a:ext cx="260998" cy="260996"/>
            <a:chOff x="11154152" y="401684"/>
            <a:chExt cx="260998" cy="260996"/>
          </a:xfrm>
        </p:grpSpPr>
        <p:sp>
          <p:nvSpPr>
            <p:cNvPr id="5" name="Oval 4"/>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grpSp>
        <p:nvGrpSpPr>
          <p:cNvPr id="7" name="Group 6"/>
          <p:cNvGrpSpPr/>
          <p:nvPr userDrawn="1"/>
        </p:nvGrpSpPr>
        <p:grpSpPr>
          <a:xfrm>
            <a:off x="11496715" y="298448"/>
            <a:ext cx="260998" cy="260996"/>
            <a:chOff x="11496715" y="298448"/>
            <a:chExt cx="260998" cy="260996"/>
          </a:xfrm>
        </p:grpSpPr>
        <p:sp>
          <p:nvSpPr>
            <p:cNvPr id="8" name="Oval 7"/>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userDrawn="1"/>
          </p:nvGrpSpPr>
          <p:grpSpPr>
            <a:xfrm>
              <a:off x="11567653" y="369673"/>
              <a:ext cx="155243" cy="118545"/>
              <a:chOff x="11567653" y="472909"/>
              <a:chExt cx="155243" cy="118545"/>
            </a:xfrm>
          </p:grpSpPr>
          <p:sp>
            <p:nvSpPr>
              <p:cNvPr id="10"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1"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solidFill>
                    <a:schemeClr val="lt1"/>
                  </a:solidFill>
                </a:endParaRPr>
              </a:p>
            </p:txBody>
          </p:sp>
        </p:grpSp>
      </p:grpSp>
      <p:grpSp>
        <p:nvGrpSpPr>
          <p:cNvPr id="12" name="Group 11"/>
          <p:cNvGrpSpPr/>
          <p:nvPr userDrawn="1"/>
        </p:nvGrpSpPr>
        <p:grpSpPr>
          <a:xfrm>
            <a:off x="10811589" y="298448"/>
            <a:ext cx="260998" cy="260996"/>
            <a:chOff x="10811589" y="401684"/>
            <a:chExt cx="260998" cy="260996"/>
          </a:xfrm>
        </p:grpSpPr>
        <p:sp>
          <p:nvSpPr>
            <p:cNvPr id="13" name="Oval 12"/>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pSp>
      <p:sp>
        <p:nvSpPr>
          <p:cNvPr id="16" name="TextBox 15"/>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solidFill>
              </a:rPr>
              <a:t>2030 </a:t>
            </a:r>
            <a:r>
              <a:rPr lang="en-US" dirty="0">
                <a:solidFill>
                  <a:schemeClr val="bg1"/>
                </a:solidFill>
              </a:rPr>
              <a:t>- ALL RIGHTS</a:t>
            </a:r>
            <a:endParaRPr lang="id-ID"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83083B0-8EEB-4155-BDEC-709C7F73339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2F17E2B-BF33-4807-8AAE-F70A1B6777E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reeform 5"/>
          <p:cNvSpPr/>
          <p:nvPr userDrawn="1"/>
        </p:nvSpPr>
        <p:spPr bwMode="auto">
          <a:xfrm rot="6300000">
            <a:off x="1728447" y="1208401"/>
            <a:ext cx="5000284" cy="4520864"/>
          </a:xfrm>
          <a:custGeom>
            <a:avLst/>
            <a:gdLst>
              <a:gd name="T0" fmla="*/ 387 w 2378"/>
              <a:gd name="T1" fmla="*/ 2150 h 2150"/>
              <a:gd name="T2" fmla="*/ 387 w 2378"/>
              <a:gd name="T3" fmla="*/ 2150 h 2150"/>
              <a:gd name="T4" fmla="*/ 329 w 2378"/>
              <a:gd name="T5" fmla="*/ 2150 h 2150"/>
              <a:gd name="T6" fmla="*/ 272 w 2378"/>
              <a:gd name="T7" fmla="*/ 2142 h 2150"/>
              <a:gd name="T8" fmla="*/ 214 w 2378"/>
              <a:gd name="T9" fmla="*/ 2125 h 2150"/>
              <a:gd name="T10" fmla="*/ 173 w 2378"/>
              <a:gd name="T11" fmla="*/ 2109 h 2150"/>
              <a:gd name="T12" fmla="*/ 132 w 2378"/>
              <a:gd name="T13" fmla="*/ 2084 h 2150"/>
              <a:gd name="T14" fmla="*/ 91 w 2378"/>
              <a:gd name="T15" fmla="*/ 2059 h 2150"/>
              <a:gd name="T16" fmla="*/ 66 w 2378"/>
              <a:gd name="T17" fmla="*/ 2026 h 2150"/>
              <a:gd name="T18" fmla="*/ 41 w 2378"/>
              <a:gd name="T19" fmla="*/ 1993 h 2150"/>
              <a:gd name="T20" fmla="*/ 25 w 2378"/>
              <a:gd name="T21" fmla="*/ 1952 h 2150"/>
              <a:gd name="T22" fmla="*/ 8 w 2378"/>
              <a:gd name="T23" fmla="*/ 1911 h 2150"/>
              <a:gd name="T24" fmla="*/ 0 w 2378"/>
              <a:gd name="T25" fmla="*/ 1862 h 2150"/>
              <a:gd name="T26" fmla="*/ 0 w 2378"/>
              <a:gd name="T27" fmla="*/ 1820 h 2150"/>
              <a:gd name="T28" fmla="*/ 8 w 2378"/>
              <a:gd name="T29" fmla="*/ 1771 h 2150"/>
              <a:gd name="T30" fmla="*/ 25 w 2378"/>
              <a:gd name="T31" fmla="*/ 1713 h 2150"/>
              <a:gd name="T32" fmla="*/ 49 w 2378"/>
              <a:gd name="T33" fmla="*/ 1664 h 2150"/>
              <a:gd name="T34" fmla="*/ 74 w 2378"/>
              <a:gd name="T35" fmla="*/ 1606 h 2150"/>
              <a:gd name="T36" fmla="*/ 872 w 2378"/>
              <a:gd name="T37" fmla="*/ 222 h 2150"/>
              <a:gd name="T38" fmla="*/ 872 w 2378"/>
              <a:gd name="T39" fmla="*/ 222 h 2150"/>
              <a:gd name="T40" fmla="*/ 913 w 2378"/>
              <a:gd name="T41" fmla="*/ 165 h 2150"/>
              <a:gd name="T42" fmla="*/ 946 w 2378"/>
              <a:gd name="T43" fmla="*/ 124 h 2150"/>
              <a:gd name="T44" fmla="*/ 979 w 2378"/>
              <a:gd name="T45" fmla="*/ 82 h 2150"/>
              <a:gd name="T46" fmla="*/ 1020 w 2378"/>
              <a:gd name="T47" fmla="*/ 49 h 2150"/>
              <a:gd name="T48" fmla="*/ 1061 w 2378"/>
              <a:gd name="T49" fmla="*/ 25 h 2150"/>
              <a:gd name="T50" fmla="*/ 1103 w 2378"/>
              <a:gd name="T51" fmla="*/ 8 h 2150"/>
              <a:gd name="T52" fmla="*/ 1144 w 2378"/>
              <a:gd name="T53" fmla="*/ 0 h 2150"/>
              <a:gd name="T54" fmla="*/ 1185 w 2378"/>
              <a:gd name="T55" fmla="*/ 0 h 2150"/>
              <a:gd name="T56" fmla="*/ 1234 w 2378"/>
              <a:gd name="T57" fmla="*/ 0 h 2150"/>
              <a:gd name="T58" fmla="*/ 1275 w 2378"/>
              <a:gd name="T59" fmla="*/ 8 h 2150"/>
              <a:gd name="T60" fmla="*/ 1317 w 2378"/>
              <a:gd name="T61" fmla="*/ 25 h 2150"/>
              <a:gd name="T62" fmla="*/ 1358 w 2378"/>
              <a:gd name="T63" fmla="*/ 49 h 2150"/>
              <a:gd name="T64" fmla="*/ 1391 w 2378"/>
              <a:gd name="T65" fmla="*/ 82 h 2150"/>
              <a:gd name="T66" fmla="*/ 1432 w 2378"/>
              <a:gd name="T67" fmla="*/ 124 h 2150"/>
              <a:gd name="T68" fmla="*/ 1465 w 2378"/>
              <a:gd name="T69" fmla="*/ 165 h 2150"/>
              <a:gd name="T70" fmla="*/ 1498 w 2378"/>
              <a:gd name="T71" fmla="*/ 222 h 2150"/>
              <a:gd name="T72" fmla="*/ 2304 w 2378"/>
              <a:gd name="T73" fmla="*/ 1606 h 2150"/>
              <a:gd name="T74" fmla="*/ 2304 w 2378"/>
              <a:gd name="T75" fmla="*/ 1606 h 2150"/>
              <a:gd name="T76" fmla="*/ 2329 w 2378"/>
              <a:gd name="T77" fmla="*/ 1664 h 2150"/>
              <a:gd name="T78" fmla="*/ 2353 w 2378"/>
              <a:gd name="T79" fmla="*/ 1713 h 2150"/>
              <a:gd name="T80" fmla="*/ 2362 w 2378"/>
              <a:gd name="T81" fmla="*/ 1771 h 2150"/>
              <a:gd name="T82" fmla="*/ 2370 w 2378"/>
              <a:gd name="T83" fmla="*/ 1820 h 2150"/>
              <a:gd name="T84" fmla="*/ 2378 w 2378"/>
              <a:gd name="T85" fmla="*/ 1862 h 2150"/>
              <a:gd name="T86" fmla="*/ 2370 w 2378"/>
              <a:gd name="T87" fmla="*/ 1911 h 2150"/>
              <a:gd name="T88" fmla="*/ 2353 w 2378"/>
              <a:gd name="T89" fmla="*/ 1952 h 2150"/>
              <a:gd name="T90" fmla="*/ 2337 w 2378"/>
              <a:gd name="T91" fmla="*/ 1993 h 2150"/>
              <a:gd name="T92" fmla="*/ 2312 w 2378"/>
              <a:gd name="T93" fmla="*/ 2026 h 2150"/>
              <a:gd name="T94" fmla="*/ 2287 w 2378"/>
              <a:gd name="T95" fmla="*/ 2059 h 2150"/>
              <a:gd name="T96" fmla="*/ 2246 w 2378"/>
              <a:gd name="T97" fmla="*/ 2084 h 2150"/>
              <a:gd name="T98" fmla="*/ 2205 w 2378"/>
              <a:gd name="T99" fmla="*/ 2109 h 2150"/>
              <a:gd name="T100" fmla="*/ 2156 w 2378"/>
              <a:gd name="T101" fmla="*/ 2125 h 2150"/>
              <a:gd name="T102" fmla="*/ 2106 w 2378"/>
              <a:gd name="T103" fmla="*/ 2142 h 2150"/>
              <a:gd name="T104" fmla="*/ 2049 w 2378"/>
              <a:gd name="T105" fmla="*/ 2150 h 2150"/>
              <a:gd name="T106" fmla="*/ 1991 w 2378"/>
              <a:gd name="T107" fmla="*/ 2150 h 2150"/>
              <a:gd name="T108" fmla="*/ 387 w 2378"/>
              <a:gd name="T109"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8" h="2150">
                <a:moveTo>
                  <a:pt x="387" y="2150"/>
                </a:moveTo>
                <a:lnTo>
                  <a:pt x="387" y="2150"/>
                </a:lnTo>
                <a:lnTo>
                  <a:pt x="329" y="2150"/>
                </a:lnTo>
                <a:lnTo>
                  <a:pt x="272" y="2142"/>
                </a:lnTo>
                <a:lnTo>
                  <a:pt x="214" y="2125"/>
                </a:lnTo>
                <a:lnTo>
                  <a:pt x="173" y="2109"/>
                </a:lnTo>
                <a:lnTo>
                  <a:pt x="132" y="2084"/>
                </a:lnTo>
                <a:lnTo>
                  <a:pt x="91" y="2059"/>
                </a:lnTo>
                <a:lnTo>
                  <a:pt x="66" y="2026"/>
                </a:lnTo>
                <a:lnTo>
                  <a:pt x="41" y="1993"/>
                </a:lnTo>
                <a:lnTo>
                  <a:pt x="25" y="1952"/>
                </a:lnTo>
                <a:lnTo>
                  <a:pt x="8" y="1911"/>
                </a:lnTo>
                <a:lnTo>
                  <a:pt x="0" y="1862"/>
                </a:lnTo>
                <a:lnTo>
                  <a:pt x="0" y="1820"/>
                </a:lnTo>
                <a:lnTo>
                  <a:pt x="8" y="1771"/>
                </a:lnTo>
                <a:lnTo>
                  <a:pt x="25" y="1713"/>
                </a:lnTo>
                <a:lnTo>
                  <a:pt x="49" y="1664"/>
                </a:lnTo>
                <a:lnTo>
                  <a:pt x="74" y="1606"/>
                </a:lnTo>
                <a:lnTo>
                  <a:pt x="872" y="222"/>
                </a:lnTo>
                <a:lnTo>
                  <a:pt x="872" y="222"/>
                </a:lnTo>
                <a:lnTo>
                  <a:pt x="913" y="165"/>
                </a:lnTo>
                <a:lnTo>
                  <a:pt x="946" y="124"/>
                </a:lnTo>
                <a:lnTo>
                  <a:pt x="979" y="82"/>
                </a:lnTo>
                <a:lnTo>
                  <a:pt x="1020" y="49"/>
                </a:lnTo>
                <a:lnTo>
                  <a:pt x="1061" y="25"/>
                </a:lnTo>
                <a:lnTo>
                  <a:pt x="1103" y="8"/>
                </a:lnTo>
                <a:lnTo>
                  <a:pt x="1144" y="0"/>
                </a:lnTo>
                <a:lnTo>
                  <a:pt x="1185" y="0"/>
                </a:lnTo>
                <a:lnTo>
                  <a:pt x="1234" y="0"/>
                </a:lnTo>
                <a:lnTo>
                  <a:pt x="1275" y="8"/>
                </a:lnTo>
                <a:lnTo>
                  <a:pt x="1317" y="25"/>
                </a:lnTo>
                <a:lnTo>
                  <a:pt x="1358" y="49"/>
                </a:lnTo>
                <a:lnTo>
                  <a:pt x="1391" y="82"/>
                </a:lnTo>
                <a:lnTo>
                  <a:pt x="1432" y="124"/>
                </a:lnTo>
                <a:lnTo>
                  <a:pt x="1465" y="165"/>
                </a:lnTo>
                <a:lnTo>
                  <a:pt x="1498" y="222"/>
                </a:lnTo>
                <a:lnTo>
                  <a:pt x="2304" y="1606"/>
                </a:lnTo>
                <a:lnTo>
                  <a:pt x="2304" y="1606"/>
                </a:lnTo>
                <a:lnTo>
                  <a:pt x="2329" y="1664"/>
                </a:lnTo>
                <a:lnTo>
                  <a:pt x="2353" y="1713"/>
                </a:lnTo>
                <a:lnTo>
                  <a:pt x="2362" y="1771"/>
                </a:lnTo>
                <a:lnTo>
                  <a:pt x="2370" y="1820"/>
                </a:lnTo>
                <a:lnTo>
                  <a:pt x="2378" y="1862"/>
                </a:lnTo>
                <a:lnTo>
                  <a:pt x="2370" y="1911"/>
                </a:lnTo>
                <a:lnTo>
                  <a:pt x="2353" y="1952"/>
                </a:lnTo>
                <a:lnTo>
                  <a:pt x="2337" y="1993"/>
                </a:lnTo>
                <a:lnTo>
                  <a:pt x="2312" y="2026"/>
                </a:lnTo>
                <a:lnTo>
                  <a:pt x="2287" y="2059"/>
                </a:lnTo>
                <a:lnTo>
                  <a:pt x="2246" y="2084"/>
                </a:lnTo>
                <a:lnTo>
                  <a:pt x="2205" y="2109"/>
                </a:lnTo>
                <a:lnTo>
                  <a:pt x="2156" y="2125"/>
                </a:lnTo>
                <a:lnTo>
                  <a:pt x="2106" y="2142"/>
                </a:lnTo>
                <a:lnTo>
                  <a:pt x="2049" y="2150"/>
                </a:lnTo>
                <a:lnTo>
                  <a:pt x="1991" y="2150"/>
                </a:lnTo>
                <a:lnTo>
                  <a:pt x="387" y="2150"/>
                </a:lnTo>
                <a:close/>
              </a:path>
            </a:pathLst>
          </a:custGeom>
          <a:solidFill>
            <a:srgbClr val="231B03"/>
          </a:solidFill>
          <a:ln>
            <a:noFill/>
          </a:ln>
        </p:spPr>
        <p:txBody>
          <a:bodyPr vert="horz" wrap="square" lIns="91440" tIns="45720" rIns="91440" bIns="45720" numCol="1" anchor="t" anchorCtr="0" compatLnSpc="1"/>
          <a:lstStyle/>
          <a:p>
            <a:endParaRPr lang="en-US"/>
          </a:p>
        </p:txBody>
      </p:sp>
      <p:sp>
        <p:nvSpPr>
          <p:cNvPr id="7" name="Picture Placeholder 6"/>
          <p:cNvSpPr>
            <a:spLocks noGrp="1"/>
          </p:cNvSpPr>
          <p:nvPr>
            <p:ph type="pic" sz="quarter" idx="10" hasCustomPrompt="1"/>
          </p:nvPr>
        </p:nvSpPr>
        <p:spPr>
          <a:xfrm>
            <a:off x="1338297" y="1132358"/>
            <a:ext cx="4313625" cy="4324155"/>
          </a:xfrm>
          <a:custGeom>
            <a:avLst/>
            <a:gdLst>
              <a:gd name="connsiteX0" fmla="*/ 3771296 w 4313625"/>
              <a:gd name="connsiteY0" fmla="*/ 0 h 4324155"/>
              <a:gd name="connsiteX1" fmla="*/ 3868705 w 4313625"/>
              <a:gd name="connsiteY1" fmla="*/ 10531 h 4324155"/>
              <a:gd name="connsiteX2" fmla="*/ 3954266 w 4313625"/>
              <a:gd name="connsiteY2" fmla="*/ 32908 h 4324155"/>
              <a:gd name="connsiteX3" fmla="*/ 4031930 w 4313625"/>
              <a:gd name="connsiteY3" fmla="*/ 65816 h 4324155"/>
              <a:gd name="connsiteX4" fmla="*/ 4096430 w 4313625"/>
              <a:gd name="connsiteY4" fmla="*/ 109256 h 4324155"/>
              <a:gd name="connsiteX5" fmla="*/ 4150400 w 4313625"/>
              <a:gd name="connsiteY5" fmla="*/ 163225 h 4324155"/>
              <a:gd name="connsiteX6" fmla="*/ 4214900 w 4313625"/>
              <a:gd name="connsiteY6" fmla="*/ 227726 h 4324155"/>
              <a:gd name="connsiteX7" fmla="*/ 4258339 w 4313625"/>
              <a:gd name="connsiteY7" fmla="*/ 292226 h 4324155"/>
              <a:gd name="connsiteX8" fmla="*/ 4291248 w 4313625"/>
              <a:gd name="connsiteY8" fmla="*/ 369890 h 4324155"/>
              <a:gd name="connsiteX9" fmla="*/ 4313625 w 4313625"/>
              <a:gd name="connsiteY9" fmla="*/ 455451 h 4324155"/>
              <a:gd name="connsiteX10" fmla="*/ 4313625 w 4313625"/>
              <a:gd name="connsiteY10" fmla="*/ 542329 h 4324155"/>
              <a:gd name="connsiteX11" fmla="*/ 4312309 w 4313625"/>
              <a:gd name="connsiteY11" fmla="*/ 651585 h 4324155"/>
              <a:gd name="connsiteX12" fmla="*/ 4301778 w 4313625"/>
              <a:gd name="connsiteY12" fmla="*/ 748994 h 4324155"/>
              <a:gd name="connsiteX13" fmla="*/ 4270186 w 4313625"/>
              <a:gd name="connsiteY13" fmla="*/ 867464 h 4324155"/>
              <a:gd name="connsiteX14" fmla="*/ 3509345 w 4313625"/>
              <a:gd name="connsiteY14" fmla="*/ 3750234 h 4324155"/>
              <a:gd name="connsiteX15" fmla="*/ 3465906 w 4313625"/>
              <a:gd name="connsiteY15" fmla="*/ 3859490 h 4324155"/>
              <a:gd name="connsiteX16" fmla="*/ 3432998 w 4313625"/>
              <a:gd name="connsiteY16" fmla="*/ 3955582 h 4324155"/>
              <a:gd name="connsiteX17" fmla="*/ 3368498 w 4313625"/>
              <a:gd name="connsiteY17" fmla="*/ 4043777 h 4324155"/>
              <a:gd name="connsiteX18" fmla="*/ 3314528 w 4313625"/>
              <a:gd name="connsiteY18" fmla="*/ 4118808 h 4324155"/>
              <a:gd name="connsiteX19" fmla="*/ 3269773 w 4313625"/>
              <a:gd name="connsiteY19" fmla="*/ 4184624 h 4324155"/>
              <a:gd name="connsiteX20" fmla="*/ 3194742 w 4313625"/>
              <a:gd name="connsiteY20" fmla="*/ 4238594 h 4324155"/>
              <a:gd name="connsiteX21" fmla="*/ 3118394 w 4313625"/>
              <a:gd name="connsiteY21" fmla="*/ 4270186 h 4324155"/>
              <a:gd name="connsiteX22" fmla="*/ 3043363 w 4313625"/>
              <a:gd name="connsiteY22" fmla="*/ 4303094 h 4324155"/>
              <a:gd name="connsiteX23" fmla="*/ 2967016 w 4313625"/>
              <a:gd name="connsiteY23" fmla="*/ 4313625 h 4324155"/>
              <a:gd name="connsiteX24" fmla="*/ 2890669 w 4313625"/>
              <a:gd name="connsiteY24" fmla="*/ 4324155 h 4324155"/>
              <a:gd name="connsiteX25" fmla="*/ 2803791 w 4313625"/>
              <a:gd name="connsiteY25" fmla="*/ 4303094 h 4324155"/>
              <a:gd name="connsiteX26" fmla="*/ 2716913 w 4313625"/>
              <a:gd name="connsiteY26" fmla="*/ 4282033 h 4324155"/>
              <a:gd name="connsiteX27" fmla="*/ 2631351 w 4313625"/>
              <a:gd name="connsiteY27" fmla="*/ 4238594 h 4324155"/>
              <a:gd name="connsiteX28" fmla="*/ 2543156 w 4313625"/>
              <a:gd name="connsiteY28" fmla="*/ 4195155 h 4324155"/>
              <a:gd name="connsiteX29" fmla="*/ 2457595 w 4313625"/>
              <a:gd name="connsiteY29" fmla="*/ 4130654 h 4324155"/>
              <a:gd name="connsiteX30" fmla="*/ 2381248 w 4313625"/>
              <a:gd name="connsiteY30" fmla="*/ 4054307 h 4324155"/>
              <a:gd name="connsiteX31" fmla="*/ 269849 w 4313625"/>
              <a:gd name="connsiteY31" fmla="*/ 1942908 h 4324155"/>
              <a:gd name="connsiteX32" fmla="*/ 193501 w 4313625"/>
              <a:gd name="connsiteY32" fmla="*/ 1866561 h 4324155"/>
              <a:gd name="connsiteX33" fmla="*/ 129001 w 4313625"/>
              <a:gd name="connsiteY33" fmla="*/ 1780999 h 4324155"/>
              <a:gd name="connsiteX34" fmla="*/ 75031 w 4313625"/>
              <a:gd name="connsiteY34" fmla="*/ 1682274 h 4324155"/>
              <a:gd name="connsiteX35" fmla="*/ 42123 w 4313625"/>
              <a:gd name="connsiteY35" fmla="*/ 1607243 h 4324155"/>
              <a:gd name="connsiteX36" fmla="*/ 21062 w 4313625"/>
              <a:gd name="connsiteY36" fmla="*/ 1520365 h 4324155"/>
              <a:gd name="connsiteX37" fmla="*/ 0 w 4313625"/>
              <a:gd name="connsiteY37" fmla="*/ 1433487 h 4324155"/>
              <a:gd name="connsiteX38" fmla="*/ 10531 w 4313625"/>
              <a:gd name="connsiteY38" fmla="*/ 1357140 h 4324155"/>
              <a:gd name="connsiteX39" fmla="*/ 21062 w 4313625"/>
              <a:gd name="connsiteY39" fmla="*/ 1280793 h 4324155"/>
              <a:gd name="connsiteX40" fmla="*/ 53970 w 4313625"/>
              <a:gd name="connsiteY40" fmla="*/ 1205762 h 4324155"/>
              <a:gd name="connsiteX41" fmla="*/ 85562 w 4313625"/>
              <a:gd name="connsiteY41" fmla="*/ 1129414 h 4324155"/>
              <a:gd name="connsiteX42" fmla="*/ 139532 w 4313625"/>
              <a:gd name="connsiteY42" fmla="*/ 1054383 h 4324155"/>
              <a:gd name="connsiteX43" fmla="*/ 194818 w 4313625"/>
              <a:gd name="connsiteY43" fmla="*/ 999097 h 4324155"/>
              <a:gd name="connsiteX44" fmla="*/ 269849 w 4313625"/>
              <a:gd name="connsiteY44" fmla="*/ 945128 h 4324155"/>
              <a:gd name="connsiteX45" fmla="*/ 368574 w 4313625"/>
              <a:gd name="connsiteY45" fmla="*/ 891158 h 4324155"/>
              <a:gd name="connsiteX46" fmla="*/ 464666 w 4313625"/>
              <a:gd name="connsiteY46" fmla="*/ 858250 h 4324155"/>
              <a:gd name="connsiteX47" fmla="*/ 573922 w 4313625"/>
              <a:gd name="connsiteY47" fmla="*/ 814811 h 4324155"/>
              <a:gd name="connsiteX48" fmla="*/ 3446162 w 4313625"/>
              <a:gd name="connsiteY48" fmla="*/ 43439 h 4324155"/>
              <a:gd name="connsiteX49" fmla="*/ 3575162 w 4313625"/>
              <a:gd name="connsiteY49" fmla="*/ 22378 h 4324155"/>
              <a:gd name="connsiteX50" fmla="*/ 3672571 w 4313625"/>
              <a:gd name="connsiteY50" fmla="*/ 11847 h 432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13625" h="4324155">
                <a:moveTo>
                  <a:pt x="3771296" y="0"/>
                </a:moveTo>
                <a:lnTo>
                  <a:pt x="3868705" y="10531"/>
                </a:lnTo>
                <a:lnTo>
                  <a:pt x="3954266" y="32908"/>
                </a:lnTo>
                <a:lnTo>
                  <a:pt x="4031930" y="65816"/>
                </a:lnTo>
                <a:lnTo>
                  <a:pt x="4096430" y="109256"/>
                </a:lnTo>
                <a:lnTo>
                  <a:pt x="4150400" y="163225"/>
                </a:lnTo>
                <a:lnTo>
                  <a:pt x="4214900" y="227726"/>
                </a:lnTo>
                <a:lnTo>
                  <a:pt x="4258339" y="292226"/>
                </a:lnTo>
                <a:lnTo>
                  <a:pt x="4291248" y="369890"/>
                </a:lnTo>
                <a:lnTo>
                  <a:pt x="4313625" y="455451"/>
                </a:lnTo>
                <a:lnTo>
                  <a:pt x="4313625" y="542329"/>
                </a:lnTo>
                <a:lnTo>
                  <a:pt x="4312309" y="651585"/>
                </a:lnTo>
                <a:lnTo>
                  <a:pt x="4301778" y="748994"/>
                </a:lnTo>
                <a:lnTo>
                  <a:pt x="4270186" y="867464"/>
                </a:lnTo>
                <a:lnTo>
                  <a:pt x="3509345" y="3750234"/>
                </a:lnTo>
                <a:lnTo>
                  <a:pt x="3465906" y="3859490"/>
                </a:lnTo>
                <a:lnTo>
                  <a:pt x="3432998" y="3955582"/>
                </a:lnTo>
                <a:lnTo>
                  <a:pt x="3368498" y="4043777"/>
                </a:lnTo>
                <a:lnTo>
                  <a:pt x="3314528" y="4118808"/>
                </a:lnTo>
                <a:lnTo>
                  <a:pt x="3269773" y="4184624"/>
                </a:lnTo>
                <a:lnTo>
                  <a:pt x="3194742" y="4238594"/>
                </a:lnTo>
                <a:lnTo>
                  <a:pt x="3118394" y="4270186"/>
                </a:lnTo>
                <a:lnTo>
                  <a:pt x="3043363" y="4303094"/>
                </a:lnTo>
                <a:lnTo>
                  <a:pt x="2967016" y="4313625"/>
                </a:lnTo>
                <a:lnTo>
                  <a:pt x="2890669" y="4324155"/>
                </a:lnTo>
                <a:lnTo>
                  <a:pt x="2803791" y="4303094"/>
                </a:lnTo>
                <a:lnTo>
                  <a:pt x="2716913" y="4282033"/>
                </a:lnTo>
                <a:lnTo>
                  <a:pt x="2631351" y="4238594"/>
                </a:lnTo>
                <a:lnTo>
                  <a:pt x="2543156" y="4195155"/>
                </a:lnTo>
                <a:lnTo>
                  <a:pt x="2457595" y="4130654"/>
                </a:lnTo>
                <a:lnTo>
                  <a:pt x="2381248" y="4054307"/>
                </a:lnTo>
                <a:lnTo>
                  <a:pt x="269849" y="1942908"/>
                </a:lnTo>
                <a:lnTo>
                  <a:pt x="193501" y="1866561"/>
                </a:lnTo>
                <a:lnTo>
                  <a:pt x="129001" y="1780999"/>
                </a:lnTo>
                <a:lnTo>
                  <a:pt x="75031" y="1682274"/>
                </a:lnTo>
                <a:lnTo>
                  <a:pt x="42123" y="1607243"/>
                </a:lnTo>
                <a:lnTo>
                  <a:pt x="21062" y="1520365"/>
                </a:lnTo>
                <a:lnTo>
                  <a:pt x="0" y="1433487"/>
                </a:lnTo>
                <a:lnTo>
                  <a:pt x="10531" y="1357140"/>
                </a:lnTo>
                <a:lnTo>
                  <a:pt x="21062" y="1280793"/>
                </a:lnTo>
                <a:lnTo>
                  <a:pt x="53970" y="1205762"/>
                </a:lnTo>
                <a:lnTo>
                  <a:pt x="85562" y="1129414"/>
                </a:lnTo>
                <a:lnTo>
                  <a:pt x="139532" y="1054383"/>
                </a:lnTo>
                <a:lnTo>
                  <a:pt x="194818" y="999097"/>
                </a:lnTo>
                <a:lnTo>
                  <a:pt x="269849" y="945128"/>
                </a:lnTo>
                <a:lnTo>
                  <a:pt x="368574" y="891158"/>
                </a:lnTo>
                <a:lnTo>
                  <a:pt x="464666" y="858250"/>
                </a:lnTo>
                <a:lnTo>
                  <a:pt x="573922" y="814811"/>
                </a:lnTo>
                <a:lnTo>
                  <a:pt x="3446162" y="43439"/>
                </a:lnTo>
                <a:lnTo>
                  <a:pt x="3575162" y="22378"/>
                </a:lnTo>
                <a:lnTo>
                  <a:pt x="3672571" y="11847"/>
                </a:lnTo>
                <a:close/>
              </a:path>
            </a:pathLst>
          </a:custGeom>
          <a:noFill/>
          <a:effectLst>
            <a:outerShdw blurRad="914400" algn="ctr" rotWithShape="0">
              <a:schemeClr val="accent1">
                <a:alpha val="44000"/>
              </a:schemeClr>
            </a:outerShdw>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
        <p:nvSpPr>
          <p:cNvPr id="8" name="Oval 7"/>
          <p:cNvSpPr/>
          <p:nvPr userDrawn="1"/>
        </p:nvSpPr>
        <p:spPr>
          <a:xfrm>
            <a:off x="7854006" y="2356680"/>
            <a:ext cx="1508571" cy="1508571"/>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6223033" y="744796"/>
            <a:ext cx="5199294" cy="4922948"/>
            <a:chOff x="6223033" y="744796"/>
            <a:chExt cx="5199294" cy="4922948"/>
          </a:xfrm>
        </p:grpSpPr>
        <p:sp>
          <p:nvSpPr>
            <p:cNvPr id="9" name="Oval 8"/>
            <p:cNvSpPr/>
            <p:nvPr userDrawn="1"/>
          </p:nvSpPr>
          <p:spPr>
            <a:xfrm>
              <a:off x="11247370" y="2695575"/>
              <a:ext cx="174957" cy="1749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6955777" y="744796"/>
              <a:ext cx="103307" cy="1033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0157499" y="1474349"/>
              <a:ext cx="103307" cy="103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223033" y="5027301"/>
              <a:ext cx="264940" cy="2649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0411978" y="5564437"/>
              <a:ext cx="103307" cy="1033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5810866" y="1497776"/>
            <a:ext cx="6381135" cy="5360225"/>
          </a:xfrm>
          <a:custGeom>
            <a:avLst/>
            <a:gdLst>
              <a:gd name="connsiteX0" fmla="*/ 2685441 w 6381135"/>
              <a:gd name="connsiteY0" fmla="*/ 0 h 5360225"/>
              <a:gd name="connsiteX1" fmla="*/ 4584333 w 6381135"/>
              <a:gd name="connsiteY1" fmla="*/ 786548 h 5360225"/>
              <a:gd name="connsiteX2" fmla="*/ 6381135 w 6381135"/>
              <a:gd name="connsiteY2" fmla="*/ 2583349 h 5360225"/>
              <a:gd name="connsiteX3" fmla="*/ 6381135 w 6381135"/>
              <a:gd name="connsiteY3" fmla="*/ 5360225 h 5360225"/>
              <a:gd name="connsiteX4" fmla="*/ 1562439 w 6381135"/>
              <a:gd name="connsiteY4" fmla="*/ 5360225 h 5360225"/>
              <a:gd name="connsiteX5" fmla="*/ 786548 w 6381135"/>
              <a:gd name="connsiteY5" fmla="*/ 4584335 h 5360225"/>
              <a:gd name="connsiteX6" fmla="*/ 786548 w 6381135"/>
              <a:gd name="connsiteY6" fmla="*/ 786548 h 5360225"/>
              <a:gd name="connsiteX7" fmla="*/ 2685441 w 6381135"/>
              <a:gd name="connsiteY7" fmla="*/ 0 h 536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135" h="5360225">
                <a:moveTo>
                  <a:pt x="2685441" y="0"/>
                </a:moveTo>
                <a:cubicBezTo>
                  <a:pt x="3372704" y="0"/>
                  <a:pt x="4059968" y="262183"/>
                  <a:pt x="4584333" y="786548"/>
                </a:cubicBezTo>
                <a:lnTo>
                  <a:pt x="6381135" y="2583349"/>
                </a:lnTo>
                <a:lnTo>
                  <a:pt x="6381135" y="5360225"/>
                </a:lnTo>
                <a:lnTo>
                  <a:pt x="1562439" y="5360225"/>
                </a:lnTo>
                <a:lnTo>
                  <a:pt x="786548" y="4584335"/>
                </a:lnTo>
                <a:cubicBezTo>
                  <a:pt x="-262182" y="3535604"/>
                  <a:pt x="-262182" y="1835277"/>
                  <a:pt x="786548" y="786548"/>
                </a:cubicBezTo>
                <a:cubicBezTo>
                  <a:pt x="1310913" y="262183"/>
                  <a:pt x="1998177" y="0"/>
                  <a:pt x="2685441"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grpSp>
        <p:nvGrpSpPr>
          <p:cNvPr id="2" name="Group 1"/>
          <p:cNvGrpSpPr/>
          <p:nvPr userDrawn="1"/>
        </p:nvGrpSpPr>
        <p:grpSpPr>
          <a:xfrm>
            <a:off x="882366" y="723935"/>
            <a:ext cx="4767582" cy="5487870"/>
            <a:chOff x="882366" y="723935"/>
            <a:chExt cx="4767582" cy="5487870"/>
          </a:xfrm>
        </p:grpSpPr>
        <p:sp>
          <p:nvSpPr>
            <p:cNvPr id="8" name="Oval 7"/>
            <p:cNvSpPr/>
            <p:nvPr userDrawn="1"/>
          </p:nvSpPr>
          <p:spPr>
            <a:xfrm rot="6300000">
              <a:off x="2184463" y="6057490"/>
              <a:ext cx="154315" cy="1543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rot="6300000">
              <a:off x="4811652" y="1952380"/>
              <a:ext cx="91119" cy="911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rot="6300000">
              <a:off x="5394397" y="6033289"/>
              <a:ext cx="91119" cy="911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rot="6300000">
              <a:off x="882366" y="1183261"/>
              <a:ext cx="233682" cy="23368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6300000">
              <a:off x="1383345" y="3930049"/>
              <a:ext cx="91119" cy="91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rot="6300000">
              <a:off x="5416266" y="723935"/>
              <a:ext cx="233682" cy="2336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1047136" y="895350"/>
            <a:ext cx="10097729" cy="5067300"/>
          </a:xfrm>
          <a:custGeom>
            <a:avLst/>
            <a:gdLst>
              <a:gd name="connsiteX0" fmla="*/ 162407 w 10097729"/>
              <a:gd name="connsiteY0" fmla="*/ 0 h 5067300"/>
              <a:gd name="connsiteX1" fmla="*/ 9935322 w 10097729"/>
              <a:gd name="connsiteY1" fmla="*/ 0 h 5067300"/>
              <a:gd name="connsiteX2" fmla="*/ 10097729 w 10097729"/>
              <a:gd name="connsiteY2" fmla="*/ 162407 h 5067300"/>
              <a:gd name="connsiteX3" fmla="*/ 10097729 w 10097729"/>
              <a:gd name="connsiteY3" fmla="*/ 4904893 h 5067300"/>
              <a:gd name="connsiteX4" fmla="*/ 9935322 w 10097729"/>
              <a:gd name="connsiteY4" fmla="*/ 5067300 h 5067300"/>
              <a:gd name="connsiteX5" fmla="*/ 162407 w 10097729"/>
              <a:gd name="connsiteY5" fmla="*/ 5067300 h 5067300"/>
              <a:gd name="connsiteX6" fmla="*/ 0 w 10097729"/>
              <a:gd name="connsiteY6" fmla="*/ 4904893 h 5067300"/>
              <a:gd name="connsiteX7" fmla="*/ 0 w 10097729"/>
              <a:gd name="connsiteY7" fmla="*/ 162407 h 5067300"/>
              <a:gd name="connsiteX8" fmla="*/ 162407 w 10097729"/>
              <a:gd name="connsiteY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7729" h="5067300">
                <a:moveTo>
                  <a:pt x="162407" y="0"/>
                </a:moveTo>
                <a:lnTo>
                  <a:pt x="9935322" y="0"/>
                </a:lnTo>
                <a:cubicBezTo>
                  <a:pt x="10025017" y="0"/>
                  <a:pt x="10097729" y="72712"/>
                  <a:pt x="10097729" y="162407"/>
                </a:cubicBezTo>
                <a:lnTo>
                  <a:pt x="10097729" y="4904893"/>
                </a:lnTo>
                <a:cubicBezTo>
                  <a:pt x="10097729" y="4994588"/>
                  <a:pt x="10025017" y="5067300"/>
                  <a:pt x="9935322" y="5067300"/>
                </a:cubicBezTo>
                <a:lnTo>
                  <a:pt x="162407" y="5067300"/>
                </a:lnTo>
                <a:cubicBezTo>
                  <a:pt x="72712" y="5067300"/>
                  <a:pt x="0" y="4994588"/>
                  <a:pt x="0" y="4904893"/>
                </a:cubicBezTo>
                <a:lnTo>
                  <a:pt x="0" y="162407"/>
                </a:lnTo>
                <a:cubicBezTo>
                  <a:pt x="0" y="72712"/>
                  <a:pt x="72712" y="0"/>
                  <a:pt x="162407" y="0"/>
                </a:cubicBez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1047136" y="1025627"/>
            <a:ext cx="10097729" cy="2327173"/>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7924800" y="0"/>
            <a:ext cx="4267199" cy="6857999"/>
          </a:xfrm>
          <a:prstGeom prst="rect">
            <a:avLst/>
          </a:prstGeom>
          <a:noFill/>
          <a:effectLst/>
        </p:spPr>
        <p:txBody>
          <a:bodyPr anchor="ct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102"/>
        </a:solidFill>
        <a:effectLst/>
      </p:bgPr>
    </p:bg>
    <p:spTree>
      <p:nvGrpSpPr>
        <p:cNvPr id="1" name=""/>
        <p:cNvGrpSpPr/>
        <p:nvPr/>
      </p:nvGrpSpPr>
      <p:grpSpPr>
        <a:xfrm>
          <a:off x="0" y="0"/>
          <a:ext cx="0" cy="0"/>
          <a:chOff x="0" y="0"/>
          <a:chExt cx="0" cy="0"/>
        </a:xfrm>
      </p:grpSpPr>
      <p:sp>
        <p:nvSpPr>
          <p:cNvPr id="25" name="TextBox 24"/>
          <p:cNvSpPr txBox="1"/>
          <p:nvPr userDrawn="1"/>
        </p:nvSpPr>
        <p:spPr>
          <a:xfrm rot="16200000">
            <a:off x="313171" y="6050083"/>
            <a:ext cx="667656" cy="523220"/>
          </a:xfrm>
          <a:prstGeom prst="rect">
            <a:avLst/>
          </a:prstGeom>
          <a:noFill/>
        </p:spPr>
        <p:txBody>
          <a:bodyPr wrap="square" rtlCol="0" anchor="ctr">
            <a:spAutoFit/>
          </a:bodyPr>
          <a:lstStyle/>
          <a:p>
            <a:pPr algn="l"/>
            <a:fld id="{260E2A6B-A809-4840-BF14-8648BC0BDF87}" type="slidenum">
              <a:rPr lang="id-ID" sz="2800" b="0" i="0" smtClean="0">
                <a:solidFill>
                  <a:schemeClr val="bg1">
                    <a:lumMod val="95000"/>
                    <a:alpha val="7000"/>
                  </a:schemeClr>
                </a:solidFill>
                <a:latin typeface="Montserrat" panose="00000500000000000000" pitchFamily="2" charset="0"/>
                <a:ea typeface="Roboto Condensed Light" panose="02000000000000000000" pitchFamily="2" charset="0"/>
                <a:cs typeface="Segoe UI Light" panose="020B0502040204020203" pitchFamily="34" charset="0"/>
              </a:rPr>
              <a:t>‹#›</a:t>
            </a:fld>
            <a:endParaRPr lang="id-ID" sz="2800" b="0" i="0" dirty="0">
              <a:solidFill>
                <a:schemeClr val="bg1">
                  <a:lumMod val="95000"/>
                  <a:alpha val="7000"/>
                </a:schemeClr>
              </a:solidFill>
              <a:latin typeface="Montserrat" panose="00000500000000000000" pitchFamily="2" charset="0"/>
              <a:ea typeface="Roboto Condensed Light" panose="02000000000000000000" pitchFamily="2" charset="0"/>
              <a:cs typeface="Segoe UI Light" panose="020B0502040204020203" pitchFamily="34" charset="0"/>
            </a:endParaRPr>
          </a:p>
        </p:txBody>
      </p:sp>
      <p:grpSp>
        <p:nvGrpSpPr>
          <p:cNvPr id="48" name="Group 47"/>
          <p:cNvGrpSpPr/>
          <p:nvPr userDrawn="1"/>
        </p:nvGrpSpPr>
        <p:grpSpPr>
          <a:xfrm>
            <a:off x="11154152" y="298448"/>
            <a:ext cx="260998" cy="260996"/>
            <a:chOff x="11154152" y="401684"/>
            <a:chExt cx="260998" cy="260996"/>
          </a:xfrm>
        </p:grpSpPr>
        <p:sp>
          <p:nvSpPr>
            <p:cNvPr id="41" name="Oval 40"/>
            <p:cNvSpPr/>
            <p:nvPr userDrawn="1"/>
          </p:nvSpPr>
          <p:spPr>
            <a:xfrm>
              <a:off x="11154152" y="401684"/>
              <a:ext cx="260998" cy="260996"/>
            </a:xfrm>
            <a:prstGeom prst="ellipse">
              <a:avLst/>
            </a:pr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34290" tIns="17145" rIns="34290" bIns="17145" anchor="ctr"/>
            <a:lstStyle/>
            <a:p>
              <a:endParaRPr lang="en-US" sz="1400" dirty="0">
                <a:solidFill>
                  <a:schemeClr val="bg1">
                    <a:alpha val="70000"/>
                  </a:schemeClr>
                </a:solidFill>
              </a:endParaRPr>
            </a:p>
          </p:txBody>
        </p:sp>
      </p:grpSp>
      <p:grpSp>
        <p:nvGrpSpPr>
          <p:cNvPr id="49" name="Group 48"/>
          <p:cNvGrpSpPr/>
          <p:nvPr userDrawn="1"/>
        </p:nvGrpSpPr>
        <p:grpSpPr>
          <a:xfrm>
            <a:off x="11496715" y="298448"/>
            <a:ext cx="260998" cy="260996"/>
            <a:chOff x="11496715" y="401684"/>
            <a:chExt cx="260998" cy="260996"/>
          </a:xfrm>
        </p:grpSpPr>
        <p:sp>
          <p:nvSpPr>
            <p:cNvPr id="42" name="Oval 41"/>
            <p:cNvSpPr/>
            <p:nvPr userDrawn="1"/>
          </p:nvSpPr>
          <p:spPr>
            <a:xfrm>
              <a:off x="11496715" y="401684"/>
              <a:ext cx="260998" cy="260996"/>
            </a:xfrm>
            <a:prstGeom prst="ellipse">
              <a:avLst/>
            </a:pr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2" name="Group 31"/>
            <p:cNvGrpSpPr/>
            <p:nvPr userDrawn="1"/>
          </p:nvGrpSpPr>
          <p:grpSpPr>
            <a:xfrm>
              <a:off x="11567653" y="472909"/>
              <a:ext cx="155243" cy="118545"/>
              <a:chOff x="10541000" y="3240088"/>
              <a:chExt cx="1282701" cy="979487"/>
            </a:xfrm>
            <a:solidFill>
              <a:schemeClr val="bg1"/>
            </a:solidFill>
          </p:grpSpPr>
          <p:sp>
            <p:nvSpPr>
              <p:cNvPr id="34" name="Freeform 5"/>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0"/>
              </a:p>
            </p:txBody>
          </p:sp>
          <p:sp>
            <p:nvSpPr>
              <p:cNvPr id="35" name="Freeform 6"/>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0"/>
              </a:p>
            </p:txBody>
          </p:sp>
        </p:grpSp>
      </p:grpSp>
      <p:grpSp>
        <p:nvGrpSpPr>
          <p:cNvPr id="47" name="Group 46"/>
          <p:cNvGrpSpPr/>
          <p:nvPr userDrawn="1"/>
        </p:nvGrpSpPr>
        <p:grpSpPr>
          <a:xfrm>
            <a:off x="10811589" y="298448"/>
            <a:ext cx="260998" cy="260996"/>
            <a:chOff x="10811589" y="401684"/>
            <a:chExt cx="260998" cy="260996"/>
          </a:xfrm>
        </p:grpSpPr>
        <p:sp>
          <p:nvSpPr>
            <p:cNvPr id="37" name="Oval 36"/>
            <p:cNvSpPr/>
            <p:nvPr/>
          </p:nvSpPr>
          <p:spPr>
            <a:xfrm>
              <a:off x="10811589" y="401684"/>
              <a:ext cx="260998" cy="260996"/>
            </a:xfrm>
            <a:prstGeom prst="ellipse">
              <a:avLst/>
            </a:pr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lIns="34290" tIns="17145" rIns="34290" bIns="17145" anchor="ctr"/>
            <a:lstStyle/>
            <a:p>
              <a:endParaRPr lang="en-US" sz="1400" dirty="0">
                <a:solidFill>
                  <a:schemeClr val="bg1">
                    <a:lumMod val="85000"/>
                  </a:schemeClr>
                </a:solidFill>
              </a:endParaRPr>
            </a:p>
          </p:txBody>
        </p:sp>
      </p:grpSp>
      <p:sp>
        <p:nvSpPr>
          <p:cNvPr id="40" name="TextBox 39"/>
          <p:cNvSpPr txBox="1"/>
          <p:nvPr userDrawn="1"/>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lvl="0"/>
            <a:r>
              <a:rPr lang="en-US" dirty="0" smtClean="0">
                <a:solidFill>
                  <a:schemeClr val="bg1">
                    <a:lumMod val="95000"/>
                    <a:alpha val="20000"/>
                  </a:schemeClr>
                </a:solidFill>
              </a:rPr>
              <a:t>2030 </a:t>
            </a:r>
            <a:r>
              <a:rPr lang="en-US" dirty="0">
                <a:solidFill>
                  <a:schemeClr val="bg1">
                    <a:lumMod val="95000"/>
                    <a:alpha val="20000"/>
                  </a:schemeClr>
                </a:solidFill>
              </a:rPr>
              <a:t>- ALL RIGHTS</a:t>
            </a:r>
            <a:endParaRPr lang="id-ID" dirty="0">
              <a:solidFill>
                <a:schemeClr val="bg1">
                  <a:lumMod val="95000"/>
                  <a:alpha val="20000"/>
                </a:schemeClr>
              </a:solidFill>
            </a:endParaRPr>
          </a:p>
        </p:txBody>
      </p:sp>
      <p:cxnSp>
        <p:nvCxnSpPr>
          <p:cNvPr id="50" name="Straight Connector 49"/>
          <p:cNvCxnSpPr/>
          <p:nvPr userDrawn="1"/>
        </p:nvCxnSpPr>
        <p:spPr>
          <a:xfrm>
            <a:off x="1200150" y="6529297"/>
            <a:ext cx="9220200" cy="0"/>
          </a:xfrm>
          <a:prstGeom prst="line">
            <a:avLst/>
          </a:prstGeom>
          <a:ln>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10730748" y="6379826"/>
            <a:ext cx="1135247" cy="307777"/>
          </a:xfrm>
          <a:prstGeom prst="rect">
            <a:avLst/>
          </a:prstGeom>
          <a:noFill/>
        </p:spPr>
        <p:txBody>
          <a:bodyPr wrap="none" rtlCol="0" anchor="b">
            <a:spAutoFit/>
          </a:bodyPr>
          <a:lstStyle/>
          <a:p>
            <a:pPr algn="r"/>
            <a:r>
              <a:rPr lang="en-US" sz="1400" dirty="0">
                <a:solidFill>
                  <a:schemeClr val="bg1">
                    <a:lumMod val="75000"/>
                  </a:schemeClr>
                </a:solidFill>
                <a:latin typeface="Montserrat Medium" panose="00000600000000000000" pitchFamily="2" charset="0"/>
              </a:rPr>
              <a:t>INITIATIVE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notesSlide" Target="../notesSlides/notesSlide17.xml"/><Relationship Id="rId4"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7.png"/><Relationship Id="rId5" Type="http://schemas.openxmlformats.org/officeDocument/2006/relationships/tags" Target="../tags/tag21.xml"/><Relationship Id="rId10" Type="http://schemas.openxmlformats.org/officeDocument/2006/relationships/notesSlide" Target="../notesSlides/notesSlide26.xml"/><Relationship Id="rId4" Type="http://schemas.openxmlformats.org/officeDocument/2006/relationships/tags" Target="../tags/tag20.xml"/><Relationship Id="rId9"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custDataLst>
              <p:tags r:id="rId1"/>
            </p:custDataLst>
          </p:nvPr>
        </p:nvPicPr>
        <p:blipFill>
          <a:blip r:embed="rId10" cstate="email"/>
          <a:stretch>
            <a:fillRect/>
          </a:stretch>
        </p:blipFill>
        <p:spPr>
          <a:xfrm>
            <a:off x="0" y="0"/>
            <a:ext cx="12192000" cy="6858000"/>
          </a:xfrm>
          <a:prstGeom prst="rect">
            <a:avLst/>
          </a:prstGeom>
        </p:spPr>
      </p:pic>
      <p:sp>
        <p:nvSpPr>
          <p:cNvPr id="6" name="PA_库_文本框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2"/>
            </p:custDataLst>
          </p:nvPr>
        </p:nvSpPr>
        <p:spPr>
          <a:xfrm>
            <a:off x="5191870" y="1483258"/>
            <a:ext cx="1856598" cy="646331"/>
          </a:xfrm>
          <a:prstGeom prst="rect">
            <a:avLst/>
          </a:prstGeom>
          <a:noFill/>
        </p:spPr>
        <p:txBody>
          <a:bodyPr wrap="none" rtlCol="0">
            <a:spAutoFit/>
          </a:bodyPr>
          <a:lstStyle/>
          <a:p>
            <a:pPr algn="ctr"/>
            <a:r>
              <a:rPr lang="en-US" altLang="zh-CN" sz="3600" dirty="0" smtClean="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2020-2030</a:t>
            </a:r>
            <a:endParaRPr lang="zh-CN" altLang="en-US" sz="36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sp>
        <p:nvSpPr>
          <p:cNvPr id="7" name="PA_库_文本框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3"/>
            </p:custDataLst>
          </p:nvPr>
        </p:nvSpPr>
        <p:spPr>
          <a:xfrm>
            <a:off x="1750900" y="2083762"/>
            <a:ext cx="8690200" cy="2677656"/>
          </a:xfrm>
          <a:prstGeom prst="rect">
            <a:avLst/>
          </a:prstGeom>
          <a:noFill/>
        </p:spPr>
        <p:txBody>
          <a:bodyPr wrap="none" rtlCol="0">
            <a:spAutoFit/>
          </a:bodyPr>
          <a:lstStyle/>
          <a:p>
            <a:pPr algn="ctr"/>
            <a:r>
              <a:rPr lang="zh-CN" altLang="en-US" sz="8400" dirty="0" smtClean="0">
                <a:gradFill flip="none" rotWithShape="1">
                  <a:gsLst>
                    <a:gs pos="3000">
                      <a:srgbClr val="03FBFF"/>
                    </a:gs>
                    <a:gs pos="100000">
                      <a:srgbClr val="28EAA7"/>
                    </a:gs>
                  </a:gsLst>
                  <a:lin ang="2700000" scaled="1"/>
                  <a:tileRect/>
                </a:gra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扁平化</a:t>
            </a:r>
            <a:endParaRPr lang="en-US" altLang="zh-CN" sz="8400" dirty="0">
              <a:gradFill flip="none" rotWithShape="1">
                <a:gsLst>
                  <a:gs pos="3000">
                    <a:srgbClr val="03FBFF"/>
                  </a:gs>
                  <a:gs pos="100000">
                    <a:srgbClr val="28EAA7"/>
                  </a:gs>
                </a:gsLst>
                <a:lin ang="2700000" scaled="1"/>
                <a:tileRect/>
              </a:gra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endParaRPr>
          </a:p>
          <a:p>
            <a:pPr algn="ctr"/>
            <a:r>
              <a:rPr lang="en-US" altLang="zh-CN" sz="8400" dirty="0" smtClean="0">
                <a:gradFill flip="none" rotWithShape="1">
                  <a:gsLst>
                    <a:gs pos="3000">
                      <a:srgbClr val="03FBFF"/>
                    </a:gs>
                    <a:gs pos="100000">
                      <a:srgbClr val="28EAA7"/>
                    </a:gs>
                  </a:gsLst>
                  <a:lin ang="2700000" scaled="1"/>
                  <a:tileRect/>
                </a:gra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AI</a:t>
            </a:r>
            <a:r>
              <a:rPr lang="zh-CN" altLang="en-US" sz="8400" dirty="0" smtClean="0">
                <a:gradFill flip="none" rotWithShape="1">
                  <a:gsLst>
                    <a:gs pos="3000">
                      <a:srgbClr val="03FBFF"/>
                    </a:gs>
                    <a:gs pos="100000">
                      <a:srgbClr val="28EAA7"/>
                    </a:gs>
                  </a:gsLst>
                  <a:lin ang="2700000" scaled="1"/>
                  <a:tileRect/>
                </a:gra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科</a:t>
            </a:r>
            <a:r>
              <a:rPr lang="zh-CN" altLang="en-US" sz="8400" dirty="0">
                <a:gradFill flip="none" rotWithShape="1">
                  <a:gsLst>
                    <a:gs pos="3000">
                      <a:srgbClr val="03FBFF"/>
                    </a:gs>
                    <a:gs pos="100000">
                      <a:srgbClr val="28EAA7"/>
                    </a:gs>
                  </a:gsLst>
                  <a:lin ang="2700000" scaled="1"/>
                  <a:tileRect/>
                </a:gra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技新品研讨会</a:t>
            </a:r>
          </a:p>
        </p:txBody>
      </p:sp>
      <p:sp>
        <p:nvSpPr>
          <p:cNvPr id="9" name="PA_库_文本框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4"/>
            </p:custDataLst>
          </p:nvPr>
        </p:nvSpPr>
        <p:spPr>
          <a:xfrm>
            <a:off x="3809346" y="4966634"/>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细谭黑简体" panose="02000000000000000000" pitchFamily="2" charset="-122"/>
                <a:ea typeface="方正细谭黑简体" panose="02000000000000000000" pitchFamily="2" charset="-122"/>
              </a:rPr>
              <a:t>全球政策</a:t>
            </a:r>
          </a:p>
        </p:txBody>
      </p:sp>
      <p:sp>
        <p:nvSpPr>
          <p:cNvPr id="11" name="PA_库_文本框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5"/>
            </p:custDataLst>
          </p:nvPr>
        </p:nvSpPr>
        <p:spPr>
          <a:xfrm>
            <a:off x="5542002" y="4986360"/>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细谭黑简体" panose="02000000000000000000" pitchFamily="2" charset="-122"/>
                <a:ea typeface="方正细谭黑简体" panose="02000000000000000000" pitchFamily="2" charset="-122"/>
              </a:rPr>
              <a:t>市场趋势</a:t>
            </a:r>
          </a:p>
        </p:txBody>
      </p:sp>
      <p:sp>
        <p:nvSpPr>
          <p:cNvPr id="13" name="PA_库_文本框 1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6"/>
            </p:custDataLst>
          </p:nvPr>
        </p:nvSpPr>
        <p:spPr>
          <a:xfrm>
            <a:off x="7326686" y="4981177"/>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细谭黑简体" panose="02000000000000000000" pitchFamily="2" charset="-122"/>
                <a:ea typeface="方正细谭黑简体" panose="02000000000000000000" pitchFamily="2" charset="-122"/>
              </a:rPr>
              <a:t>业务发展</a:t>
            </a:r>
          </a:p>
        </p:txBody>
      </p:sp>
      <p:sp>
        <p:nvSpPr>
          <p:cNvPr id="14" name="PA_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custDataLst>
              <p:tags r:id="rId7"/>
            </p:custDataLst>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
        <p:nvSpPr>
          <p:cNvPr id="8" name="e7d195523061f1c0" descr="e7d195523061f1c0c2b73831c94a3edc981f60e396d3e182073EE1468018468A7F192AE5E5CD515B6C3125F8AF6E4EE646174E8CF0B46FD19828DCE8CDA3B3A044A74F0E769C5FA8CB87AB6FC303C8BA3785FAC64AF5424764E128FECAE4CC720DBEE41FF8AF3946D22A1AF4EF4B6C8E4694B1EF52EF5B5E7EA5BD5F88CD840C5B3BC8C6F553E2465D1BFFF97C16E708"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720DBEE41FF8AF3946D22A1AF4EF4B6C8E4694B1EF52EF5B5E7EA5BD5F88CD840C5B3BC8C6F553E2465D1BFFF97C16E708</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set>
                                      <p:cBhvr>
                                        <p:cTn id="17" dur="1" fill="hold">
                                          <p:stCondLst>
                                            <p:cond delay="0"/>
                                          </p:stCondLst>
                                        </p:cTn>
                                        <p:tgtEl>
                                          <p:spTgt spid="9"/>
                                        </p:tgtEl>
                                        <p:attrNameLst>
                                          <p:attrName>style.visibility</p:attrName>
                                        </p:attrNameLst>
                                      </p:cBhvr>
                                      <p:to>
                                        <p:strVal val="visible"/>
                                      </p:to>
                                    </p:set>
                                    <p:anim to="" calcmode="lin" valueType="num">
                                      <p:cBhvr>
                                        <p:cTn id="18"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20" dur="1500">
                                          <p:stCondLst>
                                            <p:cond delay="0"/>
                                          </p:stCondLst>
                                        </p:cTn>
                                        <p:tgtEl>
                                          <p:spTgt spid="9"/>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0-#ppt_w/2"/>
                                          </p:val>
                                        </p:tav>
                                        <p:tav tm="100000">
                                          <p:val>
                                            <p:strVal val="#ppt_x"/>
                                          </p:val>
                                        </p:tav>
                                      </p:tavLst>
                                    </p:anim>
                                    <p:anim calcmode="lin" valueType="num">
                                      <p:cBhvr additive="base">
                                        <p:cTn id="24" dur="1500" fill="hold"/>
                                        <p:tgtEl>
                                          <p:spTgt spid="11"/>
                                        </p:tgtEl>
                                        <p:attrNameLst>
                                          <p:attrName>ppt_y</p:attrName>
                                        </p:attrNameLst>
                                      </p:cBhvr>
                                      <p:tavLst>
                                        <p:tav tm="0">
                                          <p:val>
                                            <p:strVal val="#ppt_y"/>
                                          </p:val>
                                        </p:tav>
                                        <p:tav tm="100000">
                                          <p:val>
                                            <p:strVal val="#ppt_y"/>
                                          </p:val>
                                        </p:tav>
                                      </p:tavLst>
                                    </p:anim>
                                    <p:set>
                                      <p:cBhvr>
                                        <p:cTn id="25" dur="1" fill="hold">
                                          <p:stCondLst>
                                            <p:cond delay="0"/>
                                          </p:stCondLst>
                                        </p:cTn>
                                        <p:tgtEl>
                                          <p:spTgt spid="11"/>
                                        </p:tgtEl>
                                        <p:attrNameLst>
                                          <p:attrName>style.visibility</p:attrName>
                                        </p:attrNameLst>
                                      </p:cBhvr>
                                      <p:to>
                                        <p:strVal val="visible"/>
                                      </p:to>
                                    </p:set>
                                    <p:anim to="" calcmode="lin" valueType="num">
                                      <p:cBhvr>
                                        <p:cTn id="26"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28" dur="1500">
                                          <p:stCondLst>
                                            <p:cond delay="0"/>
                                          </p:stCondLst>
                                        </p:cTn>
                                        <p:tgtEl>
                                          <p:spTgt spid="11"/>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500" fill="hold"/>
                                        <p:tgtEl>
                                          <p:spTgt spid="13"/>
                                        </p:tgtEl>
                                        <p:attrNameLst>
                                          <p:attrName>ppt_x</p:attrName>
                                        </p:attrNameLst>
                                      </p:cBhvr>
                                      <p:tavLst>
                                        <p:tav tm="0">
                                          <p:val>
                                            <p:strVal val="0-#ppt_w/2"/>
                                          </p:val>
                                        </p:tav>
                                        <p:tav tm="100000">
                                          <p:val>
                                            <p:strVal val="#ppt_x"/>
                                          </p:val>
                                        </p:tav>
                                      </p:tavLst>
                                    </p:anim>
                                    <p:anim calcmode="lin" valueType="num">
                                      <p:cBhvr additive="base">
                                        <p:cTn id="32" dur="1500" fill="hold"/>
                                        <p:tgtEl>
                                          <p:spTgt spid="13"/>
                                        </p:tgtEl>
                                        <p:attrNameLst>
                                          <p:attrName>ppt_y</p:attrName>
                                        </p:attrNameLst>
                                      </p:cBhvr>
                                      <p:tavLst>
                                        <p:tav tm="0">
                                          <p:val>
                                            <p:strVal val="#ppt_y"/>
                                          </p:val>
                                        </p:tav>
                                        <p:tav tm="100000">
                                          <p:val>
                                            <p:strVal val="#ppt_y"/>
                                          </p:val>
                                        </p:tav>
                                      </p:tavLst>
                                    </p:anim>
                                    <p:set>
                                      <p:cBhvr>
                                        <p:cTn id="33" dur="1" fill="hold">
                                          <p:stCondLst>
                                            <p:cond delay="0"/>
                                          </p:stCondLst>
                                        </p:cTn>
                                        <p:tgtEl>
                                          <p:spTgt spid="13"/>
                                        </p:tgtEl>
                                        <p:attrNameLst>
                                          <p:attrName>style.visibility</p:attrName>
                                        </p:attrNameLst>
                                      </p:cBhvr>
                                      <p:to>
                                        <p:strVal val="visible"/>
                                      </p:to>
                                    </p:set>
                                    <p:anim to="" calcmode="lin" valueType="num">
                                      <p:cBhvr>
                                        <p:cTn id="34"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36" dur="15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1" grpId="0" autoUpdateAnimBg="0"/>
      <p:bldP spid="1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8" name="图片占位符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6" name="Freeform 1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245755" y="796291"/>
            <a:ext cx="5147540" cy="5815012"/>
          </a:xfrm>
          <a:custGeom>
            <a:avLst/>
            <a:gdLst>
              <a:gd name="connsiteX0" fmla="*/ 1310736 w 5147540"/>
              <a:gd name="connsiteY0" fmla="*/ 0 h 5815012"/>
              <a:gd name="connsiteX1" fmla="*/ 1326756 w 5147540"/>
              <a:gd name="connsiteY1" fmla="*/ 0 h 5815012"/>
              <a:gd name="connsiteX2" fmla="*/ 1342419 w 5147540"/>
              <a:gd name="connsiteY2" fmla="*/ 0 h 5815012"/>
              <a:gd name="connsiteX3" fmla="*/ 1358438 w 5147540"/>
              <a:gd name="connsiteY3" fmla="*/ 356 h 5815012"/>
              <a:gd name="connsiteX4" fmla="*/ 1374101 w 5147540"/>
              <a:gd name="connsiteY4" fmla="*/ 1068 h 5815012"/>
              <a:gd name="connsiteX5" fmla="*/ 1390121 w 5147540"/>
              <a:gd name="connsiteY5" fmla="*/ 2136 h 5815012"/>
              <a:gd name="connsiteX6" fmla="*/ 1405428 w 5147540"/>
              <a:gd name="connsiteY6" fmla="*/ 3204 h 5815012"/>
              <a:gd name="connsiteX7" fmla="*/ 1420735 w 5147540"/>
              <a:gd name="connsiteY7" fmla="*/ 4628 h 5815012"/>
              <a:gd name="connsiteX8" fmla="*/ 1436043 w 5147540"/>
              <a:gd name="connsiteY8" fmla="*/ 6408 h 5815012"/>
              <a:gd name="connsiteX9" fmla="*/ 1451350 w 5147540"/>
              <a:gd name="connsiteY9" fmla="*/ 8188 h 5815012"/>
              <a:gd name="connsiteX10" fmla="*/ 1466658 w 5147540"/>
              <a:gd name="connsiteY10" fmla="*/ 10680 h 5815012"/>
              <a:gd name="connsiteX11" fmla="*/ 1481965 w 5147540"/>
              <a:gd name="connsiteY11" fmla="*/ 13172 h 5815012"/>
              <a:gd name="connsiteX12" fmla="*/ 1496916 w 5147540"/>
              <a:gd name="connsiteY12" fmla="*/ 16019 h 5815012"/>
              <a:gd name="connsiteX13" fmla="*/ 1511868 w 5147540"/>
              <a:gd name="connsiteY13" fmla="*/ 18867 h 5815012"/>
              <a:gd name="connsiteX14" fmla="*/ 1526463 w 5147540"/>
              <a:gd name="connsiteY14" fmla="*/ 22071 h 5815012"/>
              <a:gd name="connsiteX15" fmla="*/ 1541414 w 5147540"/>
              <a:gd name="connsiteY15" fmla="*/ 25275 h 5815012"/>
              <a:gd name="connsiteX16" fmla="*/ 1556010 w 5147540"/>
              <a:gd name="connsiteY16" fmla="*/ 29547 h 5815012"/>
              <a:gd name="connsiteX17" fmla="*/ 1570605 w 5147540"/>
              <a:gd name="connsiteY17" fmla="*/ 33463 h 5815012"/>
              <a:gd name="connsiteX18" fmla="*/ 1584844 w 5147540"/>
              <a:gd name="connsiteY18" fmla="*/ 37378 h 5815012"/>
              <a:gd name="connsiteX19" fmla="*/ 1599440 w 5147540"/>
              <a:gd name="connsiteY19" fmla="*/ 41650 h 5815012"/>
              <a:gd name="connsiteX20" fmla="*/ 1613323 w 5147540"/>
              <a:gd name="connsiteY20" fmla="*/ 46634 h 5815012"/>
              <a:gd name="connsiteX21" fmla="*/ 1627207 w 5147540"/>
              <a:gd name="connsiteY21" fmla="*/ 51618 h 5815012"/>
              <a:gd name="connsiteX22" fmla="*/ 1641446 w 5147540"/>
              <a:gd name="connsiteY22" fmla="*/ 56602 h 5815012"/>
              <a:gd name="connsiteX23" fmla="*/ 1655329 w 5147540"/>
              <a:gd name="connsiteY23" fmla="*/ 62298 h 5815012"/>
              <a:gd name="connsiteX24" fmla="*/ 1669213 w 5147540"/>
              <a:gd name="connsiteY24" fmla="*/ 67637 h 5815012"/>
              <a:gd name="connsiteX25" fmla="*/ 1682384 w 5147540"/>
              <a:gd name="connsiteY25" fmla="*/ 73333 h 5815012"/>
              <a:gd name="connsiteX26" fmla="*/ 1695912 w 5147540"/>
              <a:gd name="connsiteY26" fmla="*/ 79385 h 5815012"/>
              <a:gd name="connsiteX27" fmla="*/ 1709083 w 5147540"/>
              <a:gd name="connsiteY27" fmla="*/ 85793 h 5815012"/>
              <a:gd name="connsiteX28" fmla="*/ 1722255 w 5147540"/>
              <a:gd name="connsiteY28" fmla="*/ 91844 h 5815012"/>
              <a:gd name="connsiteX29" fmla="*/ 1735070 w 5147540"/>
              <a:gd name="connsiteY29" fmla="*/ 98964 h 5815012"/>
              <a:gd name="connsiteX30" fmla="*/ 1747885 w 5147540"/>
              <a:gd name="connsiteY30" fmla="*/ 105728 h 5815012"/>
              <a:gd name="connsiteX31" fmla="*/ 1760701 w 5147540"/>
              <a:gd name="connsiteY31" fmla="*/ 112491 h 5815012"/>
              <a:gd name="connsiteX32" fmla="*/ 1773160 w 5147540"/>
              <a:gd name="connsiteY32" fmla="*/ 119967 h 5815012"/>
              <a:gd name="connsiteX33" fmla="*/ 1785264 w 5147540"/>
              <a:gd name="connsiteY33" fmla="*/ 127443 h 5815012"/>
              <a:gd name="connsiteX34" fmla="*/ 1797723 w 5147540"/>
              <a:gd name="connsiteY34" fmla="*/ 135274 h 5815012"/>
              <a:gd name="connsiteX35" fmla="*/ 1809827 w 5147540"/>
              <a:gd name="connsiteY35" fmla="*/ 142750 h 5815012"/>
              <a:gd name="connsiteX36" fmla="*/ 1821218 w 5147540"/>
              <a:gd name="connsiteY36" fmla="*/ 151294 h 5815012"/>
              <a:gd name="connsiteX37" fmla="*/ 1833322 w 5147540"/>
              <a:gd name="connsiteY37" fmla="*/ 159125 h 5815012"/>
              <a:gd name="connsiteX38" fmla="*/ 1844713 w 5147540"/>
              <a:gd name="connsiteY38" fmla="*/ 168025 h 5815012"/>
              <a:gd name="connsiteX39" fmla="*/ 1856105 w 5147540"/>
              <a:gd name="connsiteY39" fmla="*/ 176213 h 5815012"/>
              <a:gd name="connsiteX40" fmla="*/ 1867496 w 5147540"/>
              <a:gd name="connsiteY40" fmla="*/ 185468 h 5815012"/>
              <a:gd name="connsiteX41" fmla="*/ 1878532 w 5147540"/>
              <a:gd name="connsiteY41" fmla="*/ 194368 h 5815012"/>
              <a:gd name="connsiteX42" fmla="*/ 1889211 w 5147540"/>
              <a:gd name="connsiteY42" fmla="*/ 203623 h 5815012"/>
              <a:gd name="connsiteX43" fmla="*/ 1900247 w 5147540"/>
              <a:gd name="connsiteY43" fmla="*/ 212879 h 5815012"/>
              <a:gd name="connsiteX44" fmla="*/ 1910927 w 5147540"/>
              <a:gd name="connsiteY44" fmla="*/ 222491 h 5815012"/>
              <a:gd name="connsiteX45" fmla="*/ 1921250 w 5147540"/>
              <a:gd name="connsiteY45" fmla="*/ 232102 h 5815012"/>
              <a:gd name="connsiteX46" fmla="*/ 1931930 w 5147540"/>
              <a:gd name="connsiteY46" fmla="*/ 242070 h 5815012"/>
              <a:gd name="connsiteX47" fmla="*/ 1941897 w 5147540"/>
              <a:gd name="connsiteY47" fmla="*/ 252037 h 5815012"/>
              <a:gd name="connsiteX48" fmla="*/ 1951865 w 5147540"/>
              <a:gd name="connsiteY48" fmla="*/ 262005 h 5815012"/>
              <a:gd name="connsiteX49" fmla="*/ 1961476 w 5147540"/>
              <a:gd name="connsiteY49" fmla="*/ 272685 h 5815012"/>
              <a:gd name="connsiteX50" fmla="*/ 1971444 w 5147540"/>
              <a:gd name="connsiteY50" fmla="*/ 283008 h 5815012"/>
              <a:gd name="connsiteX51" fmla="*/ 1981056 w 5147540"/>
              <a:gd name="connsiteY51" fmla="*/ 293688 h 5815012"/>
              <a:gd name="connsiteX52" fmla="*/ 1990311 w 5147540"/>
              <a:gd name="connsiteY52" fmla="*/ 304723 h 5815012"/>
              <a:gd name="connsiteX53" fmla="*/ 1999567 w 5147540"/>
              <a:gd name="connsiteY53" fmla="*/ 315403 h 5815012"/>
              <a:gd name="connsiteX54" fmla="*/ 2008466 w 5147540"/>
              <a:gd name="connsiteY54" fmla="*/ 326794 h 5815012"/>
              <a:gd name="connsiteX55" fmla="*/ 2017722 w 5147540"/>
              <a:gd name="connsiteY55" fmla="*/ 337830 h 5815012"/>
              <a:gd name="connsiteX56" fmla="*/ 2034453 w 5147540"/>
              <a:gd name="connsiteY56" fmla="*/ 360257 h 5815012"/>
              <a:gd name="connsiteX57" fmla="*/ 2050829 w 5147540"/>
              <a:gd name="connsiteY57" fmla="*/ 383040 h 5815012"/>
              <a:gd name="connsiteX58" fmla="*/ 2066136 w 5147540"/>
              <a:gd name="connsiteY58" fmla="*/ 406535 h 5815012"/>
              <a:gd name="connsiteX59" fmla="*/ 2081087 w 5147540"/>
              <a:gd name="connsiteY59" fmla="*/ 430742 h 5815012"/>
              <a:gd name="connsiteX60" fmla="*/ 2095327 w 5147540"/>
              <a:gd name="connsiteY60" fmla="*/ 454949 h 5815012"/>
              <a:gd name="connsiteX61" fmla="*/ 2108854 w 5147540"/>
              <a:gd name="connsiteY61" fmla="*/ 480224 h 5815012"/>
              <a:gd name="connsiteX62" fmla="*/ 2122025 w 5147540"/>
              <a:gd name="connsiteY62" fmla="*/ 505855 h 5815012"/>
              <a:gd name="connsiteX63" fmla="*/ 2134129 w 5147540"/>
              <a:gd name="connsiteY63" fmla="*/ 532197 h 5815012"/>
              <a:gd name="connsiteX64" fmla="*/ 2146232 w 5147540"/>
              <a:gd name="connsiteY64" fmla="*/ 558540 h 5815012"/>
              <a:gd name="connsiteX65" fmla="*/ 2157268 w 5147540"/>
              <a:gd name="connsiteY65" fmla="*/ 585951 h 5815012"/>
              <a:gd name="connsiteX66" fmla="*/ 2167947 w 5147540"/>
              <a:gd name="connsiteY66" fmla="*/ 613362 h 5815012"/>
              <a:gd name="connsiteX67" fmla="*/ 2177915 w 5147540"/>
              <a:gd name="connsiteY67" fmla="*/ 641841 h 5815012"/>
              <a:gd name="connsiteX68" fmla="*/ 2187171 w 5147540"/>
              <a:gd name="connsiteY68" fmla="*/ 670676 h 5815012"/>
              <a:gd name="connsiteX69" fmla="*/ 2196427 w 5147540"/>
              <a:gd name="connsiteY69" fmla="*/ 699510 h 5815012"/>
              <a:gd name="connsiteX70" fmla="*/ 2204614 w 5147540"/>
              <a:gd name="connsiteY70" fmla="*/ 729057 h 5815012"/>
              <a:gd name="connsiteX71" fmla="*/ 2212446 w 5147540"/>
              <a:gd name="connsiteY71" fmla="*/ 759316 h 5815012"/>
              <a:gd name="connsiteX72" fmla="*/ 2219565 w 5147540"/>
              <a:gd name="connsiteY72" fmla="*/ 790286 h 5815012"/>
              <a:gd name="connsiteX73" fmla="*/ 2226685 w 5147540"/>
              <a:gd name="connsiteY73" fmla="*/ 820901 h 5815012"/>
              <a:gd name="connsiteX74" fmla="*/ 2232737 w 5147540"/>
              <a:gd name="connsiteY74" fmla="*/ 852584 h 5815012"/>
              <a:gd name="connsiteX75" fmla="*/ 2238432 w 5147540"/>
              <a:gd name="connsiteY75" fmla="*/ 884622 h 5815012"/>
              <a:gd name="connsiteX76" fmla="*/ 2243772 w 5147540"/>
              <a:gd name="connsiteY76" fmla="*/ 917017 h 5815012"/>
              <a:gd name="connsiteX77" fmla="*/ 2248400 w 5147540"/>
              <a:gd name="connsiteY77" fmla="*/ 949768 h 5815012"/>
              <a:gd name="connsiteX78" fmla="*/ 2252316 w 5147540"/>
              <a:gd name="connsiteY78" fmla="*/ 982874 h 5815012"/>
              <a:gd name="connsiteX79" fmla="*/ 2256232 w 5147540"/>
              <a:gd name="connsiteY79" fmla="*/ 1016693 h 5815012"/>
              <a:gd name="connsiteX80" fmla="*/ 2259080 w 5147540"/>
              <a:gd name="connsiteY80" fmla="*/ 1050867 h 5815012"/>
              <a:gd name="connsiteX81" fmla="*/ 2262283 w 5147540"/>
              <a:gd name="connsiteY81" fmla="*/ 1084686 h 5815012"/>
              <a:gd name="connsiteX82" fmla="*/ 2264420 w 5147540"/>
              <a:gd name="connsiteY82" fmla="*/ 1119928 h 5815012"/>
              <a:gd name="connsiteX83" fmla="*/ 2266199 w 5147540"/>
              <a:gd name="connsiteY83" fmla="*/ 1155171 h 5815012"/>
              <a:gd name="connsiteX84" fmla="*/ 2267623 w 5147540"/>
              <a:gd name="connsiteY84" fmla="*/ 1190769 h 5815012"/>
              <a:gd name="connsiteX85" fmla="*/ 2268691 w 5147540"/>
              <a:gd name="connsiteY85" fmla="*/ 1226724 h 5815012"/>
              <a:gd name="connsiteX86" fmla="*/ 2269047 w 5147540"/>
              <a:gd name="connsiteY86" fmla="*/ 1263034 h 5815012"/>
              <a:gd name="connsiteX87" fmla="*/ 2269403 w 5147540"/>
              <a:gd name="connsiteY87" fmla="*/ 1299701 h 5815012"/>
              <a:gd name="connsiteX88" fmla="*/ 2269403 w 5147540"/>
              <a:gd name="connsiteY88" fmla="*/ 1325332 h 5815012"/>
              <a:gd name="connsiteX89" fmla="*/ 2269759 w 5147540"/>
              <a:gd name="connsiteY89" fmla="*/ 1351319 h 5815012"/>
              <a:gd name="connsiteX90" fmla="*/ 2270115 w 5147540"/>
              <a:gd name="connsiteY90" fmla="*/ 1376949 h 5815012"/>
              <a:gd name="connsiteX91" fmla="*/ 2270827 w 5147540"/>
              <a:gd name="connsiteY91" fmla="*/ 1402936 h 5815012"/>
              <a:gd name="connsiteX92" fmla="*/ 2271895 w 5147540"/>
              <a:gd name="connsiteY92" fmla="*/ 1428567 h 5815012"/>
              <a:gd name="connsiteX93" fmla="*/ 2273319 w 5147540"/>
              <a:gd name="connsiteY93" fmla="*/ 1454554 h 5815012"/>
              <a:gd name="connsiteX94" fmla="*/ 2274743 w 5147540"/>
              <a:gd name="connsiteY94" fmla="*/ 1480185 h 5815012"/>
              <a:gd name="connsiteX95" fmla="*/ 2276523 w 5147540"/>
              <a:gd name="connsiteY95" fmla="*/ 1506172 h 5815012"/>
              <a:gd name="connsiteX96" fmla="*/ 2279015 w 5147540"/>
              <a:gd name="connsiteY96" fmla="*/ 1531803 h 5815012"/>
              <a:gd name="connsiteX97" fmla="*/ 2281151 w 5147540"/>
              <a:gd name="connsiteY97" fmla="*/ 1557434 h 5815012"/>
              <a:gd name="connsiteX98" fmla="*/ 2283643 w 5147540"/>
              <a:gd name="connsiteY98" fmla="*/ 1582709 h 5815012"/>
              <a:gd name="connsiteX99" fmla="*/ 2286490 w 5147540"/>
              <a:gd name="connsiteY99" fmla="*/ 1608340 h 5815012"/>
              <a:gd name="connsiteX100" fmla="*/ 2289694 w 5147540"/>
              <a:gd name="connsiteY100" fmla="*/ 1633615 h 5815012"/>
              <a:gd name="connsiteX101" fmla="*/ 2293254 w 5147540"/>
              <a:gd name="connsiteY101" fmla="*/ 1659245 h 5815012"/>
              <a:gd name="connsiteX102" fmla="*/ 2297170 w 5147540"/>
              <a:gd name="connsiteY102" fmla="*/ 1684520 h 5815012"/>
              <a:gd name="connsiteX103" fmla="*/ 2301086 w 5147540"/>
              <a:gd name="connsiteY103" fmla="*/ 1709439 h 5815012"/>
              <a:gd name="connsiteX104" fmla="*/ 2305358 w 5147540"/>
              <a:gd name="connsiteY104" fmla="*/ 1734714 h 5815012"/>
              <a:gd name="connsiteX105" fmla="*/ 2309629 w 5147540"/>
              <a:gd name="connsiteY105" fmla="*/ 1759633 h 5815012"/>
              <a:gd name="connsiteX106" fmla="*/ 2314969 w 5147540"/>
              <a:gd name="connsiteY106" fmla="*/ 1784908 h 5815012"/>
              <a:gd name="connsiteX107" fmla="*/ 2319953 w 5147540"/>
              <a:gd name="connsiteY107" fmla="*/ 1809471 h 5815012"/>
              <a:gd name="connsiteX108" fmla="*/ 2325293 w 5147540"/>
              <a:gd name="connsiteY108" fmla="*/ 1834390 h 5815012"/>
              <a:gd name="connsiteX109" fmla="*/ 2331345 w 5147540"/>
              <a:gd name="connsiteY109" fmla="*/ 1858953 h 5815012"/>
              <a:gd name="connsiteX110" fmla="*/ 2337396 w 5147540"/>
              <a:gd name="connsiteY110" fmla="*/ 1883160 h 5815012"/>
              <a:gd name="connsiteX111" fmla="*/ 2343804 w 5147540"/>
              <a:gd name="connsiteY111" fmla="*/ 1908079 h 5815012"/>
              <a:gd name="connsiteX112" fmla="*/ 2350568 w 5147540"/>
              <a:gd name="connsiteY112" fmla="*/ 1931930 h 5815012"/>
              <a:gd name="connsiteX113" fmla="*/ 2357687 w 5147540"/>
              <a:gd name="connsiteY113" fmla="*/ 1956493 h 5815012"/>
              <a:gd name="connsiteX114" fmla="*/ 2365163 w 5147540"/>
              <a:gd name="connsiteY114" fmla="*/ 1980344 h 5815012"/>
              <a:gd name="connsiteX115" fmla="*/ 2372639 w 5147540"/>
              <a:gd name="connsiteY115" fmla="*/ 2004195 h 5815012"/>
              <a:gd name="connsiteX116" fmla="*/ 2380470 w 5147540"/>
              <a:gd name="connsiteY116" fmla="*/ 2028046 h 5815012"/>
              <a:gd name="connsiteX117" fmla="*/ 2389014 w 5147540"/>
              <a:gd name="connsiteY117" fmla="*/ 2051541 h 5815012"/>
              <a:gd name="connsiteX118" fmla="*/ 2397558 w 5147540"/>
              <a:gd name="connsiteY118" fmla="*/ 2075036 h 5815012"/>
              <a:gd name="connsiteX119" fmla="*/ 2406813 w 5147540"/>
              <a:gd name="connsiteY119" fmla="*/ 2098175 h 5815012"/>
              <a:gd name="connsiteX120" fmla="*/ 2416069 w 5147540"/>
              <a:gd name="connsiteY120" fmla="*/ 2121314 h 5815012"/>
              <a:gd name="connsiteX121" fmla="*/ 2425680 w 5147540"/>
              <a:gd name="connsiteY121" fmla="*/ 2144453 h 5815012"/>
              <a:gd name="connsiteX122" fmla="*/ 2436004 w 5147540"/>
              <a:gd name="connsiteY122" fmla="*/ 2167592 h 5815012"/>
              <a:gd name="connsiteX123" fmla="*/ 2445972 w 5147540"/>
              <a:gd name="connsiteY123" fmla="*/ 2190375 h 5815012"/>
              <a:gd name="connsiteX124" fmla="*/ 2456651 w 5147540"/>
              <a:gd name="connsiteY124" fmla="*/ 2212802 h 5815012"/>
              <a:gd name="connsiteX125" fmla="*/ 2467331 w 5147540"/>
              <a:gd name="connsiteY125" fmla="*/ 2235585 h 5815012"/>
              <a:gd name="connsiteX126" fmla="*/ 2478722 w 5147540"/>
              <a:gd name="connsiteY126" fmla="*/ 2258012 h 5815012"/>
              <a:gd name="connsiteX127" fmla="*/ 2490470 w 5147540"/>
              <a:gd name="connsiteY127" fmla="*/ 2280439 h 5815012"/>
              <a:gd name="connsiteX128" fmla="*/ 2501861 w 5147540"/>
              <a:gd name="connsiteY128" fmla="*/ 2302866 h 5815012"/>
              <a:gd name="connsiteX129" fmla="*/ 2513965 w 5147540"/>
              <a:gd name="connsiteY129" fmla="*/ 2324937 h 5815012"/>
              <a:gd name="connsiteX130" fmla="*/ 2526780 w 5147540"/>
              <a:gd name="connsiteY130" fmla="*/ 2346652 h 5815012"/>
              <a:gd name="connsiteX131" fmla="*/ 2539240 w 5147540"/>
              <a:gd name="connsiteY131" fmla="*/ 2368367 h 5815012"/>
              <a:gd name="connsiteX132" fmla="*/ 2552055 w 5147540"/>
              <a:gd name="connsiteY132" fmla="*/ 2390438 h 5815012"/>
              <a:gd name="connsiteX133" fmla="*/ 2565226 w 5147540"/>
              <a:gd name="connsiteY133" fmla="*/ 2411797 h 5815012"/>
              <a:gd name="connsiteX134" fmla="*/ 2579110 w 5147540"/>
              <a:gd name="connsiteY134" fmla="*/ 2433156 h 5815012"/>
              <a:gd name="connsiteX135" fmla="*/ 2592993 w 5147540"/>
              <a:gd name="connsiteY135" fmla="*/ 2454516 h 5815012"/>
              <a:gd name="connsiteX136" fmla="*/ 2606521 w 5147540"/>
              <a:gd name="connsiteY136" fmla="*/ 2475875 h 5815012"/>
              <a:gd name="connsiteX137" fmla="*/ 2621116 w 5147540"/>
              <a:gd name="connsiteY137" fmla="*/ 2496878 h 5815012"/>
              <a:gd name="connsiteX138" fmla="*/ 2635711 w 5147540"/>
              <a:gd name="connsiteY138" fmla="*/ 2517525 h 5815012"/>
              <a:gd name="connsiteX139" fmla="*/ 2650663 w 5147540"/>
              <a:gd name="connsiteY139" fmla="*/ 2538172 h 5815012"/>
              <a:gd name="connsiteX140" fmla="*/ 2665970 w 5147540"/>
              <a:gd name="connsiteY140" fmla="*/ 2558819 h 5815012"/>
              <a:gd name="connsiteX141" fmla="*/ 2681278 w 5147540"/>
              <a:gd name="connsiteY141" fmla="*/ 2579466 h 5815012"/>
              <a:gd name="connsiteX142" fmla="*/ 2697297 w 5147540"/>
              <a:gd name="connsiteY142" fmla="*/ 2599402 h 5815012"/>
              <a:gd name="connsiteX143" fmla="*/ 2712960 w 5147540"/>
              <a:gd name="connsiteY143" fmla="*/ 2619692 h 5815012"/>
              <a:gd name="connsiteX144" fmla="*/ 2728979 w 5147540"/>
              <a:gd name="connsiteY144" fmla="*/ 2639272 h 5815012"/>
              <a:gd name="connsiteX145" fmla="*/ 2745711 w 5147540"/>
              <a:gd name="connsiteY145" fmla="*/ 2659207 h 5815012"/>
              <a:gd name="connsiteX146" fmla="*/ 2762442 w 5147540"/>
              <a:gd name="connsiteY146" fmla="*/ 2678430 h 5815012"/>
              <a:gd name="connsiteX147" fmla="*/ 2779529 w 5147540"/>
              <a:gd name="connsiteY147" fmla="*/ 2698009 h 5815012"/>
              <a:gd name="connsiteX148" fmla="*/ 2796617 w 5147540"/>
              <a:gd name="connsiteY148" fmla="*/ 2717588 h 5815012"/>
              <a:gd name="connsiteX149" fmla="*/ 2814416 w 5147540"/>
              <a:gd name="connsiteY149" fmla="*/ 2736456 h 5815012"/>
              <a:gd name="connsiteX150" fmla="*/ 2832215 w 5147540"/>
              <a:gd name="connsiteY150" fmla="*/ 2755323 h 5815012"/>
              <a:gd name="connsiteX151" fmla="*/ 2850014 w 5147540"/>
              <a:gd name="connsiteY151" fmla="*/ 2773834 h 5815012"/>
              <a:gd name="connsiteX152" fmla="*/ 2869237 w 5147540"/>
              <a:gd name="connsiteY152" fmla="*/ 2793057 h 5815012"/>
              <a:gd name="connsiteX153" fmla="*/ 2888817 w 5147540"/>
              <a:gd name="connsiteY153" fmla="*/ 2811924 h 5815012"/>
              <a:gd name="connsiteX154" fmla="*/ 2908040 w 5147540"/>
              <a:gd name="connsiteY154" fmla="*/ 2830791 h 5815012"/>
              <a:gd name="connsiteX155" fmla="*/ 2927975 w 5147540"/>
              <a:gd name="connsiteY155" fmla="*/ 2849303 h 5815012"/>
              <a:gd name="connsiteX156" fmla="*/ 2947910 w 5147540"/>
              <a:gd name="connsiteY156" fmla="*/ 2867458 h 5815012"/>
              <a:gd name="connsiteX157" fmla="*/ 2968557 w 5147540"/>
              <a:gd name="connsiteY157" fmla="*/ 2885613 h 5815012"/>
              <a:gd name="connsiteX158" fmla="*/ 2988848 w 5147540"/>
              <a:gd name="connsiteY158" fmla="*/ 2903768 h 5815012"/>
              <a:gd name="connsiteX159" fmla="*/ 3010207 w 5147540"/>
              <a:gd name="connsiteY159" fmla="*/ 2921568 h 5815012"/>
              <a:gd name="connsiteX160" fmla="*/ 3031211 w 5147540"/>
              <a:gd name="connsiteY160" fmla="*/ 2939011 h 5815012"/>
              <a:gd name="connsiteX161" fmla="*/ 3052926 w 5147540"/>
              <a:gd name="connsiteY161" fmla="*/ 2956454 h 5815012"/>
              <a:gd name="connsiteX162" fmla="*/ 3074285 w 5147540"/>
              <a:gd name="connsiteY162" fmla="*/ 2973897 h 5815012"/>
              <a:gd name="connsiteX163" fmla="*/ 3096356 w 5147540"/>
              <a:gd name="connsiteY163" fmla="*/ 2990985 h 5815012"/>
              <a:gd name="connsiteX164" fmla="*/ 3118783 w 5147540"/>
              <a:gd name="connsiteY164" fmla="*/ 3007716 h 5815012"/>
              <a:gd name="connsiteX165" fmla="*/ 3140854 w 5147540"/>
              <a:gd name="connsiteY165" fmla="*/ 3024803 h 5815012"/>
              <a:gd name="connsiteX166" fmla="*/ 3163637 w 5147540"/>
              <a:gd name="connsiteY166" fmla="*/ 3041178 h 5815012"/>
              <a:gd name="connsiteX167" fmla="*/ 3186420 w 5147540"/>
              <a:gd name="connsiteY167" fmla="*/ 3057910 h 5815012"/>
              <a:gd name="connsiteX168" fmla="*/ 3209559 w 5147540"/>
              <a:gd name="connsiteY168" fmla="*/ 3073929 h 5815012"/>
              <a:gd name="connsiteX169" fmla="*/ 3232698 w 5147540"/>
              <a:gd name="connsiteY169" fmla="*/ 3090304 h 5815012"/>
              <a:gd name="connsiteX170" fmla="*/ 3256193 w 5147540"/>
              <a:gd name="connsiteY170" fmla="*/ 3106324 h 5815012"/>
              <a:gd name="connsiteX171" fmla="*/ 3279688 w 5147540"/>
              <a:gd name="connsiteY171" fmla="*/ 3121987 h 5815012"/>
              <a:gd name="connsiteX172" fmla="*/ 3303539 w 5147540"/>
              <a:gd name="connsiteY172" fmla="*/ 3138006 h 5815012"/>
              <a:gd name="connsiteX173" fmla="*/ 3327746 w 5147540"/>
              <a:gd name="connsiteY173" fmla="*/ 3153670 h 5815012"/>
              <a:gd name="connsiteX174" fmla="*/ 3351597 w 5147540"/>
              <a:gd name="connsiteY174" fmla="*/ 3168977 h 5815012"/>
              <a:gd name="connsiteX175" fmla="*/ 3375804 w 5147540"/>
              <a:gd name="connsiteY175" fmla="*/ 3183928 h 5815012"/>
              <a:gd name="connsiteX176" fmla="*/ 3424930 w 5147540"/>
              <a:gd name="connsiteY176" fmla="*/ 3214187 h 5815012"/>
              <a:gd name="connsiteX177" fmla="*/ 3474768 w 5147540"/>
              <a:gd name="connsiteY177" fmla="*/ 3244090 h 5815012"/>
              <a:gd name="connsiteX178" fmla="*/ 3524961 w 5147540"/>
              <a:gd name="connsiteY178" fmla="*/ 3273637 h 5815012"/>
              <a:gd name="connsiteX179" fmla="*/ 3575867 w 5147540"/>
              <a:gd name="connsiteY179" fmla="*/ 3302115 h 5815012"/>
              <a:gd name="connsiteX180" fmla="*/ 3628197 w 5147540"/>
              <a:gd name="connsiteY180" fmla="*/ 3331306 h 5815012"/>
              <a:gd name="connsiteX181" fmla="*/ 3680883 w 5147540"/>
              <a:gd name="connsiteY181" fmla="*/ 3360141 h 5815012"/>
              <a:gd name="connsiteX182" fmla="*/ 3733925 w 5147540"/>
              <a:gd name="connsiteY182" fmla="*/ 3388264 h 5815012"/>
              <a:gd name="connsiteX183" fmla="*/ 3787678 w 5147540"/>
              <a:gd name="connsiteY183" fmla="*/ 3416030 h 5815012"/>
              <a:gd name="connsiteX184" fmla="*/ 3841432 w 5147540"/>
              <a:gd name="connsiteY184" fmla="*/ 3443441 h 5815012"/>
              <a:gd name="connsiteX185" fmla="*/ 3895542 w 5147540"/>
              <a:gd name="connsiteY185" fmla="*/ 3470496 h 5815012"/>
              <a:gd name="connsiteX186" fmla="*/ 3949651 w 5147540"/>
              <a:gd name="connsiteY186" fmla="*/ 3497195 h 5815012"/>
              <a:gd name="connsiteX187" fmla="*/ 4004829 w 5147540"/>
              <a:gd name="connsiteY187" fmla="*/ 3523538 h 5815012"/>
              <a:gd name="connsiteX188" fmla="*/ 4059295 w 5147540"/>
              <a:gd name="connsiteY188" fmla="*/ 3549525 h 5815012"/>
              <a:gd name="connsiteX189" fmla="*/ 4114472 w 5147540"/>
              <a:gd name="connsiteY189" fmla="*/ 3575512 h 5815012"/>
              <a:gd name="connsiteX190" fmla="*/ 4169650 w 5147540"/>
              <a:gd name="connsiteY190" fmla="*/ 3601143 h 5815012"/>
              <a:gd name="connsiteX191" fmla="*/ 4224828 w 5147540"/>
              <a:gd name="connsiteY191" fmla="*/ 3626773 h 5815012"/>
              <a:gd name="connsiteX192" fmla="*/ 4280005 w 5147540"/>
              <a:gd name="connsiteY192" fmla="*/ 3651692 h 5815012"/>
              <a:gd name="connsiteX193" fmla="*/ 4335539 w 5147540"/>
              <a:gd name="connsiteY193" fmla="*/ 3676967 h 5815012"/>
              <a:gd name="connsiteX194" fmla="*/ 4391429 w 5147540"/>
              <a:gd name="connsiteY194" fmla="*/ 3701886 h 5815012"/>
              <a:gd name="connsiteX195" fmla="*/ 4446962 w 5147540"/>
              <a:gd name="connsiteY195" fmla="*/ 3726805 h 5815012"/>
              <a:gd name="connsiteX196" fmla="*/ 4484697 w 5147540"/>
              <a:gd name="connsiteY196" fmla="*/ 3744604 h 5815012"/>
              <a:gd name="connsiteX197" fmla="*/ 4521719 w 5147540"/>
              <a:gd name="connsiteY197" fmla="*/ 3762760 h 5815012"/>
              <a:gd name="connsiteX198" fmla="*/ 4557673 w 5147540"/>
              <a:gd name="connsiteY198" fmla="*/ 3781627 h 5815012"/>
              <a:gd name="connsiteX199" fmla="*/ 4592560 w 5147540"/>
              <a:gd name="connsiteY199" fmla="*/ 3801206 h 5815012"/>
              <a:gd name="connsiteX200" fmla="*/ 4626735 w 5147540"/>
              <a:gd name="connsiteY200" fmla="*/ 3821497 h 5815012"/>
              <a:gd name="connsiteX201" fmla="*/ 4659841 w 5147540"/>
              <a:gd name="connsiteY201" fmla="*/ 3842144 h 5815012"/>
              <a:gd name="connsiteX202" fmla="*/ 4691880 w 5147540"/>
              <a:gd name="connsiteY202" fmla="*/ 3863859 h 5815012"/>
              <a:gd name="connsiteX203" fmla="*/ 4722850 w 5147540"/>
              <a:gd name="connsiteY203" fmla="*/ 3885930 h 5815012"/>
              <a:gd name="connsiteX204" fmla="*/ 4752397 w 5147540"/>
              <a:gd name="connsiteY204" fmla="*/ 3908357 h 5815012"/>
              <a:gd name="connsiteX205" fmla="*/ 4781588 w 5147540"/>
              <a:gd name="connsiteY205" fmla="*/ 3931852 h 5815012"/>
              <a:gd name="connsiteX206" fmla="*/ 4809355 w 5147540"/>
              <a:gd name="connsiteY206" fmla="*/ 3955347 h 5815012"/>
              <a:gd name="connsiteX207" fmla="*/ 4836054 w 5147540"/>
              <a:gd name="connsiteY207" fmla="*/ 3979554 h 5815012"/>
              <a:gd name="connsiteX208" fmla="*/ 4862040 w 5147540"/>
              <a:gd name="connsiteY208" fmla="*/ 4004473 h 5815012"/>
              <a:gd name="connsiteX209" fmla="*/ 4886603 w 5147540"/>
              <a:gd name="connsiteY209" fmla="*/ 4029748 h 5815012"/>
              <a:gd name="connsiteX210" fmla="*/ 4910098 w 5147540"/>
              <a:gd name="connsiteY210" fmla="*/ 4055379 h 5815012"/>
              <a:gd name="connsiteX211" fmla="*/ 4932881 w 5147540"/>
              <a:gd name="connsiteY211" fmla="*/ 4081722 h 5815012"/>
              <a:gd name="connsiteX212" fmla="*/ 4954241 w 5147540"/>
              <a:gd name="connsiteY212" fmla="*/ 4108421 h 5815012"/>
              <a:gd name="connsiteX213" fmla="*/ 4974532 w 5147540"/>
              <a:gd name="connsiteY213" fmla="*/ 4135476 h 5815012"/>
              <a:gd name="connsiteX214" fmla="*/ 4993755 w 5147540"/>
              <a:gd name="connsiteY214" fmla="*/ 4163243 h 5815012"/>
              <a:gd name="connsiteX215" fmla="*/ 5011910 w 5147540"/>
              <a:gd name="connsiteY215" fmla="*/ 4191009 h 5815012"/>
              <a:gd name="connsiteX216" fmla="*/ 5028997 w 5147540"/>
              <a:gd name="connsiteY216" fmla="*/ 4219488 h 5815012"/>
              <a:gd name="connsiteX217" fmla="*/ 5045017 w 5147540"/>
              <a:gd name="connsiteY217" fmla="*/ 4248323 h 5815012"/>
              <a:gd name="connsiteX218" fmla="*/ 5059612 w 5147540"/>
              <a:gd name="connsiteY218" fmla="*/ 4277514 h 5815012"/>
              <a:gd name="connsiteX219" fmla="*/ 5073495 w 5147540"/>
              <a:gd name="connsiteY219" fmla="*/ 4307061 h 5815012"/>
              <a:gd name="connsiteX220" fmla="*/ 5085955 w 5147540"/>
              <a:gd name="connsiteY220" fmla="*/ 4336963 h 5815012"/>
              <a:gd name="connsiteX221" fmla="*/ 5097346 w 5147540"/>
              <a:gd name="connsiteY221" fmla="*/ 4367222 h 5815012"/>
              <a:gd name="connsiteX222" fmla="*/ 5107670 w 5147540"/>
              <a:gd name="connsiteY222" fmla="*/ 4397481 h 5815012"/>
              <a:gd name="connsiteX223" fmla="*/ 5116570 w 5147540"/>
              <a:gd name="connsiteY223" fmla="*/ 4428095 h 5815012"/>
              <a:gd name="connsiteX224" fmla="*/ 5124757 w 5147540"/>
              <a:gd name="connsiteY224" fmla="*/ 4459422 h 5815012"/>
              <a:gd name="connsiteX225" fmla="*/ 5131521 w 5147540"/>
              <a:gd name="connsiteY225" fmla="*/ 4490749 h 5815012"/>
              <a:gd name="connsiteX226" fmla="*/ 5136861 w 5147540"/>
              <a:gd name="connsiteY226" fmla="*/ 4522431 h 5815012"/>
              <a:gd name="connsiteX227" fmla="*/ 5141844 w 5147540"/>
              <a:gd name="connsiteY227" fmla="*/ 4553758 h 5815012"/>
              <a:gd name="connsiteX228" fmla="*/ 5143624 w 5147540"/>
              <a:gd name="connsiteY228" fmla="*/ 4569777 h 5815012"/>
              <a:gd name="connsiteX229" fmla="*/ 5145048 w 5147540"/>
              <a:gd name="connsiteY229" fmla="*/ 4586153 h 5815012"/>
              <a:gd name="connsiteX230" fmla="*/ 5146116 w 5147540"/>
              <a:gd name="connsiteY230" fmla="*/ 4602172 h 5815012"/>
              <a:gd name="connsiteX231" fmla="*/ 5146828 w 5147540"/>
              <a:gd name="connsiteY231" fmla="*/ 4618547 h 5815012"/>
              <a:gd name="connsiteX232" fmla="*/ 5147184 w 5147540"/>
              <a:gd name="connsiteY232" fmla="*/ 4634567 h 5815012"/>
              <a:gd name="connsiteX233" fmla="*/ 5147540 w 5147540"/>
              <a:gd name="connsiteY233" fmla="*/ 4650942 h 5815012"/>
              <a:gd name="connsiteX234" fmla="*/ 5147540 w 5147540"/>
              <a:gd name="connsiteY234" fmla="*/ 4666961 h 5815012"/>
              <a:gd name="connsiteX235" fmla="*/ 5146828 w 5147540"/>
              <a:gd name="connsiteY235" fmla="*/ 4683337 h 5815012"/>
              <a:gd name="connsiteX236" fmla="*/ 5146116 w 5147540"/>
              <a:gd name="connsiteY236" fmla="*/ 4699712 h 5815012"/>
              <a:gd name="connsiteX237" fmla="*/ 5145404 w 5147540"/>
              <a:gd name="connsiteY237" fmla="*/ 4716087 h 5815012"/>
              <a:gd name="connsiteX238" fmla="*/ 5143980 w 5147540"/>
              <a:gd name="connsiteY238" fmla="*/ 4732106 h 5815012"/>
              <a:gd name="connsiteX239" fmla="*/ 5142200 w 5147540"/>
              <a:gd name="connsiteY239" fmla="*/ 4748482 h 5815012"/>
              <a:gd name="connsiteX240" fmla="*/ 5140421 w 5147540"/>
              <a:gd name="connsiteY240" fmla="*/ 4764501 h 5815012"/>
              <a:gd name="connsiteX241" fmla="*/ 5137929 w 5147540"/>
              <a:gd name="connsiteY241" fmla="*/ 4780876 h 5815012"/>
              <a:gd name="connsiteX242" fmla="*/ 5135437 w 5147540"/>
              <a:gd name="connsiteY242" fmla="*/ 4797252 h 5815012"/>
              <a:gd name="connsiteX243" fmla="*/ 5132589 w 5147540"/>
              <a:gd name="connsiteY243" fmla="*/ 4813271 h 5815012"/>
              <a:gd name="connsiteX244" fmla="*/ 5129385 w 5147540"/>
              <a:gd name="connsiteY244" fmla="*/ 4829646 h 5815012"/>
              <a:gd name="connsiteX245" fmla="*/ 5126181 w 5147540"/>
              <a:gd name="connsiteY245" fmla="*/ 4846022 h 5815012"/>
              <a:gd name="connsiteX246" fmla="*/ 5122265 w 5147540"/>
              <a:gd name="connsiteY246" fmla="*/ 4862041 h 5815012"/>
              <a:gd name="connsiteX247" fmla="*/ 5117994 w 5147540"/>
              <a:gd name="connsiteY247" fmla="*/ 4878416 h 5815012"/>
              <a:gd name="connsiteX248" fmla="*/ 5113722 w 5147540"/>
              <a:gd name="connsiteY248" fmla="*/ 4894791 h 5815012"/>
              <a:gd name="connsiteX249" fmla="*/ 5109094 w 5147540"/>
              <a:gd name="connsiteY249" fmla="*/ 4910811 h 5815012"/>
              <a:gd name="connsiteX250" fmla="*/ 5104466 w 5147540"/>
              <a:gd name="connsiteY250" fmla="*/ 4926830 h 5815012"/>
              <a:gd name="connsiteX251" fmla="*/ 5098770 w 5147540"/>
              <a:gd name="connsiteY251" fmla="*/ 4943205 h 5815012"/>
              <a:gd name="connsiteX252" fmla="*/ 5093431 w 5147540"/>
              <a:gd name="connsiteY252" fmla="*/ 4959225 h 5815012"/>
              <a:gd name="connsiteX253" fmla="*/ 5087735 w 5147540"/>
              <a:gd name="connsiteY253" fmla="*/ 4975244 h 5815012"/>
              <a:gd name="connsiteX254" fmla="*/ 5081683 w 5147540"/>
              <a:gd name="connsiteY254" fmla="*/ 4991263 h 5815012"/>
              <a:gd name="connsiteX255" fmla="*/ 5075275 w 5147540"/>
              <a:gd name="connsiteY255" fmla="*/ 5006927 h 5815012"/>
              <a:gd name="connsiteX256" fmla="*/ 5068512 w 5147540"/>
              <a:gd name="connsiteY256" fmla="*/ 5022946 h 5815012"/>
              <a:gd name="connsiteX257" fmla="*/ 5061748 w 5147540"/>
              <a:gd name="connsiteY257" fmla="*/ 5038609 h 5815012"/>
              <a:gd name="connsiteX258" fmla="*/ 5054628 w 5147540"/>
              <a:gd name="connsiteY258" fmla="*/ 5054629 h 5815012"/>
              <a:gd name="connsiteX259" fmla="*/ 5046797 w 5147540"/>
              <a:gd name="connsiteY259" fmla="*/ 5070292 h 5815012"/>
              <a:gd name="connsiteX260" fmla="*/ 5039321 w 5147540"/>
              <a:gd name="connsiteY260" fmla="*/ 5085955 h 5815012"/>
              <a:gd name="connsiteX261" fmla="*/ 5031133 w 5147540"/>
              <a:gd name="connsiteY261" fmla="*/ 5101619 h 5815012"/>
              <a:gd name="connsiteX262" fmla="*/ 5022946 w 5147540"/>
              <a:gd name="connsiteY262" fmla="*/ 5117282 h 5815012"/>
              <a:gd name="connsiteX263" fmla="*/ 5014046 w 5147540"/>
              <a:gd name="connsiteY263" fmla="*/ 5132589 h 5815012"/>
              <a:gd name="connsiteX264" fmla="*/ 5005146 w 5147540"/>
              <a:gd name="connsiteY264" fmla="*/ 5147897 h 5815012"/>
              <a:gd name="connsiteX265" fmla="*/ 4995891 w 5147540"/>
              <a:gd name="connsiteY265" fmla="*/ 5162848 h 5815012"/>
              <a:gd name="connsiteX266" fmla="*/ 4986279 w 5147540"/>
              <a:gd name="connsiteY266" fmla="*/ 5177799 h 5815012"/>
              <a:gd name="connsiteX267" fmla="*/ 4976312 w 5147540"/>
              <a:gd name="connsiteY267" fmla="*/ 5193107 h 5815012"/>
              <a:gd name="connsiteX268" fmla="*/ 4966344 w 5147540"/>
              <a:gd name="connsiteY268" fmla="*/ 5208058 h 5815012"/>
              <a:gd name="connsiteX269" fmla="*/ 4955664 w 5147540"/>
              <a:gd name="connsiteY269" fmla="*/ 5223009 h 5815012"/>
              <a:gd name="connsiteX270" fmla="*/ 4944629 w 5147540"/>
              <a:gd name="connsiteY270" fmla="*/ 5237605 h 5815012"/>
              <a:gd name="connsiteX271" fmla="*/ 4933593 w 5147540"/>
              <a:gd name="connsiteY271" fmla="*/ 5252556 h 5815012"/>
              <a:gd name="connsiteX272" fmla="*/ 4922202 w 5147540"/>
              <a:gd name="connsiteY272" fmla="*/ 5266796 h 5815012"/>
              <a:gd name="connsiteX273" fmla="*/ 4910098 w 5147540"/>
              <a:gd name="connsiteY273" fmla="*/ 5281035 h 5815012"/>
              <a:gd name="connsiteX274" fmla="*/ 4898351 w 5147540"/>
              <a:gd name="connsiteY274" fmla="*/ 5295630 h 5815012"/>
              <a:gd name="connsiteX275" fmla="*/ 4885891 w 5147540"/>
              <a:gd name="connsiteY275" fmla="*/ 5309870 h 5815012"/>
              <a:gd name="connsiteX276" fmla="*/ 4873076 w 5147540"/>
              <a:gd name="connsiteY276" fmla="*/ 5324109 h 5815012"/>
              <a:gd name="connsiteX277" fmla="*/ 4860261 w 5147540"/>
              <a:gd name="connsiteY277" fmla="*/ 5338349 h 5815012"/>
              <a:gd name="connsiteX278" fmla="*/ 4846733 w 5147540"/>
              <a:gd name="connsiteY278" fmla="*/ 5351876 h 5815012"/>
              <a:gd name="connsiteX279" fmla="*/ 4833206 w 5147540"/>
              <a:gd name="connsiteY279" fmla="*/ 5365759 h 5815012"/>
              <a:gd name="connsiteX280" fmla="*/ 4819322 w 5147540"/>
              <a:gd name="connsiteY280" fmla="*/ 5379643 h 5815012"/>
              <a:gd name="connsiteX281" fmla="*/ 4805083 w 5147540"/>
              <a:gd name="connsiteY281" fmla="*/ 5393170 h 5815012"/>
              <a:gd name="connsiteX282" fmla="*/ 4790843 w 5147540"/>
              <a:gd name="connsiteY282" fmla="*/ 5406342 h 5815012"/>
              <a:gd name="connsiteX283" fmla="*/ 4775892 w 5147540"/>
              <a:gd name="connsiteY283" fmla="*/ 5419869 h 5815012"/>
              <a:gd name="connsiteX284" fmla="*/ 4760941 w 5147540"/>
              <a:gd name="connsiteY284" fmla="*/ 5433041 h 5815012"/>
              <a:gd name="connsiteX285" fmla="*/ 4745277 w 5147540"/>
              <a:gd name="connsiteY285" fmla="*/ 5446212 h 5815012"/>
              <a:gd name="connsiteX286" fmla="*/ 4729614 w 5147540"/>
              <a:gd name="connsiteY286" fmla="*/ 5459383 h 5815012"/>
              <a:gd name="connsiteX287" fmla="*/ 4713595 w 5147540"/>
              <a:gd name="connsiteY287" fmla="*/ 5471843 h 5815012"/>
              <a:gd name="connsiteX288" fmla="*/ 4697219 w 5147540"/>
              <a:gd name="connsiteY288" fmla="*/ 5484658 h 5815012"/>
              <a:gd name="connsiteX289" fmla="*/ 4680844 w 5147540"/>
              <a:gd name="connsiteY289" fmla="*/ 5497474 h 5815012"/>
              <a:gd name="connsiteX290" fmla="*/ 4664113 w 5147540"/>
              <a:gd name="connsiteY290" fmla="*/ 5509577 h 5815012"/>
              <a:gd name="connsiteX291" fmla="*/ 4646670 w 5147540"/>
              <a:gd name="connsiteY291" fmla="*/ 5522037 h 5815012"/>
              <a:gd name="connsiteX292" fmla="*/ 4628870 w 5147540"/>
              <a:gd name="connsiteY292" fmla="*/ 5533784 h 5815012"/>
              <a:gd name="connsiteX293" fmla="*/ 4610715 w 5147540"/>
              <a:gd name="connsiteY293" fmla="*/ 5545176 h 5815012"/>
              <a:gd name="connsiteX294" fmla="*/ 4592204 w 5147540"/>
              <a:gd name="connsiteY294" fmla="*/ 5556211 h 5815012"/>
              <a:gd name="connsiteX295" fmla="*/ 4573693 w 5147540"/>
              <a:gd name="connsiteY295" fmla="*/ 5567603 h 5815012"/>
              <a:gd name="connsiteX296" fmla="*/ 4554826 w 5147540"/>
              <a:gd name="connsiteY296" fmla="*/ 5578282 h 5815012"/>
              <a:gd name="connsiteX297" fmla="*/ 4535958 w 5147540"/>
              <a:gd name="connsiteY297" fmla="*/ 5588962 h 5815012"/>
              <a:gd name="connsiteX298" fmla="*/ 4517091 w 5147540"/>
              <a:gd name="connsiteY298" fmla="*/ 5599285 h 5815012"/>
              <a:gd name="connsiteX299" fmla="*/ 4497868 w 5147540"/>
              <a:gd name="connsiteY299" fmla="*/ 5609253 h 5815012"/>
              <a:gd name="connsiteX300" fmla="*/ 4478289 w 5147540"/>
              <a:gd name="connsiteY300" fmla="*/ 5619577 h 5815012"/>
              <a:gd name="connsiteX301" fmla="*/ 4458710 w 5147540"/>
              <a:gd name="connsiteY301" fmla="*/ 5629188 h 5815012"/>
              <a:gd name="connsiteX302" fmla="*/ 4438419 w 5147540"/>
              <a:gd name="connsiteY302" fmla="*/ 5638800 h 5815012"/>
              <a:gd name="connsiteX303" fmla="*/ 4418483 w 5147540"/>
              <a:gd name="connsiteY303" fmla="*/ 5647699 h 5815012"/>
              <a:gd name="connsiteX304" fmla="*/ 4398548 w 5147540"/>
              <a:gd name="connsiteY304" fmla="*/ 5656955 h 5815012"/>
              <a:gd name="connsiteX305" fmla="*/ 4377901 w 5147540"/>
              <a:gd name="connsiteY305" fmla="*/ 5665499 h 5815012"/>
              <a:gd name="connsiteX306" fmla="*/ 4357610 w 5147540"/>
              <a:gd name="connsiteY306" fmla="*/ 5674398 h 5815012"/>
              <a:gd name="connsiteX307" fmla="*/ 4336963 w 5147540"/>
              <a:gd name="connsiteY307" fmla="*/ 5682586 h 5815012"/>
              <a:gd name="connsiteX308" fmla="*/ 4315604 w 5147540"/>
              <a:gd name="connsiteY308" fmla="*/ 5690774 h 5815012"/>
              <a:gd name="connsiteX309" fmla="*/ 4294957 w 5147540"/>
              <a:gd name="connsiteY309" fmla="*/ 5698605 h 5815012"/>
              <a:gd name="connsiteX310" fmla="*/ 4273598 w 5147540"/>
              <a:gd name="connsiteY310" fmla="*/ 5706081 h 5815012"/>
              <a:gd name="connsiteX311" fmla="*/ 4252239 w 5147540"/>
              <a:gd name="connsiteY311" fmla="*/ 5713557 h 5815012"/>
              <a:gd name="connsiteX312" fmla="*/ 4230523 w 5147540"/>
              <a:gd name="connsiteY312" fmla="*/ 5720676 h 5815012"/>
              <a:gd name="connsiteX313" fmla="*/ 4208808 w 5147540"/>
              <a:gd name="connsiteY313" fmla="*/ 5727440 h 5815012"/>
              <a:gd name="connsiteX314" fmla="*/ 4187093 w 5147540"/>
              <a:gd name="connsiteY314" fmla="*/ 5733848 h 5815012"/>
              <a:gd name="connsiteX315" fmla="*/ 4165378 w 5147540"/>
              <a:gd name="connsiteY315" fmla="*/ 5740255 h 5815012"/>
              <a:gd name="connsiteX316" fmla="*/ 4142595 w 5147540"/>
              <a:gd name="connsiteY316" fmla="*/ 5746307 h 5815012"/>
              <a:gd name="connsiteX317" fmla="*/ 4120524 w 5147540"/>
              <a:gd name="connsiteY317" fmla="*/ 5752003 h 5815012"/>
              <a:gd name="connsiteX318" fmla="*/ 4098097 w 5147540"/>
              <a:gd name="connsiteY318" fmla="*/ 5757699 h 5815012"/>
              <a:gd name="connsiteX319" fmla="*/ 4075670 w 5147540"/>
              <a:gd name="connsiteY319" fmla="*/ 5763038 h 5815012"/>
              <a:gd name="connsiteX320" fmla="*/ 4052531 w 5147540"/>
              <a:gd name="connsiteY320" fmla="*/ 5767666 h 5815012"/>
              <a:gd name="connsiteX321" fmla="*/ 4029748 w 5147540"/>
              <a:gd name="connsiteY321" fmla="*/ 5772650 h 5815012"/>
              <a:gd name="connsiteX322" fmla="*/ 4006609 w 5147540"/>
              <a:gd name="connsiteY322" fmla="*/ 5776922 h 5815012"/>
              <a:gd name="connsiteX323" fmla="*/ 3983470 w 5147540"/>
              <a:gd name="connsiteY323" fmla="*/ 5781194 h 5815012"/>
              <a:gd name="connsiteX324" fmla="*/ 3959975 w 5147540"/>
              <a:gd name="connsiteY324" fmla="*/ 5785110 h 5815012"/>
              <a:gd name="connsiteX325" fmla="*/ 3936124 w 5147540"/>
              <a:gd name="connsiteY325" fmla="*/ 5788669 h 5815012"/>
              <a:gd name="connsiteX326" fmla="*/ 3911917 w 5147540"/>
              <a:gd name="connsiteY326" fmla="*/ 5792229 h 5815012"/>
              <a:gd name="connsiteX327" fmla="*/ 3888066 w 5147540"/>
              <a:gd name="connsiteY327" fmla="*/ 5795433 h 5815012"/>
              <a:gd name="connsiteX328" fmla="*/ 3863859 w 5147540"/>
              <a:gd name="connsiteY328" fmla="*/ 5798281 h 5815012"/>
              <a:gd name="connsiteX329" fmla="*/ 3839652 w 5147540"/>
              <a:gd name="connsiteY329" fmla="*/ 5800773 h 5815012"/>
              <a:gd name="connsiteX330" fmla="*/ 3815445 w 5147540"/>
              <a:gd name="connsiteY330" fmla="*/ 5803265 h 5815012"/>
              <a:gd name="connsiteX331" fmla="*/ 3790526 w 5147540"/>
              <a:gd name="connsiteY331" fmla="*/ 5805401 h 5815012"/>
              <a:gd name="connsiteX332" fmla="*/ 3766319 w 5147540"/>
              <a:gd name="connsiteY332" fmla="*/ 5807893 h 5815012"/>
              <a:gd name="connsiteX333" fmla="*/ 3741400 w 5147540"/>
              <a:gd name="connsiteY333" fmla="*/ 5809672 h 5815012"/>
              <a:gd name="connsiteX334" fmla="*/ 3716481 w 5147540"/>
              <a:gd name="connsiteY334" fmla="*/ 5811096 h 5815012"/>
              <a:gd name="connsiteX335" fmla="*/ 3691918 w 5147540"/>
              <a:gd name="connsiteY335" fmla="*/ 5812164 h 5815012"/>
              <a:gd name="connsiteX336" fmla="*/ 3666643 w 5147540"/>
              <a:gd name="connsiteY336" fmla="*/ 5813232 h 5815012"/>
              <a:gd name="connsiteX337" fmla="*/ 3641724 w 5147540"/>
              <a:gd name="connsiteY337" fmla="*/ 5813944 h 5815012"/>
              <a:gd name="connsiteX338" fmla="*/ 3616450 w 5147540"/>
              <a:gd name="connsiteY338" fmla="*/ 5814656 h 5815012"/>
              <a:gd name="connsiteX339" fmla="*/ 3591175 w 5147540"/>
              <a:gd name="connsiteY339" fmla="*/ 5815012 h 5815012"/>
              <a:gd name="connsiteX340" fmla="*/ 3565900 w 5147540"/>
              <a:gd name="connsiteY340" fmla="*/ 5815012 h 5815012"/>
              <a:gd name="connsiteX341" fmla="*/ 3540625 w 5147540"/>
              <a:gd name="connsiteY341" fmla="*/ 5815012 h 5815012"/>
              <a:gd name="connsiteX342" fmla="*/ 3514994 w 5147540"/>
              <a:gd name="connsiteY342" fmla="*/ 5814656 h 5815012"/>
              <a:gd name="connsiteX343" fmla="*/ 3489719 w 5147540"/>
              <a:gd name="connsiteY343" fmla="*/ 5813944 h 5815012"/>
              <a:gd name="connsiteX344" fmla="*/ 3464088 w 5147540"/>
              <a:gd name="connsiteY344" fmla="*/ 5813232 h 5815012"/>
              <a:gd name="connsiteX345" fmla="*/ 3438457 w 5147540"/>
              <a:gd name="connsiteY345" fmla="*/ 5812164 h 5815012"/>
              <a:gd name="connsiteX346" fmla="*/ 3413182 w 5147540"/>
              <a:gd name="connsiteY346" fmla="*/ 5810740 h 5815012"/>
              <a:gd name="connsiteX347" fmla="*/ 3387195 w 5147540"/>
              <a:gd name="connsiteY347" fmla="*/ 5809316 h 5815012"/>
              <a:gd name="connsiteX348" fmla="*/ 3361564 w 5147540"/>
              <a:gd name="connsiteY348" fmla="*/ 5807537 h 5815012"/>
              <a:gd name="connsiteX349" fmla="*/ 3335578 w 5147540"/>
              <a:gd name="connsiteY349" fmla="*/ 5805401 h 5815012"/>
              <a:gd name="connsiteX350" fmla="*/ 3309947 w 5147540"/>
              <a:gd name="connsiteY350" fmla="*/ 5803265 h 5815012"/>
              <a:gd name="connsiteX351" fmla="*/ 3283960 w 5147540"/>
              <a:gd name="connsiteY351" fmla="*/ 5800773 h 5815012"/>
              <a:gd name="connsiteX352" fmla="*/ 3258329 w 5147540"/>
              <a:gd name="connsiteY352" fmla="*/ 5798281 h 5815012"/>
              <a:gd name="connsiteX353" fmla="*/ 3232342 w 5147540"/>
              <a:gd name="connsiteY353" fmla="*/ 5795433 h 5815012"/>
              <a:gd name="connsiteX354" fmla="*/ 3206711 w 5147540"/>
              <a:gd name="connsiteY354" fmla="*/ 5792229 h 5815012"/>
              <a:gd name="connsiteX355" fmla="*/ 3180724 w 5147540"/>
              <a:gd name="connsiteY355" fmla="*/ 5788669 h 5815012"/>
              <a:gd name="connsiteX356" fmla="*/ 3128038 w 5147540"/>
              <a:gd name="connsiteY356" fmla="*/ 5781550 h 5815012"/>
              <a:gd name="connsiteX357" fmla="*/ 3075353 w 5147540"/>
              <a:gd name="connsiteY357" fmla="*/ 5773718 h 5815012"/>
              <a:gd name="connsiteX358" fmla="*/ 3022667 w 5147540"/>
              <a:gd name="connsiteY358" fmla="*/ 5764818 h 5815012"/>
              <a:gd name="connsiteX359" fmla="*/ 2969981 w 5147540"/>
              <a:gd name="connsiteY359" fmla="*/ 5755919 h 5815012"/>
              <a:gd name="connsiteX360" fmla="*/ 2917651 w 5147540"/>
              <a:gd name="connsiteY360" fmla="*/ 5745951 h 5815012"/>
              <a:gd name="connsiteX361" fmla="*/ 2865678 w 5147540"/>
              <a:gd name="connsiteY361" fmla="*/ 5735272 h 5815012"/>
              <a:gd name="connsiteX362" fmla="*/ 2813704 w 5147540"/>
              <a:gd name="connsiteY362" fmla="*/ 5724592 h 5815012"/>
              <a:gd name="connsiteX363" fmla="*/ 2761730 w 5147540"/>
              <a:gd name="connsiteY363" fmla="*/ 5712845 h 5815012"/>
              <a:gd name="connsiteX364" fmla="*/ 2710468 w 5147540"/>
              <a:gd name="connsiteY364" fmla="*/ 5700385 h 5815012"/>
              <a:gd name="connsiteX365" fmla="*/ 2659562 w 5147540"/>
              <a:gd name="connsiteY365" fmla="*/ 5687926 h 5815012"/>
              <a:gd name="connsiteX366" fmla="*/ 2609013 w 5147540"/>
              <a:gd name="connsiteY366" fmla="*/ 5674398 h 5815012"/>
              <a:gd name="connsiteX367" fmla="*/ 2558819 w 5147540"/>
              <a:gd name="connsiteY367" fmla="*/ 5660515 h 5815012"/>
              <a:gd name="connsiteX368" fmla="*/ 2508625 w 5147540"/>
              <a:gd name="connsiteY368" fmla="*/ 5645919 h 5815012"/>
              <a:gd name="connsiteX369" fmla="*/ 2459143 w 5147540"/>
              <a:gd name="connsiteY369" fmla="*/ 5630612 h 5815012"/>
              <a:gd name="connsiteX370" fmla="*/ 2410373 w 5147540"/>
              <a:gd name="connsiteY370" fmla="*/ 5614949 h 5815012"/>
              <a:gd name="connsiteX371" fmla="*/ 2361959 w 5147540"/>
              <a:gd name="connsiteY371" fmla="*/ 5599285 h 5815012"/>
              <a:gd name="connsiteX372" fmla="*/ 2314257 w 5147540"/>
              <a:gd name="connsiteY372" fmla="*/ 5582554 h 5815012"/>
              <a:gd name="connsiteX373" fmla="*/ 2266911 w 5147540"/>
              <a:gd name="connsiteY373" fmla="*/ 5565111 h 5815012"/>
              <a:gd name="connsiteX374" fmla="*/ 2220277 w 5147540"/>
              <a:gd name="connsiteY374" fmla="*/ 5547312 h 5815012"/>
              <a:gd name="connsiteX375" fmla="*/ 2174355 w 5147540"/>
              <a:gd name="connsiteY375" fmla="*/ 5529156 h 5815012"/>
              <a:gd name="connsiteX376" fmla="*/ 2129145 w 5147540"/>
              <a:gd name="connsiteY376" fmla="*/ 5509933 h 5815012"/>
              <a:gd name="connsiteX377" fmla="*/ 2084291 w 5147540"/>
              <a:gd name="connsiteY377" fmla="*/ 5490710 h 5815012"/>
              <a:gd name="connsiteX378" fmla="*/ 2040505 w 5147540"/>
              <a:gd name="connsiteY378" fmla="*/ 5470775 h 5815012"/>
              <a:gd name="connsiteX379" fmla="*/ 1997431 w 5147540"/>
              <a:gd name="connsiteY379" fmla="*/ 5450484 h 5815012"/>
              <a:gd name="connsiteX380" fmla="*/ 1955425 w 5147540"/>
              <a:gd name="connsiteY380" fmla="*/ 5429837 h 5815012"/>
              <a:gd name="connsiteX381" fmla="*/ 1914130 w 5147540"/>
              <a:gd name="connsiteY381" fmla="*/ 5408834 h 5815012"/>
              <a:gd name="connsiteX382" fmla="*/ 1873192 w 5147540"/>
              <a:gd name="connsiteY382" fmla="*/ 5386763 h 5815012"/>
              <a:gd name="connsiteX383" fmla="*/ 1833678 w 5147540"/>
              <a:gd name="connsiteY383" fmla="*/ 5364335 h 5815012"/>
              <a:gd name="connsiteX384" fmla="*/ 1795231 w 5147540"/>
              <a:gd name="connsiteY384" fmla="*/ 5341908 h 5815012"/>
              <a:gd name="connsiteX385" fmla="*/ 1757853 w 5147540"/>
              <a:gd name="connsiteY385" fmla="*/ 5318413 h 5815012"/>
              <a:gd name="connsiteX386" fmla="*/ 1721187 w 5147540"/>
              <a:gd name="connsiteY386" fmla="*/ 5294918 h 5815012"/>
              <a:gd name="connsiteX387" fmla="*/ 1685588 w 5147540"/>
              <a:gd name="connsiteY387" fmla="*/ 5271067 h 5815012"/>
              <a:gd name="connsiteX388" fmla="*/ 1660669 w 5147540"/>
              <a:gd name="connsiteY388" fmla="*/ 5253980 h 5815012"/>
              <a:gd name="connsiteX389" fmla="*/ 1636462 w 5147540"/>
              <a:gd name="connsiteY389" fmla="*/ 5236537 h 5815012"/>
              <a:gd name="connsiteX390" fmla="*/ 1611899 w 5147540"/>
              <a:gd name="connsiteY390" fmla="*/ 5219094 h 5815012"/>
              <a:gd name="connsiteX391" fmla="*/ 1587692 w 5147540"/>
              <a:gd name="connsiteY391" fmla="*/ 5201650 h 5815012"/>
              <a:gd name="connsiteX392" fmla="*/ 1563841 w 5147540"/>
              <a:gd name="connsiteY392" fmla="*/ 5183851 h 5815012"/>
              <a:gd name="connsiteX393" fmla="*/ 1539634 w 5147540"/>
              <a:gd name="connsiteY393" fmla="*/ 5166052 h 5815012"/>
              <a:gd name="connsiteX394" fmla="*/ 1515783 w 5147540"/>
              <a:gd name="connsiteY394" fmla="*/ 5148253 h 5815012"/>
              <a:gd name="connsiteX395" fmla="*/ 1492289 w 5147540"/>
              <a:gd name="connsiteY395" fmla="*/ 5130097 h 5815012"/>
              <a:gd name="connsiteX396" fmla="*/ 1468793 w 5147540"/>
              <a:gd name="connsiteY396" fmla="*/ 5111586 h 5815012"/>
              <a:gd name="connsiteX397" fmla="*/ 1445298 w 5147540"/>
              <a:gd name="connsiteY397" fmla="*/ 5093075 h 5815012"/>
              <a:gd name="connsiteX398" fmla="*/ 1421803 w 5147540"/>
              <a:gd name="connsiteY398" fmla="*/ 5074564 h 5815012"/>
              <a:gd name="connsiteX399" fmla="*/ 1399020 w 5147540"/>
              <a:gd name="connsiteY399" fmla="*/ 5056053 h 5815012"/>
              <a:gd name="connsiteX400" fmla="*/ 1376237 w 5147540"/>
              <a:gd name="connsiteY400" fmla="*/ 5037185 h 5815012"/>
              <a:gd name="connsiteX401" fmla="*/ 1353454 w 5147540"/>
              <a:gd name="connsiteY401" fmla="*/ 5018318 h 5815012"/>
              <a:gd name="connsiteX402" fmla="*/ 1330671 w 5147540"/>
              <a:gd name="connsiteY402" fmla="*/ 4999451 h 5815012"/>
              <a:gd name="connsiteX403" fmla="*/ 1308244 w 5147540"/>
              <a:gd name="connsiteY403" fmla="*/ 4980228 h 5815012"/>
              <a:gd name="connsiteX404" fmla="*/ 1286173 w 5147540"/>
              <a:gd name="connsiteY404" fmla="*/ 4961005 h 5815012"/>
              <a:gd name="connsiteX405" fmla="*/ 1263746 w 5147540"/>
              <a:gd name="connsiteY405" fmla="*/ 4941781 h 5815012"/>
              <a:gd name="connsiteX406" fmla="*/ 1241675 w 5147540"/>
              <a:gd name="connsiteY406" fmla="*/ 4922202 h 5815012"/>
              <a:gd name="connsiteX407" fmla="*/ 1219960 w 5147540"/>
              <a:gd name="connsiteY407" fmla="*/ 4902267 h 5815012"/>
              <a:gd name="connsiteX408" fmla="*/ 1198245 w 5147540"/>
              <a:gd name="connsiteY408" fmla="*/ 4882332 h 5815012"/>
              <a:gd name="connsiteX409" fmla="*/ 1176530 w 5147540"/>
              <a:gd name="connsiteY409" fmla="*/ 4862753 h 5815012"/>
              <a:gd name="connsiteX410" fmla="*/ 1155171 w 5147540"/>
              <a:gd name="connsiteY410" fmla="*/ 4842818 h 5815012"/>
              <a:gd name="connsiteX411" fmla="*/ 1133812 w 5147540"/>
              <a:gd name="connsiteY411" fmla="*/ 4822527 h 5815012"/>
              <a:gd name="connsiteX412" fmla="*/ 1112809 w 5147540"/>
              <a:gd name="connsiteY412" fmla="*/ 4802235 h 5815012"/>
              <a:gd name="connsiteX413" fmla="*/ 1092162 w 5147540"/>
              <a:gd name="connsiteY413" fmla="*/ 4781588 h 5815012"/>
              <a:gd name="connsiteX414" fmla="*/ 1071158 w 5147540"/>
              <a:gd name="connsiteY414" fmla="*/ 4761297 h 5815012"/>
              <a:gd name="connsiteX415" fmla="*/ 1050511 w 5147540"/>
              <a:gd name="connsiteY415" fmla="*/ 4740650 h 5815012"/>
              <a:gd name="connsiteX416" fmla="*/ 1030220 w 5147540"/>
              <a:gd name="connsiteY416" fmla="*/ 4720003 h 5815012"/>
              <a:gd name="connsiteX417" fmla="*/ 1009929 w 5147540"/>
              <a:gd name="connsiteY417" fmla="*/ 4699000 h 5815012"/>
              <a:gd name="connsiteX418" fmla="*/ 989994 w 5147540"/>
              <a:gd name="connsiteY418" fmla="*/ 4678353 h 5815012"/>
              <a:gd name="connsiteX419" fmla="*/ 970059 w 5147540"/>
              <a:gd name="connsiteY419" fmla="*/ 4656638 h 5815012"/>
              <a:gd name="connsiteX420" fmla="*/ 950124 w 5147540"/>
              <a:gd name="connsiteY420" fmla="*/ 4635991 h 5815012"/>
              <a:gd name="connsiteX421" fmla="*/ 930900 w 5147540"/>
              <a:gd name="connsiteY421" fmla="*/ 4614987 h 5815012"/>
              <a:gd name="connsiteX422" fmla="*/ 912033 w 5147540"/>
              <a:gd name="connsiteY422" fmla="*/ 4593984 h 5815012"/>
              <a:gd name="connsiteX423" fmla="*/ 893166 w 5147540"/>
              <a:gd name="connsiteY423" fmla="*/ 4572269 h 5815012"/>
              <a:gd name="connsiteX424" fmla="*/ 874299 w 5147540"/>
              <a:gd name="connsiteY424" fmla="*/ 4550910 h 5815012"/>
              <a:gd name="connsiteX425" fmla="*/ 855788 w 5147540"/>
              <a:gd name="connsiteY425" fmla="*/ 4529551 h 5815012"/>
              <a:gd name="connsiteX426" fmla="*/ 837632 w 5147540"/>
              <a:gd name="connsiteY426" fmla="*/ 4507836 h 5815012"/>
              <a:gd name="connsiteX427" fmla="*/ 819477 w 5147540"/>
              <a:gd name="connsiteY427" fmla="*/ 4485765 h 5815012"/>
              <a:gd name="connsiteX428" fmla="*/ 801678 w 5147540"/>
              <a:gd name="connsiteY428" fmla="*/ 4463694 h 5815012"/>
              <a:gd name="connsiteX429" fmla="*/ 783879 w 5147540"/>
              <a:gd name="connsiteY429" fmla="*/ 4441979 h 5815012"/>
              <a:gd name="connsiteX430" fmla="*/ 766079 w 5147540"/>
              <a:gd name="connsiteY430" fmla="*/ 4419552 h 5815012"/>
              <a:gd name="connsiteX431" fmla="*/ 748992 w 5147540"/>
              <a:gd name="connsiteY431" fmla="*/ 4397125 h 5815012"/>
              <a:gd name="connsiteX432" fmla="*/ 731549 w 5147540"/>
              <a:gd name="connsiteY432" fmla="*/ 4374698 h 5815012"/>
              <a:gd name="connsiteX433" fmla="*/ 714818 w 5147540"/>
              <a:gd name="connsiteY433" fmla="*/ 4352271 h 5815012"/>
              <a:gd name="connsiteX434" fmla="*/ 697730 w 5147540"/>
              <a:gd name="connsiteY434" fmla="*/ 4329132 h 5815012"/>
              <a:gd name="connsiteX435" fmla="*/ 681355 w 5147540"/>
              <a:gd name="connsiteY435" fmla="*/ 4306349 h 5815012"/>
              <a:gd name="connsiteX436" fmla="*/ 664980 w 5147540"/>
              <a:gd name="connsiteY436" fmla="*/ 4283566 h 5815012"/>
              <a:gd name="connsiteX437" fmla="*/ 648604 w 5147540"/>
              <a:gd name="connsiteY437" fmla="*/ 4260071 h 5815012"/>
              <a:gd name="connsiteX438" fmla="*/ 632585 w 5147540"/>
              <a:gd name="connsiteY438" fmla="*/ 4236932 h 5815012"/>
              <a:gd name="connsiteX439" fmla="*/ 616922 w 5147540"/>
              <a:gd name="connsiteY439" fmla="*/ 4213793 h 5815012"/>
              <a:gd name="connsiteX440" fmla="*/ 601258 w 5147540"/>
              <a:gd name="connsiteY440" fmla="*/ 4189941 h 5815012"/>
              <a:gd name="connsiteX441" fmla="*/ 586307 w 5147540"/>
              <a:gd name="connsiteY441" fmla="*/ 4166446 h 5815012"/>
              <a:gd name="connsiteX442" fmla="*/ 571356 w 5147540"/>
              <a:gd name="connsiteY442" fmla="*/ 4142951 h 5815012"/>
              <a:gd name="connsiteX443" fmla="*/ 556404 w 5147540"/>
              <a:gd name="connsiteY443" fmla="*/ 4118744 h 5815012"/>
              <a:gd name="connsiteX444" fmla="*/ 541453 w 5147540"/>
              <a:gd name="connsiteY444" fmla="*/ 4094893 h 5815012"/>
              <a:gd name="connsiteX445" fmla="*/ 527214 w 5147540"/>
              <a:gd name="connsiteY445" fmla="*/ 4071043 h 5815012"/>
              <a:gd name="connsiteX446" fmla="*/ 512974 w 5147540"/>
              <a:gd name="connsiteY446" fmla="*/ 4046480 h 5815012"/>
              <a:gd name="connsiteX447" fmla="*/ 499091 w 5147540"/>
              <a:gd name="connsiteY447" fmla="*/ 4022629 h 5815012"/>
              <a:gd name="connsiteX448" fmla="*/ 485563 w 5147540"/>
              <a:gd name="connsiteY448" fmla="*/ 3998066 h 5815012"/>
              <a:gd name="connsiteX449" fmla="*/ 471680 w 5147540"/>
              <a:gd name="connsiteY449" fmla="*/ 3973503 h 5815012"/>
              <a:gd name="connsiteX450" fmla="*/ 458508 w 5147540"/>
              <a:gd name="connsiteY450" fmla="*/ 3948584 h 5815012"/>
              <a:gd name="connsiteX451" fmla="*/ 445693 w 5147540"/>
              <a:gd name="connsiteY451" fmla="*/ 3924021 h 5815012"/>
              <a:gd name="connsiteX452" fmla="*/ 432878 w 5147540"/>
              <a:gd name="connsiteY452" fmla="*/ 3899814 h 5815012"/>
              <a:gd name="connsiteX453" fmla="*/ 420062 w 5147540"/>
              <a:gd name="connsiteY453" fmla="*/ 3874539 h 5815012"/>
              <a:gd name="connsiteX454" fmla="*/ 407603 w 5147540"/>
              <a:gd name="connsiteY454" fmla="*/ 3849976 h 5815012"/>
              <a:gd name="connsiteX455" fmla="*/ 395499 w 5147540"/>
              <a:gd name="connsiteY455" fmla="*/ 3824701 h 5815012"/>
              <a:gd name="connsiteX456" fmla="*/ 383396 w 5147540"/>
              <a:gd name="connsiteY456" fmla="*/ 3799782 h 5815012"/>
              <a:gd name="connsiteX457" fmla="*/ 371292 w 5147540"/>
              <a:gd name="connsiteY457" fmla="*/ 3774507 h 5815012"/>
              <a:gd name="connsiteX458" fmla="*/ 359901 w 5147540"/>
              <a:gd name="connsiteY458" fmla="*/ 3749232 h 5815012"/>
              <a:gd name="connsiteX459" fmla="*/ 348153 w 5147540"/>
              <a:gd name="connsiteY459" fmla="*/ 3724313 h 5815012"/>
              <a:gd name="connsiteX460" fmla="*/ 336762 w 5147540"/>
              <a:gd name="connsiteY460" fmla="*/ 3698682 h 5815012"/>
              <a:gd name="connsiteX461" fmla="*/ 326082 w 5147540"/>
              <a:gd name="connsiteY461" fmla="*/ 3673051 h 5815012"/>
              <a:gd name="connsiteX462" fmla="*/ 314691 w 5147540"/>
              <a:gd name="connsiteY462" fmla="*/ 3647421 h 5815012"/>
              <a:gd name="connsiteX463" fmla="*/ 304011 w 5147540"/>
              <a:gd name="connsiteY463" fmla="*/ 3621790 h 5815012"/>
              <a:gd name="connsiteX464" fmla="*/ 293332 w 5147540"/>
              <a:gd name="connsiteY464" fmla="*/ 3595803 h 5815012"/>
              <a:gd name="connsiteX465" fmla="*/ 283008 w 5147540"/>
              <a:gd name="connsiteY465" fmla="*/ 3570172 h 5815012"/>
              <a:gd name="connsiteX466" fmla="*/ 273041 w 5147540"/>
              <a:gd name="connsiteY466" fmla="*/ 3544185 h 5815012"/>
              <a:gd name="connsiteX467" fmla="*/ 262717 w 5147540"/>
              <a:gd name="connsiteY467" fmla="*/ 3518198 h 5815012"/>
              <a:gd name="connsiteX468" fmla="*/ 252749 w 5147540"/>
              <a:gd name="connsiteY468" fmla="*/ 3491855 h 5815012"/>
              <a:gd name="connsiteX469" fmla="*/ 243138 w 5147540"/>
              <a:gd name="connsiteY469" fmla="*/ 3465868 h 5815012"/>
              <a:gd name="connsiteX470" fmla="*/ 233526 w 5147540"/>
              <a:gd name="connsiteY470" fmla="*/ 3439525 h 5815012"/>
              <a:gd name="connsiteX471" fmla="*/ 224627 w 5147540"/>
              <a:gd name="connsiteY471" fmla="*/ 3413183 h 5815012"/>
              <a:gd name="connsiteX472" fmla="*/ 215371 w 5147540"/>
              <a:gd name="connsiteY472" fmla="*/ 3386484 h 5815012"/>
              <a:gd name="connsiteX473" fmla="*/ 206827 w 5147540"/>
              <a:gd name="connsiteY473" fmla="*/ 3360141 h 5815012"/>
              <a:gd name="connsiteX474" fmla="*/ 197928 w 5147540"/>
              <a:gd name="connsiteY474" fmla="*/ 3333442 h 5815012"/>
              <a:gd name="connsiteX475" fmla="*/ 189740 w 5147540"/>
              <a:gd name="connsiteY475" fmla="*/ 3307099 h 5815012"/>
              <a:gd name="connsiteX476" fmla="*/ 181196 w 5147540"/>
              <a:gd name="connsiteY476" fmla="*/ 3280044 h 5815012"/>
              <a:gd name="connsiteX477" fmla="*/ 173365 w 5147540"/>
              <a:gd name="connsiteY477" fmla="*/ 3252989 h 5815012"/>
              <a:gd name="connsiteX478" fmla="*/ 165533 w 5147540"/>
              <a:gd name="connsiteY478" fmla="*/ 3226291 h 5815012"/>
              <a:gd name="connsiteX479" fmla="*/ 158057 w 5147540"/>
              <a:gd name="connsiteY479" fmla="*/ 3199236 h 5815012"/>
              <a:gd name="connsiteX480" fmla="*/ 150582 w 5147540"/>
              <a:gd name="connsiteY480" fmla="*/ 3172537 h 5815012"/>
              <a:gd name="connsiteX481" fmla="*/ 143462 w 5147540"/>
              <a:gd name="connsiteY481" fmla="*/ 3145126 h 5815012"/>
              <a:gd name="connsiteX482" fmla="*/ 136698 w 5147540"/>
              <a:gd name="connsiteY482" fmla="*/ 3118071 h 5815012"/>
              <a:gd name="connsiteX483" fmla="*/ 129579 w 5147540"/>
              <a:gd name="connsiteY483" fmla="*/ 3090660 h 5815012"/>
              <a:gd name="connsiteX484" fmla="*/ 116763 w 5147540"/>
              <a:gd name="connsiteY484" fmla="*/ 3035839 h 5815012"/>
              <a:gd name="connsiteX485" fmla="*/ 104304 w 5147540"/>
              <a:gd name="connsiteY485" fmla="*/ 2980661 h 5815012"/>
              <a:gd name="connsiteX486" fmla="*/ 92556 w 5147540"/>
              <a:gd name="connsiteY486" fmla="*/ 2925483 h 5815012"/>
              <a:gd name="connsiteX487" fmla="*/ 81521 w 5147540"/>
              <a:gd name="connsiteY487" fmla="*/ 2869594 h 5815012"/>
              <a:gd name="connsiteX488" fmla="*/ 71197 w 5147540"/>
              <a:gd name="connsiteY488" fmla="*/ 2814060 h 5815012"/>
              <a:gd name="connsiteX489" fmla="*/ 61586 w 5147540"/>
              <a:gd name="connsiteY489" fmla="*/ 2758170 h 5815012"/>
              <a:gd name="connsiteX490" fmla="*/ 52330 w 5147540"/>
              <a:gd name="connsiteY490" fmla="*/ 2702281 h 5815012"/>
              <a:gd name="connsiteX491" fmla="*/ 44142 w 5147540"/>
              <a:gd name="connsiteY491" fmla="*/ 2645679 h 5815012"/>
              <a:gd name="connsiteX492" fmla="*/ 35955 w 5147540"/>
              <a:gd name="connsiteY492" fmla="*/ 2589434 h 5815012"/>
              <a:gd name="connsiteX493" fmla="*/ 29191 w 5147540"/>
              <a:gd name="connsiteY493" fmla="*/ 2532832 h 5815012"/>
              <a:gd name="connsiteX494" fmla="*/ 25631 w 5147540"/>
              <a:gd name="connsiteY494" fmla="*/ 2504354 h 5815012"/>
              <a:gd name="connsiteX495" fmla="*/ 22427 w 5147540"/>
              <a:gd name="connsiteY495" fmla="*/ 2476231 h 5815012"/>
              <a:gd name="connsiteX496" fmla="*/ 19579 w 5147540"/>
              <a:gd name="connsiteY496" fmla="*/ 2447396 h 5815012"/>
              <a:gd name="connsiteX497" fmla="*/ 17087 w 5147540"/>
              <a:gd name="connsiteY497" fmla="*/ 2418917 h 5815012"/>
              <a:gd name="connsiteX498" fmla="*/ 14595 w 5147540"/>
              <a:gd name="connsiteY498" fmla="*/ 2390438 h 5815012"/>
              <a:gd name="connsiteX499" fmla="*/ 12104 w 5147540"/>
              <a:gd name="connsiteY499" fmla="*/ 2361959 h 5815012"/>
              <a:gd name="connsiteX500" fmla="*/ 9968 w 5147540"/>
              <a:gd name="connsiteY500" fmla="*/ 2333125 h 5815012"/>
              <a:gd name="connsiteX501" fmla="*/ 7832 w 5147540"/>
              <a:gd name="connsiteY501" fmla="*/ 2304646 h 5815012"/>
              <a:gd name="connsiteX502" fmla="*/ 6052 w 5147540"/>
              <a:gd name="connsiteY502" fmla="*/ 2275811 h 5815012"/>
              <a:gd name="connsiteX503" fmla="*/ 4628 w 5147540"/>
              <a:gd name="connsiteY503" fmla="*/ 2246977 h 5815012"/>
              <a:gd name="connsiteX504" fmla="*/ 3204 w 5147540"/>
              <a:gd name="connsiteY504" fmla="*/ 2218142 h 5815012"/>
              <a:gd name="connsiteX505" fmla="*/ 1780 w 5147540"/>
              <a:gd name="connsiteY505" fmla="*/ 2189307 h 5815012"/>
              <a:gd name="connsiteX506" fmla="*/ 712 w 5147540"/>
              <a:gd name="connsiteY506" fmla="*/ 2148724 h 5815012"/>
              <a:gd name="connsiteX507" fmla="*/ 0 w 5147540"/>
              <a:gd name="connsiteY507" fmla="*/ 2107786 h 5815012"/>
              <a:gd name="connsiteX508" fmla="*/ 0 w 5147540"/>
              <a:gd name="connsiteY508" fmla="*/ 2066136 h 5815012"/>
              <a:gd name="connsiteX509" fmla="*/ 712 w 5147540"/>
              <a:gd name="connsiteY509" fmla="*/ 2024486 h 5815012"/>
              <a:gd name="connsiteX510" fmla="*/ 2136 w 5147540"/>
              <a:gd name="connsiteY510" fmla="*/ 1982124 h 5815012"/>
              <a:gd name="connsiteX511" fmla="*/ 4272 w 5147540"/>
              <a:gd name="connsiteY511" fmla="*/ 1939405 h 5815012"/>
              <a:gd name="connsiteX512" fmla="*/ 6764 w 5147540"/>
              <a:gd name="connsiteY512" fmla="*/ 1895975 h 5815012"/>
              <a:gd name="connsiteX513" fmla="*/ 10680 w 5147540"/>
              <a:gd name="connsiteY513" fmla="*/ 1852901 h 5815012"/>
              <a:gd name="connsiteX514" fmla="*/ 14595 w 5147540"/>
              <a:gd name="connsiteY514" fmla="*/ 1809115 h 5815012"/>
              <a:gd name="connsiteX515" fmla="*/ 19223 w 5147540"/>
              <a:gd name="connsiteY515" fmla="*/ 1765329 h 5815012"/>
              <a:gd name="connsiteX516" fmla="*/ 24207 w 5147540"/>
              <a:gd name="connsiteY516" fmla="*/ 1720831 h 5815012"/>
              <a:gd name="connsiteX517" fmla="*/ 30615 w 5147540"/>
              <a:gd name="connsiteY517" fmla="*/ 1676689 h 5815012"/>
              <a:gd name="connsiteX518" fmla="*/ 37023 w 5147540"/>
              <a:gd name="connsiteY518" fmla="*/ 1632191 h 5815012"/>
              <a:gd name="connsiteX519" fmla="*/ 44498 w 5147540"/>
              <a:gd name="connsiteY519" fmla="*/ 1587337 h 5815012"/>
              <a:gd name="connsiteX520" fmla="*/ 52330 w 5147540"/>
              <a:gd name="connsiteY520" fmla="*/ 1542838 h 5815012"/>
              <a:gd name="connsiteX521" fmla="*/ 60874 w 5147540"/>
              <a:gd name="connsiteY521" fmla="*/ 1497628 h 5815012"/>
              <a:gd name="connsiteX522" fmla="*/ 70129 w 5147540"/>
              <a:gd name="connsiteY522" fmla="*/ 1453130 h 5815012"/>
              <a:gd name="connsiteX523" fmla="*/ 80097 w 5147540"/>
              <a:gd name="connsiteY523" fmla="*/ 1408276 h 5815012"/>
              <a:gd name="connsiteX524" fmla="*/ 90776 w 5147540"/>
              <a:gd name="connsiteY524" fmla="*/ 1363422 h 5815012"/>
              <a:gd name="connsiteX525" fmla="*/ 101812 w 5147540"/>
              <a:gd name="connsiteY525" fmla="*/ 1318568 h 5815012"/>
              <a:gd name="connsiteX526" fmla="*/ 113915 w 5147540"/>
              <a:gd name="connsiteY526" fmla="*/ 1273714 h 5815012"/>
              <a:gd name="connsiteX527" fmla="*/ 126019 w 5147540"/>
              <a:gd name="connsiteY527" fmla="*/ 1229572 h 5815012"/>
              <a:gd name="connsiteX528" fmla="*/ 139190 w 5147540"/>
              <a:gd name="connsiteY528" fmla="*/ 1184718 h 5815012"/>
              <a:gd name="connsiteX529" fmla="*/ 153074 w 5147540"/>
              <a:gd name="connsiteY529" fmla="*/ 1140932 h 5815012"/>
              <a:gd name="connsiteX530" fmla="*/ 167669 w 5147540"/>
              <a:gd name="connsiteY530" fmla="*/ 1096789 h 5815012"/>
              <a:gd name="connsiteX531" fmla="*/ 182264 w 5147540"/>
              <a:gd name="connsiteY531" fmla="*/ 1053003 h 5815012"/>
              <a:gd name="connsiteX532" fmla="*/ 197928 w 5147540"/>
              <a:gd name="connsiteY532" fmla="*/ 1009573 h 5815012"/>
              <a:gd name="connsiteX533" fmla="*/ 214303 w 5147540"/>
              <a:gd name="connsiteY533" fmla="*/ 966499 h 5815012"/>
              <a:gd name="connsiteX534" fmla="*/ 231390 w 5147540"/>
              <a:gd name="connsiteY534" fmla="*/ 923425 h 5815012"/>
              <a:gd name="connsiteX535" fmla="*/ 248834 w 5147540"/>
              <a:gd name="connsiteY535" fmla="*/ 881063 h 5815012"/>
              <a:gd name="connsiteX536" fmla="*/ 266989 w 5147540"/>
              <a:gd name="connsiteY536" fmla="*/ 839056 h 5815012"/>
              <a:gd name="connsiteX537" fmla="*/ 285856 w 5147540"/>
              <a:gd name="connsiteY537" fmla="*/ 797406 h 5815012"/>
              <a:gd name="connsiteX538" fmla="*/ 295468 w 5147540"/>
              <a:gd name="connsiteY538" fmla="*/ 777827 h 5815012"/>
              <a:gd name="connsiteX539" fmla="*/ 304723 w 5147540"/>
              <a:gd name="connsiteY539" fmla="*/ 758248 h 5815012"/>
              <a:gd name="connsiteX540" fmla="*/ 314691 w 5147540"/>
              <a:gd name="connsiteY540" fmla="*/ 739025 h 5815012"/>
              <a:gd name="connsiteX541" fmla="*/ 324658 w 5147540"/>
              <a:gd name="connsiteY541" fmla="*/ 719801 h 5815012"/>
              <a:gd name="connsiteX542" fmla="*/ 334626 w 5147540"/>
              <a:gd name="connsiteY542" fmla="*/ 700934 h 5815012"/>
              <a:gd name="connsiteX543" fmla="*/ 344949 w 5147540"/>
              <a:gd name="connsiteY543" fmla="*/ 682067 h 5815012"/>
              <a:gd name="connsiteX544" fmla="*/ 355273 w 5147540"/>
              <a:gd name="connsiteY544" fmla="*/ 663912 h 5815012"/>
              <a:gd name="connsiteX545" fmla="*/ 366309 w 5147540"/>
              <a:gd name="connsiteY545" fmla="*/ 645401 h 5815012"/>
              <a:gd name="connsiteX546" fmla="*/ 377344 w 5147540"/>
              <a:gd name="connsiteY546" fmla="*/ 627245 h 5815012"/>
              <a:gd name="connsiteX547" fmla="*/ 388024 w 5147540"/>
              <a:gd name="connsiteY547" fmla="*/ 609446 h 5815012"/>
              <a:gd name="connsiteX548" fmla="*/ 399415 w 5147540"/>
              <a:gd name="connsiteY548" fmla="*/ 591647 h 5815012"/>
              <a:gd name="connsiteX549" fmla="*/ 411163 w 5147540"/>
              <a:gd name="connsiteY549" fmla="*/ 574204 h 5815012"/>
              <a:gd name="connsiteX550" fmla="*/ 422554 w 5147540"/>
              <a:gd name="connsiteY550" fmla="*/ 557116 h 5815012"/>
              <a:gd name="connsiteX551" fmla="*/ 434302 w 5147540"/>
              <a:gd name="connsiteY551" fmla="*/ 540029 h 5815012"/>
              <a:gd name="connsiteX552" fmla="*/ 446405 w 5147540"/>
              <a:gd name="connsiteY552" fmla="*/ 523298 h 5815012"/>
              <a:gd name="connsiteX553" fmla="*/ 458508 w 5147540"/>
              <a:gd name="connsiteY553" fmla="*/ 506567 h 5815012"/>
              <a:gd name="connsiteX554" fmla="*/ 470612 w 5147540"/>
              <a:gd name="connsiteY554" fmla="*/ 490191 h 5815012"/>
              <a:gd name="connsiteX555" fmla="*/ 483427 w 5147540"/>
              <a:gd name="connsiteY555" fmla="*/ 473816 h 5815012"/>
              <a:gd name="connsiteX556" fmla="*/ 495531 w 5147540"/>
              <a:gd name="connsiteY556" fmla="*/ 457797 h 5815012"/>
              <a:gd name="connsiteX557" fmla="*/ 508346 w 5147540"/>
              <a:gd name="connsiteY557" fmla="*/ 442133 h 5815012"/>
              <a:gd name="connsiteX558" fmla="*/ 521162 w 5147540"/>
              <a:gd name="connsiteY558" fmla="*/ 426826 h 5815012"/>
              <a:gd name="connsiteX559" fmla="*/ 534333 w 5147540"/>
              <a:gd name="connsiteY559" fmla="*/ 411519 h 5815012"/>
              <a:gd name="connsiteX560" fmla="*/ 547149 w 5147540"/>
              <a:gd name="connsiteY560" fmla="*/ 396567 h 5815012"/>
              <a:gd name="connsiteX561" fmla="*/ 560320 w 5147540"/>
              <a:gd name="connsiteY561" fmla="*/ 381616 h 5815012"/>
              <a:gd name="connsiteX562" fmla="*/ 573848 w 5147540"/>
              <a:gd name="connsiteY562" fmla="*/ 367020 h 5815012"/>
              <a:gd name="connsiteX563" fmla="*/ 587019 w 5147540"/>
              <a:gd name="connsiteY563" fmla="*/ 352781 h 5815012"/>
              <a:gd name="connsiteX564" fmla="*/ 600546 w 5147540"/>
              <a:gd name="connsiteY564" fmla="*/ 338898 h 5815012"/>
              <a:gd name="connsiteX565" fmla="*/ 614074 w 5147540"/>
              <a:gd name="connsiteY565" fmla="*/ 325014 h 5815012"/>
              <a:gd name="connsiteX566" fmla="*/ 627957 w 5147540"/>
              <a:gd name="connsiteY566" fmla="*/ 311487 h 5815012"/>
              <a:gd name="connsiteX567" fmla="*/ 641841 w 5147540"/>
              <a:gd name="connsiteY567" fmla="*/ 297959 h 5815012"/>
              <a:gd name="connsiteX568" fmla="*/ 655724 w 5147540"/>
              <a:gd name="connsiteY568" fmla="*/ 284788 h 5815012"/>
              <a:gd name="connsiteX569" fmla="*/ 669252 w 5147540"/>
              <a:gd name="connsiteY569" fmla="*/ 272328 h 5815012"/>
              <a:gd name="connsiteX570" fmla="*/ 683135 w 5147540"/>
              <a:gd name="connsiteY570" fmla="*/ 259513 h 5815012"/>
              <a:gd name="connsiteX571" fmla="*/ 697018 w 5147540"/>
              <a:gd name="connsiteY571" fmla="*/ 247410 h 5815012"/>
              <a:gd name="connsiteX572" fmla="*/ 711258 w 5147540"/>
              <a:gd name="connsiteY572" fmla="*/ 236018 h 5815012"/>
              <a:gd name="connsiteX573" fmla="*/ 725853 w 5147540"/>
              <a:gd name="connsiteY573" fmla="*/ 224271 h 5815012"/>
              <a:gd name="connsiteX574" fmla="*/ 739736 w 5147540"/>
              <a:gd name="connsiteY574" fmla="*/ 212879 h 5815012"/>
              <a:gd name="connsiteX575" fmla="*/ 754332 w 5147540"/>
              <a:gd name="connsiteY575" fmla="*/ 202200 h 5815012"/>
              <a:gd name="connsiteX576" fmla="*/ 768927 w 5147540"/>
              <a:gd name="connsiteY576" fmla="*/ 191164 h 5815012"/>
              <a:gd name="connsiteX577" fmla="*/ 783879 w 5147540"/>
              <a:gd name="connsiteY577" fmla="*/ 180484 h 5815012"/>
              <a:gd name="connsiteX578" fmla="*/ 798830 w 5147540"/>
              <a:gd name="connsiteY578" fmla="*/ 170517 h 5815012"/>
              <a:gd name="connsiteX579" fmla="*/ 813781 w 5147540"/>
              <a:gd name="connsiteY579" fmla="*/ 160549 h 5815012"/>
              <a:gd name="connsiteX580" fmla="*/ 828377 w 5147540"/>
              <a:gd name="connsiteY580" fmla="*/ 151294 h 5815012"/>
              <a:gd name="connsiteX581" fmla="*/ 843684 w 5147540"/>
              <a:gd name="connsiteY581" fmla="*/ 141682 h 5815012"/>
              <a:gd name="connsiteX582" fmla="*/ 858992 w 5147540"/>
              <a:gd name="connsiteY582" fmla="*/ 132783 h 5815012"/>
              <a:gd name="connsiteX583" fmla="*/ 874655 w 5147540"/>
              <a:gd name="connsiteY583" fmla="*/ 123883 h 5815012"/>
              <a:gd name="connsiteX584" fmla="*/ 889962 w 5147540"/>
              <a:gd name="connsiteY584" fmla="*/ 115695 h 5815012"/>
              <a:gd name="connsiteX585" fmla="*/ 905625 w 5147540"/>
              <a:gd name="connsiteY585" fmla="*/ 107152 h 5815012"/>
              <a:gd name="connsiteX586" fmla="*/ 921289 w 5147540"/>
              <a:gd name="connsiteY586" fmla="*/ 99676 h 5815012"/>
              <a:gd name="connsiteX587" fmla="*/ 936952 w 5147540"/>
              <a:gd name="connsiteY587" fmla="*/ 91844 h 5815012"/>
              <a:gd name="connsiteX588" fmla="*/ 952971 w 5147540"/>
              <a:gd name="connsiteY588" fmla="*/ 84368 h 5815012"/>
              <a:gd name="connsiteX589" fmla="*/ 968635 w 5147540"/>
              <a:gd name="connsiteY589" fmla="*/ 77249 h 5815012"/>
              <a:gd name="connsiteX590" fmla="*/ 984298 w 5147540"/>
              <a:gd name="connsiteY590" fmla="*/ 70485 h 5815012"/>
              <a:gd name="connsiteX591" fmla="*/ 1000317 w 5147540"/>
              <a:gd name="connsiteY591" fmla="*/ 64077 h 5815012"/>
              <a:gd name="connsiteX592" fmla="*/ 1016693 w 5147540"/>
              <a:gd name="connsiteY592" fmla="*/ 57670 h 5815012"/>
              <a:gd name="connsiteX593" fmla="*/ 1032712 w 5147540"/>
              <a:gd name="connsiteY593" fmla="*/ 51974 h 5815012"/>
              <a:gd name="connsiteX594" fmla="*/ 1048731 w 5147540"/>
              <a:gd name="connsiteY594" fmla="*/ 46278 h 5815012"/>
              <a:gd name="connsiteX595" fmla="*/ 1065107 w 5147540"/>
              <a:gd name="connsiteY595" fmla="*/ 40938 h 5815012"/>
              <a:gd name="connsiteX596" fmla="*/ 1081482 w 5147540"/>
              <a:gd name="connsiteY596" fmla="*/ 35955 h 5815012"/>
              <a:gd name="connsiteX597" fmla="*/ 1097857 w 5147540"/>
              <a:gd name="connsiteY597" fmla="*/ 30971 h 5815012"/>
              <a:gd name="connsiteX598" fmla="*/ 1113877 w 5147540"/>
              <a:gd name="connsiteY598" fmla="*/ 26699 h 5815012"/>
              <a:gd name="connsiteX599" fmla="*/ 1130252 w 5147540"/>
              <a:gd name="connsiteY599" fmla="*/ 22071 h 5815012"/>
              <a:gd name="connsiteX600" fmla="*/ 1146983 w 5147540"/>
              <a:gd name="connsiteY600" fmla="*/ 18155 h 5815012"/>
              <a:gd name="connsiteX601" fmla="*/ 1163358 w 5147540"/>
              <a:gd name="connsiteY601" fmla="*/ 14595 h 5815012"/>
              <a:gd name="connsiteX602" fmla="*/ 1180090 w 5147540"/>
              <a:gd name="connsiteY602" fmla="*/ 11748 h 5815012"/>
              <a:gd name="connsiteX603" fmla="*/ 1196465 w 5147540"/>
              <a:gd name="connsiteY603" fmla="*/ 9612 h 5815012"/>
              <a:gd name="connsiteX604" fmla="*/ 1213196 w 5147540"/>
              <a:gd name="connsiteY604" fmla="*/ 7120 h 5815012"/>
              <a:gd name="connsiteX605" fmla="*/ 1229216 w 5147540"/>
              <a:gd name="connsiteY605" fmla="*/ 4984 h 5815012"/>
              <a:gd name="connsiteX606" fmla="*/ 1245591 w 5147540"/>
              <a:gd name="connsiteY606" fmla="*/ 3560 h 5815012"/>
              <a:gd name="connsiteX607" fmla="*/ 1261966 w 5147540"/>
              <a:gd name="connsiteY607" fmla="*/ 2492 h 5815012"/>
              <a:gd name="connsiteX608" fmla="*/ 1278342 w 5147540"/>
              <a:gd name="connsiteY608" fmla="*/ 1424 h 5815012"/>
              <a:gd name="connsiteX609" fmla="*/ 1294361 w 5147540"/>
              <a:gd name="connsiteY609" fmla="*/ 712 h 5815012"/>
              <a:gd name="connsiteX610" fmla="*/ 1310736 w 5147540"/>
              <a:gd name="connsiteY610" fmla="*/ 0 h 581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147540" h="5815012">
                <a:moveTo>
                  <a:pt x="1310736" y="0"/>
                </a:moveTo>
                <a:lnTo>
                  <a:pt x="1326756" y="0"/>
                </a:lnTo>
                <a:lnTo>
                  <a:pt x="1342419" y="0"/>
                </a:lnTo>
                <a:lnTo>
                  <a:pt x="1358438" y="356"/>
                </a:lnTo>
                <a:lnTo>
                  <a:pt x="1374101" y="1068"/>
                </a:lnTo>
                <a:lnTo>
                  <a:pt x="1390121" y="2136"/>
                </a:lnTo>
                <a:lnTo>
                  <a:pt x="1405428" y="3204"/>
                </a:lnTo>
                <a:lnTo>
                  <a:pt x="1420735" y="4628"/>
                </a:lnTo>
                <a:lnTo>
                  <a:pt x="1436043" y="6408"/>
                </a:lnTo>
                <a:lnTo>
                  <a:pt x="1451350" y="8188"/>
                </a:lnTo>
                <a:lnTo>
                  <a:pt x="1466658" y="10680"/>
                </a:lnTo>
                <a:lnTo>
                  <a:pt x="1481965" y="13172"/>
                </a:lnTo>
                <a:lnTo>
                  <a:pt x="1496916" y="16019"/>
                </a:lnTo>
                <a:lnTo>
                  <a:pt x="1511868" y="18867"/>
                </a:lnTo>
                <a:lnTo>
                  <a:pt x="1526463" y="22071"/>
                </a:lnTo>
                <a:lnTo>
                  <a:pt x="1541414" y="25275"/>
                </a:lnTo>
                <a:lnTo>
                  <a:pt x="1556010" y="29547"/>
                </a:lnTo>
                <a:lnTo>
                  <a:pt x="1570605" y="33463"/>
                </a:lnTo>
                <a:lnTo>
                  <a:pt x="1584844" y="37378"/>
                </a:lnTo>
                <a:lnTo>
                  <a:pt x="1599440" y="41650"/>
                </a:lnTo>
                <a:lnTo>
                  <a:pt x="1613323" y="46634"/>
                </a:lnTo>
                <a:lnTo>
                  <a:pt x="1627207" y="51618"/>
                </a:lnTo>
                <a:lnTo>
                  <a:pt x="1641446" y="56602"/>
                </a:lnTo>
                <a:lnTo>
                  <a:pt x="1655329" y="62298"/>
                </a:lnTo>
                <a:lnTo>
                  <a:pt x="1669213" y="67637"/>
                </a:lnTo>
                <a:lnTo>
                  <a:pt x="1682384" y="73333"/>
                </a:lnTo>
                <a:lnTo>
                  <a:pt x="1695912" y="79385"/>
                </a:lnTo>
                <a:lnTo>
                  <a:pt x="1709083" y="85793"/>
                </a:lnTo>
                <a:lnTo>
                  <a:pt x="1722255" y="91844"/>
                </a:lnTo>
                <a:lnTo>
                  <a:pt x="1735070" y="98964"/>
                </a:lnTo>
                <a:lnTo>
                  <a:pt x="1747885" y="105728"/>
                </a:lnTo>
                <a:lnTo>
                  <a:pt x="1760701" y="112491"/>
                </a:lnTo>
                <a:lnTo>
                  <a:pt x="1773160" y="119967"/>
                </a:lnTo>
                <a:lnTo>
                  <a:pt x="1785264" y="127443"/>
                </a:lnTo>
                <a:lnTo>
                  <a:pt x="1797723" y="135274"/>
                </a:lnTo>
                <a:lnTo>
                  <a:pt x="1809827" y="142750"/>
                </a:lnTo>
                <a:lnTo>
                  <a:pt x="1821218" y="151294"/>
                </a:lnTo>
                <a:lnTo>
                  <a:pt x="1833322" y="159125"/>
                </a:lnTo>
                <a:lnTo>
                  <a:pt x="1844713" y="168025"/>
                </a:lnTo>
                <a:lnTo>
                  <a:pt x="1856105" y="176213"/>
                </a:lnTo>
                <a:lnTo>
                  <a:pt x="1867496" y="185468"/>
                </a:lnTo>
                <a:lnTo>
                  <a:pt x="1878532" y="194368"/>
                </a:lnTo>
                <a:lnTo>
                  <a:pt x="1889211" y="203623"/>
                </a:lnTo>
                <a:lnTo>
                  <a:pt x="1900247" y="212879"/>
                </a:lnTo>
                <a:lnTo>
                  <a:pt x="1910927" y="222491"/>
                </a:lnTo>
                <a:lnTo>
                  <a:pt x="1921250" y="232102"/>
                </a:lnTo>
                <a:lnTo>
                  <a:pt x="1931930" y="242070"/>
                </a:lnTo>
                <a:lnTo>
                  <a:pt x="1941897" y="252037"/>
                </a:lnTo>
                <a:lnTo>
                  <a:pt x="1951865" y="262005"/>
                </a:lnTo>
                <a:lnTo>
                  <a:pt x="1961476" y="272685"/>
                </a:lnTo>
                <a:lnTo>
                  <a:pt x="1971444" y="283008"/>
                </a:lnTo>
                <a:lnTo>
                  <a:pt x="1981056" y="293688"/>
                </a:lnTo>
                <a:lnTo>
                  <a:pt x="1990311" y="304723"/>
                </a:lnTo>
                <a:lnTo>
                  <a:pt x="1999567" y="315403"/>
                </a:lnTo>
                <a:lnTo>
                  <a:pt x="2008466" y="326794"/>
                </a:lnTo>
                <a:lnTo>
                  <a:pt x="2017722" y="337830"/>
                </a:lnTo>
                <a:lnTo>
                  <a:pt x="2034453" y="360257"/>
                </a:lnTo>
                <a:lnTo>
                  <a:pt x="2050829" y="383040"/>
                </a:lnTo>
                <a:lnTo>
                  <a:pt x="2066136" y="406535"/>
                </a:lnTo>
                <a:lnTo>
                  <a:pt x="2081087" y="430742"/>
                </a:lnTo>
                <a:lnTo>
                  <a:pt x="2095327" y="454949"/>
                </a:lnTo>
                <a:lnTo>
                  <a:pt x="2108854" y="480224"/>
                </a:lnTo>
                <a:lnTo>
                  <a:pt x="2122025" y="505855"/>
                </a:lnTo>
                <a:lnTo>
                  <a:pt x="2134129" y="532197"/>
                </a:lnTo>
                <a:lnTo>
                  <a:pt x="2146232" y="558540"/>
                </a:lnTo>
                <a:lnTo>
                  <a:pt x="2157268" y="585951"/>
                </a:lnTo>
                <a:lnTo>
                  <a:pt x="2167947" y="613362"/>
                </a:lnTo>
                <a:lnTo>
                  <a:pt x="2177915" y="641841"/>
                </a:lnTo>
                <a:lnTo>
                  <a:pt x="2187171" y="670676"/>
                </a:lnTo>
                <a:lnTo>
                  <a:pt x="2196427" y="699510"/>
                </a:lnTo>
                <a:lnTo>
                  <a:pt x="2204614" y="729057"/>
                </a:lnTo>
                <a:lnTo>
                  <a:pt x="2212446" y="759316"/>
                </a:lnTo>
                <a:lnTo>
                  <a:pt x="2219565" y="790286"/>
                </a:lnTo>
                <a:lnTo>
                  <a:pt x="2226685" y="820901"/>
                </a:lnTo>
                <a:lnTo>
                  <a:pt x="2232737" y="852584"/>
                </a:lnTo>
                <a:lnTo>
                  <a:pt x="2238432" y="884622"/>
                </a:lnTo>
                <a:lnTo>
                  <a:pt x="2243772" y="917017"/>
                </a:lnTo>
                <a:lnTo>
                  <a:pt x="2248400" y="949768"/>
                </a:lnTo>
                <a:lnTo>
                  <a:pt x="2252316" y="982874"/>
                </a:lnTo>
                <a:lnTo>
                  <a:pt x="2256232" y="1016693"/>
                </a:lnTo>
                <a:lnTo>
                  <a:pt x="2259080" y="1050867"/>
                </a:lnTo>
                <a:lnTo>
                  <a:pt x="2262283" y="1084686"/>
                </a:lnTo>
                <a:lnTo>
                  <a:pt x="2264420" y="1119928"/>
                </a:lnTo>
                <a:lnTo>
                  <a:pt x="2266199" y="1155171"/>
                </a:lnTo>
                <a:lnTo>
                  <a:pt x="2267623" y="1190769"/>
                </a:lnTo>
                <a:lnTo>
                  <a:pt x="2268691" y="1226724"/>
                </a:lnTo>
                <a:lnTo>
                  <a:pt x="2269047" y="1263034"/>
                </a:lnTo>
                <a:lnTo>
                  <a:pt x="2269403" y="1299701"/>
                </a:lnTo>
                <a:lnTo>
                  <a:pt x="2269403" y="1325332"/>
                </a:lnTo>
                <a:lnTo>
                  <a:pt x="2269759" y="1351319"/>
                </a:lnTo>
                <a:lnTo>
                  <a:pt x="2270115" y="1376949"/>
                </a:lnTo>
                <a:lnTo>
                  <a:pt x="2270827" y="1402936"/>
                </a:lnTo>
                <a:lnTo>
                  <a:pt x="2271895" y="1428567"/>
                </a:lnTo>
                <a:lnTo>
                  <a:pt x="2273319" y="1454554"/>
                </a:lnTo>
                <a:lnTo>
                  <a:pt x="2274743" y="1480185"/>
                </a:lnTo>
                <a:lnTo>
                  <a:pt x="2276523" y="1506172"/>
                </a:lnTo>
                <a:lnTo>
                  <a:pt x="2279015" y="1531803"/>
                </a:lnTo>
                <a:lnTo>
                  <a:pt x="2281151" y="1557434"/>
                </a:lnTo>
                <a:lnTo>
                  <a:pt x="2283643" y="1582709"/>
                </a:lnTo>
                <a:lnTo>
                  <a:pt x="2286490" y="1608340"/>
                </a:lnTo>
                <a:lnTo>
                  <a:pt x="2289694" y="1633615"/>
                </a:lnTo>
                <a:lnTo>
                  <a:pt x="2293254" y="1659245"/>
                </a:lnTo>
                <a:lnTo>
                  <a:pt x="2297170" y="1684520"/>
                </a:lnTo>
                <a:lnTo>
                  <a:pt x="2301086" y="1709439"/>
                </a:lnTo>
                <a:lnTo>
                  <a:pt x="2305358" y="1734714"/>
                </a:lnTo>
                <a:lnTo>
                  <a:pt x="2309629" y="1759633"/>
                </a:lnTo>
                <a:lnTo>
                  <a:pt x="2314969" y="1784908"/>
                </a:lnTo>
                <a:lnTo>
                  <a:pt x="2319953" y="1809471"/>
                </a:lnTo>
                <a:lnTo>
                  <a:pt x="2325293" y="1834390"/>
                </a:lnTo>
                <a:lnTo>
                  <a:pt x="2331345" y="1858953"/>
                </a:lnTo>
                <a:lnTo>
                  <a:pt x="2337396" y="1883160"/>
                </a:lnTo>
                <a:lnTo>
                  <a:pt x="2343804" y="1908079"/>
                </a:lnTo>
                <a:lnTo>
                  <a:pt x="2350568" y="1931930"/>
                </a:lnTo>
                <a:lnTo>
                  <a:pt x="2357687" y="1956493"/>
                </a:lnTo>
                <a:lnTo>
                  <a:pt x="2365163" y="1980344"/>
                </a:lnTo>
                <a:lnTo>
                  <a:pt x="2372639" y="2004195"/>
                </a:lnTo>
                <a:lnTo>
                  <a:pt x="2380470" y="2028046"/>
                </a:lnTo>
                <a:lnTo>
                  <a:pt x="2389014" y="2051541"/>
                </a:lnTo>
                <a:lnTo>
                  <a:pt x="2397558" y="2075036"/>
                </a:lnTo>
                <a:lnTo>
                  <a:pt x="2406813" y="2098175"/>
                </a:lnTo>
                <a:lnTo>
                  <a:pt x="2416069" y="2121314"/>
                </a:lnTo>
                <a:lnTo>
                  <a:pt x="2425680" y="2144453"/>
                </a:lnTo>
                <a:lnTo>
                  <a:pt x="2436004" y="2167592"/>
                </a:lnTo>
                <a:lnTo>
                  <a:pt x="2445972" y="2190375"/>
                </a:lnTo>
                <a:lnTo>
                  <a:pt x="2456651" y="2212802"/>
                </a:lnTo>
                <a:lnTo>
                  <a:pt x="2467331" y="2235585"/>
                </a:lnTo>
                <a:lnTo>
                  <a:pt x="2478722" y="2258012"/>
                </a:lnTo>
                <a:lnTo>
                  <a:pt x="2490470" y="2280439"/>
                </a:lnTo>
                <a:lnTo>
                  <a:pt x="2501861" y="2302866"/>
                </a:lnTo>
                <a:lnTo>
                  <a:pt x="2513965" y="2324937"/>
                </a:lnTo>
                <a:lnTo>
                  <a:pt x="2526780" y="2346652"/>
                </a:lnTo>
                <a:lnTo>
                  <a:pt x="2539240" y="2368367"/>
                </a:lnTo>
                <a:lnTo>
                  <a:pt x="2552055" y="2390438"/>
                </a:lnTo>
                <a:lnTo>
                  <a:pt x="2565226" y="2411797"/>
                </a:lnTo>
                <a:lnTo>
                  <a:pt x="2579110" y="2433156"/>
                </a:lnTo>
                <a:lnTo>
                  <a:pt x="2592993" y="2454516"/>
                </a:lnTo>
                <a:lnTo>
                  <a:pt x="2606521" y="2475875"/>
                </a:lnTo>
                <a:lnTo>
                  <a:pt x="2621116" y="2496878"/>
                </a:lnTo>
                <a:lnTo>
                  <a:pt x="2635711" y="2517525"/>
                </a:lnTo>
                <a:lnTo>
                  <a:pt x="2650663" y="2538172"/>
                </a:lnTo>
                <a:lnTo>
                  <a:pt x="2665970" y="2558819"/>
                </a:lnTo>
                <a:lnTo>
                  <a:pt x="2681278" y="2579466"/>
                </a:lnTo>
                <a:lnTo>
                  <a:pt x="2697297" y="2599402"/>
                </a:lnTo>
                <a:lnTo>
                  <a:pt x="2712960" y="2619692"/>
                </a:lnTo>
                <a:lnTo>
                  <a:pt x="2728979" y="2639272"/>
                </a:lnTo>
                <a:lnTo>
                  <a:pt x="2745711" y="2659207"/>
                </a:lnTo>
                <a:lnTo>
                  <a:pt x="2762442" y="2678430"/>
                </a:lnTo>
                <a:lnTo>
                  <a:pt x="2779529" y="2698009"/>
                </a:lnTo>
                <a:lnTo>
                  <a:pt x="2796617" y="2717588"/>
                </a:lnTo>
                <a:lnTo>
                  <a:pt x="2814416" y="2736456"/>
                </a:lnTo>
                <a:lnTo>
                  <a:pt x="2832215" y="2755323"/>
                </a:lnTo>
                <a:lnTo>
                  <a:pt x="2850014" y="2773834"/>
                </a:lnTo>
                <a:lnTo>
                  <a:pt x="2869237" y="2793057"/>
                </a:lnTo>
                <a:lnTo>
                  <a:pt x="2888817" y="2811924"/>
                </a:lnTo>
                <a:lnTo>
                  <a:pt x="2908040" y="2830791"/>
                </a:lnTo>
                <a:lnTo>
                  <a:pt x="2927975" y="2849303"/>
                </a:lnTo>
                <a:lnTo>
                  <a:pt x="2947910" y="2867458"/>
                </a:lnTo>
                <a:lnTo>
                  <a:pt x="2968557" y="2885613"/>
                </a:lnTo>
                <a:lnTo>
                  <a:pt x="2988848" y="2903768"/>
                </a:lnTo>
                <a:lnTo>
                  <a:pt x="3010207" y="2921568"/>
                </a:lnTo>
                <a:lnTo>
                  <a:pt x="3031211" y="2939011"/>
                </a:lnTo>
                <a:lnTo>
                  <a:pt x="3052926" y="2956454"/>
                </a:lnTo>
                <a:lnTo>
                  <a:pt x="3074285" y="2973897"/>
                </a:lnTo>
                <a:lnTo>
                  <a:pt x="3096356" y="2990985"/>
                </a:lnTo>
                <a:lnTo>
                  <a:pt x="3118783" y="3007716"/>
                </a:lnTo>
                <a:lnTo>
                  <a:pt x="3140854" y="3024803"/>
                </a:lnTo>
                <a:lnTo>
                  <a:pt x="3163637" y="3041178"/>
                </a:lnTo>
                <a:lnTo>
                  <a:pt x="3186420" y="3057910"/>
                </a:lnTo>
                <a:lnTo>
                  <a:pt x="3209559" y="3073929"/>
                </a:lnTo>
                <a:lnTo>
                  <a:pt x="3232698" y="3090304"/>
                </a:lnTo>
                <a:lnTo>
                  <a:pt x="3256193" y="3106324"/>
                </a:lnTo>
                <a:lnTo>
                  <a:pt x="3279688" y="3121987"/>
                </a:lnTo>
                <a:lnTo>
                  <a:pt x="3303539" y="3138006"/>
                </a:lnTo>
                <a:lnTo>
                  <a:pt x="3327746" y="3153670"/>
                </a:lnTo>
                <a:lnTo>
                  <a:pt x="3351597" y="3168977"/>
                </a:lnTo>
                <a:lnTo>
                  <a:pt x="3375804" y="3183928"/>
                </a:lnTo>
                <a:lnTo>
                  <a:pt x="3424930" y="3214187"/>
                </a:lnTo>
                <a:lnTo>
                  <a:pt x="3474768" y="3244090"/>
                </a:lnTo>
                <a:lnTo>
                  <a:pt x="3524961" y="3273637"/>
                </a:lnTo>
                <a:lnTo>
                  <a:pt x="3575867" y="3302115"/>
                </a:lnTo>
                <a:lnTo>
                  <a:pt x="3628197" y="3331306"/>
                </a:lnTo>
                <a:lnTo>
                  <a:pt x="3680883" y="3360141"/>
                </a:lnTo>
                <a:lnTo>
                  <a:pt x="3733925" y="3388264"/>
                </a:lnTo>
                <a:lnTo>
                  <a:pt x="3787678" y="3416030"/>
                </a:lnTo>
                <a:lnTo>
                  <a:pt x="3841432" y="3443441"/>
                </a:lnTo>
                <a:lnTo>
                  <a:pt x="3895542" y="3470496"/>
                </a:lnTo>
                <a:lnTo>
                  <a:pt x="3949651" y="3497195"/>
                </a:lnTo>
                <a:lnTo>
                  <a:pt x="4004829" y="3523538"/>
                </a:lnTo>
                <a:lnTo>
                  <a:pt x="4059295" y="3549525"/>
                </a:lnTo>
                <a:lnTo>
                  <a:pt x="4114472" y="3575512"/>
                </a:lnTo>
                <a:lnTo>
                  <a:pt x="4169650" y="3601143"/>
                </a:lnTo>
                <a:lnTo>
                  <a:pt x="4224828" y="3626773"/>
                </a:lnTo>
                <a:lnTo>
                  <a:pt x="4280005" y="3651692"/>
                </a:lnTo>
                <a:lnTo>
                  <a:pt x="4335539" y="3676967"/>
                </a:lnTo>
                <a:lnTo>
                  <a:pt x="4391429" y="3701886"/>
                </a:lnTo>
                <a:lnTo>
                  <a:pt x="4446962" y="3726805"/>
                </a:lnTo>
                <a:lnTo>
                  <a:pt x="4484697" y="3744604"/>
                </a:lnTo>
                <a:lnTo>
                  <a:pt x="4521719" y="3762760"/>
                </a:lnTo>
                <a:lnTo>
                  <a:pt x="4557673" y="3781627"/>
                </a:lnTo>
                <a:lnTo>
                  <a:pt x="4592560" y="3801206"/>
                </a:lnTo>
                <a:lnTo>
                  <a:pt x="4626735" y="3821497"/>
                </a:lnTo>
                <a:lnTo>
                  <a:pt x="4659841" y="3842144"/>
                </a:lnTo>
                <a:lnTo>
                  <a:pt x="4691880" y="3863859"/>
                </a:lnTo>
                <a:lnTo>
                  <a:pt x="4722850" y="3885930"/>
                </a:lnTo>
                <a:lnTo>
                  <a:pt x="4752397" y="3908357"/>
                </a:lnTo>
                <a:lnTo>
                  <a:pt x="4781588" y="3931852"/>
                </a:lnTo>
                <a:lnTo>
                  <a:pt x="4809355" y="3955347"/>
                </a:lnTo>
                <a:lnTo>
                  <a:pt x="4836054" y="3979554"/>
                </a:lnTo>
                <a:lnTo>
                  <a:pt x="4862040" y="4004473"/>
                </a:lnTo>
                <a:lnTo>
                  <a:pt x="4886603" y="4029748"/>
                </a:lnTo>
                <a:lnTo>
                  <a:pt x="4910098" y="4055379"/>
                </a:lnTo>
                <a:lnTo>
                  <a:pt x="4932881" y="4081722"/>
                </a:lnTo>
                <a:lnTo>
                  <a:pt x="4954241" y="4108421"/>
                </a:lnTo>
                <a:lnTo>
                  <a:pt x="4974532" y="4135476"/>
                </a:lnTo>
                <a:lnTo>
                  <a:pt x="4993755" y="4163243"/>
                </a:lnTo>
                <a:lnTo>
                  <a:pt x="5011910" y="4191009"/>
                </a:lnTo>
                <a:lnTo>
                  <a:pt x="5028997" y="4219488"/>
                </a:lnTo>
                <a:lnTo>
                  <a:pt x="5045017" y="4248323"/>
                </a:lnTo>
                <a:lnTo>
                  <a:pt x="5059612" y="4277514"/>
                </a:lnTo>
                <a:lnTo>
                  <a:pt x="5073495" y="4307061"/>
                </a:lnTo>
                <a:lnTo>
                  <a:pt x="5085955" y="4336963"/>
                </a:lnTo>
                <a:lnTo>
                  <a:pt x="5097346" y="4367222"/>
                </a:lnTo>
                <a:lnTo>
                  <a:pt x="5107670" y="4397481"/>
                </a:lnTo>
                <a:lnTo>
                  <a:pt x="5116570" y="4428095"/>
                </a:lnTo>
                <a:lnTo>
                  <a:pt x="5124757" y="4459422"/>
                </a:lnTo>
                <a:lnTo>
                  <a:pt x="5131521" y="4490749"/>
                </a:lnTo>
                <a:lnTo>
                  <a:pt x="5136861" y="4522431"/>
                </a:lnTo>
                <a:lnTo>
                  <a:pt x="5141844" y="4553758"/>
                </a:lnTo>
                <a:lnTo>
                  <a:pt x="5143624" y="4569777"/>
                </a:lnTo>
                <a:lnTo>
                  <a:pt x="5145048" y="4586153"/>
                </a:lnTo>
                <a:lnTo>
                  <a:pt x="5146116" y="4602172"/>
                </a:lnTo>
                <a:lnTo>
                  <a:pt x="5146828" y="4618547"/>
                </a:lnTo>
                <a:lnTo>
                  <a:pt x="5147184" y="4634567"/>
                </a:lnTo>
                <a:lnTo>
                  <a:pt x="5147540" y="4650942"/>
                </a:lnTo>
                <a:lnTo>
                  <a:pt x="5147540" y="4666961"/>
                </a:lnTo>
                <a:lnTo>
                  <a:pt x="5146828" y="4683337"/>
                </a:lnTo>
                <a:lnTo>
                  <a:pt x="5146116" y="4699712"/>
                </a:lnTo>
                <a:lnTo>
                  <a:pt x="5145404" y="4716087"/>
                </a:lnTo>
                <a:lnTo>
                  <a:pt x="5143980" y="4732106"/>
                </a:lnTo>
                <a:lnTo>
                  <a:pt x="5142200" y="4748482"/>
                </a:lnTo>
                <a:lnTo>
                  <a:pt x="5140421" y="4764501"/>
                </a:lnTo>
                <a:lnTo>
                  <a:pt x="5137929" y="4780876"/>
                </a:lnTo>
                <a:lnTo>
                  <a:pt x="5135437" y="4797252"/>
                </a:lnTo>
                <a:lnTo>
                  <a:pt x="5132589" y="4813271"/>
                </a:lnTo>
                <a:lnTo>
                  <a:pt x="5129385" y="4829646"/>
                </a:lnTo>
                <a:lnTo>
                  <a:pt x="5126181" y="4846022"/>
                </a:lnTo>
                <a:lnTo>
                  <a:pt x="5122265" y="4862041"/>
                </a:lnTo>
                <a:lnTo>
                  <a:pt x="5117994" y="4878416"/>
                </a:lnTo>
                <a:lnTo>
                  <a:pt x="5113722" y="4894791"/>
                </a:lnTo>
                <a:lnTo>
                  <a:pt x="5109094" y="4910811"/>
                </a:lnTo>
                <a:lnTo>
                  <a:pt x="5104466" y="4926830"/>
                </a:lnTo>
                <a:lnTo>
                  <a:pt x="5098770" y="4943205"/>
                </a:lnTo>
                <a:lnTo>
                  <a:pt x="5093431" y="4959225"/>
                </a:lnTo>
                <a:lnTo>
                  <a:pt x="5087735" y="4975244"/>
                </a:lnTo>
                <a:lnTo>
                  <a:pt x="5081683" y="4991263"/>
                </a:lnTo>
                <a:lnTo>
                  <a:pt x="5075275" y="5006927"/>
                </a:lnTo>
                <a:lnTo>
                  <a:pt x="5068512" y="5022946"/>
                </a:lnTo>
                <a:lnTo>
                  <a:pt x="5061748" y="5038609"/>
                </a:lnTo>
                <a:lnTo>
                  <a:pt x="5054628" y="5054629"/>
                </a:lnTo>
                <a:lnTo>
                  <a:pt x="5046797" y="5070292"/>
                </a:lnTo>
                <a:lnTo>
                  <a:pt x="5039321" y="5085955"/>
                </a:lnTo>
                <a:lnTo>
                  <a:pt x="5031133" y="5101619"/>
                </a:lnTo>
                <a:lnTo>
                  <a:pt x="5022946" y="5117282"/>
                </a:lnTo>
                <a:lnTo>
                  <a:pt x="5014046" y="5132589"/>
                </a:lnTo>
                <a:lnTo>
                  <a:pt x="5005146" y="5147897"/>
                </a:lnTo>
                <a:lnTo>
                  <a:pt x="4995891" y="5162848"/>
                </a:lnTo>
                <a:lnTo>
                  <a:pt x="4986279" y="5177799"/>
                </a:lnTo>
                <a:lnTo>
                  <a:pt x="4976312" y="5193107"/>
                </a:lnTo>
                <a:lnTo>
                  <a:pt x="4966344" y="5208058"/>
                </a:lnTo>
                <a:lnTo>
                  <a:pt x="4955664" y="5223009"/>
                </a:lnTo>
                <a:lnTo>
                  <a:pt x="4944629" y="5237605"/>
                </a:lnTo>
                <a:lnTo>
                  <a:pt x="4933593" y="5252556"/>
                </a:lnTo>
                <a:lnTo>
                  <a:pt x="4922202" y="5266796"/>
                </a:lnTo>
                <a:lnTo>
                  <a:pt x="4910098" y="5281035"/>
                </a:lnTo>
                <a:lnTo>
                  <a:pt x="4898351" y="5295630"/>
                </a:lnTo>
                <a:lnTo>
                  <a:pt x="4885891" y="5309870"/>
                </a:lnTo>
                <a:lnTo>
                  <a:pt x="4873076" y="5324109"/>
                </a:lnTo>
                <a:lnTo>
                  <a:pt x="4860261" y="5338349"/>
                </a:lnTo>
                <a:lnTo>
                  <a:pt x="4846733" y="5351876"/>
                </a:lnTo>
                <a:lnTo>
                  <a:pt x="4833206" y="5365759"/>
                </a:lnTo>
                <a:lnTo>
                  <a:pt x="4819322" y="5379643"/>
                </a:lnTo>
                <a:lnTo>
                  <a:pt x="4805083" y="5393170"/>
                </a:lnTo>
                <a:lnTo>
                  <a:pt x="4790843" y="5406342"/>
                </a:lnTo>
                <a:lnTo>
                  <a:pt x="4775892" y="5419869"/>
                </a:lnTo>
                <a:lnTo>
                  <a:pt x="4760941" y="5433041"/>
                </a:lnTo>
                <a:lnTo>
                  <a:pt x="4745277" y="5446212"/>
                </a:lnTo>
                <a:lnTo>
                  <a:pt x="4729614" y="5459383"/>
                </a:lnTo>
                <a:lnTo>
                  <a:pt x="4713595" y="5471843"/>
                </a:lnTo>
                <a:lnTo>
                  <a:pt x="4697219" y="5484658"/>
                </a:lnTo>
                <a:lnTo>
                  <a:pt x="4680844" y="5497474"/>
                </a:lnTo>
                <a:lnTo>
                  <a:pt x="4664113" y="5509577"/>
                </a:lnTo>
                <a:lnTo>
                  <a:pt x="4646670" y="5522037"/>
                </a:lnTo>
                <a:lnTo>
                  <a:pt x="4628870" y="5533784"/>
                </a:lnTo>
                <a:lnTo>
                  <a:pt x="4610715" y="5545176"/>
                </a:lnTo>
                <a:lnTo>
                  <a:pt x="4592204" y="5556211"/>
                </a:lnTo>
                <a:lnTo>
                  <a:pt x="4573693" y="5567603"/>
                </a:lnTo>
                <a:lnTo>
                  <a:pt x="4554826" y="5578282"/>
                </a:lnTo>
                <a:lnTo>
                  <a:pt x="4535958" y="5588962"/>
                </a:lnTo>
                <a:lnTo>
                  <a:pt x="4517091" y="5599285"/>
                </a:lnTo>
                <a:lnTo>
                  <a:pt x="4497868" y="5609253"/>
                </a:lnTo>
                <a:lnTo>
                  <a:pt x="4478289" y="5619577"/>
                </a:lnTo>
                <a:lnTo>
                  <a:pt x="4458710" y="5629188"/>
                </a:lnTo>
                <a:lnTo>
                  <a:pt x="4438419" y="5638800"/>
                </a:lnTo>
                <a:lnTo>
                  <a:pt x="4418483" y="5647699"/>
                </a:lnTo>
                <a:lnTo>
                  <a:pt x="4398548" y="5656955"/>
                </a:lnTo>
                <a:lnTo>
                  <a:pt x="4377901" y="5665499"/>
                </a:lnTo>
                <a:lnTo>
                  <a:pt x="4357610" y="5674398"/>
                </a:lnTo>
                <a:lnTo>
                  <a:pt x="4336963" y="5682586"/>
                </a:lnTo>
                <a:lnTo>
                  <a:pt x="4315604" y="5690774"/>
                </a:lnTo>
                <a:lnTo>
                  <a:pt x="4294957" y="5698605"/>
                </a:lnTo>
                <a:lnTo>
                  <a:pt x="4273598" y="5706081"/>
                </a:lnTo>
                <a:lnTo>
                  <a:pt x="4252239" y="5713557"/>
                </a:lnTo>
                <a:lnTo>
                  <a:pt x="4230523" y="5720676"/>
                </a:lnTo>
                <a:lnTo>
                  <a:pt x="4208808" y="5727440"/>
                </a:lnTo>
                <a:lnTo>
                  <a:pt x="4187093" y="5733848"/>
                </a:lnTo>
                <a:lnTo>
                  <a:pt x="4165378" y="5740255"/>
                </a:lnTo>
                <a:lnTo>
                  <a:pt x="4142595" y="5746307"/>
                </a:lnTo>
                <a:lnTo>
                  <a:pt x="4120524" y="5752003"/>
                </a:lnTo>
                <a:lnTo>
                  <a:pt x="4098097" y="5757699"/>
                </a:lnTo>
                <a:lnTo>
                  <a:pt x="4075670" y="5763038"/>
                </a:lnTo>
                <a:lnTo>
                  <a:pt x="4052531" y="5767666"/>
                </a:lnTo>
                <a:lnTo>
                  <a:pt x="4029748" y="5772650"/>
                </a:lnTo>
                <a:lnTo>
                  <a:pt x="4006609" y="5776922"/>
                </a:lnTo>
                <a:lnTo>
                  <a:pt x="3983470" y="5781194"/>
                </a:lnTo>
                <a:lnTo>
                  <a:pt x="3959975" y="5785110"/>
                </a:lnTo>
                <a:lnTo>
                  <a:pt x="3936124" y="5788669"/>
                </a:lnTo>
                <a:lnTo>
                  <a:pt x="3911917" y="5792229"/>
                </a:lnTo>
                <a:lnTo>
                  <a:pt x="3888066" y="5795433"/>
                </a:lnTo>
                <a:lnTo>
                  <a:pt x="3863859" y="5798281"/>
                </a:lnTo>
                <a:lnTo>
                  <a:pt x="3839652" y="5800773"/>
                </a:lnTo>
                <a:lnTo>
                  <a:pt x="3815445" y="5803265"/>
                </a:lnTo>
                <a:lnTo>
                  <a:pt x="3790526" y="5805401"/>
                </a:lnTo>
                <a:lnTo>
                  <a:pt x="3766319" y="5807893"/>
                </a:lnTo>
                <a:lnTo>
                  <a:pt x="3741400" y="5809672"/>
                </a:lnTo>
                <a:lnTo>
                  <a:pt x="3716481" y="5811096"/>
                </a:lnTo>
                <a:lnTo>
                  <a:pt x="3691918" y="5812164"/>
                </a:lnTo>
                <a:lnTo>
                  <a:pt x="3666643" y="5813232"/>
                </a:lnTo>
                <a:lnTo>
                  <a:pt x="3641724" y="5813944"/>
                </a:lnTo>
                <a:lnTo>
                  <a:pt x="3616450" y="5814656"/>
                </a:lnTo>
                <a:lnTo>
                  <a:pt x="3591175" y="5815012"/>
                </a:lnTo>
                <a:lnTo>
                  <a:pt x="3565900" y="5815012"/>
                </a:lnTo>
                <a:lnTo>
                  <a:pt x="3540625" y="5815012"/>
                </a:lnTo>
                <a:lnTo>
                  <a:pt x="3514994" y="5814656"/>
                </a:lnTo>
                <a:lnTo>
                  <a:pt x="3489719" y="5813944"/>
                </a:lnTo>
                <a:lnTo>
                  <a:pt x="3464088" y="5813232"/>
                </a:lnTo>
                <a:lnTo>
                  <a:pt x="3438457" y="5812164"/>
                </a:lnTo>
                <a:lnTo>
                  <a:pt x="3413182" y="5810740"/>
                </a:lnTo>
                <a:lnTo>
                  <a:pt x="3387195" y="5809316"/>
                </a:lnTo>
                <a:lnTo>
                  <a:pt x="3361564" y="5807537"/>
                </a:lnTo>
                <a:lnTo>
                  <a:pt x="3335578" y="5805401"/>
                </a:lnTo>
                <a:lnTo>
                  <a:pt x="3309947" y="5803265"/>
                </a:lnTo>
                <a:lnTo>
                  <a:pt x="3283960" y="5800773"/>
                </a:lnTo>
                <a:lnTo>
                  <a:pt x="3258329" y="5798281"/>
                </a:lnTo>
                <a:lnTo>
                  <a:pt x="3232342" y="5795433"/>
                </a:lnTo>
                <a:lnTo>
                  <a:pt x="3206711" y="5792229"/>
                </a:lnTo>
                <a:lnTo>
                  <a:pt x="3180724" y="5788669"/>
                </a:lnTo>
                <a:lnTo>
                  <a:pt x="3128038" y="5781550"/>
                </a:lnTo>
                <a:lnTo>
                  <a:pt x="3075353" y="5773718"/>
                </a:lnTo>
                <a:lnTo>
                  <a:pt x="3022667" y="5764818"/>
                </a:lnTo>
                <a:lnTo>
                  <a:pt x="2969981" y="5755919"/>
                </a:lnTo>
                <a:lnTo>
                  <a:pt x="2917651" y="5745951"/>
                </a:lnTo>
                <a:lnTo>
                  <a:pt x="2865678" y="5735272"/>
                </a:lnTo>
                <a:lnTo>
                  <a:pt x="2813704" y="5724592"/>
                </a:lnTo>
                <a:lnTo>
                  <a:pt x="2761730" y="5712845"/>
                </a:lnTo>
                <a:lnTo>
                  <a:pt x="2710468" y="5700385"/>
                </a:lnTo>
                <a:lnTo>
                  <a:pt x="2659562" y="5687926"/>
                </a:lnTo>
                <a:lnTo>
                  <a:pt x="2609013" y="5674398"/>
                </a:lnTo>
                <a:lnTo>
                  <a:pt x="2558819" y="5660515"/>
                </a:lnTo>
                <a:lnTo>
                  <a:pt x="2508625" y="5645919"/>
                </a:lnTo>
                <a:lnTo>
                  <a:pt x="2459143" y="5630612"/>
                </a:lnTo>
                <a:lnTo>
                  <a:pt x="2410373" y="5614949"/>
                </a:lnTo>
                <a:lnTo>
                  <a:pt x="2361959" y="5599285"/>
                </a:lnTo>
                <a:lnTo>
                  <a:pt x="2314257" y="5582554"/>
                </a:lnTo>
                <a:lnTo>
                  <a:pt x="2266911" y="5565111"/>
                </a:lnTo>
                <a:lnTo>
                  <a:pt x="2220277" y="5547312"/>
                </a:lnTo>
                <a:lnTo>
                  <a:pt x="2174355" y="5529156"/>
                </a:lnTo>
                <a:lnTo>
                  <a:pt x="2129145" y="5509933"/>
                </a:lnTo>
                <a:lnTo>
                  <a:pt x="2084291" y="5490710"/>
                </a:lnTo>
                <a:lnTo>
                  <a:pt x="2040505" y="5470775"/>
                </a:lnTo>
                <a:lnTo>
                  <a:pt x="1997431" y="5450484"/>
                </a:lnTo>
                <a:lnTo>
                  <a:pt x="1955425" y="5429837"/>
                </a:lnTo>
                <a:lnTo>
                  <a:pt x="1914130" y="5408834"/>
                </a:lnTo>
                <a:lnTo>
                  <a:pt x="1873192" y="5386763"/>
                </a:lnTo>
                <a:lnTo>
                  <a:pt x="1833678" y="5364335"/>
                </a:lnTo>
                <a:lnTo>
                  <a:pt x="1795231" y="5341908"/>
                </a:lnTo>
                <a:lnTo>
                  <a:pt x="1757853" y="5318413"/>
                </a:lnTo>
                <a:lnTo>
                  <a:pt x="1721187" y="5294918"/>
                </a:lnTo>
                <a:lnTo>
                  <a:pt x="1685588" y="5271067"/>
                </a:lnTo>
                <a:lnTo>
                  <a:pt x="1660669" y="5253980"/>
                </a:lnTo>
                <a:lnTo>
                  <a:pt x="1636462" y="5236537"/>
                </a:lnTo>
                <a:lnTo>
                  <a:pt x="1611899" y="5219094"/>
                </a:lnTo>
                <a:lnTo>
                  <a:pt x="1587692" y="5201650"/>
                </a:lnTo>
                <a:lnTo>
                  <a:pt x="1563841" y="5183851"/>
                </a:lnTo>
                <a:lnTo>
                  <a:pt x="1539634" y="5166052"/>
                </a:lnTo>
                <a:lnTo>
                  <a:pt x="1515783" y="5148253"/>
                </a:lnTo>
                <a:lnTo>
                  <a:pt x="1492289" y="5130097"/>
                </a:lnTo>
                <a:lnTo>
                  <a:pt x="1468793" y="5111586"/>
                </a:lnTo>
                <a:lnTo>
                  <a:pt x="1445298" y="5093075"/>
                </a:lnTo>
                <a:lnTo>
                  <a:pt x="1421803" y="5074564"/>
                </a:lnTo>
                <a:lnTo>
                  <a:pt x="1399020" y="5056053"/>
                </a:lnTo>
                <a:lnTo>
                  <a:pt x="1376237" y="5037185"/>
                </a:lnTo>
                <a:lnTo>
                  <a:pt x="1353454" y="5018318"/>
                </a:lnTo>
                <a:lnTo>
                  <a:pt x="1330671" y="4999451"/>
                </a:lnTo>
                <a:lnTo>
                  <a:pt x="1308244" y="4980228"/>
                </a:lnTo>
                <a:lnTo>
                  <a:pt x="1286173" y="4961005"/>
                </a:lnTo>
                <a:lnTo>
                  <a:pt x="1263746" y="4941781"/>
                </a:lnTo>
                <a:lnTo>
                  <a:pt x="1241675" y="4922202"/>
                </a:lnTo>
                <a:lnTo>
                  <a:pt x="1219960" y="4902267"/>
                </a:lnTo>
                <a:lnTo>
                  <a:pt x="1198245" y="4882332"/>
                </a:lnTo>
                <a:lnTo>
                  <a:pt x="1176530" y="4862753"/>
                </a:lnTo>
                <a:lnTo>
                  <a:pt x="1155171" y="4842818"/>
                </a:lnTo>
                <a:lnTo>
                  <a:pt x="1133812" y="4822527"/>
                </a:lnTo>
                <a:lnTo>
                  <a:pt x="1112809" y="4802235"/>
                </a:lnTo>
                <a:lnTo>
                  <a:pt x="1092162" y="4781588"/>
                </a:lnTo>
                <a:lnTo>
                  <a:pt x="1071158" y="4761297"/>
                </a:lnTo>
                <a:lnTo>
                  <a:pt x="1050511" y="4740650"/>
                </a:lnTo>
                <a:lnTo>
                  <a:pt x="1030220" y="4720003"/>
                </a:lnTo>
                <a:lnTo>
                  <a:pt x="1009929" y="4699000"/>
                </a:lnTo>
                <a:lnTo>
                  <a:pt x="989994" y="4678353"/>
                </a:lnTo>
                <a:lnTo>
                  <a:pt x="970059" y="4656638"/>
                </a:lnTo>
                <a:lnTo>
                  <a:pt x="950124" y="4635991"/>
                </a:lnTo>
                <a:lnTo>
                  <a:pt x="930900" y="4614987"/>
                </a:lnTo>
                <a:lnTo>
                  <a:pt x="912033" y="4593984"/>
                </a:lnTo>
                <a:lnTo>
                  <a:pt x="893166" y="4572269"/>
                </a:lnTo>
                <a:lnTo>
                  <a:pt x="874299" y="4550910"/>
                </a:lnTo>
                <a:lnTo>
                  <a:pt x="855788" y="4529551"/>
                </a:lnTo>
                <a:lnTo>
                  <a:pt x="837632" y="4507836"/>
                </a:lnTo>
                <a:lnTo>
                  <a:pt x="819477" y="4485765"/>
                </a:lnTo>
                <a:lnTo>
                  <a:pt x="801678" y="4463694"/>
                </a:lnTo>
                <a:lnTo>
                  <a:pt x="783879" y="4441979"/>
                </a:lnTo>
                <a:lnTo>
                  <a:pt x="766079" y="4419552"/>
                </a:lnTo>
                <a:lnTo>
                  <a:pt x="748992" y="4397125"/>
                </a:lnTo>
                <a:lnTo>
                  <a:pt x="731549" y="4374698"/>
                </a:lnTo>
                <a:lnTo>
                  <a:pt x="714818" y="4352271"/>
                </a:lnTo>
                <a:lnTo>
                  <a:pt x="697730" y="4329132"/>
                </a:lnTo>
                <a:lnTo>
                  <a:pt x="681355" y="4306349"/>
                </a:lnTo>
                <a:lnTo>
                  <a:pt x="664980" y="4283566"/>
                </a:lnTo>
                <a:lnTo>
                  <a:pt x="648604" y="4260071"/>
                </a:lnTo>
                <a:lnTo>
                  <a:pt x="632585" y="4236932"/>
                </a:lnTo>
                <a:lnTo>
                  <a:pt x="616922" y="4213793"/>
                </a:lnTo>
                <a:lnTo>
                  <a:pt x="601258" y="4189941"/>
                </a:lnTo>
                <a:lnTo>
                  <a:pt x="586307" y="4166446"/>
                </a:lnTo>
                <a:lnTo>
                  <a:pt x="571356" y="4142951"/>
                </a:lnTo>
                <a:lnTo>
                  <a:pt x="556404" y="4118744"/>
                </a:lnTo>
                <a:lnTo>
                  <a:pt x="541453" y="4094893"/>
                </a:lnTo>
                <a:lnTo>
                  <a:pt x="527214" y="4071043"/>
                </a:lnTo>
                <a:lnTo>
                  <a:pt x="512974" y="4046480"/>
                </a:lnTo>
                <a:lnTo>
                  <a:pt x="499091" y="4022629"/>
                </a:lnTo>
                <a:lnTo>
                  <a:pt x="485563" y="3998066"/>
                </a:lnTo>
                <a:lnTo>
                  <a:pt x="471680" y="3973503"/>
                </a:lnTo>
                <a:lnTo>
                  <a:pt x="458508" y="3948584"/>
                </a:lnTo>
                <a:lnTo>
                  <a:pt x="445693" y="3924021"/>
                </a:lnTo>
                <a:lnTo>
                  <a:pt x="432878" y="3899814"/>
                </a:lnTo>
                <a:lnTo>
                  <a:pt x="420062" y="3874539"/>
                </a:lnTo>
                <a:lnTo>
                  <a:pt x="407603" y="3849976"/>
                </a:lnTo>
                <a:lnTo>
                  <a:pt x="395499" y="3824701"/>
                </a:lnTo>
                <a:lnTo>
                  <a:pt x="383396" y="3799782"/>
                </a:lnTo>
                <a:lnTo>
                  <a:pt x="371292" y="3774507"/>
                </a:lnTo>
                <a:lnTo>
                  <a:pt x="359901" y="3749232"/>
                </a:lnTo>
                <a:lnTo>
                  <a:pt x="348153" y="3724313"/>
                </a:lnTo>
                <a:lnTo>
                  <a:pt x="336762" y="3698682"/>
                </a:lnTo>
                <a:lnTo>
                  <a:pt x="326082" y="3673051"/>
                </a:lnTo>
                <a:lnTo>
                  <a:pt x="314691" y="3647421"/>
                </a:lnTo>
                <a:lnTo>
                  <a:pt x="304011" y="3621790"/>
                </a:lnTo>
                <a:lnTo>
                  <a:pt x="293332" y="3595803"/>
                </a:lnTo>
                <a:lnTo>
                  <a:pt x="283008" y="3570172"/>
                </a:lnTo>
                <a:lnTo>
                  <a:pt x="273041" y="3544185"/>
                </a:lnTo>
                <a:lnTo>
                  <a:pt x="262717" y="3518198"/>
                </a:lnTo>
                <a:lnTo>
                  <a:pt x="252749" y="3491855"/>
                </a:lnTo>
                <a:lnTo>
                  <a:pt x="243138" y="3465868"/>
                </a:lnTo>
                <a:lnTo>
                  <a:pt x="233526" y="3439525"/>
                </a:lnTo>
                <a:lnTo>
                  <a:pt x="224627" y="3413183"/>
                </a:lnTo>
                <a:lnTo>
                  <a:pt x="215371" y="3386484"/>
                </a:lnTo>
                <a:lnTo>
                  <a:pt x="206827" y="3360141"/>
                </a:lnTo>
                <a:lnTo>
                  <a:pt x="197928" y="3333442"/>
                </a:lnTo>
                <a:lnTo>
                  <a:pt x="189740" y="3307099"/>
                </a:lnTo>
                <a:lnTo>
                  <a:pt x="181196" y="3280044"/>
                </a:lnTo>
                <a:lnTo>
                  <a:pt x="173365" y="3252989"/>
                </a:lnTo>
                <a:lnTo>
                  <a:pt x="165533" y="3226291"/>
                </a:lnTo>
                <a:lnTo>
                  <a:pt x="158057" y="3199236"/>
                </a:lnTo>
                <a:lnTo>
                  <a:pt x="150582" y="3172537"/>
                </a:lnTo>
                <a:lnTo>
                  <a:pt x="143462" y="3145126"/>
                </a:lnTo>
                <a:lnTo>
                  <a:pt x="136698" y="3118071"/>
                </a:lnTo>
                <a:lnTo>
                  <a:pt x="129579" y="3090660"/>
                </a:lnTo>
                <a:lnTo>
                  <a:pt x="116763" y="3035839"/>
                </a:lnTo>
                <a:lnTo>
                  <a:pt x="104304" y="2980661"/>
                </a:lnTo>
                <a:lnTo>
                  <a:pt x="92556" y="2925483"/>
                </a:lnTo>
                <a:lnTo>
                  <a:pt x="81521" y="2869594"/>
                </a:lnTo>
                <a:lnTo>
                  <a:pt x="71197" y="2814060"/>
                </a:lnTo>
                <a:lnTo>
                  <a:pt x="61586" y="2758170"/>
                </a:lnTo>
                <a:lnTo>
                  <a:pt x="52330" y="2702281"/>
                </a:lnTo>
                <a:lnTo>
                  <a:pt x="44142" y="2645679"/>
                </a:lnTo>
                <a:lnTo>
                  <a:pt x="35955" y="2589434"/>
                </a:lnTo>
                <a:lnTo>
                  <a:pt x="29191" y="2532832"/>
                </a:lnTo>
                <a:lnTo>
                  <a:pt x="25631" y="2504354"/>
                </a:lnTo>
                <a:lnTo>
                  <a:pt x="22427" y="2476231"/>
                </a:lnTo>
                <a:lnTo>
                  <a:pt x="19579" y="2447396"/>
                </a:lnTo>
                <a:lnTo>
                  <a:pt x="17087" y="2418917"/>
                </a:lnTo>
                <a:lnTo>
                  <a:pt x="14595" y="2390438"/>
                </a:lnTo>
                <a:lnTo>
                  <a:pt x="12104" y="2361959"/>
                </a:lnTo>
                <a:lnTo>
                  <a:pt x="9968" y="2333125"/>
                </a:lnTo>
                <a:lnTo>
                  <a:pt x="7832" y="2304646"/>
                </a:lnTo>
                <a:lnTo>
                  <a:pt x="6052" y="2275811"/>
                </a:lnTo>
                <a:lnTo>
                  <a:pt x="4628" y="2246977"/>
                </a:lnTo>
                <a:lnTo>
                  <a:pt x="3204" y="2218142"/>
                </a:lnTo>
                <a:lnTo>
                  <a:pt x="1780" y="2189307"/>
                </a:lnTo>
                <a:lnTo>
                  <a:pt x="712" y="2148724"/>
                </a:lnTo>
                <a:lnTo>
                  <a:pt x="0" y="2107786"/>
                </a:lnTo>
                <a:lnTo>
                  <a:pt x="0" y="2066136"/>
                </a:lnTo>
                <a:lnTo>
                  <a:pt x="712" y="2024486"/>
                </a:lnTo>
                <a:lnTo>
                  <a:pt x="2136" y="1982124"/>
                </a:lnTo>
                <a:lnTo>
                  <a:pt x="4272" y="1939405"/>
                </a:lnTo>
                <a:lnTo>
                  <a:pt x="6764" y="1895975"/>
                </a:lnTo>
                <a:lnTo>
                  <a:pt x="10680" y="1852901"/>
                </a:lnTo>
                <a:lnTo>
                  <a:pt x="14595" y="1809115"/>
                </a:lnTo>
                <a:lnTo>
                  <a:pt x="19223" y="1765329"/>
                </a:lnTo>
                <a:lnTo>
                  <a:pt x="24207" y="1720831"/>
                </a:lnTo>
                <a:lnTo>
                  <a:pt x="30615" y="1676689"/>
                </a:lnTo>
                <a:lnTo>
                  <a:pt x="37023" y="1632191"/>
                </a:lnTo>
                <a:lnTo>
                  <a:pt x="44498" y="1587337"/>
                </a:lnTo>
                <a:lnTo>
                  <a:pt x="52330" y="1542838"/>
                </a:lnTo>
                <a:lnTo>
                  <a:pt x="60874" y="1497628"/>
                </a:lnTo>
                <a:lnTo>
                  <a:pt x="70129" y="1453130"/>
                </a:lnTo>
                <a:lnTo>
                  <a:pt x="80097" y="1408276"/>
                </a:lnTo>
                <a:lnTo>
                  <a:pt x="90776" y="1363422"/>
                </a:lnTo>
                <a:lnTo>
                  <a:pt x="101812" y="1318568"/>
                </a:lnTo>
                <a:lnTo>
                  <a:pt x="113915" y="1273714"/>
                </a:lnTo>
                <a:lnTo>
                  <a:pt x="126019" y="1229572"/>
                </a:lnTo>
                <a:lnTo>
                  <a:pt x="139190" y="1184718"/>
                </a:lnTo>
                <a:lnTo>
                  <a:pt x="153074" y="1140932"/>
                </a:lnTo>
                <a:lnTo>
                  <a:pt x="167669" y="1096789"/>
                </a:lnTo>
                <a:lnTo>
                  <a:pt x="182264" y="1053003"/>
                </a:lnTo>
                <a:lnTo>
                  <a:pt x="197928" y="1009573"/>
                </a:lnTo>
                <a:lnTo>
                  <a:pt x="214303" y="966499"/>
                </a:lnTo>
                <a:lnTo>
                  <a:pt x="231390" y="923425"/>
                </a:lnTo>
                <a:lnTo>
                  <a:pt x="248834" y="881063"/>
                </a:lnTo>
                <a:lnTo>
                  <a:pt x="266989" y="839056"/>
                </a:lnTo>
                <a:lnTo>
                  <a:pt x="285856" y="797406"/>
                </a:lnTo>
                <a:lnTo>
                  <a:pt x="295468" y="777827"/>
                </a:lnTo>
                <a:lnTo>
                  <a:pt x="304723" y="758248"/>
                </a:lnTo>
                <a:lnTo>
                  <a:pt x="314691" y="739025"/>
                </a:lnTo>
                <a:lnTo>
                  <a:pt x="324658" y="719801"/>
                </a:lnTo>
                <a:lnTo>
                  <a:pt x="334626" y="700934"/>
                </a:lnTo>
                <a:lnTo>
                  <a:pt x="344949" y="682067"/>
                </a:lnTo>
                <a:lnTo>
                  <a:pt x="355273" y="663912"/>
                </a:lnTo>
                <a:lnTo>
                  <a:pt x="366309" y="645401"/>
                </a:lnTo>
                <a:lnTo>
                  <a:pt x="377344" y="627245"/>
                </a:lnTo>
                <a:lnTo>
                  <a:pt x="388024" y="609446"/>
                </a:lnTo>
                <a:lnTo>
                  <a:pt x="399415" y="591647"/>
                </a:lnTo>
                <a:lnTo>
                  <a:pt x="411163" y="574204"/>
                </a:lnTo>
                <a:lnTo>
                  <a:pt x="422554" y="557116"/>
                </a:lnTo>
                <a:lnTo>
                  <a:pt x="434302" y="540029"/>
                </a:lnTo>
                <a:lnTo>
                  <a:pt x="446405" y="523298"/>
                </a:lnTo>
                <a:lnTo>
                  <a:pt x="458508" y="506567"/>
                </a:lnTo>
                <a:lnTo>
                  <a:pt x="470612" y="490191"/>
                </a:lnTo>
                <a:lnTo>
                  <a:pt x="483427" y="473816"/>
                </a:lnTo>
                <a:lnTo>
                  <a:pt x="495531" y="457797"/>
                </a:lnTo>
                <a:lnTo>
                  <a:pt x="508346" y="442133"/>
                </a:lnTo>
                <a:lnTo>
                  <a:pt x="521162" y="426826"/>
                </a:lnTo>
                <a:lnTo>
                  <a:pt x="534333" y="411519"/>
                </a:lnTo>
                <a:lnTo>
                  <a:pt x="547149" y="396567"/>
                </a:lnTo>
                <a:lnTo>
                  <a:pt x="560320" y="381616"/>
                </a:lnTo>
                <a:lnTo>
                  <a:pt x="573848" y="367020"/>
                </a:lnTo>
                <a:lnTo>
                  <a:pt x="587019" y="352781"/>
                </a:lnTo>
                <a:lnTo>
                  <a:pt x="600546" y="338898"/>
                </a:lnTo>
                <a:lnTo>
                  <a:pt x="614074" y="325014"/>
                </a:lnTo>
                <a:lnTo>
                  <a:pt x="627957" y="311487"/>
                </a:lnTo>
                <a:lnTo>
                  <a:pt x="641841" y="297959"/>
                </a:lnTo>
                <a:lnTo>
                  <a:pt x="655724" y="284788"/>
                </a:lnTo>
                <a:lnTo>
                  <a:pt x="669252" y="272328"/>
                </a:lnTo>
                <a:lnTo>
                  <a:pt x="683135" y="259513"/>
                </a:lnTo>
                <a:lnTo>
                  <a:pt x="697018" y="247410"/>
                </a:lnTo>
                <a:lnTo>
                  <a:pt x="711258" y="236018"/>
                </a:lnTo>
                <a:lnTo>
                  <a:pt x="725853" y="224271"/>
                </a:lnTo>
                <a:lnTo>
                  <a:pt x="739736" y="212879"/>
                </a:lnTo>
                <a:lnTo>
                  <a:pt x="754332" y="202200"/>
                </a:lnTo>
                <a:lnTo>
                  <a:pt x="768927" y="191164"/>
                </a:lnTo>
                <a:lnTo>
                  <a:pt x="783879" y="180484"/>
                </a:lnTo>
                <a:lnTo>
                  <a:pt x="798830" y="170517"/>
                </a:lnTo>
                <a:lnTo>
                  <a:pt x="813781" y="160549"/>
                </a:lnTo>
                <a:lnTo>
                  <a:pt x="828377" y="151294"/>
                </a:lnTo>
                <a:lnTo>
                  <a:pt x="843684" y="141682"/>
                </a:lnTo>
                <a:lnTo>
                  <a:pt x="858992" y="132783"/>
                </a:lnTo>
                <a:lnTo>
                  <a:pt x="874655" y="123883"/>
                </a:lnTo>
                <a:lnTo>
                  <a:pt x="889962" y="115695"/>
                </a:lnTo>
                <a:lnTo>
                  <a:pt x="905625" y="107152"/>
                </a:lnTo>
                <a:lnTo>
                  <a:pt x="921289" y="99676"/>
                </a:lnTo>
                <a:lnTo>
                  <a:pt x="936952" y="91844"/>
                </a:lnTo>
                <a:lnTo>
                  <a:pt x="952971" y="84368"/>
                </a:lnTo>
                <a:lnTo>
                  <a:pt x="968635" y="77249"/>
                </a:lnTo>
                <a:lnTo>
                  <a:pt x="984298" y="70485"/>
                </a:lnTo>
                <a:lnTo>
                  <a:pt x="1000317" y="64077"/>
                </a:lnTo>
                <a:lnTo>
                  <a:pt x="1016693" y="57670"/>
                </a:lnTo>
                <a:lnTo>
                  <a:pt x="1032712" y="51974"/>
                </a:lnTo>
                <a:lnTo>
                  <a:pt x="1048731" y="46278"/>
                </a:lnTo>
                <a:lnTo>
                  <a:pt x="1065107" y="40938"/>
                </a:lnTo>
                <a:lnTo>
                  <a:pt x="1081482" y="35955"/>
                </a:lnTo>
                <a:lnTo>
                  <a:pt x="1097857" y="30971"/>
                </a:lnTo>
                <a:lnTo>
                  <a:pt x="1113877" y="26699"/>
                </a:lnTo>
                <a:lnTo>
                  <a:pt x="1130252" y="22071"/>
                </a:lnTo>
                <a:lnTo>
                  <a:pt x="1146983" y="18155"/>
                </a:lnTo>
                <a:lnTo>
                  <a:pt x="1163358" y="14595"/>
                </a:lnTo>
                <a:lnTo>
                  <a:pt x="1180090" y="11748"/>
                </a:lnTo>
                <a:lnTo>
                  <a:pt x="1196465" y="9612"/>
                </a:lnTo>
                <a:lnTo>
                  <a:pt x="1213196" y="7120"/>
                </a:lnTo>
                <a:lnTo>
                  <a:pt x="1229216" y="4984"/>
                </a:lnTo>
                <a:lnTo>
                  <a:pt x="1245591" y="3560"/>
                </a:lnTo>
                <a:lnTo>
                  <a:pt x="1261966" y="2492"/>
                </a:lnTo>
                <a:lnTo>
                  <a:pt x="1278342" y="1424"/>
                </a:lnTo>
                <a:lnTo>
                  <a:pt x="1294361" y="712"/>
                </a:lnTo>
                <a:lnTo>
                  <a:pt x="1310736" y="0"/>
                </a:lnTo>
                <a:close/>
              </a:path>
            </a:pathLst>
          </a:custGeom>
          <a:gradFill>
            <a:gsLst>
              <a:gs pos="0">
                <a:schemeClr val="accent5">
                  <a:alpha val="50000"/>
                </a:schemeClr>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6165490" y="1111855"/>
            <a:ext cx="3823478"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What The Boss Saying</a:t>
            </a:r>
          </a:p>
        </p:txBody>
      </p:sp>
      <p:sp>
        <p:nvSpPr>
          <p:cNvPr id="24" name="Rectangle 2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6727512" y="4950468"/>
            <a:ext cx="4027573"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393295" y="2872097"/>
            <a:ext cx="3834960" cy="1768510"/>
            <a:chOff x="6393295" y="2872097"/>
            <a:chExt cx="3834960" cy="1768510"/>
          </a:xfrm>
        </p:grpSpPr>
        <p:sp>
          <p:nvSpPr>
            <p:cNvPr id="33" name="Freeform 32"/>
            <p:cNvSpPr/>
            <p:nvPr/>
          </p:nvSpPr>
          <p:spPr>
            <a:xfrm rot="10800000">
              <a:off x="9266103" y="3915978"/>
              <a:ext cx="962152" cy="724629"/>
            </a:xfrm>
            <a:custGeom>
              <a:avLst/>
              <a:gdLst/>
              <a:ahLst/>
              <a:cxnLst/>
              <a:rect l="l" t="t" r="r" b="b"/>
              <a:pathLst>
                <a:path w="396332" h="298491">
                  <a:moveTo>
                    <a:pt x="381044" y="0"/>
                  </a:moveTo>
                  <a:lnTo>
                    <a:pt x="381044" y="69304"/>
                  </a:lnTo>
                  <a:cubicBezTo>
                    <a:pt x="362035" y="71427"/>
                    <a:pt x="343534" y="79156"/>
                    <a:pt x="325542" y="92489"/>
                  </a:cubicBezTo>
                  <a:cubicBezTo>
                    <a:pt x="307551" y="105823"/>
                    <a:pt x="297197" y="124253"/>
                    <a:pt x="294481" y="147777"/>
                  </a:cubicBezTo>
                  <a:cubicBezTo>
                    <a:pt x="295669" y="147119"/>
                    <a:pt x="298385" y="146143"/>
                    <a:pt x="302628" y="144849"/>
                  </a:cubicBezTo>
                  <a:cubicBezTo>
                    <a:pt x="306872" y="143554"/>
                    <a:pt x="311624" y="142833"/>
                    <a:pt x="316886" y="142684"/>
                  </a:cubicBezTo>
                  <a:cubicBezTo>
                    <a:pt x="342474" y="143109"/>
                    <a:pt x="362080" y="150407"/>
                    <a:pt x="375704" y="164579"/>
                  </a:cubicBezTo>
                  <a:cubicBezTo>
                    <a:pt x="389328" y="178751"/>
                    <a:pt x="396204" y="197251"/>
                    <a:pt x="396332" y="220079"/>
                  </a:cubicBezTo>
                  <a:cubicBezTo>
                    <a:pt x="395865" y="242058"/>
                    <a:pt x="387631" y="260473"/>
                    <a:pt x="371630" y="275323"/>
                  </a:cubicBezTo>
                  <a:cubicBezTo>
                    <a:pt x="355630" y="290174"/>
                    <a:pt x="334666" y="297897"/>
                    <a:pt x="308739" y="298491"/>
                  </a:cubicBezTo>
                  <a:cubicBezTo>
                    <a:pt x="278102" y="297451"/>
                    <a:pt x="254849" y="286801"/>
                    <a:pt x="238979" y="266540"/>
                  </a:cubicBezTo>
                  <a:cubicBezTo>
                    <a:pt x="223109" y="246280"/>
                    <a:pt x="215131" y="222646"/>
                    <a:pt x="215046" y="195639"/>
                  </a:cubicBezTo>
                  <a:cubicBezTo>
                    <a:pt x="215851" y="149054"/>
                    <a:pt x="225218" y="111694"/>
                    <a:pt x="243146" y="83559"/>
                  </a:cubicBezTo>
                  <a:cubicBezTo>
                    <a:pt x="261075" y="55425"/>
                    <a:pt x="282738" y="34819"/>
                    <a:pt x="308135" y="21740"/>
                  </a:cubicBezTo>
                  <a:cubicBezTo>
                    <a:pt x="333532" y="8662"/>
                    <a:pt x="357835" y="1415"/>
                    <a:pt x="381044" y="0"/>
                  </a:cubicBezTo>
                  <a:close/>
                  <a:moveTo>
                    <a:pt x="167018" y="0"/>
                  </a:moveTo>
                  <a:lnTo>
                    <a:pt x="167018" y="69304"/>
                  </a:lnTo>
                  <a:cubicBezTo>
                    <a:pt x="148008" y="71427"/>
                    <a:pt x="129507" y="79156"/>
                    <a:pt x="111515" y="92489"/>
                  </a:cubicBezTo>
                  <a:cubicBezTo>
                    <a:pt x="93523" y="105823"/>
                    <a:pt x="83169" y="124253"/>
                    <a:pt x="80454" y="147777"/>
                  </a:cubicBezTo>
                  <a:cubicBezTo>
                    <a:pt x="81642" y="147119"/>
                    <a:pt x="84358" y="146143"/>
                    <a:pt x="88601" y="144849"/>
                  </a:cubicBezTo>
                  <a:cubicBezTo>
                    <a:pt x="92844" y="143554"/>
                    <a:pt x="97597" y="142833"/>
                    <a:pt x="102859" y="142684"/>
                  </a:cubicBezTo>
                  <a:cubicBezTo>
                    <a:pt x="128448" y="143109"/>
                    <a:pt x="148061" y="150407"/>
                    <a:pt x="161697" y="164579"/>
                  </a:cubicBezTo>
                  <a:cubicBezTo>
                    <a:pt x="175333" y="178751"/>
                    <a:pt x="182216" y="197251"/>
                    <a:pt x="182346" y="220079"/>
                  </a:cubicBezTo>
                  <a:cubicBezTo>
                    <a:pt x="181877" y="242058"/>
                    <a:pt x="173636" y="260473"/>
                    <a:pt x="157624" y="275323"/>
                  </a:cubicBezTo>
                  <a:cubicBezTo>
                    <a:pt x="141611" y="290174"/>
                    <a:pt x="120640" y="297897"/>
                    <a:pt x="94711" y="298491"/>
                  </a:cubicBezTo>
                  <a:cubicBezTo>
                    <a:pt x="64032" y="297451"/>
                    <a:pt x="40609" y="286801"/>
                    <a:pt x="24442" y="266540"/>
                  </a:cubicBezTo>
                  <a:cubicBezTo>
                    <a:pt x="8275" y="246280"/>
                    <a:pt x="128" y="222646"/>
                    <a:pt x="0" y="195639"/>
                  </a:cubicBezTo>
                  <a:cubicBezTo>
                    <a:pt x="818" y="149054"/>
                    <a:pt x="10272" y="111694"/>
                    <a:pt x="28365" y="83559"/>
                  </a:cubicBezTo>
                  <a:cubicBezTo>
                    <a:pt x="46457" y="55425"/>
                    <a:pt x="68283" y="34819"/>
                    <a:pt x="93844" y="21740"/>
                  </a:cubicBezTo>
                  <a:cubicBezTo>
                    <a:pt x="119404" y="8662"/>
                    <a:pt x="143796" y="1415"/>
                    <a:pt x="167018" y="0"/>
                  </a:cubicBezTo>
                  <a:close/>
                </a:path>
              </a:pathLst>
            </a:custGeom>
            <a:noFill/>
            <a:ln w="22225">
              <a:solidFill>
                <a:schemeClr val="bg1">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6393295" y="2872097"/>
              <a:ext cx="962152" cy="724629"/>
            </a:xfrm>
            <a:custGeom>
              <a:avLst/>
              <a:gdLst/>
              <a:ahLst/>
              <a:cxnLst/>
              <a:rect l="l" t="t" r="r" b="b"/>
              <a:pathLst>
                <a:path w="396332" h="298491">
                  <a:moveTo>
                    <a:pt x="381044" y="0"/>
                  </a:moveTo>
                  <a:lnTo>
                    <a:pt x="381044" y="69304"/>
                  </a:lnTo>
                  <a:cubicBezTo>
                    <a:pt x="362035" y="71427"/>
                    <a:pt x="343534" y="79156"/>
                    <a:pt x="325542" y="92489"/>
                  </a:cubicBezTo>
                  <a:cubicBezTo>
                    <a:pt x="307551" y="105823"/>
                    <a:pt x="297197" y="124253"/>
                    <a:pt x="294481" y="147777"/>
                  </a:cubicBezTo>
                  <a:cubicBezTo>
                    <a:pt x="295669" y="147119"/>
                    <a:pt x="298385" y="146143"/>
                    <a:pt x="302628" y="144849"/>
                  </a:cubicBezTo>
                  <a:cubicBezTo>
                    <a:pt x="306872" y="143554"/>
                    <a:pt x="311624" y="142833"/>
                    <a:pt x="316886" y="142684"/>
                  </a:cubicBezTo>
                  <a:cubicBezTo>
                    <a:pt x="342474" y="143109"/>
                    <a:pt x="362080" y="150407"/>
                    <a:pt x="375704" y="164579"/>
                  </a:cubicBezTo>
                  <a:cubicBezTo>
                    <a:pt x="389328" y="178751"/>
                    <a:pt x="396204" y="197251"/>
                    <a:pt x="396332" y="220079"/>
                  </a:cubicBezTo>
                  <a:cubicBezTo>
                    <a:pt x="395865" y="242058"/>
                    <a:pt x="387631" y="260473"/>
                    <a:pt x="371630" y="275323"/>
                  </a:cubicBezTo>
                  <a:cubicBezTo>
                    <a:pt x="355630" y="290174"/>
                    <a:pt x="334666" y="297897"/>
                    <a:pt x="308739" y="298491"/>
                  </a:cubicBezTo>
                  <a:cubicBezTo>
                    <a:pt x="278102" y="297451"/>
                    <a:pt x="254849" y="286801"/>
                    <a:pt x="238979" y="266540"/>
                  </a:cubicBezTo>
                  <a:cubicBezTo>
                    <a:pt x="223109" y="246280"/>
                    <a:pt x="215131" y="222646"/>
                    <a:pt x="215046" y="195639"/>
                  </a:cubicBezTo>
                  <a:cubicBezTo>
                    <a:pt x="215851" y="149054"/>
                    <a:pt x="225218" y="111694"/>
                    <a:pt x="243146" y="83559"/>
                  </a:cubicBezTo>
                  <a:cubicBezTo>
                    <a:pt x="261075" y="55425"/>
                    <a:pt x="282738" y="34819"/>
                    <a:pt x="308135" y="21740"/>
                  </a:cubicBezTo>
                  <a:cubicBezTo>
                    <a:pt x="333532" y="8662"/>
                    <a:pt x="357835" y="1415"/>
                    <a:pt x="381044" y="0"/>
                  </a:cubicBezTo>
                  <a:close/>
                  <a:moveTo>
                    <a:pt x="167018" y="0"/>
                  </a:moveTo>
                  <a:lnTo>
                    <a:pt x="167018" y="69304"/>
                  </a:lnTo>
                  <a:cubicBezTo>
                    <a:pt x="148008" y="71427"/>
                    <a:pt x="129507" y="79156"/>
                    <a:pt x="111515" y="92489"/>
                  </a:cubicBezTo>
                  <a:cubicBezTo>
                    <a:pt x="93523" y="105823"/>
                    <a:pt x="83169" y="124253"/>
                    <a:pt x="80454" y="147777"/>
                  </a:cubicBezTo>
                  <a:cubicBezTo>
                    <a:pt x="81642" y="147119"/>
                    <a:pt x="84358" y="146143"/>
                    <a:pt x="88601" y="144849"/>
                  </a:cubicBezTo>
                  <a:cubicBezTo>
                    <a:pt x="92844" y="143554"/>
                    <a:pt x="97597" y="142833"/>
                    <a:pt x="102859" y="142684"/>
                  </a:cubicBezTo>
                  <a:cubicBezTo>
                    <a:pt x="128448" y="143109"/>
                    <a:pt x="148061" y="150407"/>
                    <a:pt x="161697" y="164579"/>
                  </a:cubicBezTo>
                  <a:cubicBezTo>
                    <a:pt x="175333" y="178751"/>
                    <a:pt x="182216" y="197251"/>
                    <a:pt x="182346" y="220079"/>
                  </a:cubicBezTo>
                  <a:cubicBezTo>
                    <a:pt x="181877" y="242058"/>
                    <a:pt x="173636" y="260473"/>
                    <a:pt x="157624" y="275323"/>
                  </a:cubicBezTo>
                  <a:cubicBezTo>
                    <a:pt x="141611" y="290174"/>
                    <a:pt x="120640" y="297897"/>
                    <a:pt x="94711" y="298491"/>
                  </a:cubicBezTo>
                  <a:cubicBezTo>
                    <a:pt x="64032" y="297451"/>
                    <a:pt x="40609" y="286801"/>
                    <a:pt x="24442" y="266540"/>
                  </a:cubicBezTo>
                  <a:cubicBezTo>
                    <a:pt x="8275" y="246280"/>
                    <a:pt x="128" y="222646"/>
                    <a:pt x="0" y="195639"/>
                  </a:cubicBezTo>
                  <a:cubicBezTo>
                    <a:pt x="818" y="149054"/>
                    <a:pt x="10272" y="111694"/>
                    <a:pt x="28365" y="83559"/>
                  </a:cubicBezTo>
                  <a:cubicBezTo>
                    <a:pt x="46457" y="55425"/>
                    <a:pt x="68283" y="34819"/>
                    <a:pt x="93844" y="21740"/>
                  </a:cubicBezTo>
                  <a:cubicBezTo>
                    <a:pt x="119404" y="8662"/>
                    <a:pt x="143796" y="1415"/>
                    <a:pt x="167018" y="0"/>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7013687" y="2966172"/>
              <a:ext cx="3013043"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1"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Don't be scared to be ambitious</a:t>
              </a:r>
            </a:p>
          </p:txBody>
        </p:sp>
      </p:grpSp>
      <p:sp>
        <p:nvSpPr>
          <p:cNvPr id="9"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
        <p:nvSpPr>
          <p:cNvPr id="3" name="图片占位符 2"/>
          <p:cNvSpPr>
            <a:spLocks noGrp="1"/>
          </p:cNvSpPr>
          <p:nvPr>
            <p:ph type="pic" sz="quarter" idx="11"/>
          </p:nvPr>
        </p:nvSpPr>
        <p:spPr/>
      </p:sp>
    </p:spTree>
  </p:cSld>
  <p:clrMapOvr>
    <a:masterClrMapping/>
  </p:clrMapOvr>
  <p:transition spd="med" advClick="0"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21" name="Rounded Rectangle 2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4726844" y="1927544"/>
            <a:ext cx="5369656" cy="3079112"/>
          </a:xfrm>
          <a:prstGeom prst="roundRect">
            <a:avLst>
              <a:gd name="adj" fmla="val 1709"/>
            </a:avLst>
          </a:prstGeom>
          <a:solidFill>
            <a:srgbClr val="2A2004">
              <a:alpha val="50000"/>
            </a:srgbClr>
          </a:solidFill>
          <a:ln>
            <a:noFill/>
          </a:ln>
          <a:effectLst>
            <a:outerShdw blurRad="1104900" dist="266700" dir="5400000" algn="t" rotWithShape="0">
              <a:schemeClr val="tx1">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4875434" y="1752600"/>
            <a:ext cx="5221066" cy="3429000"/>
          </a:xfrm>
          <a:prstGeom prst="roundRect">
            <a:avLst>
              <a:gd name="adj" fmla="val 2597"/>
            </a:avLst>
          </a:prstGeom>
          <a:solidFill>
            <a:srgbClr val="2A2004">
              <a:alpha val="80000"/>
            </a:srgbClr>
          </a:solidFill>
          <a:ln>
            <a:noFill/>
          </a:ln>
          <a:effectLst>
            <a:outerShdw blurRad="1104900" dist="266700" dir="5400000" algn="t"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5031331" y="1524000"/>
            <a:ext cx="5213759" cy="3886200"/>
          </a:xfrm>
          <a:prstGeom prst="roundRect">
            <a:avLst>
              <a:gd name="adj" fmla="val 3153"/>
            </a:avLst>
          </a:prstGeom>
          <a:gradFill>
            <a:gsLst>
              <a:gs pos="0">
                <a:schemeClr val="accent4"/>
              </a:gs>
              <a:gs pos="100000">
                <a:schemeClr val="accent4">
                  <a:lumMod val="75000"/>
                </a:schemeClr>
              </a:gs>
            </a:gsLst>
            <a:lin ang="2700000" scaled="0"/>
          </a:gradFill>
          <a:ln>
            <a:noFill/>
          </a:ln>
          <a:effectLst>
            <a:outerShdw blurRad="1104900" dist="266700" dir="5400000" algn="t" rotWithShape="0">
              <a:schemeClr val="accent4">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5508112" y="1983890"/>
            <a:ext cx="3348186" cy="52322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Sneakers</a:t>
            </a:r>
          </a:p>
        </p:txBody>
      </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508112" y="2683893"/>
            <a:ext cx="2921853" cy="1885082"/>
            <a:chOff x="5508112" y="2683893"/>
            <a:chExt cx="2921853" cy="1885082"/>
          </a:xfrm>
        </p:grpSpPr>
        <p:sp>
          <p:nvSpPr>
            <p:cNvPr id="12" name="TextBox 11"/>
            <p:cNvSpPr txBox="1"/>
            <p:nvPr/>
          </p:nvSpPr>
          <p:spPr>
            <a:xfrm>
              <a:off x="5508113" y="3737978"/>
              <a:ext cx="2154386"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The quick, brown fox jumps over a lazy dog. </a:t>
              </a:r>
            </a:p>
          </p:txBody>
        </p:sp>
        <p:sp>
          <p:nvSpPr>
            <p:cNvPr id="13" name="TextBox 12"/>
            <p:cNvSpPr txBox="1"/>
            <p:nvPr/>
          </p:nvSpPr>
          <p:spPr>
            <a:xfrm>
              <a:off x="5508112" y="2683893"/>
              <a:ext cx="2921853"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$ 674,0</a:t>
              </a:r>
            </a:p>
          </p:txBody>
        </p:sp>
      </p:grpSp>
      <p:grpSp>
        <p:nvGrpSpPr>
          <p:cNvPr id="19" name="Group 1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508112" y="5229029"/>
            <a:ext cx="1315754" cy="362342"/>
            <a:chOff x="5999446" y="2177656"/>
            <a:chExt cx="1315754" cy="362342"/>
          </a:xfrm>
        </p:grpSpPr>
        <p:sp>
          <p:nvSpPr>
            <p:cNvPr id="14" name="Rounded Rectangle 13"/>
            <p:cNvSpPr/>
            <p:nvPr/>
          </p:nvSpPr>
          <p:spPr>
            <a:xfrm>
              <a:off x="5999446" y="2177656"/>
              <a:ext cx="1315754" cy="362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6126334" y="2263266"/>
              <a:ext cx="191123" cy="1911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6402200" y="2263266"/>
              <a:ext cx="191123" cy="1911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6678066" y="2263266"/>
              <a:ext cx="191123" cy="1911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6953932" y="2263266"/>
              <a:ext cx="191123" cy="1911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412054" y="1757629"/>
            <a:ext cx="2542157"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Creative Product</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412054" y="3413968"/>
            <a:ext cx="2921853" cy="1584541"/>
            <a:chOff x="1412054" y="3413968"/>
            <a:chExt cx="2921853" cy="1584541"/>
          </a:xfrm>
        </p:grpSpPr>
        <p:sp>
          <p:nvSpPr>
            <p:cNvPr id="23" name="Rectangle 22"/>
            <p:cNvSpPr/>
            <p:nvPr/>
          </p:nvSpPr>
          <p:spPr>
            <a:xfrm>
              <a:off x="1412055" y="3945913"/>
              <a:ext cx="2740846" cy="105259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24" name="TextBox 23"/>
            <p:cNvSpPr txBox="1"/>
            <p:nvPr/>
          </p:nvSpPr>
          <p:spPr>
            <a:xfrm>
              <a:off x="1412054" y="3413968"/>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pic>
        <p:nvPicPr>
          <p:cNvPr id="33" name="图片占位符 3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34"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1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75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8" grpId="0" animBg="1"/>
      <p:bldP spid="1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395706" y="1813262"/>
            <a:ext cx="3176293"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Creative Screenshot</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395706" y="3452068"/>
            <a:ext cx="3462043" cy="1344475"/>
            <a:chOff x="1395706" y="3452068"/>
            <a:chExt cx="3462043" cy="1344475"/>
          </a:xfrm>
        </p:grpSpPr>
        <p:sp>
          <p:nvSpPr>
            <p:cNvPr id="4" name="Rectangle 3"/>
            <p:cNvSpPr/>
            <p:nvPr/>
          </p:nvSpPr>
          <p:spPr>
            <a:xfrm>
              <a:off x="1395706" y="3984013"/>
              <a:ext cx="3462043" cy="812530"/>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6" name="TextBox 5"/>
            <p:cNvSpPr txBox="1"/>
            <p:nvPr/>
          </p:nvSpPr>
          <p:spPr>
            <a:xfrm>
              <a:off x="1395706" y="3452068"/>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pic>
        <p:nvPicPr>
          <p:cNvPr id="12" name="图片占位符 1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3"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3" name="TextBox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3912096" y="1073138"/>
            <a:ext cx="4367808" cy="70788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About Overview</a:t>
            </a:r>
          </a:p>
        </p:txBody>
      </p:sp>
      <p:sp>
        <p:nvSpPr>
          <p:cNvPr id="6" name="Rectangle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3048001" y="1912859"/>
            <a:ext cx="6096000" cy="62311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grpSp>
        <p:nvGrpSpPr>
          <p:cNvPr id="17" name="Group 1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344035" y="3569694"/>
            <a:ext cx="2214269" cy="1565047"/>
            <a:chOff x="1344035" y="3569694"/>
            <a:chExt cx="2214269" cy="1565047"/>
          </a:xfrm>
        </p:grpSpPr>
        <p:sp>
          <p:nvSpPr>
            <p:cNvPr id="4" name="Rectangle 3"/>
            <p:cNvSpPr/>
            <p:nvPr/>
          </p:nvSpPr>
          <p:spPr>
            <a:xfrm>
              <a:off x="1344035" y="4587475"/>
              <a:ext cx="2214269" cy="547266"/>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5" name="TextBox 4"/>
            <p:cNvSpPr txBox="1"/>
            <p:nvPr/>
          </p:nvSpPr>
          <p:spPr>
            <a:xfrm>
              <a:off x="1701939" y="4248921"/>
              <a:ext cx="1498462"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056CF"/>
                  </a:solidFill>
                  <a:effectLst/>
                  <a:uLnTx/>
                  <a:uFillTx/>
                  <a:latin typeface="Montserrat Medium" panose="00000600000000000000" pitchFamily="2" charset="0"/>
                  <a:ea typeface="+mn-ea"/>
                  <a:cs typeface="+mn-cs"/>
                </a:rPr>
                <a:t>Project 01</a:t>
              </a:r>
            </a:p>
          </p:txBody>
        </p:sp>
        <p:sp>
          <p:nvSpPr>
            <p:cNvPr id="9" name="Freeform 29"/>
            <p:cNvSpPr>
              <a:spLocks noEditPoints="1"/>
            </p:cNvSpPr>
            <p:nvPr/>
          </p:nvSpPr>
          <p:spPr bwMode="auto">
            <a:xfrm>
              <a:off x="2206764" y="3569694"/>
              <a:ext cx="488812" cy="509950"/>
            </a:xfrm>
            <a:custGeom>
              <a:avLst/>
              <a:gdLst>
                <a:gd name="T0" fmla="*/ 114 w 188"/>
                <a:gd name="T1" fmla="*/ 51 h 196"/>
                <a:gd name="T2" fmla="*/ 48 w 188"/>
                <a:gd name="T3" fmla="*/ 34 h 196"/>
                <a:gd name="T4" fmla="*/ 19 w 188"/>
                <a:gd name="T5" fmla="*/ 99 h 196"/>
                <a:gd name="T6" fmla="*/ 0 w 188"/>
                <a:gd name="T7" fmla="*/ 124 h 196"/>
                <a:gd name="T8" fmla="*/ 22 w 188"/>
                <a:gd name="T9" fmla="*/ 131 h 196"/>
                <a:gd name="T10" fmla="*/ 101 w 188"/>
                <a:gd name="T11" fmla="*/ 175 h 196"/>
                <a:gd name="T12" fmla="*/ 101 w 188"/>
                <a:gd name="T13" fmla="*/ 167 h 196"/>
                <a:gd name="T14" fmla="*/ 30 w 188"/>
                <a:gd name="T15" fmla="*/ 128 h 196"/>
                <a:gd name="T16" fmla="*/ 8 w 188"/>
                <a:gd name="T17" fmla="*/ 107 h 196"/>
                <a:gd name="T18" fmla="*/ 28 w 188"/>
                <a:gd name="T19" fmla="*/ 103 h 196"/>
                <a:gd name="T20" fmla="*/ 56 w 188"/>
                <a:gd name="T21" fmla="*/ 71 h 196"/>
                <a:gd name="T22" fmla="*/ 114 w 188"/>
                <a:gd name="T23" fmla="*/ 59 h 196"/>
                <a:gd name="T24" fmla="*/ 101 w 188"/>
                <a:gd name="T25" fmla="*/ 167 h 196"/>
                <a:gd name="T26" fmla="*/ 156 w 188"/>
                <a:gd name="T27" fmla="*/ 36 h 196"/>
                <a:gd name="T28" fmla="*/ 159 w 188"/>
                <a:gd name="T29" fmla="*/ 53 h 196"/>
                <a:gd name="T30" fmla="*/ 129 w 188"/>
                <a:gd name="T31" fmla="*/ 0 h 196"/>
                <a:gd name="T32" fmla="*/ 102 w 188"/>
                <a:gd name="T33" fmla="*/ 35 h 196"/>
                <a:gd name="T34" fmla="*/ 55 w 188"/>
                <a:gd name="T35" fmla="*/ 83 h 196"/>
                <a:gd name="T36" fmla="*/ 55 w 188"/>
                <a:gd name="T37" fmla="*/ 110 h 196"/>
                <a:gd name="T38" fmla="*/ 55 w 188"/>
                <a:gd name="T39" fmla="*/ 83 h 196"/>
                <a:gd name="T40" fmla="*/ 50 w 188"/>
                <a:gd name="T41" fmla="*/ 97 h 196"/>
                <a:gd name="T42" fmla="*/ 60 w 188"/>
                <a:gd name="T43" fmla="*/ 97 h 196"/>
                <a:gd name="T44" fmla="*/ 55 w 188"/>
                <a:gd name="T45" fmla="*/ 187 h 196"/>
                <a:gd name="T46" fmla="*/ 40 w 188"/>
                <a:gd name="T47" fmla="*/ 171 h 196"/>
                <a:gd name="T48" fmla="*/ 43 w 188"/>
                <a:gd name="T49" fmla="*/ 194 h 196"/>
                <a:gd name="T50" fmla="*/ 58 w 188"/>
                <a:gd name="T51" fmla="*/ 195 h 196"/>
                <a:gd name="T52" fmla="*/ 62 w 188"/>
                <a:gd name="T53" fmla="*/ 181 h 196"/>
                <a:gd name="T54" fmla="*/ 171 w 188"/>
                <a:gd name="T55" fmla="*/ 171 h 196"/>
                <a:gd name="T56" fmla="*/ 156 w 188"/>
                <a:gd name="T57" fmla="*/ 187 h 196"/>
                <a:gd name="T58" fmla="*/ 142 w 188"/>
                <a:gd name="T59" fmla="*/ 184 h 196"/>
                <a:gd name="T60" fmla="*/ 160 w 188"/>
                <a:gd name="T61" fmla="*/ 196 h 196"/>
                <a:gd name="T62" fmla="*/ 179 w 188"/>
                <a:gd name="T63"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96">
                  <a:moveTo>
                    <a:pt x="188" y="111"/>
                  </a:moveTo>
                  <a:cubicBezTo>
                    <a:pt x="188" y="77"/>
                    <a:pt x="156" y="51"/>
                    <a:pt x="114" y="51"/>
                  </a:cubicBezTo>
                  <a:cubicBezTo>
                    <a:pt x="79" y="51"/>
                    <a:pt x="54" y="37"/>
                    <a:pt x="53" y="37"/>
                  </a:cubicBezTo>
                  <a:cubicBezTo>
                    <a:pt x="48" y="34"/>
                    <a:pt x="48" y="34"/>
                    <a:pt x="48" y="34"/>
                  </a:cubicBezTo>
                  <a:cubicBezTo>
                    <a:pt x="48" y="66"/>
                    <a:pt x="48" y="66"/>
                    <a:pt x="48" y="66"/>
                  </a:cubicBezTo>
                  <a:cubicBezTo>
                    <a:pt x="40" y="69"/>
                    <a:pt x="21" y="80"/>
                    <a:pt x="19" y="99"/>
                  </a:cubicBezTo>
                  <a:cubicBezTo>
                    <a:pt x="0" y="99"/>
                    <a:pt x="0" y="99"/>
                    <a:pt x="0" y="99"/>
                  </a:cubicBezTo>
                  <a:cubicBezTo>
                    <a:pt x="0" y="124"/>
                    <a:pt x="0" y="124"/>
                    <a:pt x="0" y="124"/>
                  </a:cubicBezTo>
                  <a:cubicBezTo>
                    <a:pt x="4" y="124"/>
                    <a:pt x="4" y="124"/>
                    <a:pt x="4" y="124"/>
                  </a:cubicBezTo>
                  <a:cubicBezTo>
                    <a:pt x="8" y="124"/>
                    <a:pt x="20" y="125"/>
                    <a:pt x="22" y="131"/>
                  </a:cubicBezTo>
                  <a:cubicBezTo>
                    <a:pt x="23" y="132"/>
                    <a:pt x="23" y="132"/>
                    <a:pt x="23" y="132"/>
                  </a:cubicBezTo>
                  <a:cubicBezTo>
                    <a:pt x="28" y="143"/>
                    <a:pt x="44" y="175"/>
                    <a:pt x="101" y="175"/>
                  </a:cubicBezTo>
                  <a:cubicBezTo>
                    <a:pt x="161" y="175"/>
                    <a:pt x="188" y="143"/>
                    <a:pt x="188" y="111"/>
                  </a:cubicBezTo>
                  <a:close/>
                  <a:moveTo>
                    <a:pt x="101" y="167"/>
                  </a:moveTo>
                  <a:cubicBezTo>
                    <a:pt x="49" y="167"/>
                    <a:pt x="35" y="138"/>
                    <a:pt x="30" y="128"/>
                  </a:cubicBezTo>
                  <a:cubicBezTo>
                    <a:pt x="30" y="128"/>
                    <a:pt x="30" y="128"/>
                    <a:pt x="30" y="128"/>
                  </a:cubicBezTo>
                  <a:cubicBezTo>
                    <a:pt x="25" y="119"/>
                    <a:pt x="14" y="117"/>
                    <a:pt x="8" y="116"/>
                  </a:cubicBezTo>
                  <a:cubicBezTo>
                    <a:pt x="8" y="107"/>
                    <a:pt x="8" y="107"/>
                    <a:pt x="8" y="107"/>
                  </a:cubicBezTo>
                  <a:cubicBezTo>
                    <a:pt x="28" y="107"/>
                    <a:pt x="28" y="107"/>
                    <a:pt x="28" y="107"/>
                  </a:cubicBezTo>
                  <a:cubicBezTo>
                    <a:pt x="28" y="103"/>
                    <a:pt x="28" y="103"/>
                    <a:pt x="28" y="103"/>
                  </a:cubicBezTo>
                  <a:cubicBezTo>
                    <a:pt x="28" y="82"/>
                    <a:pt x="53" y="72"/>
                    <a:pt x="54" y="72"/>
                  </a:cubicBezTo>
                  <a:cubicBezTo>
                    <a:pt x="56" y="71"/>
                    <a:pt x="56" y="71"/>
                    <a:pt x="56" y="71"/>
                  </a:cubicBezTo>
                  <a:cubicBezTo>
                    <a:pt x="56" y="47"/>
                    <a:pt x="56" y="47"/>
                    <a:pt x="56" y="47"/>
                  </a:cubicBezTo>
                  <a:cubicBezTo>
                    <a:pt x="65" y="51"/>
                    <a:pt x="87" y="59"/>
                    <a:pt x="114" y="59"/>
                  </a:cubicBezTo>
                  <a:cubicBezTo>
                    <a:pt x="151" y="59"/>
                    <a:pt x="180" y="81"/>
                    <a:pt x="180" y="111"/>
                  </a:cubicBezTo>
                  <a:cubicBezTo>
                    <a:pt x="180" y="145"/>
                    <a:pt x="149" y="167"/>
                    <a:pt x="101" y="167"/>
                  </a:cubicBezTo>
                  <a:close/>
                  <a:moveTo>
                    <a:pt x="129" y="8"/>
                  </a:moveTo>
                  <a:cubicBezTo>
                    <a:pt x="144" y="8"/>
                    <a:pt x="156" y="20"/>
                    <a:pt x="156" y="36"/>
                  </a:cubicBezTo>
                  <a:cubicBezTo>
                    <a:pt x="156" y="40"/>
                    <a:pt x="155" y="45"/>
                    <a:pt x="152" y="49"/>
                  </a:cubicBezTo>
                  <a:cubicBezTo>
                    <a:pt x="159" y="53"/>
                    <a:pt x="159" y="53"/>
                    <a:pt x="159" y="53"/>
                  </a:cubicBezTo>
                  <a:cubicBezTo>
                    <a:pt x="162" y="48"/>
                    <a:pt x="164" y="42"/>
                    <a:pt x="164" y="35"/>
                  </a:cubicBezTo>
                  <a:cubicBezTo>
                    <a:pt x="164" y="16"/>
                    <a:pt x="148" y="0"/>
                    <a:pt x="129" y="0"/>
                  </a:cubicBezTo>
                  <a:cubicBezTo>
                    <a:pt x="110" y="0"/>
                    <a:pt x="94" y="15"/>
                    <a:pt x="94" y="35"/>
                  </a:cubicBezTo>
                  <a:cubicBezTo>
                    <a:pt x="102" y="35"/>
                    <a:pt x="102" y="35"/>
                    <a:pt x="102" y="35"/>
                  </a:cubicBezTo>
                  <a:cubicBezTo>
                    <a:pt x="102" y="19"/>
                    <a:pt x="114" y="8"/>
                    <a:pt x="129" y="8"/>
                  </a:cubicBezTo>
                  <a:close/>
                  <a:moveTo>
                    <a:pt x="55" y="83"/>
                  </a:moveTo>
                  <a:cubicBezTo>
                    <a:pt x="48" y="83"/>
                    <a:pt x="42" y="89"/>
                    <a:pt x="42" y="97"/>
                  </a:cubicBezTo>
                  <a:cubicBezTo>
                    <a:pt x="42" y="104"/>
                    <a:pt x="48" y="110"/>
                    <a:pt x="55" y="110"/>
                  </a:cubicBezTo>
                  <a:cubicBezTo>
                    <a:pt x="62" y="110"/>
                    <a:pt x="68" y="104"/>
                    <a:pt x="68" y="97"/>
                  </a:cubicBezTo>
                  <a:cubicBezTo>
                    <a:pt x="68" y="89"/>
                    <a:pt x="62" y="83"/>
                    <a:pt x="55" y="83"/>
                  </a:cubicBezTo>
                  <a:close/>
                  <a:moveTo>
                    <a:pt x="55" y="102"/>
                  </a:moveTo>
                  <a:cubicBezTo>
                    <a:pt x="52" y="102"/>
                    <a:pt x="50" y="100"/>
                    <a:pt x="50" y="97"/>
                  </a:cubicBezTo>
                  <a:cubicBezTo>
                    <a:pt x="50" y="94"/>
                    <a:pt x="52" y="91"/>
                    <a:pt x="55" y="91"/>
                  </a:cubicBezTo>
                  <a:cubicBezTo>
                    <a:pt x="58" y="91"/>
                    <a:pt x="60" y="94"/>
                    <a:pt x="60" y="97"/>
                  </a:cubicBezTo>
                  <a:cubicBezTo>
                    <a:pt x="60" y="100"/>
                    <a:pt x="58" y="102"/>
                    <a:pt x="55" y="102"/>
                  </a:cubicBezTo>
                  <a:close/>
                  <a:moveTo>
                    <a:pt x="55" y="187"/>
                  </a:moveTo>
                  <a:cubicBezTo>
                    <a:pt x="52" y="188"/>
                    <a:pt x="49" y="188"/>
                    <a:pt x="46" y="187"/>
                  </a:cubicBezTo>
                  <a:cubicBezTo>
                    <a:pt x="40" y="184"/>
                    <a:pt x="37" y="177"/>
                    <a:pt x="40" y="171"/>
                  </a:cubicBezTo>
                  <a:cubicBezTo>
                    <a:pt x="33" y="168"/>
                    <a:pt x="33" y="168"/>
                    <a:pt x="33" y="168"/>
                  </a:cubicBezTo>
                  <a:cubicBezTo>
                    <a:pt x="28" y="178"/>
                    <a:pt x="33" y="190"/>
                    <a:pt x="43" y="194"/>
                  </a:cubicBezTo>
                  <a:cubicBezTo>
                    <a:pt x="45" y="196"/>
                    <a:pt x="48" y="196"/>
                    <a:pt x="51" y="196"/>
                  </a:cubicBezTo>
                  <a:cubicBezTo>
                    <a:pt x="53" y="196"/>
                    <a:pt x="56" y="196"/>
                    <a:pt x="58" y="195"/>
                  </a:cubicBezTo>
                  <a:cubicBezTo>
                    <a:pt x="63" y="193"/>
                    <a:pt x="67" y="189"/>
                    <a:pt x="69" y="184"/>
                  </a:cubicBezTo>
                  <a:cubicBezTo>
                    <a:pt x="62" y="181"/>
                    <a:pt x="62" y="181"/>
                    <a:pt x="62" y="181"/>
                  </a:cubicBezTo>
                  <a:cubicBezTo>
                    <a:pt x="60" y="184"/>
                    <a:pt x="58" y="186"/>
                    <a:pt x="55" y="187"/>
                  </a:cubicBezTo>
                  <a:close/>
                  <a:moveTo>
                    <a:pt x="171" y="171"/>
                  </a:moveTo>
                  <a:cubicBezTo>
                    <a:pt x="174" y="177"/>
                    <a:pt x="171" y="184"/>
                    <a:pt x="165" y="187"/>
                  </a:cubicBezTo>
                  <a:cubicBezTo>
                    <a:pt x="162" y="188"/>
                    <a:pt x="159" y="188"/>
                    <a:pt x="156" y="187"/>
                  </a:cubicBezTo>
                  <a:cubicBezTo>
                    <a:pt x="153" y="186"/>
                    <a:pt x="151" y="184"/>
                    <a:pt x="150" y="181"/>
                  </a:cubicBezTo>
                  <a:cubicBezTo>
                    <a:pt x="142" y="184"/>
                    <a:pt x="142" y="184"/>
                    <a:pt x="142" y="184"/>
                  </a:cubicBezTo>
                  <a:cubicBezTo>
                    <a:pt x="144" y="189"/>
                    <a:pt x="148" y="193"/>
                    <a:pt x="153" y="195"/>
                  </a:cubicBezTo>
                  <a:cubicBezTo>
                    <a:pt x="155" y="196"/>
                    <a:pt x="158" y="196"/>
                    <a:pt x="160" y="196"/>
                  </a:cubicBezTo>
                  <a:cubicBezTo>
                    <a:pt x="163" y="196"/>
                    <a:pt x="166" y="196"/>
                    <a:pt x="168" y="194"/>
                  </a:cubicBezTo>
                  <a:cubicBezTo>
                    <a:pt x="178" y="190"/>
                    <a:pt x="183" y="178"/>
                    <a:pt x="179" y="168"/>
                  </a:cubicBezTo>
                  <a:lnTo>
                    <a:pt x="171" y="171"/>
                  </a:lnTo>
                  <a:close/>
                </a:path>
              </a:pathLst>
            </a:custGeom>
            <a:solidFill>
              <a:schemeClr val="accent1"/>
            </a:solidFill>
            <a:ln>
              <a:noFill/>
            </a:ln>
            <a:effectLst>
              <a:outerShdw blurRad="190500" sx="102000" sy="102000" algn="ctr" rotWithShape="0">
                <a:schemeClr val="accent1">
                  <a:alpha val="40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8633696" y="3604388"/>
            <a:ext cx="2214269" cy="1530353"/>
            <a:chOff x="8633696" y="3604388"/>
            <a:chExt cx="2214269" cy="1530353"/>
          </a:xfrm>
        </p:grpSpPr>
        <p:sp>
          <p:nvSpPr>
            <p:cNvPr id="10" name="Rectangle 9"/>
            <p:cNvSpPr/>
            <p:nvPr/>
          </p:nvSpPr>
          <p:spPr>
            <a:xfrm>
              <a:off x="8633696" y="4587475"/>
              <a:ext cx="2214269" cy="547266"/>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11" name="TextBox 10"/>
            <p:cNvSpPr txBox="1"/>
            <p:nvPr/>
          </p:nvSpPr>
          <p:spPr>
            <a:xfrm>
              <a:off x="8991600" y="4248921"/>
              <a:ext cx="1498462"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30D976"/>
                  </a:solidFill>
                  <a:effectLst/>
                  <a:uLnTx/>
                  <a:uFillTx/>
                  <a:latin typeface="Montserrat Medium" panose="00000600000000000000" pitchFamily="2" charset="0"/>
                  <a:ea typeface="+mn-ea"/>
                  <a:cs typeface="+mn-cs"/>
                </a:rPr>
                <a:t>Project 03</a:t>
              </a:r>
            </a:p>
          </p:txBody>
        </p:sp>
        <p:sp>
          <p:nvSpPr>
            <p:cNvPr id="13" name="Freeform 60"/>
            <p:cNvSpPr>
              <a:spLocks noEditPoints="1"/>
            </p:cNvSpPr>
            <p:nvPr/>
          </p:nvSpPr>
          <p:spPr bwMode="auto">
            <a:xfrm>
              <a:off x="9500177" y="3604388"/>
              <a:ext cx="481308" cy="440562"/>
            </a:xfrm>
            <a:custGeom>
              <a:avLst/>
              <a:gdLst>
                <a:gd name="T0" fmla="*/ 180 w 192"/>
                <a:gd name="T1" fmla="*/ 58 h 176"/>
                <a:gd name="T2" fmla="*/ 90 w 192"/>
                <a:gd name="T3" fmla="*/ 0 h 176"/>
                <a:gd name="T4" fmla="*/ 0 w 192"/>
                <a:gd name="T5" fmla="*/ 58 h 176"/>
                <a:gd name="T6" fmla="*/ 12 w 192"/>
                <a:gd name="T7" fmla="*/ 78 h 176"/>
                <a:gd name="T8" fmla="*/ 13 w 192"/>
                <a:gd name="T9" fmla="*/ 103 h 176"/>
                <a:gd name="T10" fmla="*/ 0 w 192"/>
                <a:gd name="T11" fmla="*/ 146 h 176"/>
                <a:gd name="T12" fmla="*/ 180 w 192"/>
                <a:gd name="T13" fmla="*/ 146 h 176"/>
                <a:gd name="T14" fmla="*/ 179 w 192"/>
                <a:gd name="T15" fmla="*/ 117 h 176"/>
                <a:gd name="T16" fmla="*/ 192 w 192"/>
                <a:gd name="T17" fmla="*/ 78 h 176"/>
                <a:gd name="T18" fmla="*/ 90 w 192"/>
                <a:gd name="T19" fmla="*/ 60 h 176"/>
                <a:gd name="T20" fmla="*/ 172 w 192"/>
                <a:gd name="T21" fmla="*/ 55 h 176"/>
                <a:gd name="T22" fmla="*/ 160 w 192"/>
                <a:gd name="T23" fmla="*/ 56 h 176"/>
                <a:gd name="T24" fmla="*/ 160 w 192"/>
                <a:gd name="T25" fmla="*/ 56 h 176"/>
                <a:gd name="T26" fmla="*/ 140 w 192"/>
                <a:gd name="T27" fmla="*/ 63 h 176"/>
                <a:gd name="T28" fmla="*/ 112 w 192"/>
                <a:gd name="T29" fmla="*/ 80 h 176"/>
                <a:gd name="T30" fmla="*/ 104 w 192"/>
                <a:gd name="T31" fmla="*/ 81 h 176"/>
                <a:gd name="T32" fmla="*/ 90 w 192"/>
                <a:gd name="T33" fmla="*/ 68 h 176"/>
                <a:gd name="T34" fmla="*/ 64 w 192"/>
                <a:gd name="T35" fmla="*/ 80 h 176"/>
                <a:gd name="T36" fmla="*/ 56 w 192"/>
                <a:gd name="T37" fmla="*/ 79 h 176"/>
                <a:gd name="T38" fmla="*/ 40 w 192"/>
                <a:gd name="T39" fmla="*/ 63 h 176"/>
                <a:gd name="T40" fmla="*/ 40 w 192"/>
                <a:gd name="T41" fmla="*/ 63 h 176"/>
                <a:gd name="T42" fmla="*/ 24 w 192"/>
                <a:gd name="T43" fmla="*/ 71 h 176"/>
                <a:gd name="T44" fmla="*/ 8 w 192"/>
                <a:gd name="T45" fmla="*/ 49 h 176"/>
                <a:gd name="T46" fmla="*/ 24 w 192"/>
                <a:gd name="T47" fmla="*/ 95 h 176"/>
                <a:gd name="T48" fmla="*/ 12 w 192"/>
                <a:gd name="T49" fmla="*/ 151 h 176"/>
                <a:gd name="T50" fmla="*/ 12 w 192"/>
                <a:gd name="T51" fmla="*/ 151 h 176"/>
                <a:gd name="T52" fmla="*/ 24 w 192"/>
                <a:gd name="T53" fmla="*/ 145 h 176"/>
                <a:gd name="T54" fmla="*/ 32 w 192"/>
                <a:gd name="T55" fmla="*/ 148 h 176"/>
                <a:gd name="T56" fmla="*/ 48 w 192"/>
                <a:gd name="T57" fmla="*/ 165 h 176"/>
                <a:gd name="T58" fmla="*/ 80 w 192"/>
                <a:gd name="T59" fmla="*/ 168 h 176"/>
                <a:gd name="T60" fmla="*/ 80 w 192"/>
                <a:gd name="T61" fmla="*/ 168 h 176"/>
                <a:gd name="T62" fmla="*/ 88 w 192"/>
                <a:gd name="T63" fmla="*/ 156 h 176"/>
                <a:gd name="T64" fmla="*/ 132 w 192"/>
                <a:gd name="T65" fmla="*/ 165 h 176"/>
                <a:gd name="T66" fmla="*/ 132 w 192"/>
                <a:gd name="T67" fmla="*/ 165 h 176"/>
                <a:gd name="T68" fmla="*/ 148 w 192"/>
                <a:gd name="T69" fmla="*/ 148 h 176"/>
                <a:gd name="T70" fmla="*/ 156 w 192"/>
                <a:gd name="T71" fmla="*/ 145 h 176"/>
                <a:gd name="T72" fmla="*/ 168 w 192"/>
                <a:gd name="T73" fmla="*/ 151 h 176"/>
                <a:gd name="T74" fmla="*/ 172 w 192"/>
                <a:gd name="T75" fmla="*/ 121 h 176"/>
                <a:gd name="T76" fmla="*/ 102 w 192"/>
                <a:gd name="T77" fmla="*/ 132 h 176"/>
                <a:gd name="T78" fmla="*/ 32 w 192"/>
                <a:gd name="T79" fmla="*/ 100 h 176"/>
                <a:gd name="T80" fmla="*/ 44 w 192"/>
                <a:gd name="T81" fmla="*/ 117 h 176"/>
                <a:gd name="T82" fmla="*/ 44 w 192"/>
                <a:gd name="T83" fmla="*/ 117 h 176"/>
                <a:gd name="T84" fmla="*/ 68 w 192"/>
                <a:gd name="T85" fmla="*/ 122 h 176"/>
                <a:gd name="T86" fmla="*/ 92 w 192"/>
                <a:gd name="T87" fmla="*/ 111 h 176"/>
                <a:gd name="T88" fmla="*/ 100 w 192"/>
                <a:gd name="T89" fmla="*/ 112 h 176"/>
                <a:gd name="T90" fmla="*/ 102 w 192"/>
                <a:gd name="T91" fmla="*/ 124 h 176"/>
                <a:gd name="T92" fmla="*/ 144 w 192"/>
                <a:gd name="T93" fmla="*/ 108 h 176"/>
                <a:gd name="T94" fmla="*/ 152 w 192"/>
                <a:gd name="T95" fmla="*/ 106 h 176"/>
                <a:gd name="T96" fmla="*/ 172 w 192"/>
                <a:gd name="T97" fmla="*/ 113 h 176"/>
                <a:gd name="T98" fmla="*/ 172 w 192"/>
                <a:gd name="T99" fmla="*/ 113 h 176"/>
                <a:gd name="T100" fmla="*/ 184 w 192"/>
                <a:gd name="T101" fmla="*/ 92 h 176"/>
                <a:gd name="T102" fmla="*/ 20 w 192"/>
                <a:gd name="T103" fmla="*/ 76 h 176"/>
                <a:gd name="T104" fmla="*/ 102 w 192"/>
                <a:gd name="T10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176">
                  <a:moveTo>
                    <a:pt x="192" y="78"/>
                  </a:moveTo>
                  <a:cubicBezTo>
                    <a:pt x="192" y="70"/>
                    <a:pt x="187" y="64"/>
                    <a:pt x="179" y="59"/>
                  </a:cubicBezTo>
                  <a:cubicBezTo>
                    <a:pt x="179" y="59"/>
                    <a:pt x="179" y="59"/>
                    <a:pt x="180" y="58"/>
                  </a:cubicBezTo>
                  <a:cubicBezTo>
                    <a:pt x="180" y="58"/>
                    <a:pt x="180" y="58"/>
                    <a:pt x="180" y="58"/>
                  </a:cubicBezTo>
                  <a:cubicBezTo>
                    <a:pt x="180" y="34"/>
                    <a:pt x="180" y="34"/>
                    <a:pt x="180" y="34"/>
                  </a:cubicBezTo>
                  <a:cubicBezTo>
                    <a:pt x="180" y="34"/>
                    <a:pt x="180" y="34"/>
                    <a:pt x="180" y="34"/>
                  </a:cubicBezTo>
                  <a:cubicBezTo>
                    <a:pt x="180" y="34"/>
                    <a:pt x="180" y="34"/>
                    <a:pt x="180" y="34"/>
                  </a:cubicBezTo>
                  <a:cubicBezTo>
                    <a:pt x="180" y="12"/>
                    <a:pt x="134" y="0"/>
                    <a:pt x="90" y="0"/>
                  </a:cubicBezTo>
                  <a:cubicBezTo>
                    <a:pt x="46" y="0"/>
                    <a:pt x="0" y="12"/>
                    <a:pt x="0" y="34"/>
                  </a:cubicBezTo>
                  <a:cubicBezTo>
                    <a:pt x="0" y="34"/>
                    <a:pt x="0" y="34"/>
                    <a:pt x="0" y="34"/>
                  </a:cubicBezTo>
                  <a:cubicBezTo>
                    <a:pt x="0" y="34"/>
                    <a:pt x="0" y="34"/>
                    <a:pt x="0" y="34"/>
                  </a:cubicBezTo>
                  <a:cubicBezTo>
                    <a:pt x="0" y="58"/>
                    <a:pt x="0" y="58"/>
                    <a:pt x="0" y="58"/>
                  </a:cubicBezTo>
                  <a:cubicBezTo>
                    <a:pt x="0" y="58"/>
                    <a:pt x="0" y="58"/>
                    <a:pt x="0" y="58"/>
                  </a:cubicBezTo>
                  <a:cubicBezTo>
                    <a:pt x="2" y="64"/>
                    <a:pt x="6" y="69"/>
                    <a:pt x="13" y="73"/>
                  </a:cubicBezTo>
                  <a:cubicBezTo>
                    <a:pt x="12" y="74"/>
                    <a:pt x="12" y="76"/>
                    <a:pt x="12" y="78"/>
                  </a:cubicBezTo>
                  <a:cubicBezTo>
                    <a:pt x="12" y="78"/>
                    <a:pt x="12" y="78"/>
                    <a:pt x="12" y="78"/>
                  </a:cubicBezTo>
                  <a:cubicBezTo>
                    <a:pt x="12" y="78"/>
                    <a:pt x="12" y="78"/>
                    <a:pt x="12" y="78"/>
                  </a:cubicBezTo>
                  <a:cubicBezTo>
                    <a:pt x="12" y="102"/>
                    <a:pt x="12" y="102"/>
                    <a:pt x="12" y="102"/>
                  </a:cubicBezTo>
                  <a:cubicBezTo>
                    <a:pt x="12" y="102"/>
                    <a:pt x="12" y="102"/>
                    <a:pt x="12" y="102"/>
                  </a:cubicBezTo>
                  <a:cubicBezTo>
                    <a:pt x="13" y="102"/>
                    <a:pt x="13" y="103"/>
                    <a:pt x="13" y="103"/>
                  </a:cubicBezTo>
                  <a:cubicBezTo>
                    <a:pt x="5" y="108"/>
                    <a:pt x="0" y="114"/>
                    <a:pt x="0" y="121"/>
                  </a:cubicBezTo>
                  <a:cubicBezTo>
                    <a:pt x="0" y="122"/>
                    <a:pt x="0" y="122"/>
                    <a:pt x="0" y="122"/>
                  </a:cubicBezTo>
                  <a:cubicBezTo>
                    <a:pt x="0" y="122"/>
                    <a:pt x="0" y="122"/>
                    <a:pt x="0" y="122"/>
                  </a:cubicBezTo>
                  <a:cubicBezTo>
                    <a:pt x="0" y="146"/>
                    <a:pt x="0" y="146"/>
                    <a:pt x="0" y="146"/>
                  </a:cubicBezTo>
                  <a:cubicBezTo>
                    <a:pt x="0" y="146"/>
                    <a:pt x="0" y="146"/>
                    <a:pt x="0" y="146"/>
                  </a:cubicBezTo>
                  <a:cubicBezTo>
                    <a:pt x="5" y="167"/>
                    <a:pt x="49" y="176"/>
                    <a:pt x="90" y="176"/>
                  </a:cubicBezTo>
                  <a:cubicBezTo>
                    <a:pt x="131" y="176"/>
                    <a:pt x="175" y="167"/>
                    <a:pt x="180" y="146"/>
                  </a:cubicBezTo>
                  <a:cubicBezTo>
                    <a:pt x="180" y="146"/>
                    <a:pt x="180" y="146"/>
                    <a:pt x="180" y="146"/>
                  </a:cubicBezTo>
                  <a:cubicBezTo>
                    <a:pt x="180" y="122"/>
                    <a:pt x="180" y="122"/>
                    <a:pt x="180" y="122"/>
                  </a:cubicBezTo>
                  <a:cubicBezTo>
                    <a:pt x="180" y="122"/>
                    <a:pt x="180" y="122"/>
                    <a:pt x="180" y="122"/>
                  </a:cubicBezTo>
                  <a:cubicBezTo>
                    <a:pt x="180" y="122"/>
                    <a:pt x="180" y="122"/>
                    <a:pt x="180" y="121"/>
                  </a:cubicBezTo>
                  <a:cubicBezTo>
                    <a:pt x="180" y="120"/>
                    <a:pt x="180" y="118"/>
                    <a:pt x="179" y="117"/>
                  </a:cubicBezTo>
                  <a:cubicBezTo>
                    <a:pt x="186" y="113"/>
                    <a:pt x="190" y="108"/>
                    <a:pt x="192" y="102"/>
                  </a:cubicBezTo>
                  <a:cubicBezTo>
                    <a:pt x="192" y="102"/>
                    <a:pt x="192" y="102"/>
                    <a:pt x="192" y="102"/>
                  </a:cubicBezTo>
                  <a:cubicBezTo>
                    <a:pt x="192" y="78"/>
                    <a:pt x="192" y="78"/>
                    <a:pt x="192" y="78"/>
                  </a:cubicBezTo>
                  <a:cubicBezTo>
                    <a:pt x="192" y="78"/>
                    <a:pt x="192" y="78"/>
                    <a:pt x="192" y="78"/>
                  </a:cubicBezTo>
                  <a:cubicBezTo>
                    <a:pt x="192" y="78"/>
                    <a:pt x="192" y="78"/>
                    <a:pt x="192" y="78"/>
                  </a:cubicBezTo>
                  <a:close/>
                  <a:moveTo>
                    <a:pt x="90" y="8"/>
                  </a:moveTo>
                  <a:cubicBezTo>
                    <a:pt x="138" y="8"/>
                    <a:pt x="172" y="22"/>
                    <a:pt x="172" y="34"/>
                  </a:cubicBezTo>
                  <a:cubicBezTo>
                    <a:pt x="172" y="47"/>
                    <a:pt x="138" y="60"/>
                    <a:pt x="90" y="60"/>
                  </a:cubicBezTo>
                  <a:cubicBezTo>
                    <a:pt x="42" y="60"/>
                    <a:pt x="8" y="47"/>
                    <a:pt x="8" y="34"/>
                  </a:cubicBezTo>
                  <a:cubicBezTo>
                    <a:pt x="8" y="22"/>
                    <a:pt x="42" y="8"/>
                    <a:pt x="90" y="8"/>
                  </a:cubicBezTo>
                  <a:close/>
                  <a:moveTo>
                    <a:pt x="172" y="49"/>
                  </a:moveTo>
                  <a:cubicBezTo>
                    <a:pt x="172" y="55"/>
                    <a:pt x="172" y="55"/>
                    <a:pt x="172" y="55"/>
                  </a:cubicBezTo>
                  <a:cubicBezTo>
                    <a:pt x="172" y="58"/>
                    <a:pt x="171" y="61"/>
                    <a:pt x="168" y="64"/>
                  </a:cubicBezTo>
                  <a:cubicBezTo>
                    <a:pt x="168" y="52"/>
                    <a:pt x="168" y="52"/>
                    <a:pt x="168" y="52"/>
                  </a:cubicBezTo>
                  <a:cubicBezTo>
                    <a:pt x="169" y="51"/>
                    <a:pt x="171" y="50"/>
                    <a:pt x="172" y="49"/>
                  </a:cubicBezTo>
                  <a:close/>
                  <a:moveTo>
                    <a:pt x="160" y="56"/>
                  </a:moveTo>
                  <a:cubicBezTo>
                    <a:pt x="160" y="69"/>
                    <a:pt x="160" y="69"/>
                    <a:pt x="160" y="69"/>
                  </a:cubicBezTo>
                  <a:cubicBezTo>
                    <a:pt x="159" y="70"/>
                    <a:pt x="157" y="71"/>
                    <a:pt x="156" y="71"/>
                  </a:cubicBezTo>
                  <a:cubicBezTo>
                    <a:pt x="156" y="58"/>
                    <a:pt x="156" y="58"/>
                    <a:pt x="156" y="58"/>
                  </a:cubicBezTo>
                  <a:cubicBezTo>
                    <a:pt x="157" y="57"/>
                    <a:pt x="159" y="57"/>
                    <a:pt x="160" y="56"/>
                  </a:cubicBezTo>
                  <a:close/>
                  <a:moveTo>
                    <a:pt x="148" y="61"/>
                  </a:moveTo>
                  <a:cubicBezTo>
                    <a:pt x="148" y="74"/>
                    <a:pt x="148" y="74"/>
                    <a:pt x="148" y="74"/>
                  </a:cubicBezTo>
                  <a:cubicBezTo>
                    <a:pt x="146" y="75"/>
                    <a:pt x="143" y="76"/>
                    <a:pt x="140" y="76"/>
                  </a:cubicBezTo>
                  <a:cubicBezTo>
                    <a:pt x="140" y="63"/>
                    <a:pt x="140" y="63"/>
                    <a:pt x="140" y="63"/>
                  </a:cubicBezTo>
                  <a:cubicBezTo>
                    <a:pt x="143" y="62"/>
                    <a:pt x="145" y="61"/>
                    <a:pt x="148" y="61"/>
                  </a:cubicBezTo>
                  <a:close/>
                  <a:moveTo>
                    <a:pt x="132" y="65"/>
                  </a:moveTo>
                  <a:cubicBezTo>
                    <a:pt x="132" y="78"/>
                    <a:pt x="132" y="78"/>
                    <a:pt x="132" y="78"/>
                  </a:cubicBezTo>
                  <a:cubicBezTo>
                    <a:pt x="126" y="79"/>
                    <a:pt x="119" y="80"/>
                    <a:pt x="112" y="80"/>
                  </a:cubicBezTo>
                  <a:cubicBezTo>
                    <a:pt x="112" y="67"/>
                    <a:pt x="112" y="67"/>
                    <a:pt x="112" y="67"/>
                  </a:cubicBezTo>
                  <a:cubicBezTo>
                    <a:pt x="119" y="67"/>
                    <a:pt x="126" y="66"/>
                    <a:pt x="132" y="65"/>
                  </a:cubicBezTo>
                  <a:close/>
                  <a:moveTo>
                    <a:pt x="104" y="68"/>
                  </a:moveTo>
                  <a:cubicBezTo>
                    <a:pt x="104" y="81"/>
                    <a:pt x="104" y="81"/>
                    <a:pt x="104" y="81"/>
                  </a:cubicBezTo>
                  <a:cubicBezTo>
                    <a:pt x="99" y="81"/>
                    <a:pt x="95" y="81"/>
                    <a:pt x="90" y="81"/>
                  </a:cubicBezTo>
                  <a:cubicBezTo>
                    <a:pt x="89" y="81"/>
                    <a:pt x="89" y="81"/>
                    <a:pt x="88" y="81"/>
                  </a:cubicBezTo>
                  <a:cubicBezTo>
                    <a:pt x="88" y="68"/>
                    <a:pt x="88" y="68"/>
                    <a:pt x="88" y="68"/>
                  </a:cubicBezTo>
                  <a:cubicBezTo>
                    <a:pt x="89" y="68"/>
                    <a:pt x="89" y="68"/>
                    <a:pt x="90" y="68"/>
                  </a:cubicBezTo>
                  <a:cubicBezTo>
                    <a:pt x="95" y="68"/>
                    <a:pt x="99" y="68"/>
                    <a:pt x="104" y="68"/>
                  </a:cubicBezTo>
                  <a:close/>
                  <a:moveTo>
                    <a:pt x="80" y="68"/>
                  </a:moveTo>
                  <a:cubicBezTo>
                    <a:pt x="80" y="81"/>
                    <a:pt x="80" y="81"/>
                    <a:pt x="80" y="81"/>
                  </a:cubicBezTo>
                  <a:cubicBezTo>
                    <a:pt x="74" y="81"/>
                    <a:pt x="69" y="80"/>
                    <a:pt x="64" y="80"/>
                  </a:cubicBezTo>
                  <a:cubicBezTo>
                    <a:pt x="64" y="67"/>
                    <a:pt x="64" y="67"/>
                    <a:pt x="64" y="67"/>
                  </a:cubicBezTo>
                  <a:cubicBezTo>
                    <a:pt x="69" y="68"/>
                    <a:pt x="75" y="68"/>
                    <a:pt x="80" y="68"/>
                  </a:cubicBezTo>
                  <a:close/>
                  <a:moveTo>
                    <a:pt x="56" y="66"/>
                  </a:moveTo>
                  <a:cubicBezTo>
                    <a:pt x="56" y="79"/>
                    <a:pt x="56" y="79"/>
                    <a:pt x="56" y="79"/>
                  </a:cubicBezTo>
                  <a:cubicBezTo>
                    <a:pt x="53" y="79"/>
                    <a:pt x="51" y="78"/>
                    <a:pt x="48" y="78"/>
                  </a:cubicBezTo>
                  <a:cubicBezTo>
                    <a:pt x="48" y="65"/>
                    <a:pt x="48" y="65"/>
                    <a:pt x="48" y="65"/>
                  </a:cubicBezTo>
                  <a:cubicBezTo>
                    <a:pt x="51" y="65"/>
                    <a:pt x="53" y="66"/>
                    <a:pt x="56" y="66"/>
                  </a:cubicBezTo>
                  <a:close/>
                  <a:moveTo>
                    <a:pt x="40" y="63"/>
                  </a:moveTo>
                  <a:cubicBezTo>
                    <a:pt x="40" y="76"/>
                    <a:pt x="40" y="76"/>
                    <a:pt x="40" y="76"/>
                  </a:cubicBezTo>
                  <a:cubicBezTo>
                    <a:pt x="37" y="76"/>
                    <a:pt x="34" y="75"/>
                    <a:pt x="32" y="74"/>
                  </a:cubicBezTo>
                  <a:cubicBezTo>
                    <a:pt x="32" y="61"/>
                    <a:pt x="32" y="61"/>
                    <a:pt x="32" y="61"/>
                  </a:cubicBezTo>
                  <a:cubicBezTo>
                    <a:pt x="35" y="61"/>
                    <a:pt x="37" y="62"/>
                    <a:pt x="40" y="63"/>
                  </a:cubicBezTo>
                  <a:close/>
                  <a:moveTo>
                    <a:pt x="20" y="69"/>
                  </a:moveTo>
                  <a:cubicBezTo>
                    <a:pt x="20" y="56"/>
                    <a:pt x="20" y="56"/>
                    <a:pt x="20" y="56"/>
                  </a:cubicBezTo>
                  <a:cubicBezTo>
                    <a:pt x="21" y="57"/>
                    <a:pt x="23" y="57"/>
                    <a:pt x="24" y="58"/>
                  </a:cubicBezTo>
                  <a:cubicBezTo>
                    <a:pt x="24" y="71"/>
                    <a:pt x="24" y="71"/>
                    <a:pt x="24" y="71"/>
                  </a:cubicBezTo>
                  <a:cubicBezTo>
                    <a:pt x="23" y="71"/>
                    <a:pt x="21" y="70"/>
                    <a:pt x="20" y="69"/>
                  </a:cubicBezTo>
                  <a:close/>
                  <a:moveTo>
                    <a:pt x="12" y="64"/>
                  </a:moveTo>
                  <a:cubicBezTo>
                    <a:pt x="9" y="61"/>
                    <a:pt x="8" y="58"/>
                    <a:pt x="8" y="55"/>
                  </a:cubicBezTo>
                  <a:cubicBezTo>
                    <a:pt x="8" y="49"/>
                    <a:pt x="8" y="49"/>
                    <a:pt x="8" y="49"/>
                  </a:cubicBezTo>
                  <a:cubicBezTo>
                    <a:pt x="9" y="50"/>
                    <a:pt x="11" y="51"/>
                    <a:pt x="12" y="52"/>
                  </a:cubicBezTo>
                  <a:lnTo>
                    <a:pt x="12" y="64"/>
                  </a:lnTo>
                  <a:close/>
                  <a:moveTo>
                    <a:pt x="20" y="92"/>
                  </a:moveTo>
                  <a:cubicBezTo>
                    <a:pt x="21" y="93"/>
                    <a:pt x="23" y="94"/>
                    <a:pt x="24" y="95"/>
                  </a:cubicBezTo>
                  <a:cubicBezTo>
                    <a:pt x="24" y="107"/>
                    <a:pt x="24" y="107"/>
                    <a:pt x="24" y="107"/>
                  </a:cubicBezTo>
                  <a:cubicBezTo>
                    <a:pt x="21" y="104"/>
                    <a:pt x="20" y="101"/>
                    <a:pt x="20" y="98"/>
                  </a:cubicBezTo>
                  <a:lnTo>
                    <a:pt x="20" y="92"/>
                  </a:lnTo>
                  <a:close/>
                  <a:moveTo>
                    <a:pt x="12" y="151"/>
                  </a:moveTo>
                  <a:cubicBezTo>
                    <a:pt x="9" y="148"/>
                    <a:pt x="8" y="145"/>
                    <a:pt x="8" y="142"/>
                  </a:cubicBezTo>
                  <a:cubicBezTo>
                    <a:pt x="8" y="136"/>
                    <a:pt x="8" y="136"/>
                    <a:pt x="8" y="136"/>
                  </a:cubicBezTo>
                  <a:cubicBezTo>
                    <a:pt x="9" y="137"/>
                    <a:pt x="11" y="138"/>
                    <a:pt x="12" y="139"/>
                  </a:cubicBezTo>
                  <a:lnTo>
                    <a:pt x="12" y="151"/>
                  </a:lnTo>
                  <a:close/>
                  <a:moveTo>
                    <a:pt x="24" y="158"/>
                  </a:moveTo>
                  <a:cubicBezTo>
                    <a:pt x="23" y="158"/>
                    <a:pt x="21" y="157"/>
                    <a:pt x="20" y="156"/>
                  </a:cubicBezTo>
                  <a:cubicBezTo>
                    <a:pt x="20" y="143"/>
                    <a:pt x="20" y="143"/>
                    <a:pt x="20" y="143"/>
                  </a:cubicBezTo>
                  <a:cubicBezTo>
                    <a:pt x="21" y="144"/>
                    <a:pt x="23" y="145"/>
                    <a:pt x="24" y="145"/>
                  </a:cubicBezTo>
                  <a:lnTo>
                    <a:pt x="24" y="158"/>
                  </a:lnTo>
                  <a:close/>
                  <a:moveTo>
                    <a:pt x="40" y="163"/>
                  </a:moveTo>
                  <a:cubicBezTo>
                    <a:pt x="37" y="163"/>
                    <a:pt x="34" y="162"/>
                    <a:pt x="32" y="161"/>
                  </a:cubicBezTo>
                  <a:cubicBezTo>
                    <a:pt x="32" y="148"/>
                    <a:pt x="32" y="148"/>
                    <a:pt x="32" y="148"/>
                  </a:cubicBezTo>
                  <a:cubicBezTo>
                    <a:pt x="35" y="149"/>
                    <a:pt x="37" y="149"/>
                    <a:pt x="40" y="150"/>
                  </a:cubicBezTo>
                  <a:lnTo>
                    <a:pt x="40" y="163"/>
                  </a:lnTo>
                  <a:close/>
                  <a:moveTo>
                    <a:pt x="56" y="166"/>
                  </a:moveTo>
                  <a:cubicBezTo>
                    <a:pt x="53" y="166"/>
                    <a:pt x="51" y="165"/>
                    <a:pt x="48" y="165"/>
                  </a:cubicBezTo>
                  <a:cubicBezTo>
                    <a:pt x="48" y="152"/>
                    <a:pt x="48" y="152"/>
                    <a:pt x="48" y="152"/>
                  </a:cubicBezTo>
                  <a:cubicBezTo>
                    <a:pt x="51" y="152"/>
                    <a:pt x="53" y="153"/>
                    <a:pt x="56" y="153"/>
                  </a:cubicBezTo>
                  <a:lnTo>
                    <a:pt x="56" y="166"/>
                  </a:lnTo>
                  <a:close/>
                  <a:moveTo>
                    <a:pt x="80" y="168"/>
                  </a:moveTo>
                  <a:cubicBezTo>
                    <a:pt x="74" y="168"/>
                    <a:pt x="69" y="167"/>
                    <a:pt x="64" y="167"/>
                  </a:cubicBezTo>
                  <a:cubicBezTo>
                    <a:pt x="64" y="154"/>
                    <a:pt x="64" y="154"/>
                    <a:pt x="64" y="154"/>
                  </a:cubicBezTo>
                  <a:cubicBezTo>
                    <a:pt x="69" y="155"/>
                    <a:pt x="75" y="155"/>
                    <a:pt x="80" y="155"/>
                  </a:cubicBezTo>
                  <a:lnTo>
                    <a:pt x="80" y="168"/>
                  </a:lnTo>
                  <a:close/>
                  <a:moveTo>
                    <a:pt x="104" y="168"/>
                  </a:moveTo>
                  <a:cubicBezTo>
                    <a:pt x="99" y="168"/>
                    <a:pt x="95" y="168"/>
                    <a:pt x="90" y="168"/>
                  </a:cubicBezTo>
                  <a:cubicBezTo>
                    <a:pt x="89" y="168"/>
                    <a:pt x="89" y="168"/>
                    <a:pt x="88" y="168"/>
                  </a:cubicBezTo>
                  <a:cubicBezTo>
                    <a:pt x="88" y="156"/>
                    <a:pt x="88" y="156"/>
                    <a:pt x="88" y="156"/>
                  </a:cubicBezTo>
                  <a:cubicBezTo>
                    <a:pt x="89" y="156"/>
                    <a:pt x="89" y="156"/>
                    <a:pt x="90" y="156"/>
                  </a:cubicBezTo>
                  <a:cubicBezTo>
                    <a:pt x="95" y="156"/>
                    <a:pt x="99" y="155"/>
                    <a:pt x="104" y="155"/>
                  </a:cubicBezTo>
                  <a:lnTo>
                    <a:pt x="104" y="168"/>
                  </a:lnTo>
                  <a:close/>
                  <a:moveTo>
                    <a:pt x="132" y="165"/>
                  </a:moveTo>
                  <a:cubicBezTo>
                    <a:pt x="126" y="166"/>
                    <a:pt x="119" y="167"/>
                    <a:pt x="112" y="167"/>
                  </a:cubicBezTo>
                  <a:cubicBezTo>
                    <a:pt x="112" y="155"/>
                    <a:pt x="112" y="155"/>
                    <a:pt x="112" y="155"/>
                  </a:cubicBezTo>
                  <a:cubicBezTo>
                    <a:pt x="119" y="154"/>
                    <a:pt x="126" y="153"/>
                    <a:pt x="132" y="152"/>
                  </a:cubicBezTo>
                  <a:lnTo>
                    <a:pt x="132" y="165"/>
                  </a:lnTo>
                  <a:close/>
                  <a:moveTo>
                    <a:pt x="148" y="161"/>
                  </a:moveTo>
                  <a:cubicBezTo>
                    <a:pt x="146" y="162"/>
                    <a:pt x="143" y="163"/>
                    <a:pt x="140" y="163"/>
                  </a:cubicBezTo>
                  <a:cubicBezTo>
                    <a:pt x="140" y="150"/>
                    <a:pt x="140" y="150"/>
                    <a:pt x="140" y="150"/>
                  </a:cubicBezTo>
                  <a:cubicBezTo>
                    <a:pt x="143" y="149"/>
                    <a:pt x="145" y="149"/>
                    <a:pt x="148" y="148"/>
                  </a:cubicBezTo>
                  <a:lnTo>
                    <a:pt x="148" y="161"/>
                  </a:lnTo>
                  <a:close/>
                  <a:moveTo>
                    <a:pt x="160" y="156"/>
                  </a:moveTo>
                  <a:cubicBezTo>
                    <a:pt x="159" y="157"/>
                    <a:pt x="157" y="158"/>
                    <a:pt x="156" y="158"/>
                  </a:cubicBezTo>
                  <a:cubicBezTo>
                    <a:pt x="156" y="145"/>
                    <a:pt x="156" y="145"/>
                    <a:pt x="156" y="145"/>
                  </a:cubicBezTo>
                  <a:cubicBezTo>
                    <a:pt x="157" y="145"/>
                    <a:pt x="159" y="144"/>
                    <a:pt x="160" y="143"/>
                  </a:cubicBezTo>
                  <a:lnTo>
                    <a:pt x="160" y="156"/>
                  </a:lnTo>
                  <a:close/>
                  <a:moveTo>
                    <a:pt x="172" y="142"/>
                  </a:moveTo>
                  <a:cubicBezTo>
                    <a:pt x="172" y="145"/>
                    <a:pt x="171" y="148"/>
                    <a:pt x="168" y="151"/>
                  </a:cubicBezTo>
                  <a:cubicBezTo>
                    <a:pt x="168" y="139"/>
                    <a:pt x="168" y="139"/>
                    <a:pt x="168" y="139"/>
                  </a:cubicBezTo>
                  <a:cubicBezTo>
                    <a:pt x="169" y="138"/>
                    <a:pt x="171" y="137"/>
                    <a:pt x="172" y="136"/>
                  </a:cubicBezTo>
                  <a:lnTo>
                    <a:pt x="172" y="142"/>
                  </a:lnTo>
                  <a:close/>
                  <a:moveTo>
                    <a:pt x="172" y="121"/>
                  </a:moveTo>
                  <a:cubicBezTo>
                    <a:pt x="172" y="134"/>
                    <a:pt x="138" y="148"/>
                    <a:pt x="90" y="148"/>
                  </a:cubicBezTo>
                  <a:cubicBezTo>
                    <a:pt x="42" y="148"/>
                    <a:pt x="8" y="134"/>
                    <a:pt x="8" y="121"/>
                  </a:cubicBezTo>
                  <a:cubicBezTo>
                    <a:pt x="8" y="118"/>
                    <a:pt x="11" y="114"/>
                    <a:pt x="17" y="110"/>
                  </a:cubicBezTo>
                  <a:cubicBezTo>
                    <a:pt x="30" y="125"/>
                    <a:pt x="67" y="132"/>
                    <a:pt x="102" y="132"/>
                  </a:cubicBezTo>
                  <a:cubicBezTo>
                    <a:pt x="128" y="132"/>
                    <a:pt x="154" y="129"/>
                    <a:pt x="172" y="121"/>
                  </a:cubicBezTo>
                  <a:cubicBezTo>
                    <a:pt x="172" y="121"/>
                    <a:pt x="172" y="121"/>
                    <a:pt x="172" y="121"/>
                  </a:cubicBezTo>
                  <a:close/>
                  <a:moveTo>
                    <a:pt x="32" y="113"/>
                  </a:moveTo>
                  <a:cubicBezTo>
                    <a:pt x="32" y="100"/>
                    <a:pt x="32" y="100"/>
                    <a:pt x="32" y="100"/>
                  </a:cubicBezTo>
                  <a:cubicBezTo>
                    <a:pt x="33" y="100"/>
                    <a:pt x="35" y="101"/>
                    <a:pt x="36" y="101"/>
                  </a:cubicBezTo>
                  <a:cubicBezTo>
                    <a:pt x="36" y="115"/>
                    <a:pt x="36" y="115"/>
                    <a:pt x="36" y="115"/>
                  </a:cubicBezTo>
                  <a:cubicBezTo>
                    <a:pt x="35" y="114"/>
                    <a:pt x="33" y="113"/>
                    <a:pt x="32" y="113"/>
                  </a:cubicBezTo>
                  <a:close/>
                  <a:moveTo>
                    <a:pt x="44" y="117"/>
                  </a:moveTo>
                  <a:cubicBezTo>
                    <a:pt x="44" y="104"/>
                    <a:pt x="44" y="104"/>
                    <a:pt x="44" y="104"/>
                  </a:cubicBezTo>
                  <a:cubicBezTo>
                    <a:pt x="47" y="105"/>
                    <a:pt x="49" y="105"/>
                    <a:pt x="52" y="106"/>
                  </a:cubicBezTo>
                  <a:cubicBezTo>
                    <a:pt x="52" y="119"/>
                    <a:pt x="52" y="119"/>
                    <a:pt x="52" y="119"/>
                  </a:cubicBezTo>
                  <a:cubicBezTo>
                    <a:pt x="49" y="119"/>
                    <a:pt x="46" y="118"/>
                    <a:pt x="44" y="117"/>
                  </a:cubicBezTo>
                  <a:close/>
                  <a:moveTo>
                    <a:pt x="60" y="121"/>
                  </a:moveTo>
                  <a:cubicBezTo>
                    <a:pt x="60" y="108"/>
                    <a:pt x="60" y="108"/>
                    <a:pt x="60" y="108"/>
                  </a:cubicBezTo>
                  <a:cubicBezTo>
                    <a:pt x="63" y="108"/>
                    <a:pt x="65" y="109"/>
                    <a:pt x="68" y="109"/>
                  </a:cubicBezTo>
                  <a:cubicBezTo>
                    <a:pt x="68" y="122"/>
                    <a:pt x="68" y="122"/>
                    <a:pt x="68" y="122"/>
                  </a:cubicBezTo>
                  <a:cubicBezTo>
                    <a:pt x="65" y="122"/>
                    <a:pt x="63" y="121"/>
                    <a:pt x="60" y="121"/>
                  </a:cubicBezTo>
                  <a:close/>
                  <a:moveTo>
                    <a:pt x="76" y="123"/>
                  </a:moveTo>
                  <a:cubicBezTo>
                    <a:pt x="76" y="110"/>
                    <a:pt x="76" y="110"/>
                    <a:pt x="76" y="110"/>
                  </a:cubicBezTo>
                  <a:cubicBezTo>
                    <a:pt x="81" y="111"/>
                    <a:pt x="87" y="111"/>
                    <a:pt x="92" y="111"/>
                  </a:cubicBezTo>
                  <a:cubicBezTo>
                    <a:pt x="92" y="124"/>
                    <a:pt x="92" y="124"/>
                    <a:pt x="92" y="124"/>
                  </a:cubicBezTo>
                  <a:cubicBezTo>
                    <a:pt x="86" y="124"/>
                    <a:pt x="81" y="124"/>
                    <a:pt x="76" y="123"/>
                  </a:cubicBezTo>
                  <a:close/>
                  <a:moveTo>
                    <a:pt x="100" y="124"/>
                  </a:moveTo>
                  <a:cubicBezTo>
                    <a:pt x="100" y="112"/>
                    <a:pt x="100" y="112"/>
                    <a:pt x="100" y="112"/>
                  </a:cubicBezTo>
                  <a:cubicBezTo>
                    <a:pt x="101" y="112"/>
                    <a:pt x="101" y="112"/>
                    <a:pt x="102" y="112"/>
                  </a:cubicBezTo>
                  <a:cubicBezTo>
                    <a:pt x="107" y="112"/>
                    <a:pt x="111" y="112"/>
                    <a:pt x="116" y="111"/>
                  </a:cubicBezTo>
                  <a:cubicBezTo>
                    <a:pt x="116" y="124"/>
                    <a:pt x="116" y="124"/>
                    <a:pt x="116" y="124"/>
                  </a:cubicBezTo>
                  <a:cubicBezTo>
                    <a:pt x="111" y="124"/>
                    <a:pt x="107" y="124"/>
                    <a:pt x="102" y="124"/>
                  </a:cubicBezTo>
                  <a:cubicBezTo>
                    <a:pt x="101" y="124"/>
                    <a:pt x="101" y="124"/>
                    <a:pt x="100" y="124"/>
                  </a:cubicBezTo>
                  <a:close/>
                  <a:moveTo>
                    <a:pt x="124" y="123"/>
                  </a:moveTo>
                  <a:cubicBezTo>
                    <a:pt x="124" y="111"/>
                    <a:pt x="124" y="111"/>
                    <a:pt x="124" y="111"/>
                  </a:cubicBezTo>
                  <a:cubicBezTo>
                    <a:pt x="131" y="110"/>
                    <a:pt x="138" y="109"/>
                    <a:pt x="144" y="108"/>
                  </a:cubicBezTo>
                  <a:cubicBezTo>
                    <a:pt x="144" y="121"/>
                    <a:pt x="144" y="121"/>
                    <a:pt x="144" y="121"/>
                  </a:cubicBezTo>
                  <a:cubicBezTo>
                    <a:pt x="138" y="122"/>
                    <a:pt x="131" y="123"/>
                    <a:pt x="124" y="123"/>
                  </a:cubicBezTo>
                  <a:close/>
                  <a:moveTo>
                    <a:pt x="152" y="119"/>
                  </a:moveTo>
                  <a:cubicBezTo>
                    <a:pt x="152" y="106"/>
                    <a:pt x="152" y="106"/>
                    <a:pt x="152" y="106"/>
                  </a:cubicBezTo>
                  <a:cubicBezTo>
                    <a:pt x="155" y="105"/>
                    <a:pt x="157" y="105"/>
                    <a:pt x="160" y="104"/>
                  </a:cubicBezTo>
                  <a:cubicBezTo>
                    <a:pt x="160" y="117"/>
                    <a:pt x="160" y="117"/>
                    <a:pt x="160" y="117"/>
                  </a:cubicBezTo>
                  <a:cubicBezTo>
                    <a:pt x="158" y="118"/>
                    <a:pt x="155" y="119"/>
                    <a:pt x="152" y="119"/>
                  </a:cubicBezTo>
                  <a:close/>
                  <a:moveTo>
                    <a:pt x="172" y="113"/>
                  </a:moveTo>
                  <a:cubicBezTo>
                    <a:pt x="171" y="113"/>
                    <a:pt x="169" y="114"/>
                    <a:pt x="168" y="115"/>
                  </a:cubicBezTo>
                  <a:cubicBezTo>
                    <a:pt x="168" y="101"/>
                    <a:pt x="168" y="101"/>
                    <a:pt x="168" y="101"/>
                  </a:cubicBezTo>
                  <a:cubicBezTo>
                    <a:pt x="169" y="101"/>
                    <a:pt x="171" y="100"/>
                    <a:pt x="172" y="100"/>
                  </a:cubicBezTo>
                  <a:lnTo>
                    <a:pt x="172" y="113"/>
                  </a:lnTo>
                  <a:close/>
                  <a:moveTo>
                    <a:pt x="184" y="98"/>
                  </a:moveTo>
                  <a:cubicBezTo>
                    <a:pt x="184" y="101"/>
                    <a:pt x="183" y="104"/>
                    <a:pt x="180" y="107"/>
                  </a:cubicBezTo>
                  <a:cubicBezTo>
                    <a:pt x="180" y="95"/>
                    <a:pt x="180" y="95"/>
                    <a:pt x="180" y="95"/>
                  </a:cubicBezTo>
                  <a:cubicBezTo>
                    <a:pt x="181" y="94"/>
                    <a:pt x="183" y="93"/>
                    <a:pt x="184" y="92"/>
                  </a:cubicBezTo>
                  <a:lnTo>
                    <a:pt x="184" y="98"/>
                  </a:lnTo>
                  <a:close/>
                  <a:moveTo>
                    <a:pt x="102" y="104"/>
                  </a:moveTo>
                  <a:cubicBezTo>
                    <a:pt x="54" y="104"/>
                    <a:pt x="20" y="90"/>
                    <a:pt x="20" y="78"/>
                  </a:cubicBezTo>
                  <a:cubicBezTo>
                    <a:pt x="20" y="77"/>
                    <a:pt x="20" y="77"/>
                    <a:pt x="20" y="76"/>
                  </a:cubicBezTo>
                  <a:cubicBezTo>
                    <a:pt x="38" y="84"/>
                    <a:pt x="64" y="88"/>
                    <a:pt x="90" y="88"/>
                  </a:cubicBezTo>
                  <a:cubicBezTo>
                    <a:pt x="125" y="88"/>
                    <a:pt x="162" y="81"/>
                    <a:pt x="175" y="66"/>
                  </a:cubicBezTo>
                  <a:cubicBezTo>
                    <a:pt x="181" y="70"/>
                    <a:pt x="184" y="74"/>
                    <a:pt x="184" y="78"/>
                  </a:cubicBezTo>
                  <a:cubicBezTo>
                    <a:pt x="184" y="90"/>
                    <a:pt x="150" y="104"/>
                    <a:pt x="102" y="104"/>
                  </a:cubicBezTo>
                  <a:close/>
                </a:path>
              </a:pathLst>
            </a:custGeom>
            <a:solidFill>
              <a:schemeClr val="accent5"/>
            </a:solidFill>
            <a:ln>
              <a:noFill/>
            </a:ln>
            <a:effectLst>
              <a:outerShdw blurRad="190500" sx="102000" sy="102000" algn="ctr" rotWithShape="0">
                <a:schemeClr val="accent5">
                  <a:alpha val="40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4593771" y="3222170"/>
            <a:ext cx="3004457" cy="2220607"/>
            <a:chOff x="4593772" y="3222170"/>
            <a:chExt cx="3004457" cy="2220607"/>
          </a:xfrm>
        </p:grpSpPr>
        <p:sp>
          <p:nvSpPr>
            <p:cNvPr id="8" name="Rounded Rectangle 7"/>
            <p:cNvSpPr/>
            <p:nvPr/>
          </p:nvSpPr>
          <p:spPr>
            <a:xfrm>
              <a:off x="4593772" y="3222170"/>
              <a:ext cx="3004457" cy="2220607"/>
            </a:xfrm>
            <a:prstGeom prst="roundRect">
              <a:avLst>
                <a:gd name="adj" fmla="val 4902"/>
              </a:avLst>
            </a:prstGeom>
            <a:solidFill>
              <a:schemeClr val="accent3"/>
            </a:solidFill>
            <a:ln>
              <a:noFill/>
            </a:ln>
            <a:effectLst>
              <a:outerShdw blurRad="673100" dist="698500" dir="5400000" sx="80000" sy="80000" algn="t" rotWithShape="0">
                <a:schemeClr val="accent3">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4988866" y="4587475"/>
              <a:ext cx="2214269" cy="572464"/>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15" name="TextBox 14"/>
            <p:cNvSpPr txBox="1"/>
            <p:nvPr/>
          </p:nvSpPr>
          <p:spPr>
            <a:xfrm>
              <a:off x="5346769" y="4248921"/>
              <a:ext cx="1498462"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Project 02</a:t>
              </a:r>
            </a:p>
          </p:txBody>
        </p:sp>
        <p:sp>
          <p:nvSpPr>
            <p:cNvPr id="16" name="Freeform 46"/>
            <p:cNvSpPr>
              <a:spLocks noEditPoints="1"/>
            </p:cNvSpPr>
            <p:nvPr/>
          </p:nvSpPr>
          <p:spPr bwMode="auto">
            <a:xfrm>
              <a:off x="5834062" y="3573448"/>
              <a:ext cx="523876" cy="502444"/>
            </a:xfrm>
            <a:custGeom>
              <a:avLst/>
              <a:gdLst>
                <a:gd name="T0" fmla="*/ 218 w 224"/>
                <a:gd name="T1" fmla="*/ 65 h 215"/>
                <a:gd name="T2" fmla="*/ 204 w 224"/>
                <a:gd name="T3" fmla="*/ 64 h 215"/>
                <a:gd name="T4" fmla="*/ 154 w 224"/>
                <a:gd name="T5" fmla="*/ 20 h 215"/>
                <a:gd name="T6" fmla="*/ 132 w 224"/>
                <a:gd name="T7" fmla="*/ 17 h 215"/>
                <a:gd name="T8" fmla="*/ 104 w 224"/>
                <a:gd name="T9" fmla="*/ 0 h 215"/>
                <a:gd name="T10" fmla="*/ 96 w 224"/>
                <a:gd name="T11" fmla="*/ 54 h 215"/>
                <a:gd name="T12" fmla="*/ 104 w 224"/>
                <a:gd name="T13" fmla="*/ 64 h 215"/>
                <a:gd name="T14" fmla="*/ 76 w 224"/>
                <a:gd name="T15" fmla="*/ 68 h 215"/>
                <a:gd name="T16" fmla="*/ 215 w 224"/>
                <a:gd name="T17" fmla="*/ 72 h 215"/>
                <a:gd name="T18" fmla="*/ 71 w 224"/>
                <a:gd name="T19" fmla="*/ 164 h 215"/>
                <a:gd name="T20" fmla="*/ 37 w 224"/>
                <a:gd name="T21" fmla="*/ 56 h 215"/>
                <a:gd name="T22" fmla="*/ 32 w 224"/>
                <a:gd name="T23" fmla="*/ 52 h 215"/>
                <a:gd name="T24" fmla="*/ 0 w 224"/>
                <a:gd name="T25" fmla="*/ 56 h 215"/>
                <a:gd name="T26" fmla="*/ 30 w 224"/>
                <a:gd name="T27" fmla="*/ 60 h 215"/>
                <a:gd name="T28" fmla="*/ 65 w 224"/>
                <a:gd name="T29" fmla="*/ 168 h 215"/>
                <a:gd name="T30" fmla="*/ 204 w 224"/>
                <a:gd name="T31" fmla="*/ 172 h 215"/>
                <a:gd name="T32" fmla="*/ 211 w 224"/>
                <a:gd name="T33" fmla="*/ 168 h 215"/>
                <a:gd name="T34" fmla="*/ 221 w 224"/>
                <a:gd name="T35" fmla="*/ 64 h 215"/>
                <a:gd name="T36" fmla="*/ 124 w 224"/>
                <a:gd name="T37" fmla="*/ 8 h 215"/>
                <a:gd name="T38" fmla="*/ 112 w 224"/>
                <a:gd name="T39" fmla="*/ 37 h 215"/>
                <a:gd name="T40" fmla="*/ 166 w 224"/>
                <a:gd name="T41" fmla="*/ 64 h 215"/>
                <a:gd name="T42" fmla="*/ 107 w 224"/>
                <a:gd name="T43" fmla="*/ 53 h 215"/>
                <a:gd name="T44" fmla="*/ 176 w 224"/>
                <a:gd name="T45" fmla="*/ 53 h 215"/>
                <a:gd name="T46" fmla="*/ 196 w 224"/>
                <a:gd name="T47" fmla="*/ 64 h 215"/>
                <a:gd name="T48" fmla="*/ 185 w 224"/>
                <a:gd name="T49" fmla="*/ 56 h 215"/>
                <a:gd name="T50" fmla="*/ 187 w 224"/>
                <a:gd name="T51" fmla="*/ 53 h 215"/>
                <a:gd name="T52" fmla="*/ 164 w 224"/>
                <a:gd name="T53" fmla="*/ 28 h 215"/>
                <a:gd name="T54" fmla="*/ 196 w 224"/>
                <a:gd name="T55" fmla="*/ 64 h 215"/>
                <a:gd name="T56" fmla="*/ 148 w 224"/>
                <a:gd name="T57" fmla="*/ 104 h 215"/>
                <a:gd name="T58" fmla="*/ 140 w 224"/>
                <a:gd name="T59" fmla="*/ 104 h 215"/>
                <a:gd name="T60" fmla="*/ 144 w 224"/>
                <a:gd name="T61" fmla="*/ 140 h 215"/>
                <a:gd name="T62" fmla="*/ 168 w 224"/>
                <a:gd name="T63" fmla="*/ 136 h 215"/>
                <a:gd name="T64" fmla="*/ 164 w 224"/>
                <a:gd name="T65" fmla="*/ 100 h 215"/>
                <a:gd name="T66" fmla="*/ 160 w 224"/>
                <a:gd name="T67" fmla="*/ 136 h 215"/>
                <a:gd name="T68" fmla="*/ 168 w 224"/>
                <a:gd name="T69" fmla="*/ 136 h 215"/>
                <a:gd name="T70" fmla="*/ 188 w 224"/>
                <a:gd name="T71" fmla="*/ 104 h 215"/>
                <a:gd name="T72" fmla="*/ 180 w 224"/>
                <a:gd name="T73" fmla="*/ 104 h 215"/>
                <a:gd name="T74" fmla="*/ 184 w 224"/>
                <a:gd name="T75" fmla="*/ 140 h 215"/>
                <a:gd name="T76" fmla="*/ 88 w 224"/>
                <a:gd name="T77" fmla="*/ 136 h 215"/>
                <a:gd name="T78" fmla="*/ 84 w 224"/>
                <a:gd name="T79" fmla="*/ 100 h 215"/>
                <a:gd name="T80" fmla="*/ 80 w 224"/>
                <a:gd name="T81" fmla="*/ 136 h 215"/>
                <a:gd name="T82" fmla="*/ 88 w 224"/>
                <a:gd name="T83" fmla="*/ 136 h 215"/>
                <a:gd name="T84" fmla="*/ 108 w 224"/>
                <a:gd name="T85" fmla="*/ 104 h 215"/>
                <a:gd name="T86" fmla="*/ 100 w 224"/>
                <a:gd name="T87" fmla="*/ 104 h 215"/>
                <a:gd name="T88" fmla="*/ 104 w 224"/>
                <a:gd name="T89" fmla="*/ 140 h 215"/>
                <a:gd name="T90" fmla="*/ 128 w 224"/>
                <a:gd name="T91" fmla="*/ 136 h 215"/>
                <a:gd name="T92" fmla="*/ 124 w 224"/>
                <a:gd name="T93" fmla="*/ 100 h 215"/>
                <a:gd name="T94" fmla="*/ 120 w 224"/>
                <a:gd name="T95" fmla="*/ 136 h 215"/>
                <a:gd name="T96" fmla="*/ 128 w 224"/>
                <a:gd name="T97" fmla="*/ 136 h 215"/>
                <a:gd name="T98" fmla="*/ 74 w 224"/>
                <a:gd name="T99" fmla="*/ 195 h 215"/>
                <a:gd name="T100" fmla="*/ 115 w 224"/>
                <a:gd name="T101" fmla="*/ 195 h 215"/>
                <a:gd name="T102" fmla="*/ 95 w 224"/>
                <a:gd name="T103" fmla="*/ 207 h 215"/>
                <a:gd name="T104" fmla="*/ 95 w 224"/>
                <a:gd name="T105" fmla="*/ 183 h 215"/>
                <a:gd name="T106" fmla="*/ 95 w 224"/>
                <a:gd name="T107" fmla="*/ 207 h 215"/>
                <a:gd name="T108" fmla="*/ 163 w 224"/>
                <a:gd name="T109" fmla="*/ 195 h 215"/>
                <a:gd name="T110" fmla="*/ 204 w 224"/>
                <a:gd name="T111" fmla="*/ 195 h 215"/>
                <a:gd name="T112" fmla="*/ 183 w 224"/>
                <a:gd name="T113" fmla="*/ 207 h 215"/>
                <a:gd name="T114" fmla="*/ 183 w 224"/>
                <a:gd name="T115" fmla="*/ 183 h 215"/>
                <a:gd name="T116" fmla="*/ 183 w 224"/>
                <a:gd name="T117" fmla="*/ 2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15">
                  <a:moveTo>
                    <a:pt x="221" y="64"/>
                  </a:moveTo>
                  <a:cubicBezTo>
                    <a:pt x="220" y="64"/>
                    <a:pt x="219" y="65"/>
                    <a:pt x="218" y="65"/>
                  </a:cubicBezTo>
                  <a:cubicBezTo>
                    <a:pt x="218" y="65"/>
                    <a:pt x="217" y="64"/>
                    <a:pt x="216" y="64"/>
                  </a:cubicBezTo>
                  <a:cubicBezTo>
                    <a:pt x="204" y="64"/>
                    <a:pt x="204" y="64"/>
                    <a:pt x="204" y="64"/>
                  </a:cubicBezTo>
                  <a:cubicBezTo>
                    <a:pt x="204" y="20"/>
                    <a:pt x="204" y="20"/>
                    <a:pt x="204" y="20"/>
                  </a:cubicBezTo>
                  <a:cubicBezTo>
                    <a:pt x="154" y="20"/>
                    <a:pt x="154" y="20"/>
                    <a:pt x="154" y="20"/>
                  </a:cubicBezTo>
                  <a:cubicBezTo>
                    <a:pt x="141" y="8"/>
                    <a:pt x="141" y="8"/>
                    <a:pt x="141" y="8"/>
                  </a:cubicBezTo>
                  <a:cubicBezTo>
                    <a:pt x="132" y="17"/>
                    <a:pt x="132" y="17"/>
                    <a:pt x="132" y="17"/>
                  </a:cubicBezTo>
                  <a:cubicBezTo>
                    <a:pt x="132" y="0"/>
                    <a:pt x="132" y="0"/>
                    <a:pt x="132" y="0"/>
                  </a:cubicBezTo>
                  <a:cubicBezTo>
                    <a:pt x="104" y="0"/>
                    <a:pt x="104" y="0"/>
                    <a:pt x="104" y="0"/>
                  </a:cubicBezTo>
                  <a:cubicBezTo>
                    <a:pt x="104" y="45"/>
                    <a:pt x="104" y="45"/>
                    <a:pt x="104" y="45"/>
                  </a:cubicBezTo>
                  <a:cubicBezTo>
                    <a:pt x="96" y="54"/>
                    <a:pt x="96" y="54"/>
                    <a:pt x="96" y="54"/>
                  </a:cubicBezTo>
                  <a:cubicBezTo>
                    <a:pt x="104" y="62"/>
                    <a:pt x="104" y="62"/>
                    <a:pt x="104" y="62"/>
                  </a:cubicBezTo>
                  <a:cubicBezTo>
                    <a:pt x="104" y="64"/>
                    <a:pt x="104" y="64"/>
                    <a:pt x="104" y="64"/>
                  </a:cubicBezTo>
                  <a:cubicBezTo>
                    <a:pt x="80" y="64"/>
                    <a:pt x="80" y="64"/>
                    <a:pt x="80" y="64"/>
                  </a:cubicBezTo>
                  <a:cubicBezTo>
                    <a:pt x="78" y="64"/>
                    <a:pt x="76" y="66"/>
                    <a:pt x="76" y="68"/>
                  </a:cubicBezTo>
                  <a:cubicBezTo>
                    <a:pt x="76" y="70"/>
                    <a:pt x="78" y="72"/>
                    <a:pt x="80" y="72"/>
                  </a:cubicBezTo>
                  <a:cubicBezTo>
                    <a:pt x="215" y="72"/>
                    <a:pt x="215" y="72"/>
                    <a:pt x="215" y="72"/>
                  </a:cubicBezTo>
                  <a:cubicBezTo>
                    <a:pt x="203" y="164"/>
                    <a:pt x="203" y="164"/>
                    <a:pt x="203" y="164"/>
                  </a:cubicBezTo>
                  <a:cubicBezTo>
                    <a:pt x="71" y="164"/>
                    <a:pt x="71" y="164"/>
                    <a:pt x="71" y="164"/>
                  </a:cubicBezTo>
                  <a:cubicBezTo>
                    <a:pt x="71" y="164"/>
                    <a:pt x="71" y="164"/>
                    <a:pt x="71" y="164"/>
                  </a:cubicBezTo>
                  <a:cubicBezTo>
                    <a:pt x="37" y="56"/>
                    <a:pt x="37" y="56"/>
                    <a:pt x="37" y="56"/>
                  </a:cubicBezTo>
                  <a:cubicBezTo>
                    <a:pt x="36" y="55"/>
                    <a:pt x="36" y="54"/>
                    <a:pt x="35" y="54"/>
                  </a:cubicBezTo>
                  <a:cubicBezTo>
                    <a:pt x="34" y="53"/>
                    <a:pt x="33" y="52"/>
                    <a:pt x="32" y="52"/>
                  </a:cubicBezTo>
                  <a:cubicBezTo>
                    <a:pt x="4" y="52"/>
                    <a:pt x="4" y="52"/>
                    <a:pt x="4" y="52"/>
                  </a:cubicBezTo>
                  <a:cubicBezTo>
                    <a:pt x="2" y="52"/>
                    <a:pt x="0" y="54"/>
                    <a:pt x="0" y="56"/>
                  </a:cubicBezTo>
                  <a:cubicBezTo>
                    <a:pt x="0" y="59"/>
                    <a:pt x="2" y="60"/>
                    <a:pt x="4" y="60"/>
                  </a:cubicBezTo>
                  <a:cubicBezTo>
                    <a:pt x="30" y="60"/>
                    <a:pt x="30" y="60"/>
                    <a:pt x="30" y="60"/>
                  </a:cubicBezTo>
                  <a:cubicBezTo>
                    <a:pt x="64" y="166"/>
                    <a:pt x="64" y="166"/>
                    <a:pt x="64" y="166"/>
                  </a:cubicBezTo>
                  <a:cubicBezTo>
                    <a:pt x="64" y="167"/>
                    <a:pt x="64" y="168"/>
                    <a:pt x="65" y="168"/>
                  </a:cubicBezTo>
                  <a:cubicBezTo>
                    <a:pt x="65" y="170"/>
                    <a:pt x="66" y="172"/>
                    <a:pt x="68" y="172"/>
                  </a:cubicBezTo>
                  <a:cubicBezTo>
                    <a:pt x="204" y="172"/>
                    <a:pt x="204" y="172"/>
                    <a:pt x="204" y="172"/>
                  </a:cubicBezTo>
                  <a:cubicBezTo>
                    <a:pt x="205" y="172"/>
                    <a:pt x="207" y="172"/>
                    <a:pt x="208" y="171"/>
                  </a:cubicBezTo>
                  <a:cubicBezTo>
                    <a:pt x="209" y="170"/>
                    <a:pt x="210" y="169"/>
                    <a:pt x="211" y="168"/>
                  </a:cubicBezTo>
                  <a:cubicBezTo>
                    <a:pt x="224" y="69"/>
                    <a:pt x="224" y="69"/>
                    <a:pt x="224" y="69"/>
                  </a:cubicBezTo>
                  <a:cubicBezTo>
                    <a:pt x="224" y="67"/>
                    <a:pt x="223" y="65"/>
                    <a:pt x="221" y="64"/>
                  </a:cubicBezTo>
                  <a:close/>
                  <a:moveTo>
                    <a:pt x="112" y="8"/>
                  </a:moveTo>
                  <a:cubicBezTo>
                    <a:pt x="124" y="8"/>
                    <a:pt x="124" y="8"/>
                    <a:pt x="124" y="8"/>
                  </a:cubicBezTo>
                  <a:cubicBezTo>
                    <a:pt x="124" y="25"/>
                    <a:pt x="124" y="25"/>
                    <a:pt x="124" y="25"/>
                  </a:cubicBezTo>
                  <a:cubicBezTo>
                    <a:pt x="112" y="37"/>
                    <a:pt x="112" y="37"/>
                    <a:pt x="112" y="37"/>
                  </a:cubicBezTo>
                  <a:lnTo>
                    <a:pt x="112" y="8"/>
                  </a:lnTo>
                  <a:close/>
                  <a:moveTo>
                    <a:pt x="166" y="64"/>
                  </a:moveTo>
                  <a:cubicBezTo>
                    <a:pt x="118" y="64"/>
                    <a:pt x="118" y="64"/>
                    <a:pt x="118" y="64"/>
                  </a:cubicBezTo>
                  <a:cubicBezTo>
                    <a:pt x="107" y="53"/>
                    <a:pt x="107" y="53"/>
                    <a:pt x="107" y="53"/>
                  </a:cubicBezTo>
                  <a:cubicBezTo>
                    <a:pt x="141" y="19"/>
                    <a:pt x="141" y="19"/>
                    <a:pt x="141" y="19"/>
                  </a:cubicBezTo>
                  <a:cubicBezTo>
                    <a:pt x="176" y="53"/>
                    <a:pt x="176" y="53"/>
                    <a:pt x="176" y="53"/>
                  </a:cubicBezTo>
                  <a:lnTo>
                    <a:pt x="166" y="64"/>
                  </a:lnTo>
                  <a:close/>
                  <a:moveTo>
                    <a:pt x="196" y="64"/>
                  </a:moveTo>
                  <a:cubicBezTo>
                    <a:pt x="180" y="64"/>
                    <a:pt x="180" y="64"/>
                    <a:pt x="180" y="64"/>
                  </a:cubicBezTo>
                  <a:cubicBezTo>
                    <a:pt x="185" y="56"/>
                    <a:pt x="185" y="56"/>
                    <a:pt x="185" y="56"/>
                  </a:cubicBezTo>
                  <a:cubicBezTo>
                    <a:pt x="187" y="54"/>
                    <a:pt x="187" y="54"/>
                    <a:pt x="187" y="54"/>
                  </a:cubicBezTo>
                  <a:cubicBezTo>
                    <a:pt x="187" y="53"/>
                    <a:pt x="187" y="53"/>
                    <a:pt x="187" y="53"/>
                  </a:cubicBezTo>
                  <a:cubicBezTo>
                    <a:pt x="187" y="52"/>
                    <a:pt x="187" y="52"/>
                    <a:pt x="187" y="52"/>
                  </a:cubicBezTo>
                  <a:cubicBezTo>
                    <a:pt x="164" y="28"/>
                    <a:pt x="164" y="28"/>
                    <a:pt x="164" y="28"/>
                  </a:cubicBezTo>
                  <a:cubicBezTo>
                    <a:pt x="196" y="28"/>
                    <a:pt x="196" y="28"/>
                    <a:pt x="196" y="28"/>
                  </a:cubicBezTo>
                  <a:lnTo>
                    <a:pt x="196" y="64"/>
                  </a:lnTo>
                  <a:close/>
                  <a:moveTo>
                    <a:pt x="148" y="136"/>
                  </a:moveTo>
                  <a:cubicBezTo>
                    <a:pt x="148" y="104"/>
                    <a:pt x="148" y="104"/>
                    <a:pt x="148" y="104"/>
                  </a:cubicBezTo>
                  <a:cubicBezTo>
                    <a:pt x="148" y="102"/>
                    <a:pt x="147" y="100"/>
                    <a:pt x="144" y="100"/>
                  </a:cubicBezTo>
                  <a:cubicBezTo>
                    <a:pt x="142" y="100"/>
                    <a:pt x="140" y="102"/>
                    <a:pt x="140" y="104"/>
                  </a:cubicBezTo>
                  <a:cubicBezTo>
                    <a:pt x="140" y="136"/>
                    <a:pt x="140" y="136"/>
                    <a:pt x="140" y="136"/>
                  </a:cubicBezTo>
                  <a:cubicBezTo>
                    <a:pt x="140" y="138"/>
                    <a:pt x="142" y="140"/>
                    <a:pt x="144" y="140"/>
                  </a:cubicBezTo>
                  <a:cubicBezTo>
                    <a:pt x="147" y="140"/>
                    <a:pt x="148" y="138"/>
                    <a:pt x="148" y="136"/>
                  </a:cubicBezTo>
                  <a:close/>
                  <a:moveTo>
                    <a:pt x="168" y="136"/>
                  </a:moveTo>
                  <a:cubicBezTo>
                    <a:pt x="168" y="104"/>
                    <a:pt x="168" y="104"/>
                    <a:pt x="168" y="104"/>
                  </a:cubicBezTo>
                  <a:cubicBezTo>
                    <a:pt x="168" y="102"/>
                    <a:pt x="167" y="100"/>
                    <a:pt x="164" y="100"/>
                  </a:cubicBezTo>
                  <a:cubicBezTo>
                    <a:pt x="162" y="100"/>
                    <a:pt x="160" y="102"/>
                    <a:pt x="160" y="104"/>
                  </a:cubicBezTo>
                  <a:cubicBezTo>
                    <a:pt x="160" y="136"/>
                    <a:pt x="160" y="136"/>
                    <a:pt x="160" y="136"/>
                  </a:cubicBezTo>
                  <a:cubicBezTo>
                    <a:pt x="160" y="138"/>
                    <a:pt x="162" y="140"/>
                    <a:pt x="164" y="140"/>
                  </a:cubicBezTo>
                  <a:cubicBezTo>
                    <a:pt x="167" y="140"/>
                    <a:pt x="168" y="138"/>
                    <a:pt x="168" y="136"/>
                  </a:cubicBezTo>
                  <a:close/>
                  <a:moveTo>
                    <a:pt x="188" y="136"/>
                  </a:moveTo>
                  <a:cubicBezTo>
                    <a:pt x="188" y="104"/>
                    <a:pt x="188" y="104"/>
                    <a:pt x="188" y="104"/>
                  </a:cubicBezTo>
                  <a:cubicBezTo>
                    <a:pt x="188" y="102"/>
                    <a:pt x="187" y="100"/>
                    <a:pt x="184" y="100"/>
                  </a:cubicBezTo>
                  <a:cubicBezTo>
                    <a:pt x="182" y="100"/>
                    <a:pt x="180" y="102"/>
                    <a:pt x="180" y="104"/>
                  </a:cubicBezTo>
                  <a:cubicBezTo>
                    <a:pt x="180" y="136"/>
                    <a:pt x="180" y="136"/>
                    <a:pt x="180" y="136"/>
                  </a:cubicBezTo>
                  <a:cubicBezTo>
                    <a:pt x="180" y="138"/>
                    <a:pt x="182" y="140"/>
                    <a:pt x="184" y="140"/>
                  </a:cubicBezTo>
                  <a:cubicBezTo>
                    <a:pt x="187" y="140"/>
                    <a:pt x="188" y="138"/>
                    <a:pt x="188" y="136"/>
                  </a:cubicBezTo>
                  <a:close/>
                  <a:moveTo>
                    <a:pt x="88" y="136"/>
                  </a:moveTo>
                  <a:cubicBezTo>
                    <a:pt x="88" y="104"/>
                    <a:pt x="88" y="104"/>
                    <a:pt x="88" y="104"/>
                  </a:cubicBezTo>
                  <a:cubicBezTo>
                    <a:pt x="88" y="102"/>
                    <a:pt x="86" y="100"/>
                    <a:pt x="84" y="100"/>
                  </a:cubicBezTo>
                  <a:cubicBezTo>
                    <a:pt x="82" y="100"/>
                    <a:pt x="80" y="102"/>
                    <a:pt x="80" y="104"/>
                  </a:cubicBezTo>
                  <a:cubicBezTo>
                    <a:pt x="80" y="136"/>
                    <a:pt x="80" y="136"/>
                    <a:pt x="80" y="136"/>
                  </a:cubicBezTo>
                  <a:cubicBezTo>
                    <a:pt x="80" y="138"/>
                    <a:pt x="82" y="140"/>
                    <a:pt x="84" y="140"/>
                  </a:cubicBezTo>
                  <a:cubicBezTo>
                    <a:pt x="86" y="140"/>
                    <a:pt x="88" y="138"/>
                    <a:pt x="88" y="136"/>
                  </a:cubicBezTo>
                  <a:close/>
                  <a:moveTo>
                    <a:pt x="108" y="136"/>
                  </a:moveTo>
                  <a:cubicBezTo>
                    <a:pt x="108" y="104"/>
                    <a:pt x="108" y="104"/>
                    <a:pt x="108" y="104"/>
                  </a:cubicBezTo>
                  <a:cubicBezTo>
                    <a:pt x="108" y="102"/>
                    <a:pt x="107" y="100"/>
                    <a:pt x="104" y="100"/>
                  </a:cubicBezTo>
                  <a:cubicBezTo>
                    <a:pt x="102" y="100"/>
                    <a:pt x="100" y="102"/>
                    <a:pt x="100" y="104"/>
                  </a:cubicBezTo>
                  <a:cubicBezTo>
                    <a:pt x="100" y="136"/>
                    <a:pt x="100" y="136"/>
                    <a:pt x="100" y="136"/>
                  </a:cubicBezTo>
                  <a:cubicBezTo>
                    <a:pt x="100" y="138"/>
                    <a:pt x="102" y="140"/>
                    <a:pt x="104" y="140"/>
                  </a:cubicBezTo>
                  <a:cubicBezTo>
                    <a:pt x="107" y="140"/>
                    <a:pt x="108" y="138"/>
                    <a:pt x="108" y="136"/>
                  </a:cubicBezTo>
                  <a:close/>
                  <a:moveTo>
                    <a:pt x="128" y="136"/>
                  </a:moveTo>
                  <a:cubicBezTo>
                    <a:pt x="128" y="104"/>
                    <a:pt x="128" y="104"/>
                    <a:pt x="128" y="104"/>
                  </a:cubicBezTo>
                  <a:cubicBezTo>
                    <a:pt x="128" y="102"/>
                    <a:pt x="127" y="100"/>
                    <a:pt x="124" y="100"/>
                  </a:cubicBezTo>
                  <a:cubicBezTo>
                    <a:pt x="122" y="100"/>
                    <a:pt x="120" y="102"/>
                    <a:pt x="120" y="104"/>
                  </a:cubicBezTo>
                  <a:cubicBezTo>
                    <a:pt x="120" y="136"/>
                    <a:pt x="120" y="136"/>
                    <a:pt x="120" y="136"/>
                  </a:cubicBezTo>
                  <a:cubicBezTo>
                    <a:pt x="120" y="138"/>
                    <a:pt x="122" y="140"/>
                    <a:pt x="124" y="140"/>
                  </a:cubicBezTo>
                  <a:cubicBezTo>
                    <a:pt x="127" y="140"/>
                    <a:pt x="128" y="138"/>
                    <a:pt x="128" y="136"/>
                  </a:cubicBezTo>
                  <a:close/>
                  <a:moveTo>
                    <a:pt x="95" y="175"/>
                  </a:moveTo>
                  <a:cubicBezTo>
                    <a:pt x="83" y="175"/>
                    <a:pt x="74" y="184"/>
                    <a:pt x="74" y="195"/>
                  </a:cubicBezTo>
                  <a:cubicBezTo>
                    <a:pt x="74" y="206"/>
                    <a:pt x="83" y="215"/>
                    <a:pt x="95" y="215"/>
                  </a:cubicBezTo>
                  <a:cubicBezTo>
                    <a:pt x="106" y="215"/>
                    <a:pt x="115" y="206"/>
                    <a:pt x="115" y="195"/>
                  </a:cubicBezTo>
                  <a:cubicBezTo>
                    <a:pt x="115" y="184"/>
                    <a:pt x="106" y="175"/>
                    <a:pt x="95" y="175"/>
                  </a:cubicBezTo>
                  <a:close/>
                  <a:moveTo>
                    <a:pt x="95" y="207"/>
                  </a:moveTo>
                  <a:cubicBezTo>
                    <a:pt x="88" y="207"/>
                    <a:pt x="82" y="202"/>
                    <a:pt x="82" y="195"/>
                  </a:cubicBezTo>
                  <a:cubicBezTo>
                    <a:pt x="82" y="188"/>
                    <a:pt x="88" y="183"/>
                    <a:pt x="95" y="183"/>
                  </a:cubicBezTo>
                  <a:cubicBezTo>
                    <a:pt x="101" y="183"/>
                    <a:pt x="107" y="188"/>
                    <a:pt x="107" y="195"/>
                  </a:cubicBezTo>
                  <a:cubicBezTo>
                    <a:pt x="107" y="202"/>
                    <a:pt x="101" y="207"/>
                    <a:pt x="95" y="207"/>
                  </a:cubicBezTo>
                  <a:close/>
                  <a:moveTo>
                    <a:pt x="183" y="175"/>
                  </a:moveTo>
                  <a:cubicBezTo>
                    <a:pt x="172" y="175"/>
                    <a:pt x="163" y="184"/>
                    <a:pt x="163" y="195"/>
                  </a:cubicBezTo>
                  <a:cubicBezTo>
                    <a:pt x="163" y="206"/>
                    <a:pt x="172" y="215"/>
                    <a:pt x="183" y="215"/>
                  </a:cubicBezTo>
                  <a:cubicBezTo>
                    <a:pt x="195" y="215"/>
                    <a:pt x="204" y="206"/>
                    <a:pt x="204" y="195"/>
                  </a:cubicBezTo>
                  <a:cubicBezTo>
                    <a:pt x="204" y="184"/>
                    <a:pt x="195" y="175"/>
                    <a:pt x="183" y="175"/>
                  </a:cubicBezTo>
                  <a:close/>
                  <a:moveTo>
                    <a:pt x="183" y="207"/>
                  </a:moveTo>
                  <a:cubicBezTo>
                    <a:pt x="177" y="207"/>
                    <a:pt x="171" y="202"/>
                    <a:pt x="171" y="195"/>
                  </a:cubicBezTo>
                  <a:cubicBezTo>
                    <a:pt x="171" y="188"/>
                    <a:pt x="177" y="183"/>
                    <a:pt x="183" y="183"/>
                  </a:cubicBezTo>
                  <a:cubicBezTo>
                    <a:pt x="190" y="183"/>
                    <a:pt x="196" y="188"/>
                    <a:pt x="196" y="195"/>
                  </a:cubicBezTo>
                  <a:cubicBezTo>
                    <a:pt x="196" y="202"/>
                    <a:pt x="190" y="207"/>
                    <a:pt x="183" y="207"/>
                  </a:cubicBezTo>
                  <a:close/>
                </a:path>
              </a:pathLst>
            </a:custGeom>
            <a:solidFill>
              <a:schemeClr val="bg1"/>
            </a:solidFill>
            <a:ln>
              <a:noFill/>
            </a:ln>
            <a:effectLst>
              <a:outerShdw blurRad="190500" sx="102000" sy="102000" algn="ctr" rotWithShape="0">
                <a:schemeClr val="bg1">
                  <a:alpha val="40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slow"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4" decel="10000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7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grpSp>
        <p:nvGrpSpPr>
          <p:cNvPr id="29" name="Group 2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648450" y="1686642"/>
            <a:ext cx="3554999" cy="2146871"/>
            <a:chOff x="6648450" y="1686642"/>
            <a:chExt cx="3554999" cy="2146871"/>
          </a:xfrm>
        </p:grpSpPr>
        <p:sp>
          <p:nvSpPr>
            <p:cNvPr id="40" name="Oval 39"/>
            <p:cNvSpPr/>
            <p:nvPr/>
          </p:nvSpPr>
          <p:spPr>
            <a:xfrm>
              <a:off x="6648450" y="3073671"/>
              <a:ext cx="759842" cy="759842"/>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p:nvPr/>
          </p:nvSpPr>
          <p:spPr>
            <a:xfrm>
              <a:off x="8921374" y="1686642"/>
              <a:ext cx="1282075" cy="1282075"/>
            </a:xfrm>
            <a:prstGeom prst="ellipse">
              <a:avLst/>
            </a:prstGeom>
            <a:solidFill>
              <a:schemeClr val="tx1">
                <a:lumMod val="95000"/>
                <a:lumOff val="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285326" y="1001178"/>
            <a:ext cx="4863654" cy="4978490"/>
            <a:chOff x="1285326" y="1001178"/>
            <a:chExt cx="4863654" cy="4978490"/>
          </a:xfrm>
        </p:grpSpPr>
        <p:sp>
          <p:nvSpPr>
            <p:cNvPr id="32" name="Oval 31"/>
            <p:cNvSpPr/>
            <p:nvPr/>
          </p:nvSpPr>
          <p:spPr>
            <a:xfrm>
              <a:off x="5819388" y="2381514"/>
              <a:ext cx="329592" cy="32959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1285326" y="2792703"/>
              <a:ext cx="329592" cy="3295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4407415" y="1001178"/>
              <a:ext cx="188807" cy="1888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p:cNvSpPr/>
            <p:nvPr/>
          </p:nvSpPr>
          <p:spPr>
            <a:xfrm>
              <a:off x="3020675" y="5840681"/>
              <a:ext cx="138987" cy="13898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a:off x="3865760" y="4975781"/>
              <a:ext cx="153306" cy="15330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2285515" y="1863431"/>
            <a:ext cx="3192868" cy="3192868"/>
            <a:chOff x="2285515" y="1863431"/>
            <a:chExt cx="3192868" cy="3192868"/>
          </a:xfrm>
        </p:grpSpPr>
        <p:sp>
          <p:nvSpPr>
            <p:cNvPr id="23" name="Oval 22"/>
            <p:cNvSpPr/>
            <p:nvPr/>
          </p:nvSpPr>
          <p:spPr>
            <a:xfrm>
              <a:off x="2285515" y="1863431"/>
              <a:ext cx="3192868" cy="3192868"/>
            </a:xfrm>
            <a:prstGeom prst="ellipse">
              <a:avLst/>
            </a:prstGeom>
            <a:noFill/>
            <a:ln>
              <a:solidFill>
                <a:srgbClr val="2A2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2776556" y="2354472"/>
              <a:ext cx="2210786" cy="2210786"/>
            </a:xfrm>
            <a:prstGeom prst="ellipse">
              <a:avLst/>
            </a:prstGeom>
            <a:solidFill>
              <a:srgbClr val="2A2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6880345" y="2216174"/>
            <a:ext cx="4082058" cy="70788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Four point</a:t>
            </a:r>
          </a:p>
        </p:txBody>
      </p:sp>
      <p:grpSp>
        <p:nvGrpSpPr>
          <p:cNvPr id="41" name="Group 4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880344" y="3262853"/>
            <a:ext cx="3540006" cy="1411947"/>
            <a:chOff x="6880344" y="3262853"/>
            <a:chExt cx="3540006" cy="1411947"/>
          </a:xfrm>
        </p:grpSpPr>
        <p:sp>
          <p:nvSpPr>
            <p:cNvPr id="8" name="Rectangle 7"/>
            <p:cNvSpPr/>
            <p:nvPr/>
          </p:nvSpPr>
          <p:spPr>
            <a:xfrm>
              <a:off x="6880345" y="3862270"/>
              <a:ext cx="3540005"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10" name="TextBox 9"/>
            <p:cNvSpPr txBox="1"/>
            <p:nvPr/>
          </p:nvSpPr>
          <p:spPr>
            <a:xfrm>
              <a:off x="6880344" y="3262853"/>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34" name="Group 3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909781" y="957249"/>
            <a:ext cx="1733550" cy="2000250"/>
            <a:chOff x="1769848" y="1076164"/>
            <a:chExt cx="1733550" cy="2000250"/>
          </a:xfrm>
        </p:grpSpPr>
        <p:sp>
          <p:nvSpPr>
            <p:cNvPr id="4" name="Rounded Rectangle 3"/>
            <p:cNvSpPr/>
            <p:nvPr/>
          </p:nvSpPr>
          <p:spPr>
            <a:xfrm>
              <a:off x="1769848" y="1076164"/>
              <a:ext cx="1733550" cy="2000250"/>
            </a:xfrm>
            <a:prstGeom prst="roundRect">
              <a:avLst>
                <a:gd name="adj" fmla="val 5678"/>
              </a:avLst>
            </a:prstGeom>
            <a:solidFill>
              <a:schemeClr val="bg1"/>
            </a:solidFill>
            <a:ln>
              <a:noFill/>
            </a:ln>
            <a:effectLst>
              <a:outerShdw blurRad="520700" dist="406400" dir="5400000" sx="87000" sy="87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1940903" y="1771861"/>
              <a:ext cx="1391439" cy="969077"/>
              <a:chOff x="3354327" y="4674032"/>
              <a:chExt cx="2307100" cy="969077"/>
            </a:xfrm>
          </p:grpSpPr>
          <p:sp>
            <p:nvSpPr>
              <p:cNvPr id="21" name="Rectangle 20"/>
              <p:cNvSpPr/>
              <p:nvPr/>
            </p:nvSpPr>
            <p:spPr>
              <a:xfrm>
                <a:off x="3354327" y="4996778"/>
                <a:ext cx="23071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22" name="TextBox 21"/>
              <p:cNvSpPr txBox="1"/>
              <p:nvPr/>
            </p:nvSpPr>
            <p:spPr>
              <a:xfrm>
                <a:off x="3354327" y="4674032"/>
                <a:ext cx="2117583"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Title here</a:t>
                </a:r>
              </a:p>
            </p:txBody>
          </p:sp>
        </p:grpSp>
        <p:sp>
          <p:nvSpPr>
            <p:cNvPr id="25" name="Freeform 81"/>
            <p:cNvSpPr>
              <a:spLocks noEditPoints="1"/>
            </p:cNvSpPr>
            <p:nvPr/>
          </p:nvSpPr>
          <p:spPr bwMode="auto">
            <a:xfrm>
              <a:off x="2024411" y="1317398"/>
              <a:ext cx="306388" cy="304800"/>
            </a:xfrm>
            <a:custGeom>
              <a:avLst/>
              <a:gdLst>
                <a:gd name="T0" fmla="*/ 174 w 228"/>
                <a:gd name="T1" fmla="*/ 151 h 227"/>
                <a:gd name="T2" fmla="*/ 223 w 228"/>
                <a:gd name="T3" fmla="*/ 130 h 227"/>
                <a:gd name="T4" fmla="*/ 75 w 228"/>
                <a:gd name="T5" fmla="*/ 74 h 227"/>
                <a:gd name="T6" fmla="*/ 131 w 228"/>
                <a:gd name="T7" fmla="*/ 222 h 227"/>
                <a:gd name="T8" fmla="*/ 152 w 228"/>
                <a:gd name="T9" fmla="*/ 173 h 227"/>
                <a:gd name="T10" fmla="*/ 206 w 228"/>
                <a:gd name="T11" fmla="*/ 227 h 227"/>
                <a:gd name="T12" fmla="*/ 228 w 228"/>
                <a:gd name="T13" fmla="*/ 204 h 227"/>
                <a:gd name="T14" fmla="*/ 174 w 228"/>
                <a:gd name="T15" fmla="*/ 151 h 227"/>
                <a:gd name="T16" fmla="*/ 149 w 228"/>
                <a:gd name="T17" fmla="*/ 159 h 227"/>
                <a:gd name="T18" fmla="*/ 131 w 228"/>
                <a:gd name="T19" fmla="*/ 200 h 227"/>
                <a:gd name="T20" fmla="*/ 89 w 228"/>
                <a:gd name="T21" fmla="*/ 88 h 227"/>
                <a:gd name="T22" fmla="*/ 201 w 228"/>
                <a:gd name="T23" fmla="*/ 130 h 227"/>
                <a:gd name="T24" fmla="*/ 161 w 228"/>
                <a:gd name="T25" fmla="*/ 148 h 227"/>
                <a:gd name="T26" fmla="*/ 217 w 228"/>
                <a:gd name="T27" fmla="*/ 204 h 227"/>
                <a:gd name="T28" fmla="*/ 206 w 228"/>
                <a:gd name="T29" fmla="*/ 216 h 227"/>
                <a:gd name="T30" fmla="*/ 149 w 228"/>
                <a:gd name="T31" fmla="*/ 159 h 227"/>
                <a:gd name="T32" fmla="*/ 80 w 228"/>
                <a:gd name="T33" fmla="*/ 152 h 227"/>
                <a:gd name="T34" fmla="*/ 8 w 228"/>
                <a:gd name="T35" fmla="*/ 80 h 227"/>
                <a:gd name="T36" fmla="*/ 80 w 228"/>
                <a:gd name="T37" fmla="*/ 8 h 227"/>
                <a:gd name="T38" fmla="*/ 152 w 228"/>
                <a:gd name="T39" fmla="*/ 80 h 227"/>
                <a:gd name="T40" fmla="*/ 160 w 228"/>
                <a:gd name="T41" fmla="*/ 80 h 227"/>
                <a:gd name="T42" fmla="*/ 80 w 228"/>
                <a:gd name="T43" fmla="*/ 0 h 227"/>
                <a:gd name="T44" fmla="*/ 0 w 228"/>
                <a:gd name="T45" fmla="*/ 80 h 227"/>
                <a:gd name="T46" fmla="*/ 80 w 228"/>
                <a:gd name="T47" fmla="*/ 160 h 227"/>
                <a:gd name="T48" fmla="*/ 84 w 228"/>
                <a:gd name="T49" fmla="*/ 160 h 227"/>
                <a:gd name="T50" fmla="*/ 84 w 228"/>
                <a:gd name="T51" fmla="*/ 152 h 227"/>
                <a:gd name="T52" fmla="*/ 80 w 228"/>
                <a:gd name="T53" fmla="*/ 15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74" y="151"/>
                  </a:moveTo>
                  <a:cubicBezTo>
                    <a:pt x="223" y="130"/>
                    <a:pt x="223" y="130"/>
                    <a:pt x="223" y="130"/>
                  </a:cubicBezTo>
                  <a:cubicBezTo>
                    <a:pt x="75" y="74"/>
                    <a:pt x="75" y="74"/>
                    <a:pt x="75" y="74"/>
                  </a:cubicBezTo>
                  <a:cubicBezTo>
                    <a:pt x="131" y="222"/>
                    <a:pt x="131" y="222"/>
                    <a:pt x="131" y="222"/>
                  </a:cubicBezTo>
                  <a:cubicBezTo>
                    <a:pt x="152" y="173"/>
                    <a:pt x="152" y="173"/>
                    <a:pt x="152" y="173"/>
                  </a:cubicBezTo>
                  <a:cubicBezTo>
                    <a:pt x="206" y="227"/>
                    <a:pt x="206" y="227"/>
                    <a:pt x="206" y="227"/>
                  </a:cubicBezTo>
                  <a:cubicBezTo>
                    <a:pt x="228" y="204"/>
                    <a:pt x="228" y="204"/>
                    <a:pt x="228" y="204"/>
                  </a:cubicBezTo>
                  <a:lnTo>
                    <a:pt x="174" y="151"/>
                  </a:lnTo>
                  <a:close/>
                  <a:moveTo>
                    <a:pt x="149" y="159"/>
                  </a:moveTo>
                  <a:cubicBezTo>
                    <a:pt x="131" y="200"/>
                    <a:pt x="131" y="200"/>
                    <a:pt x="131" y="200"/>
                  </a:cubicBezTo>
                  <a:cubicBezTo>
                    <a:pt x="89" y="88"/>
                    <a:pt x="89" y="88"/>
                    <a:pt x="89" y="88"/>
                  </a:cubicBezTo>
                  <a:cubicBezTo>
                    <a:pt x="201" y="130"/>
                    <a:pt x="201" y="130"/>
                    <a:pt x="201" y="130"/>
                  </a:cubicBezTo>
                  <a:cubicBezTo>
                    <a:pt x="161" y="148"/>
                    <a:pt x="161" y="148"/>
                    <a:pt x="161" y="148"/>
                  </a:cubicBezTo>
                  <a:cubicBezTo>
                    <a:pt x="217" y="204"/>
                    <a:pt x="217" y="204"/>
                    <a:pt x="217" y="204"/>
                  </a:cubicBezTo>
                  <a:cubicBezTo>
                    <a:pt x="206" y="216"/>
                    <a:pt x="206" y="216"/>
                    <a:pt x="206" y="216"/>
                  </a:cubicBezTo>
                  <a:lnTo>
                    <a:pt x="149" y="159"/>
                  </a:lnTo>
                  <a:close/>
                  <a:moveTo>
                    <a:pt x="80" y="152"/>
                  </a:moveTo>
                  <a:cubicBezTo>
                    <a:pt x="40" y="152"/>
                    <a:pt x="8" y="120"/>
                    <a:pt x="8" y="80"/>
                  </a:cubicBezTo>
                  <a:cubicBezTo>
                    <a:pt x="8" y="41"/>
                    <a:pt x="40" y="8"/>
                    <a:pt x="80" y="8"/>
                  </a:cubicBezTo>
                  <a:cubicBezTo>
                    <a:pt x="120" y="8"/>
                    <a:pt x="152" y="41"/>
                    <a:pt x="152" y="80"/>
                  </a:cubicBezTo>
                  <a:cubicBezTo>
                    <a:pt x="160" y="80"/>
                    <a:pt x="160" y="80"/>
                    <a:pt x="160" y="80"/>
                  </a:cubicBezTo>
                  <a:cubicBezTo>
                    <a:pt x="160" y="36"/>
                    <a:pt x="124" y="0"/>
                    <a:pt x="80" y="0"/>
                  </a:cubicBezTo>
                  <a:cubicBezTo>
                    <a:pt x="36" y="0"/>
                    <a:pt x="0" y="36"/>
                    <a:pt x="0" y="80"/>
                  </a:cubicBezTo>
                  <a:cubicBezTo>
                    <a:pt x="0" y="124"/>
                    <a:pt x="36" y="160"/>
                    <a:pt x="80" y="160"/>
                  </a:cubicBezTo>
                  <a:cubicBezTo>
                    <a:pt x="81" y="160"/>
                    <a:pt x="83" y="160"/>
                    <a:pt x="84" y="160"/>
                  </a:cubicBezTo>
                  <a:cubicBezTo>
                    <a:pt x="84" y="152"/>
                    <a:pt x="84" y="152"/>
                    <a:pt x="84" y="152"/>
                  </a:cubicBezTo>
                  <a:cubicBezTo>
                    <a:pt x="83" y="152"/>
                    <a:pt x="81" y="152"/>
                    <a:pt x="80" y="15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4157032" y="1546185"/>
            <a:ext cx="1733550" cy="2000250"/>
            <a:chOff x="4017099" y="1665100"/>
            <a:chExt cx="1733550" cy="2000250"/>
          </a:xfrm>
        </p:grpSpPr>
        <p:sp>
          <p:nvSpPr>
            <p:cNvPr id="5" name="Rounded Rectangle 4"/>
            <p:cNvSpPr/>
            <p:nvPr/>
          </p:nvSpPr>
          <p:spPr>
            <a:xfrm>
              <a:off x="4017099" y="1665100"/>
              <a:ext cx="1733550" cy="2000250"/>
            </a:xfrm>
            <a:prstGeom prst="roundRect">
              <a:avLst>
                <a:gd name="adj" fmla="val 5678"/>
              </a:avLst>
            </a:prstGeom>
            <a:solidFill>
              <a:schemeClr val="bg1"/>
            </a:solidFill>
            <a:ln>
              <a:noFill/>
            </a:ln>
            <a:effectLst>
              <a:outerShdw blurRad="520700" dist="406400" dir="5400000" sx="87000" sy="87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4188154" y="2400794"/>
              <a:ext cx="1391439" cy="969077"/>
              <a:chOff x="3354327" y="4674032"/>
              <a:chExt cx="2307100" cy="969077"/>
            </a:xfrm>
          </p:grpSpPr>
          <p:sp>
            <p:nvSpPr>
              <p:cNvPr id="18" name="Rectangle 17"/>
              <p:cNvSpPr/>
              <p:nvPr/>
            </p:nvSpPr>
            <p:spPr>
              <a:xfrm>
                <a:off x="3354327" y="4996778"/>
                <a:ext cx="23071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19" name="TextBox 18"/>
              <p:cNvSpPr txBox="1"/>
              <p:nvPr/>
            </p:nvSpPr>
            <p:spPr>
              <a:xfrm>
                <a:off x="3354327" y="4674032"/>
                <a:ext cx="2117583"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Title here</a:t>
                </a:r>
              </a:p>
            </p:txBody>
          </p:sp>
        </p:grpSp>
        <p:sp>
          <p:nvSpPr>
            <p:cNvPr id="26" name="Freeform 98"/>
            <p:cNvSpPr>
              <a:spLocks noEditPoints="1"/>
            </p:cNvSpPr>
            <p:nvPr/>
          </p:nvSpPr>
          <p:spPr bwMode="auto">
            <a:xfrm>
              <a:off x="4298328" y="1891808"/>
              <a:ext cx="379896" cy="354723"/>
            </a:xfrm>
            <a:custGeom>
              <a:avLst/>
              <a:gdLst>
                <a:gd name="T0" fmla="*/ 164 w 196"/>
                <a:gd name="T1" fmla="*/ 79 h 184"/>
                <a:gd name="T2" fmla="*/ 164 w 196"/>
                <a:gd name="T3" fmla="*/ 91 h 184"/>
                <a:gd name="T4" fmla="*/ 136 w 196"/>
                <a:gd name="T5" fmla="*/ 91 h 184"/>
                <a:gd name="T6" fmla="*/ 176 w 196"/>
                <a:gd name="T7" fmla="*/ 36 h 184"/>
                <a:gd name="T8" fmla="*/ 191 w 196"/>
                <a:gd name="T9" fmla="*/ 18 h 184"/>
                <a:gd name="T10" fmla="*/ 173 w 196"/>
                <a:gd name="T11" fmla="*/ 0 h 184"/>
                <a:gd name="T12" fmla="*/ 155 w 196"/>
                <a:gd name="T13" fmla="*/ 18 h 184"/>
                <a:gd name="T14" fmla="*/ 168 w 196"/>
                <a:gd name="T15" fmla="*/ 36 h 184"/>
                <a:gd name="T16" fmla="*/ 116 w 196"/>
                <a:gd name="T17" fmla="*/ 87 h 184"/>
                <a:gd name="T18" fmla="*/ 99 w 196"/>
                <a:gd name="T19" fmla="*/ 75 h 184"/>
                <a:gd name="T20" fmla="*/ 81 w 196"/>
                <a:gd name="T21" fmla="*/ 90 h 184"/>
                <a:gd name="T22" fmla="*/ 79 w 196"/>
                <a:gd name="T23" fmla="*/ 91 h 184"/>
                <a:gd name="T24" fmla="*/ 32 w 196"/>
                <a:gd name="T25" fmla="*/ 91 h 184"/>
                <a:gd name="T26" fmla="*/ 32 w 196"/>
                <a:gd name="T27" fmla="*/ 79 h 184"/>
                <a:gd name="T28" fmla="*/ 0 w 196"/>
                <a:gd name="T29" fmla="*/ 79 h 184"/>
                <a:gd name="T30" fmla="*/ 0 w 196"/>
                <a:gd name="T31" fmla="*/ 110 h 184"/>
                <a:gd name="T32" fmla="*/ 32 w 196"/>
                <a:gd name="T33" fmla="*/ 110 h 184"/>
                <a:gd name="T34" fmla="*/ 32 w 196"/>
                <a:gd name="T35" fmla="*/ 99 h 184"/>
                <a:gd name="T36" fmla="*/ 55 w 196"/>
                <a:gd name="T37" fmla="*/ 99 h 184"/>
                <a:gd name="T38" fmla="*/ 23 w 196"/>
                <a:gd name="T39" fmla="*/ 148 h 184"/>
                <a:gd name="T40" fmla="*/ 9 w 196"/>
                <a:gd name="T41" fmla="*/ 166 h 184"/>
                <a:gd name="T42" fmla="*/ 27 w 196"/>
                <a:gd name="T43" fmla="*/ 184 h 184"/>
                <a:gd name="T44" fmla="*/ 45 w 196"/>
                <a:gd name="T45" fmla="*/ 166 h 184"/>
                <a:gd name="T46" fmla="*/ 31 w 196"/>
                <a:gd name="T47" fmla="*/ 148 h 184"/>
                <a:gd name="T48" fmla="*/ 80 w 196"/>
                <a:gd name="T49" fmla="*/ 99 h 184"/>
                <a:gd name="T50" fmla="*/ 82 w 196"/>
                <a:gd name="T51" fmla="*/ 99 h 184"/>
                <a:gd name="T52" fmla="*/ 99 w 196"/>
                <a:gd name="T53" fmla="*/ 111 h 184"/>
                <a:gd name="T54" fmla="*/ 116 w 196"/>
                <a:gd name="T55" fmla="*/ 99 h 184"/>
                <a:gd name="T56" fmla="*/ 164 w 196"/>
                <a:gd name="T57" fmla="*/ 99 h 184"/>
                <a:gd name="T58" fmla="*/ 164 w 196"/>
                <a:gd name="T59" fmla="*/ 110 h 184"/>
                <a:gd name="T60" fmla="*/ 196 w 196"/>
                <a:gd name="T61" fmla="*/ 110 h 184"/>
                <a:gd name="T62" fmla="*/ 196 w 196"/>
                <a:gd name="T63" fmla="*/ 79 h 184"/>
                <a:gd name="T64" fmla="*/ 164 w 196"/>
                <a:gd name="T65" fmla="*/ 79 h 184"/>
                <a:gd name="T66" fmla="*/ 163 w 196"/>
                <a:gd name="T67" fmla="*/ 18 h 184"/>
                <a:gd name="T68" fmla="*/ 173 w 196"/>
                <a:gd name="T69" fmla="*/ 8 h 184"/>
                <a:gd name="T70" fmla="*/ 183 w 196"/>
                <a:gd name="T71" fmla="*/ 18 h 184"/>
                <a:gd name="T72" fmla="*/ 173 w 196"/>
                <a:gd name="T73" fmla="*/ 28 h 184"/>
                <a:gd name="T74" fmla="*/ 163 w 196"/>
                <a:gd name="T75" fmla="*/ 18 h 184"/>
                <a:gd name="T76" fmla="*/ 24 w 196"/>
                <a:gd name="T77" fmla="*/ 103 h 184"/>
                <a:gd name="T78" fmla="*/ 8 w 196"/>
                <a:gd name="T79" fmla="*/ 103 h 184"/>
                <a:gd name="T80" fmla="*/ 8 w 196"/>
                <a:gd name="T81" fmla="*/ 87 h 184"/>
                <a:gd name="T82" fmla="*/ 24 w 196"/>
                <a:gd name="T83" fmla="*/ 87 h 184"/>
                <a:gd name="T84" fmla="*/ 24 w 196"/>
                <a:gd name="T85" fmla="*/ 103 h 184"/>
                <a:gd name="T86" fmla="*/ 37 w 196"/>
                <a:gd name="T87" fmla="*/ 166 h 184"/>
                <a:gd name="T88" fmla="*/ 27 w 196"/>
                <a:gd name="T89" fmla="*/ 176 h 184"/>
                <a:gd name="T90" fmla="*/ 17 w 196"/>
                <a:gd name="T91" fmla="*/ 166 h 184"/>
                <a:gd name="T92" fmla="*/ 27 w 196"/>
                <a:gd name="T93" fmla="*/ 156 h 184"/>
                <a:gd name="T94" fmla="*/ 37 w 196"/>
                <a:gd name="T95" fmla="*/ 166 h 184"/>
                <a:gd name="T96" fmla="*/ 99 w 196"/>
                <a:gd name="T97" fmla="*/ 103 h 184"/>
                <a:gd name="T98" fmla="*/ 89 w 196"/>
                <a:gd name="T99" fmla="*/ 93 h 184"/>
                <a:gd name="T100" fmla="*/ 99 w 196"/>
                <a:gd name="T101" fmla="*/ 83 h 184"/>
                <a:gd name="T102" fmla="*/ 109 w 196"/>
                <a:gd name="T103" fmla="*/ 93 h 184"/>
                <a:gd name="T104" fmla="*/ 99 w 196"/>
                <a:gd name="T105" fmla="*/ 103 h 184"/>
                <a:gd name="T106" fmla="*/ 188 w 196"/>
                <a:gd name="T107" fmla="*/ 103 h 184"/>
                <a:gd name="T108" fmla="*/ 172 w 196"/>
                <a:gd name="T109" fmla="*/ 103 h 184"/>
                <a:gd name="T110" fmla="*/ 172 w 196"/>
                <a:gd name="T111" fmla="*/ 87 h 184"/>
                <a:gd name="T112" fmla="*/ 188 w 196"/>
                <a:gd name="T113" fmla="*/ 87 h 184"/>
                <a:gd name="T114" fmla="*/ 188 w 196"/>
                <a:gd name="T115" fmla="*/ 10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184">
                  <a:moveTo>
                    <a:pt x="164" y="79"/>
                  </a:moveTo>
                  <a:cubicBezTo>
                    <a:pt x="164" y="91"/>
                    <a:pt x="164" y="91"/>
                    <a:pt x="164" y="91"/>
                  </a:cubicBezTo>
                  <a:cubicBezTo>
                    <a:pt x="136" y="91"/>
                    <a:pt x="136" y="91"/>
                    <a:pt x="136" y="91"/>
                  </a:cubicBezTo>
                  <a:cubicBezTo>
                    <a:pt x="158" y="82"/>
                    <a:pt x="173" y="61"/>
                    <a:pt x="176" y="36"/>
                  </a:cubicBezTo>
                  <a:cubicBezTo>
                    <a:pt x="184" y="35"/>
                    <a:pt x="191" y="27"/>
                    <a:pt x="191" y="18"/>
                  </a:cubicBezTo>
                  <a:cubicBezTo>
                    <a:pt x="191" y="8"/>
                    <a:pt x="183" y="0"/>
                    <a:pt x="173" y="0"/>
                  </a:cubicBezTo>
                  <a:cubicBezTo>
                    <a:pt x="163" y="0"/>
                    <a:pt x="155" y="8"/>
                    <a:pt x="155" y="18"/>
                  </a:cubicBezTo>
                  <a:cubicBezTo>
                    <a:pt x="155" y="26"/>
                    <a:pt x="160" y="33"/>
                    <a:pt x="168" y="36"/>
                  </a:cubicBezTo>
                  <a:cubicBezTo>
                    <a:pt x="165" y="64"/>
                    <a:pt x="144" y="85"/>
                    <a:pt x="116" y="87"/>
                  </a:cubicBezTo>
                  <a:cubicBezTo>
                    <a:pt x="113" y="80"/>
                    <a:pt x="107" y="75"/>
                    <a:pt x="99" y="75"/>
                  </a:cubicBezTo>
                  <a:cubicBezTo>
                    <a:pt x="90" y="75"/>
                    <a:pt x="83" y="82"/>
                    <a:pt x="81" y="90"/>
                  </a:cubicBezTo>
                  <a:cubicBezTo>
                    <a:pt x="81" y="90"/>
                    <a:pt x="80" y="90"/>
                    <a:pt x="79" y="91"/>
                  </a:cubicBezTo>
                  <a:cubicBezTo>
                    <a:pt x="32" y="91"/>
                    <a:pt x="32" y="91"/>
                    <a:pt x="32" y="91"/>
                  </a:cubicBezTo>
                  <a:cubicBezTo>
                    <a:pt x="32" y="79"/>
                    <a:pt x="32" y="79"/>
                    <a:pt x="32" y="79"/>
                  </a:cubicBezTo>
                  <a:cubicBezTo>
                    <a:pt x="0" y="79"/>
                    <a:pt x="0" y="79"/>
                    <a:pt x="0" y="79"/>
                  </a:cubicBezTo>
                  <a:cubicBezTo>
                    <a:pt x="0" y="110"/>
                    <a:pt x="0" y="110"/>
                    <a:pt x="0" y="110"/>
                  </a:cubicBezTo>
                  <a:cubicBezTo>
                    <a:pt x="32" y="110"/>
                    <a:pt x="32" y="110"/>
                    <a:pt x="32" y="110"/>
                  </a:cubicBezTo>
                  <a:cubicBezTo>
                    <a:pt x="32" y="99"/>
                    <a:pt x="32" y="99"/>
                    <a:pt x="32" y="99"/>
                  </a:cubicBezTo>
                  <a:cubicBezTo>
                    <a:pt x="55" y="99"/>
                    <a:pt x="55" y="99"/>
                    <a:pt x="55" y="99"/>
                  </a:cubicBezTo>
                  <a:cubicBezTo>
                    <a:pt x="38" y="109"/>
                    <a:pt x="25" y="127"/>
                    <a:pt x="23" y="148"/>
                  </a:cubicBezTo>
                  <a:cubicBezTo>
                    <a:pt x="15" y="150"/>
                    <a:pt x="9" y="157"/>
                    <a:pt x="9" y="166"/>
                  </a:cubicBezTo>
                  <a:cubicBezTo>
                    <a:pt x="9" y="176"/>
                    <a:pt x="17" y="184"/>
                    <a:pt x="27" y="184"/>
                  </a:cubicBezTo>
                  <a:cubicBezTo>
                    <a:pt x="37" y="184"/>
                    <a:pt x="45" y="176"/>
                    <a:pt x="45" y="166"/>
                  </a:cubicBezTo>
                  <a:cubicBezTo>
                    <a:pt x="45" y="157"/>
                    <a:pt x="39" y="150"/>
                    <a:pt x="31" y="148"/>
                  </a:cubicBezTo>
                  <a:cubicBezTo>
                    <a:pt x="34" y="122"/>
                    <a:pt x="54" y="102"/>
                    <a:pt x="80" y="99"/>
                  </a:cubicBezTo>
                  <a:cubicBezTo>
                    <a:pt x="82" y="99"/>
                    <a:pt x="82" y="99"/>
                    <a:pt x="82" y="99"/>
                  </a:cubicBezTo>
                  <a:cubicBezTo>
                    <a:pt x="84" y="106"/>
                    <a:pt x="91" y="111"/>
                    <a:pt x="99" y="111"/>
                  </a:cubicBezTo>
                  <a:cubicBezTo>
                    <a:pt x="107" y="111"/>
                    <a:pt x="114" y="106"/>
                    <a:pt x="116" y="99"/>
                  </a:cubicBezTo>
                  <a:cubicBezTo>
                    <a:pt x="164" y="99"/>
                    <a:pt x="164" y="99"/>
                    <a:pt x="164" y="99"/>
                  </a:cubicBezTo>
                  <a:cubicBezTo>
                    <a:pt x="164" y="110"/>
                    <a:pt x="164" y="110"/>
                    <a:pt x="164" y="110"/>
                  </a:cubicBezTo>
                  <a:cubicBezTo>
                    <a:pt x="196" y="110"/>
                    <a:pt x="196" y="110"/>
                    <a:pt x="196" y="110"/>
                  </a:cubicBezTo>
                  <a:cubicBezTo>
                    <a:pt x="196" y="79"/>
                    <a:pt x="196" y="79"/>
                    <a:pt x="196" y="79"/>
                  </a:cubicBezTo>
                  <a:lnTo>
                    <a:pt x="164" y="79"/>
                  </a:lnTo>
                  <a:close/>
                  <a:moveTo>
                    <a:pt x="163" y="18"/>
                  </a:moveTo>
                  <a:cubicBezTo>
                    <a:pt x="163" y="13"/>
                    <a:pt x="167" y="8"/>
                    <a:pt x="173" y="8"/>
                  </a:cubicBezTo>
                  <a:cubicBezTo>
                    <a:pt x="179" y="8"/>
                    <a:pt x="183" y="13"/>
                    <a:pt x="183" y="18"/>
                  </a:cubicBezTo>
                  <a:cubicBezTo>
                    <a:pt x="183" y="24"/>
                    <a:pt x="179" y="28"/>
                    <a:pt x="173" y="28"/>
                  </a:cubicBezTo>
                  <a:cubicBezTo>
                    <a:pt x="167" y="28"/>
                    <a:pt x="163" y="24"/>
                    <a:pt x="163" y="18"/>
                  </a:cubicBezTo>
                  <a:close/>
                  <a:moveTo>
                    <a:pt x="24" y="103"/>
                  </a:moveTo>
                  <a:cubicBezTo>
                    <a:pt x="8" y="103"/>
                    <a:pt x="8" y="103"/>
                    <a:pt x="8" y="103"/>
                  </a:cubicBezTo>
                  <a:cubicBezTo>
                    <a:pt x="8" y="87"/>
                    <a:pt x="8" y="87"/>
                    <a:pt x="8" y="87"/>
                  </a:cubicBezTo>
                  <a:cubicBezTo>
                    <a:pt x="24" y="87"/>
                    <a:pt x="24" y="87"/>
                    <a:pt x="24" y="87"/>
                  </a:cubicBezTo>
                  <a:lnTo>
                    <a:pt x="24" y="103"/>
                  </a:lnTo>
                  <a:close/>
                  <a:moveTo>
                    <a:pt x="37" y="166"/>
                  </a:moveTo>
                  <a:cubicBezTo>
                    <a:pt x="37" y="171"/>
                    <a:pt x="33" y="176"/>
                    <a:pt x="27" y="176"/>
                  </a:cubicBezTo>
                  <a:cubicBezTo>
                    <a:pt x="21" y="176"/>
                    <a:pt x="17" y="171"/>
                    <a:pt x="17" y="166"/>
                  </a:cubicBezTo>
                  <a:cubicBezTo>
                    <a:pt x="17" y="160"/>
                    <a:pt x="21" y="156"/>
                    <a:pt x="27" y="156"/>
                  </a:cubicBezTo>
                  <a:cubicBezTo>
                    <a:pt x="33" y="156"/>
                    <a:pt x="37" y="160"/>
                    <a:pt x="37" y="166"/>
                  </a:cubicBezTo>
                  <a:close/>
                  <a:moveTo>
                    <a:pt x="99" y="103"/>
                  </a:moveTo>
                  <a:cubicBezTo>
                    <a:pt x="93" y="103"/>
                    <a:pt x="89" y="99"/>
                    <a:pt x="89" y="93"/>
                  </a:cubicBezTo>
                  <a:cubicBezTo>
                    <a:pt x="89" y="87"/>
                    <a:pt x="93" y="83"/>
                    <a:pt x="99" y="83"/>
                  </a:cubicBezTo>
                  <a:cubicBezTo>
                    <a:pt x="105" y="83"/>
                    <a:pt x="109" y="87"/>
                    <a:pt x="109" y="93"/>
                  </a:cubicBezTo>
                  <a:cubicBezTo>
                    <a:pt x="109" y="99"/>
                    <a:pt x="105" y="103"/>
                    <a:pt x="99" y="103"/>
                  </a:cubicBezTo>
                  <a:close/>
                  <a:moveTo>
                    <a:pt x="188" y="103"/>
                  </a:moveTo>
                  <a:cubicBezTo>
                    <a:pt x="172" y="103"/>
                    <a:pt x="172" y="103"/>
                    <a:pt x="172" y="103"/>
                  </a:cubicBezTo>
                  <a:cubicBezTo>
                    <a:pt x="172" y="87"/>
                    <a:pt x="172" y="87"/>
                    <a:pt x="172" y="87"/>
                  </a:cubicBezTo>
                  <a:cubicBezTo>
                    <a:pt x="188" y="87"/>
                    <a:pt x="188" y="87"/>
                    <a:pt x="188" y="87"/>
                  </a:cubicBezTo>
                  <a:lnTo>
                    <a:pt x="188" y="103"/>
                  </a:ln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3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909781" y="3390482"/>
            <a:ext cx="1733550" cy="2000250"/>
            <a:chOff x="1769848" y="3509397"/>
            <a:chExt cx="1733550" cy="2000250"/>
          </a:xfrm>
        </p:grpSpPr>
        <p:sp>
          <p:nvSpPr>
            <p:cNvPr id="6" name="Rounded Rectangle 5"/>
            <p:cNvSpPr/>
            <p:nvPr/>
          </p:nvSpPr>
          <p:spPr>
            <a:xfrm>
              <a:off x="1769848" y="3509397"/>
              <a:ext cx="1733550" cy="2000250"/>
            </a:xfrm>
            <a:prstGeom prst="roundRect">
              <a:avLst>
                <a:gd name="adj" fmla="val 5678"/>
              </a:avLst>
            </a:prstGeom>
            <a:ln>
              <a:noFill/>
            </a:ln>
            <a:effectLst>
              <a:outerShdw blurRad="520700" dist="406400" dir="5400000" sx="87000" sy="87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p:cNvGrpSpPr/>
            <p:nvPr/>
          </p:nvGrpSpPr>
          <p:grpSpPr>
            <a:xfrm>
              <a:off x="1940904" y="4149610"/>
              <a:ext cx="1391439" cy="969077"/>
              <a:chOff x="3354327" y="4674032"/>
              <a:chExt cx="2307100" cy="969077"/>
            </a:xfrm>
          </p:grpSpPr>
          <p:sp>
            <p:nvSpPr>
              <p:cNvPr id="12" name="Rectangle 11"/>
              <p:cNvSpPr/>
              <p:nvPr/>
            </p:nvSpPr>
            <p:spPr>
              <a:xfrm>
                <a:off x="3354327" y="4996778"/>
                <a:ext cx="23071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13" name="TextBox 12"/>
              <p:cNvSpPr txBox="1"/>
              <p:nvPr/>
            </p:nvSpPr>
            <p:spPr>
              <a:xfrm>
                <a:off x="3354327" y="4674032"/>
                <a:ext cx="2117583"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Title here</a:t>
                </a:r>
              </a:p>
            </p:txBody>
          </p:sp>
        </p:grpSp>
        <p:sp>
          <p:nvSpPr>
            <p:cNvPr id="27" name="Freeform 56"/>
            <p:cNvSpPr>
              <a:spLocks noEditPoints="1"/>
            </p:cNvSpPr>
            <p:nvPr/>
          </p:nvSpPr>
          <p:spPr bwMode="auto">
            <a:xfrm>
              <a:off x="2042847" y="3761611"/>
              <a:ext cx="333641" cy="317266"/>
            </a:xfrm>
            <a:custGeom>
              <a:avLst/>
              <a:gdLst>
                <a:gd name="T0" fmla="*/ 40 w 163"/>
                <a:gd name="T1" fmla="*/ 125 h 155"/>
                <a:gd name="T2" fmla="*/ 67 w 163"/>
                <a:gd name="T3" fmla="*/ 77 h 155"/>
                <a:gd name="T4" fmla="*/ 82 w 163"/>
                <a:gd name="T5" fmla="*/ 96 h 155"/>
                <a:gd name="T6" fmla="*/ 97 w 163"/>
                <a:gd name="T7" fmla="*/ 82 h 155"/>
                <a:gd name="T8" fmla="*/ 111 w 163"/>
                <a:gd name="T9" fmla="*/ 128 h 155"/>
                <a:gd name="T10" fmla="*/ 133 w 163"/>
                <a:gd name="T11" fmla="*/ 103 h 155"/>
                <a:gd name="T12" fmla="*/ 158 w 163"/>
                <a:gd name="T13" fmla="*/ 127 h 155"/>
                <a:gd name="T14" fmla="*/ 163 w 163"/>
                <a:gd name="T15" fmla="*/ 122 h 155"/>
                <a:gd name="T16" fmla="*/ 133 w 163"/>
                <a:gd name="T17" fmla="*/ 93 h 155"/>
                <a:gd name="T18" fmla="*/ 114 w 163"/>
                <a:gd name="T19" fmla="*/ 115 h 155"/>
                <a:gd name="T20" fmla="*/ 102 w 163"/>
                <a:gd name="T21" fmla="*/ 78 h 155"/>
                <a:gd name="T22" fmla="*/ 110 w 163"/>
                <a:gd name="T23" fmla="*/ 71 h 155"/>
                <a:gd name="T24" fmla="*/ 127 w 163"/>
                <a:gd name="T25" fmla="*/ 90 h 155"/>
                <a:gd name="T26" fmla="*/ 160 w 163"/>
                <a:gd name="T27" fmla="*/ 22 h 155"/>
                <a:gd name="T28" fmla="*/ 154 w 163"/>
                <a:gd name="T29" fmla="*/ 18 h 155"/>
                <a:gd name="T30" fmla="*/ 126 w 163"/>
                <a:gd name="T31" fmla="*/ 78 h 155"/>
                <a:gd name="T32" fmla="*/ 110 w 163"/>
                <a:gd name="T33" fmla="*/ 63 h 155"/>
                <a:gd name="T34" fmla="*/ 100 w 163"/>
                <a:gd name="T35" fmla="*/ 71 h 155"/>
                <a:gd name="T36" fmla="*/ 87 w 163"/>
                <a:gd name="T37" fmla="*/ 28 h 155"/>
                <a:gd name="T38" fmla="*/ 66 w 163"/>
                <a:gd name="T39" fmla="*/ 65 h 155"/>
                <a:gd name="T40" fmla="*/ 48 w 163"/>
                <a:gd name="T41" fmla="*/ 42 h 155"/>
                <a:gd name="T42" fmla="*/ 7 w 163"/>
                <a:gd name="T43" fmla="*/ 92 h 155"/>
                <a:gd name="T44" fmla="*/ 7 w 163"/>
                <a:gd name="T45" fmla="*/ 0 h 155"/>
                <a:gd name="T46" fmla="*/ 0 w 163"/>
                <a:gd name="T47" fmla="*/ 0 h 155"/>
                <a:gd name="T48" fmla="*/ 0 w 163"/>
                <a:gd name="T49" fmla="*/ 155 h 155"/>
                <a:gd name="T50" fmla="*/ 157 w 163"/>
                <a:gd name="T51" fmla="*/ 155 h 155"/>
                <a:gd name="T52" fmla="*/ 157 w 163"/>
                <a:gd name="T53" fmla="*/ 148 h 155"/>
                <a:gd name="T54" fmla="*/ 7 w 163"/>
                <a:gd name="T55" fmla="*/ 148 h 155"/>
                <a:gd name="T56" fmla="*/ 7 w 163"/>
                <a:gd name="T57" fmla="*/ 125 h 155"/>
                <a:gd name="T58" fmla="*/ 40 w 163"/>
                <a:gd name="T59" fmla="*/ 125 h 155"/>
                <a:gd name="T60" fmla="*/ 85 w 163"/>
                <a:gd name="T61" fmla="*/ 45 h 155"/>
                <a:gd name="T62" fmla="*/ 94 w 163"/>
                <a:gd name="T63" fmla="*/ 76 h 155"/>
                <a:gd name="T64" fmla="*/ 83 w 163"/>
                <a:gd name="T65" fmla="*/ 86 h 155"/>
                <a:gd name="T66" fmla="*/ 71 w 163"/>
                <a:gd name="T67" fmla="*/ 71 h 155"/>
                <a:gd name="T68" fmla="*/ 85 w 163"/>
                <a:gd name="T69" fmla="*/ 45 h 155"/>
                <a:gd name="T70" fmla="*/ 48 w 163"/>
                <a:gd name="T71" fmla="*/ 52 h 155"/>
                <a:gd name="T72" fmla="*/ 62 w 163"/>
                <a:gd name="T73" fmla="*/ 71 h 155"/>
                <a:gd name="T74" fmla="*/ 36 w 163"/>
                <a:gd name="T75" fmla="*/ 118 h 155"/>
                <a:gd name="T76" fmla="*/ 7 w 163"/>
                <a:gd name="T77" fmla="*/ 118 h 155"/>
                <a:gd name="T78" fmla="*/ 7 w 163"/>
                <a:gd name="T79" fmla="*/ 102 h 155"/>
                <a:gd name="T80" fmla="*/ 48 w 163"/>
                <a:gd name="T81" fmla="*/ 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55">
                  <a:moveTo>
                    <a:pt x="40" y="125"/>
                  </a:moveTo>
                  <a:lnTo>
                    <a:pt x="67" y="77"/>
                  </a:lnTo>
                  <a:lnTo>
                    <a:pt x="82" y="96"/>
                  </a:lnTo>
                  <a:lnTo>
                    <a:pt x="97" y="82"/>
                  </a:lnTo>
                  <a:lnTo>
                    <a:pt x="111" y="128"/>
                  </a:lnTo>
                  <a:lnTo>
                    <a:pt x="133" y="103"/>
                  </a:lnTo>
                  <a:lnTo>
                    <a:pt x="158" y="127"/>
                  </a:lnTo>
                  <a:lnTo>
                    <a:pt x="163" y="122"/>
                  </a:lnTo>
                  <a:lnTo>
                    <a:pt x="133" y="93"/>
                  </a:lnTo>
                  <a:lnTo>
                    <a:pt x="114" y="115"/>
                  </a:lnTo>
                  <a:lnTo>
                    <a:pt x="102" y="78"/>
                  </a:lnTo>
                  <a:lnTo>
                    <a:pt x="110" y="71"/>
                  </a:lnTo>
                  <a:lnTo>
                    <a:pt x="127" y="90"/>
                  </a:lnTo>
                  <a:lnTo>
                    <a:pt x="160" y="22"/>
                  </a:lnTo>
                  <a:lnTo>
                    <a:pt x="154" y="18"/>
                  </a:lnTo>
                  <a:lnTo>
                    <a:pt x="126" y="78"/>
                  </a:lnTo>
                  <a:lnTo>
                    <a:pt x="110" y="63"/>
                  </a:lnTo>
                  <a:lnTo>
                    <a:pt x="100" y="71"/>
                  </a:lnTo>
                  <a:lnTo>
                    <a:pt x="87" y="28"/>
                  </a:lnTo>
                  <a:lnTo>
                    <a:pt x="66" y="65"/>
                  </a:lnTo>
                  <a:lnTo>
                    <a:pt x="48" y="42"/>
                  </a:lnTo>
                  <a:lnTo>
                    <a:pt x="7" y="92"/>
                  </a:lnTo>
                  <a:lnTo>
                    <a:pt x="7" y="0"/>
                  </a:lnTo>
                  <a:lnTo>
                    <a:pt x="0" y="0"/>
                  </a:lnTo>
                  <a:lnTo>
                    <a:pt x="0" y="155"/>
                  </a:lnTo>
                  <a:lnTo>
                    <a:pt x="157" y="155"/>
                  </a:lnTo>
                  <a:lnTo>
                    <a:pt x="157" y="148"/>
                  </a:lnTo>
                  <a:lnTo>
                    <a:pt x="7" y="148"/>
                  </a:lnTo>
                  <a:lnTo>
                    <a:pt x="7" y="125"/>
                  </a:lnTo>
                  <a:lnTo>
                    <a:pt x="40" y="125"/>
                  </a:lnTo>
                  <a:close/>
                  <a:moveTo>
                    <a:pt x="85" y="45"/>
                  </a:moveTo>
                  <a:lnTo>
                    <a:pt x="94" y="76"/>
                  </a:lnTo>
                  <a:lnTo>
                    <a:pt x="83" y="86"/>
                  </a:lnTo>
                  <a:lnTo>
                    <a:pt x="71" y="71"/>
                  </a:lnTo>
                  <a:lnTo>
                    <a:pt x="85" y="45"/>
                  </a:lnTo>
                  <a:close/>
                  <a:moveTo>
                    <a:pt x="48" y="52"/>
                  </a:moveTo>
                  <a:lnTo>
                    <a:pt x="62" y="71"/>
                  </a:lnTo>
                  <a:lnTo>
                    <a:pt x="36" y="118"/>
                  </a:lnTo>
                  <a:lnTo>
                    <a:pt x="7" y="118"/>
                  </a:lnTo>
                  <a:lnTo>
                    <a:pt x="7" y="102"/>
                  </a:lnTo>
                  <a:lnTo>
                    <a:pt x="48" y="52"/>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roup 3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4157032" y="3979418"/>
            <a:ext cx="1733550" cy="2000250"/>
            <a:chOff x="4017099" y="4098333"/>
            <a:chExt cx="1733550" cy="2000250"/>
          </a:xfrm>
        </p:grpSpPr>
        <p:sp>
          <p:nvSpPr>
            <p:cNvPr id="7" name="Rounded Rectangle 6"/>
            <p:cNvSpPr/>
            <p:nvPr/>
          </p:nvSpPr>
          <p:spPr>
            <a:xfrm>
              <a:off x="4017099" y="4098333"/>
              <a:ext cx="1733550" cy="2000250"/>
            </a:xfrm>
            <a:prstGeom prst="roundRect">
              <a:avLst>
                <a:gd name="adj" fmla="val 5678"/>
              </a:avLst>
            </a:prstGeom>
            <a:solidFill>
              <a:schemeClr val="bg1"/>
            </a:solidFill>
            <a:ln>
              <a:noFill/>
            </a:ln>
            <a:effectLst>
              <a:outerShdw blurRad="520700" dist="406400" dir="5400000" sx="87000" sy="87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4188154" y="4810733"/>
              <a:ext cx="1391439" cy="969077"/>
              <a:chOff x="3354327" y="4674032"/>
              <a:chExt cx="2307100" cy="969077"/>
            </a:xfrm>
          </p:grpSpPr>
          <p:sp>
            <p:nvSpPr>
              <p:cNvPr id="15" name="Rectangle 14"/>
              <p:cNvSpPr/>
              <p:nvPr/>
            </p:nvSpPr>
            <p:spPr>
              <a:xfrm>
                <a:off x="3354327" y="4996778"/>
                <a:ext cx="23071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16" name="TextBox 15"/>
              <p:cNvSpPr txBox="1"/>
              <p:nvPr/>
            </p:nvSpPr>
            <p:spPr>
              <a:xfrm>
                <a:off x="3354327" y="4674032"/>
                <a:ext cx="2117583"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Title here</a:t>
                </a:r>
              </a:p>
            </p:txBody>
          </p:sp>
        </p:grpSp>
        <p:sp>
          <p:nvSpPr>
            <p:cNvPr id="28" name="Freeform 31"/>
            <p:cNvSpPr>
              <a:spLocks noEditPoints="1"/>
            </p:cNvSpPr>
            <p:nvPr/>
          </p:nvSpPr>
          <p:spPr bwMode="auto">
            <a:xfrm>
              <a:off x="4322933" y="4362158"/>
              <a:ext cx="349719" cy="299460"/>
            </a:xfrm>
            <a:custGeom>
              <a:avLst/>
              <a:gdLst>
                <a:gd name="T0" fmla="*/ 189 w 197"/>
                <a:gd name="T1" fmla="*/ 8 h 169"/>
                <a:gd name="T2" fmla="*/ 161 w 197"/>
                <a:gd name="T3" fmla="*/ 11 h 169"/>
                <a:gd name="T4" fmla="*/ 77 w 197"/>
                <a:gd name="T5" fmla="*/ 89 h 169"/>
                <a:gd name="T6" fmla="*/ 81 w 197"/>
                <a:gd name="T7" fmla="*/ 93 h 169"/>
                <a:gd name="T8" fmla="*/ 81 w 197"/>
                <a:gd name="T9" fmla="*/ 94 h 169"/>
                <a:gd name="T10" fmla="*/ 82 w 197"/>
                <a:gd name="T11" fmla="*/ 94 h 169"/>
                <a:gd name="T12" fmla="*/ 83 w 197"/>
                <a:gd name="T13" fmla="*/ 95 h 169"/>
                <a:gd name="T14" fmla="*/ 83 w 197"/>
                <a:gd name="T15" fmla="*/ 94 h 169"/>
                <a:gd name="T16" fmla="*/ 101 w 197"/>
                <a:gd name="T17" fmla="*/ 114 h 169"/>
                <a:gd name="T18" fmla="*/ 103 w 197"/>
                <a:gd name="T19" fmla="*/ 114 h 169"/>
                <a:gd name="T20" fmla="*/ 102 w 197"/>
                <a:gd name="T21" fmla="*/ 114 h 169"/>
                <a:gd name="T22" fmla="*/ 108 w 197"/>
                <a:gd name="T23" fmla="*/ 120 h 169"/>
                <a:gd name="T24" fmla="*/ 186 w 197"/>
                <a:gd name="T25" fmla="*/ 37 h 169"/>
                <a:gd name="T26" fmla="*/ 189 w 197"/>
                <a:gd name="T27" fmla="*/ 8 h 169"/>
                <a:gd name="T28" fmla="*/ 180 w 197"/>
                <a:gd name="T29" fmla="*/ 31 h 169"/>
                <a:gd name="T30" fmla="*/ 108 w 197"/>
                <a:gd name="T31" fmla="*/ 108 h 169"/>
                <a:gd name="T32" fmla="*/ 90 w 197"/>
                <a:gd name="T33" fmla="*/ 88 h 169"/>
                <a:gd name="T34" fmla="*/ 166 w 197"/>
                <a:gd name="T35" fmla="*/ 17 h 169"/>
                <a:gd name="T36" fmla="*/ 183 w 197"/>
                <a:gd name="T37" fmla="*/ 14 h 169"/>
                <a:gd name="T38" fmla="*/ 180 w 197"/>
                <a:gd name="T39" fmla="*/ 31 h 169"/>
                <a:gd name="T40" fmla="*/ 88 w 197"/>
                <a:gd name="T41" fmla="*/ 107 h 169"/>
                <a:gd name="T42" fmla="*/ 65 w 197"/>
                <a:gd name="T43" fmla="*/ 99 h 169"/>
                <a:gd name="T44" fmla="*/ 63 w 197"/>
                <a:gd name="T45" fmla="*/ 99 h 169"/>
                <a:gd name="T46" fmla="*/ 36 w 197"/>
                <a:gd name="T47" fmla="*/ 112 h 169"/>
                <a:gd name="T48" fmla="*/ 30 w 197"/>
                <a:gd name="T49" fmla="*/ 130 h 169"/>
                <a:gd name="T50" fmla="*/ 16 w 197"/>
                <a:gd name="T51" fmla="*/ 136 h 169"/>
                <a:gd name="T52" fmla="*/ 8 w 197"/>
                <a:gd name="T53" fmla="*/ 133 h 169"/>
                <a:gd name="T54" fmla="*/ 5 w 197"/>
                <a:gd name="T55" fmla="*/ 132 h 169"/>
                <a:gd name="T56" fmla="*/ 0 w 197"/>
                <a:gd name="T57" fmla="*/ 137 h 169"/>
                <a:gd name="T58" fmla="*/ 54 w 197"/>
                <a:gd name="T59" fmla="*/ 169 h 169"/>
                <a:gd name="T60" fmla="*/ 93 w 197"/>
                <a:gd name="T61" fmla="*/ 143 h 169"/>
                <a:gd name="T62" fmla="*/ 95 w 197"/>
                <a:gd name="T63" fmla="*/ 139 h 169"/>
                <a:gd name="T64" fmla="*/ 98 w 197"/>
                <a:gd name="T65" fmla="*/ 123 h 169"/>
                <a:gd name="T66" fmla="*/ 98 w 197"/>
                <a:gd name="T67" fmla="*/ 122 h 169"/>
                <a:gd name="T68" fmla="*/ 88 w 197"/>
                <a:gd name="T69" fmla="*/ 107 h 169"/>
                <a:gd name="T70" fmla="*/ 87 w 197"/>
                <a:gd name="T71" fmla="*/ 136 h 169"/>
                <a:gd name="T72" fmla="*/ 86 w 197"/>
                <a:gd name="T73" fmla="*/ 139 h 169"/>
                <a:gd name="T74" fmla="*/ 54 w 197"/>
                <a:gd name="T75" fmla="*/ 161 h 169"/>
                <a:gd name="T76" fmla="*/ 15 w 197"/>
                <a:gd name="T77" fmla="*/ 144 h 169"/>
                <a:gd name="T78" fmla="*/ 37 w 197"/>
                <a:gd name="T79" fmla="*/ 134 h 169"/>
                <a:gd name="T80" fmla="*/ 39 w 197"/>
                <a:gd name="T81" fmla="*/ 133 h 169"/>
                <a:gd name="T82" fmla="*/ 39 w 197"/>
                <a:gd name="T83" fmla="*/ 131 h 169"/>
                <a:gd name="T84" fmla="*/ 42 w 197"/>
                <a:gd name="T85" fmla="*/ 117 h 169"/>
                <a:gd name="T86" fmla="*/ 63 w 197"/>
                <a:gd name="T87" fmla="*/ 107 h 169"/>
                <a:gd name="T88" fmla="*/ 82 w 197"/>
                <a:gd name="T89" fmla="*/ 113 h 169"/>
                <a:gd name="T90" fmla="*/ 90 w 197"/>
                <a:gd name="T91" fmla="*/ 123 h 169"/>
                <a:gd name="T92" fmla="*/ 87 w 197"/>
                <a:gd name="T93" fmla="*/ 13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 h="169">
                  <a:moveTo>
                    <a:pt x="189" y="8"/>
                  </a:moveTo>
                  <a:cubicBezTo>
                    <a:pt x="181" y="0"/>
                    <a:pt x="170" y="1"/>
                    <a:pt x="161" y="11"/>
                  </a:cubicBezTo>
                  <a:cubicBezTo>
                    <a:pt x="77" y="89"/>
                    <a:pt x="77" y="89"/>
                    <a:pt x="77" y="89"/>
                  </a:cubicBezTo>
                  <a:cubicBezTo>
                    <a:pt x="81" y="93"/>
                    <a:pt x="81" y="93"/>
                    <a:pt x="81" y="93"/>
                  </a:cubicBezTo>
                  <a:cubicBezTo>
                    <a:pt x="81" y="94"/>
                    <a:pt x="81" y="94"/>
                    <a:pt x="81" y="94"/>
                  </a:cubicBezTo>
                  <a:cubicBezTo>
                    <a:pt x="81" y="94"/>
                    <a:pt x="81" y="94"/>
                    <a:pt x="82" y="94"/>
                  </a:cubicBezTo>
                  <a:cubicBezTo>
                    <a:pt x="83" y="95"/>
                    <a:pt x="83" y="95"/>
                    <a:pt x="83" y="95"/>
                  </a:cubicBezTo>
                  <a:cubicBezTo>
                    <a:pt x="83" y="94"/>
                    <a:pt x="83" y="94"/>
                    <a:pt x="83" y="94"/>
                  </a:cubicBezTo>
                  <a:cubicBezTo>
                    <a:pt x="88" y="95"/>
                    <a:pt x="101" y="98"/>
                    <a:pt x="101" y="114"/>
                  </a:cubicBezTo>
                  <a:cubicBezTo>
                    <a:pt x="103" y="114"/>
                    <a:pt x="103" y="114"/>
                    <a:pt x="103" y="114"/>
                  </a:cubicBezTo>
                  <a:cubicBezTo>
                    <a:pt x="102" y="114"/>
                    <a:pt x="102" y="114"/>
                    <a:pt x="102" y="114"/>
                  </a:cubicBezTo>
                  <a:cubicBezTo>
                    <a:pt x="108" y="120"/>
                    <a:pt x="108" y="120"/>
                    <a:pt x="108" y="120"/>
                  </a:cubicBezTo>
                  <a:cubicBezTo>
                    <a:pt x="186" y="37"/>
                    <a:pt x="186" y="37"/>
                    <a:pt x="186" y="37"/>
                  </a:cubicBezTo>
                  <a:cubicBezTo>
                    <a:pt x="196" y="27"/>
                    <a:pt x="197" y="16"/>
                    <a:pt x="189" y="8"/>
                  </a:cubicBezTo>
                  <a:close/>
                  <a:moveTo>
                    <a:pt x="180" y="31"/>
                  </a:moveTo>
                  <a:cubicBezTo>
                    <a:pt x="108" y="108"/>
                    <a:pt x="108" y="108"/>
                    <a:pt x="108" y="108"/>
                  </a:cubicBezTo>
                  <a:cubicBezTo>
                    <a:pt x="106" y="96"/>
                    <a:pt x="98" y="90"/>
                    <a:pt x="90" y="88"/>
                  </a:cubicBezTo>
                  <a:cubicBezTo>
                    <a:pt x="166" y="17"/>
                    <a:pt x="166" y="17"/>
                    <a:pt x="166" y="17"/>
                  </a:cubicBezTo>
                  <a:cubicBezTo>
                    <a:pt x="171" y="12"/>
                    <a:pt x="177" y="8"/>
                    <a:pt x="183" y="14"/>
                  </a:cubicBezTo>
                  <a:cubicBezTo>
                    <a:pt x="189" y="20"/>
                    <a:pt x="185" y="26"/>
                    <a:pt x="180" y="31"/>
                  </a:cubicBezTo>
                  <a:close/>
                  <a:moveTo>
                    <a:pt x="88" y="107"/>
                  </a:moveTo>
                  <a:cubicBezTo>
                    <a:pt x="80" y="100"/>
                    <a:pt x="69" y="99"/>
                    <a:pt x="65" y="99"/>
                  </a:cubicBezTo>
                  <a:cubicBezTo>
                    <a:pt x="63" y="99"/>
                    <a:pt x="63" y="99"/>
                    <a:pt x="63" y="99"/>
                  </a:cubicBezTo>
                  <a:cubicBezTo>
                    <a:pt x="62" y="99"/>
                    <a:pt x="45" y="101"/>
                    <a:pt x="36" y="112"/>
                  </a:cubicBezTo>
                  <a:cubicBezTo>
                    <a:pt x="32" y="117"/>
                    <a:pt x="30" y="123"/>
                    <a:pt x="30" y="130"/>
                  </a:cubicBezTo>
                  <a:cubicBezTo>
                    <a:pt x="28" y="132"/>
                    <a:pt x="22" y="136"/>
                    <a:pt x="16" y="136"/>
                  </a:cubicBezTo>
                  <a:cubicBezTo>
                    <a:pt x="13" y="136"/>
                    <a:pt x="11" y="135"/>
                    <a:pt x="8" y="133"/>
                  </a:cubicBezTo>
                  <a:cubicBezTo>
                    <a:pt x="7" y="133"/>
                    <a:pt x="6" y="132"/>
                    <a:pt x="5" y="132"/>
                  </a:cubicBezTo>
                  <a:cubicBezTo>
                    <a:pt x="2" y="132"/>
                    <a:pt x="0" y="134"/>
                    <a:pt x="0" y="137"/>
                  </a:cubicBezTo>
                  <a:cubicBezTo>
                    <a:pt x="0" y="144"/>
                    <a:pt x="28" y="169"/>
                    <a:pt x="54" y="169"/>
                  </a:cubicBezTo>
                  <a:cubicBezTo>
                    <a:pt x="70" y="169"/>
                    <a:pt x="83" y="160"/>
                    <a:pt x="93" y="143"/>
                  </a:cubicBezTo>
                  <a:cubicBezTo>
                    <a:pt x="93" y="141"/>
                    <a:pt x="94" y="140"/>
                    <a:pt x="95" y="139"/>
                  </a:cubicBezTo>
                  <a:cubicBezTo>
                    <a:pt x="98" y="123"/>
                    <a:pt x="98" y="123"/>
                    <a:pt x="98" y="123"/>
                  </a:cubicBezTo>
                  <a:cubicBezTo>
                    <a:pt x="98" y="122"/>
                    <a:pt x="98" y="122"/>
                    <a:pt x="98" y="122"/>
                  </a:cubicBezTo>
                  <a:cubicBezTo>
                    <a:pt x="98" y="121"/>
                    <a:pt x="96" y="116"/>
                    <a:pt x="88" y="107"/>
                  </a:cubicBezTo>
                  <a:close/>
                  <a:moveTo>
                    <a:pt x="87" y="136"/>
                  </a:moveTo>
                  <a:cubicBezTo>
                    <a:pt x="87" y="137"/>
                    <a:pt x="86" y="138"/>
                    <a:pt x="86" y="139"/>
                  </a:cubicBezTo>
                  <a:cubicBezTo>
                    <a:pt x="77" y="154"/>
                    <a:pt x="67" y="161"/>
                    <a:pt x="54" y="161"/>
                  </a:cubicBezTo>
                  <a:cubicBezTo>
                    <a:pt x="39" y="161"/>
                    <a:pt x="24" y="151"/>
                    <a:pt x="15" y="144"/>
                  </a:cubicBezTo>
                  <a:cubicBezTo>
                    <a:pt x="27" y="144"/>
                    <a:pt x="37" y="134"/>
                    <a:pt x="37" y="134"/>
                  </a:cubicBezTo>
                  <a:cubicBezTo>
                    <a:pt x="39" y="133"/>
                    <a:pt x="39" y="133"/>
                    <a:pt x="39" y="133"/>
                  </a:cubicBezTo>
                  <a:cubicBezTo>
                    <a:pt x="39" y="131"/>
                    <a:pt x="39" y="131"/>
                    <a:pt x="39" y="131"/>
                  </a:cubicBezTo>
                  <a:cubicBezTo>
                    <a:pt x="38" y="125"/>
                    <a:pt x="39" y="121"/>
                    <a:pt x="42" y="117"/>
                  </a:cubicBezTo>
                  <a:cubicBezTo>
                    <a:pt x="49" y="108"/>
                    <a:pt x="63" y="107"/>
                    <a:pt x="63" y="107"/>
                  </a:cubicBezTo>
                  <a:cubicBezTo>
                    <a:pt x="64" y="107"/>
                    <a:pt x="75" y="106"/>
                    <a:pt x="82" y="113"/>
                  </a:cubicBezTo>
                  <a:cubicBezTo>
                    <a:pt x="87" y="119"/>
                    <a:pt x="89" y="122"/>
                    <a:pt x="90" y="123"/>
                  </a:cubicBezTo>
                  <a:lnTo>
                    <a:pt x="87" y="136"/>
                  </a:ln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53" presetClass="entr" presetSubtype="16" fill="hold" nodeType="with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10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1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175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20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225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6" name="图片占位符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2"/>
          </p:nvPr>
        </p:nvPicPr>
        <p:blipFill>
          <a:blip r:embed="rId3" cstate="email"/>
          <a:srcRect/>
          <a:stretch>
            <a:fillRect/>
          </a:stretch>
        </p:blipFill>
        <p:spPr/>
      </p:pic>
      <p:sp>
        <p:nvSpPr>
          <p:cNvPr id="7" name="Freeform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0" y="0"/>
            <a:ext cx="12191999" cy="5295900"/>
          </a:xfrm>
          <a:custGeom>
            <a:avLst/>
            <a:gdLst>
              <a:gd name="connsiteX0" fmla="*/ 1 w 12191999"/>
              <a:gd name="connsiteY0" fmla="*/ 0 h 4513958"/>
              <a:gd name="connsiteX1" fmla="*/ 12191999 w 12191999"/>
              <a:gd name="connsiteY1" fmla="*/ 1 h 4513958"/>
              <a:gd name="connsiteX2" fmla="*/ 12191999 w 12191999"/>
              <a:gd name="connsiteY2" fmla="*/ 3031064 h 4513958"/>
              <a:gd name="connsiteX3" fmla="*/ 0 w 12191999"/>
              <a:gd name="connsiteY3" fmla="*/ 4513958 h 4513958"/>
            </a:gdLst>
            <a:ahLst/>
            <a:cxnLst>
              <a:cxn ang="0">
                <a:pos x="connsiteX0" y="connsiteY0"/>
              </a:cxn>
              <a:cxn ang="0">
                <a:pos x="connsiteX1" y="connsiteY1"/>
              </a:cxn>
              <a:cxn ang="0">
                <a:pos x="connsiteX2" y="connsiteY2"/>
              </a:cxn>
              <a:cxn ang="0">
                <a:pos x="connsiteX3" y="connsiteY3"/>
              </a:cxn>
            </a:cxnLst>
            <a:rect l="l" t="t" r="r" b="b"/>
            <a:pathLst>
              <a:path w="12191999" h="4513958">
                <a:moveTo>
                  <a:pt x="1" y="0"/>
                </a:moveTo>
                <a:lnTo>
                  <a:pt x="12191999" y="1"/>
                </a:lnTo>
                <a:lnTo>
                  <a:pt x="12191999" y="3031064"/>
                </a:lnTo>
                <a:lnTo>
                  <a:pt x="0" y="4513958"/>
                </a:lnTo>
                <a:close/>
              </a:path>
            </a:pathLst>
          </a:custGeom>
          <a:gradFill flip="none" rotWithShape="1">
            <a:gsLst>
              <a:gs pos="100000">
                <a:schemeClr val="accent6">
                  <a:alpha val="90000"/>
                </a:schemeClr>
              </a:gs>
              <a:gs pos="0">
                <a:schemeClr val="accent5">
                  <a:alpha val="9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3912096" y="1073138"/>
            <a:ext cx="4367808" cy="707886"/>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Pricing Plan</a:t>
            </a:r>
          </a:p>
        </p:txBody>
      </p:sp>
      <p:sp>
        <p:nvSpPr>
          <p:cNvPr id="12" name="Rectangle 1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3048001" y="1912859"/>
            <a:ext cx="6096000" cy="62311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grpSp>
        <p:nvGrpSpPr>
          <p:cNvPr id="13" name="Group 1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154152" y="298448"/>
            <a:ext cx="260998" cy="260996"/>
            <a:chOff x="11154152" y="401684"/>
            <a:chExt cx="260998" cy="260996"/>
          </a:xfrm>
        </p:grpSpPr>
        <p:sp>
          <p:nvSpPr>
            <p:cNvPr id="14" name="Oval 13"/>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496715" y="298448"/>
            <a:ext cx="260998" cy="260996"/>
            <a:chOff x="11496715" y="298448"/>
            <a:chExt cx="260998" cy="260996"/>
          </a:xfrm>
        </p:grpSpPr>
        <p:sp>
          <p:nvSpPr>
            <p:cNvPr id="17" name="Oval 16"/>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userDrawn="1"/>
          </p:nvGrpSpPr>
          <p:grpSpPr>
            <a:xfrm>
              <a:off x="11567653" y="369673"/>
              <a:ext cx="155243" cy="118545"/>
              <a:chOff x="11567653" y="472909"/>
              <a:chExt cx="155243" cy="118545"/>
            </a:xfrm>
          </p:grpSpPr>
          <p:sp>
            <p:nvSpPr>
              <p:cNvPr id="19"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 name="Group 2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0811589" y="298448"/>
            <a:ext cx="260998" cy="260996"/>
            <a:chOff x="10811589" y="401684"/>
            <a:chExt cx="260998" cy="260996"/>
          </a:xfrm>
        </p:grpSpPr>
        <p:sp>
          <p:nvSpPr>
            <p:cNvPr id="22" name="Oval 21"/>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rot="16200000">
            <a:off x="-290115" y="4925334"/>
            <a:ext cx="1874231" cy="2308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rPr>
              <a:t>ALL RIGHTS</a:t>
            </a:r>
            <a:endParaRPr kumimoji="0" lang="id-ID"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endParaRPr>
          </a:p>
        </p:txBody>
      </p:sp>
      <p:grpSp>
        <p:nvGrpSpPr>
          <p:cNvPr id="103" name="Group 10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2322656" y="3120020"/>
            <a:ext cx="1987550" cy="2961758"/>
            <a:chOff x="2322656" y="3120020"/>
            <a:chExt cx="1987550" cy="2961758"/>
          </a:xfrm>
        </p:grpSpPr>
        <p:sp>
          <p:nvSpPr>
            <p:cNvPr id="26" name="Rounded Rectangle 25"/>
            <p:cNvSpPr/>
            <p:nvPr/>
          </p:nvSpPr>
          <p:spPr>
            <a:xfrm>
              <a:off x="2322656" y="3120020"/>
              <a:ext cx="1987550" cy="2795854"/>
            </a:xfrm>
            <a:prstGeom prst="roundRect">
              <a:avLst>
                <a:gd name="adj" fmla="val 3225"/>
              </a:avLst>
            </a:prstGeom>
            <a:solidFill>
              <a:schemeClr val="bg1"/>
            </a:solidFill>
            <a:ln>
              <a:noFill/>
            </a:ln>
            <a:effectLst>
              <a:outerShdw blurRad="1066800" dist="2286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3024788" y="4105541"/>
              <a:ext cx="583288" cy="611062"/>
              <a:chOff x="9398777" y="3876154"/>
              <a:chExt cx="1246108" cy="1305446"/>
            </a:xfrm>
          </p:grpSpPr>
          <p:sp>
            <p:nvSpPr>
              <p:cNvPr id="31" name="Freeform 10"/>
              <p:cNvSpPr/>
              <p:nvPr/>
            </p:nvSpPr>
            <p:spPr bwMode="auto">
              <a:xfrm>
                <a:off x="9430617" y="4355203"/>
                <a:ext cx="591938" cy="826397"/>
              </a:xfrm>
              <a:custGeom>
                <a:avLst/>
                <a:gdLst>
                  <a:gd name="T0" fmla="*/ 2449 w 2449"/>
                  <a:gd name="T1" fmla="*/ 3423 h 3423"/>
                  <a:gd name="T2" fmla="*/ 0 w 2449"/>
                  <a:gd name="T3" fmla="*/ 2010 h 3423"/>
                  <a:gd name="T4" fmla="*/ 0 w 2449"/>
                  <a:gd name="T5" fmla="*/ 0 h 3423"/>
                  <a:gd name="T6" fmla="*/ 2449 w 2449"/>
                  <a:gd name="T7" fmla="*/ 1413 h 3423"/>
                  <a:gd name="T8" fmla="*/ 2449 w 2449"/>
                  <a:gd name="T9" fmla="*/ 3423 h 3423"/>
                </a:gdLst>
                <a:ahLst/>
                <a:cxnLst>
                  <a:cxn ang="0">
                    <a:pos x="T0" y="T1"/>
                  </a:cxn>
                  <a:cxn ang="0">
                    <a:pos x="T2" y="T3"/>
                  </a:cxn>
                  <a:cxn ang="0">
                    <a:pos x="T4" y="T5"/>
                  </a:cxn>
                  <a:cxn ang="0">
                    <a:pos x="T6" y="T7"/>
                  </a:cxn>
                  <a:cxn ang="0">
                    <a:pos x="T8" y="T9"/>
                  </a:cxn>
                </a:cxnLst>
                <a:rect l="0" t="0" r="r" b="b"/>
                <a:pathLst>
                  <a:path w="2449" h="3423">
                    <a:moveTo>
                      <a:pt x="2449" y="3423"/>
                    </a:moveTo>
                    <a:lnTo>
                      <a:pt x="0" y="2010"/>
                    </a:lnTo>
                    <a:lnTo>
                      <a:pt x="0" y="0"/>
                    </a:lnTo>
                    <a:lnTo>
                      <a:pt x="2449" y="1413"/>
                    </a:lnTo>
                    <a:lnTo>
                      <a:pt x="2449" y="3423"/>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
              <p:cNvSpPr/>
              <p:nvPr/>
            </p:nvSpPr>
            <p:spPr bwMode="auto">
              <a:xfrm>
                <a:off x="10022554" y="4355203"/>
                <a:ext cx="590490" cy="826397"/>
              </a:xfrm>
              <a:custGeom>
                <a:avLst/>
                <a:gdLst>
                  <a:gd name="T0" fmla="*/ 0 w 2449"/>
                  <a:gd name="T1" fmla="*/ 3423 h 3423"/>
                  <a:gd name="T2" fmla="*/ 0 w 2449"/>
                  <a:gd name="T3" fmla="*/ 1413 h 3423"/>
                  <a:gd name="T4" fmla="*/ 2449 w 2449"/>
                  <a:gd name="T5" fmla="*/ 0 h 3423"/>
                  <a:gd name="T6" fmla="*/ 2449 w 2449"/>
                  <a:gd name="T7" fmla="*/ 2010 h 3423"/>
                  <a:gd name="T8" fmla="*/ 0 w 2449"/>
                  <a:gd name="T9" fmla="*/ 3423 h 3423"/>
                </a:gdLst>
                <a:ahLst/>
                <a:cxnLst>
                  <a:cxn ang="0">
                    <a:pos x="T0" y="T1"/>
                  </a:cxn>
                  <a:cxn ang="0">
                    <a:pos x="T2" y="T3"/>
                  </a:cxn>
                  <a:cxn ang="0">
                    <a:pos x="T4" y="T5"/>
                  </a:cxn>
                  <a:cxn ang="0">
                    <a:pos x="T6" y="T7"/>
                  </a:cxn>
                  <a:cxn ang="0">
                    <a:pos x="T8" y="T9"/>
                  </a:cxn>
                </a:cxnLst>
                <a:rect l="0" t="0" r="r" b="b"/>
                <a:pathLst>
                  <a:path w="2449" h="3423">
                    <a:moveTo>
                      <a:pt x="0" y="3423"/>
                    </a:moveTo>
                    <a:lnTo>
                      <a:pt x="0" y="1413"/>
                    </a:lnTo>
                    <a:lnTo>
                      <a:pt x="2449" y="0"/>
                    </a:lnTo>
                    <a:lnTo>
                      <a:pt x="2449" y="2010"/>
                    </a:lnTo>
                    <a:lnTo>
                      <a:pt x="0" y="3423"/>
                    </a:ln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2"/>
              <p:cNvSpPr/>
              <p:nvPr/>
            </p:nvSpPr>
            <p:spPr bwMode="auto">
              <a:xfrm>
                <a:off x="9679549" y="4541903"/>
                <a:ext cx="94074" cy="497864"/>
              </a:xfrm>
              <a:custGeom>
                <a:avLst/>
                <a:gdLst>
                  <a:gd name="T0" fmla="*/ 392 w 392"/>
                  <a:gd name="T1" fmla="*/ 2065 h 2065"/>
                  <a:gd name="T2" fmla="*/ 0 w 392"/>
                  <a:gd name="T3" fmla="*/ 1839 h 2065"/>
                  <a:gd name="T4" fmla="*/ 0 w 392"/>
                  <a:gd name="T5" fmla="*/ 0 h 2065"/>
                  <a:gd name="T6" fmla="*/ 392 w 392"/>
                  <a:gd name="T7" fmla="*/ 226 h 2065"/>
                  <a:gd name="T8" fmla="*/ 392 w 392"/>
                  <a:gd name="T9" fmla="*/ 2065 h 2065"/>
                </a:gdLst>
                <a:ahLst/>
                <a:cxnLst>
                  <a:cxn ang="0">
                    <a:pos x="T0" y="T1"/>
                  </a:cxn>
                  <a:cxn ang="0">
                    <a:pos x="T2" y="T3"/>
                  </a:cxn>
                  <a:cxn ang="0">
                    <a:pos x="T4" y="T5"/>
                  </a:cxn>
                  <a:cxn ang="0">
                    <a:pos x="T6" y="T7"/>
                  </a:cxn>
                  <a:cxn ang="0">
                    <a:pos x="T8" y="T9"/>
                  </a:cxn>
                </a:cxnLst>
                <a:rect l="0" t="0" r="r" b="b"/>
                <a:pathLst>
                  <a:path w="392" h="2065">
                    <a:moveTo>
                      <a:pt x="392" y="2065"/>
                    </a:moveTo>
                    <a:lnTo>
                      <a:pt x="0" y="1839"/>
                    </a:lnTo>
                    <a:lnTo>
                      <a:pt x="0" y="0"/>
                    </a:lnTo>
                    <a:lnTo>
                      <a:pt x="392" y="226"/>
                    </a:lnTo>
                    <a:lnTo>
                      <a:pt x="392" y="2065"/>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3"/>
              <p:cNvSpPr/>
              <p:nvPr/>
            </p:nvSpPr>
            <p:spPr bwMode="auto">
              <a:xfrm>
                <a:off x="10270039" y="4541903"/>
                <a:ext cx="94074" cy="497864"/>
              </a:xfrm>
              <a:custGeom>
                <a:avLst/>
                <a:gdLst>
                  <a:gd name="T0" fmla="*/ 0 w 391"/>
                  <a:gd name="T1" fmla="*/ 2065 h 2065"/>
                  <a:gd name="T2" fmla="*/ 391 w 391"/>
                  <a:gd name="T3" fmla="*/ 1839 h 2065"/>
                  <a:gd name="T4" fmla="*/ 391 w 391"/>
                  <a:gd name="T5" fmla="*/ 0 h 2065"/>
                  <a:gd name="T6" fmla="*/ 0 w 391"/>
                  <a:gd name="T7" fmla="*/ 226 h 2065"/>
                  <a:gd name="T8" fmla="*/ 0 w 391"/>
                  <a:gd name="T9" fmla="*/ 2065 h 2065"/>
                </a:gdLst>
                <a:ahLst/>
                <a:cxnLst>
                  <a:cxn ang="0">
                    <a:pos x="T0" y="T1"/>
                  </a:cxn>
                  <a:cxn ang="0">
                    <a:pos x="T2" y="T3"/>
                  </a:cxn>
                  <a:cxn ang="0">
                    <a:pos x="T4" y="T5"/>
                  </a:cxn>
                  <a:cxn ang="0">
                    <a:pos x="T6" y="T7"/>
                  </a:cxn>
                  <a:cxn ang="0">
                    <a:pos x="T8" y="T9"/>
                  </a:cxn>
                </a:cxnLst>
                <a:rect l="0" t="0" r="r" b="b"/>
                <a:pathLst>
                  <a:path w="391" h="2065">
                    <a:moveTo>
                      <a:pt x="0" y="2065"/>
                    </a:moveTo>
                    <a:lnTo>
                      <a:pt x="391" y="1839"/>
                    </a:lnTo>
                    <a:lnTo>
                      <a:pt x="391" y="0"/>
                    </a:lnTo>
                    <a:lnTo>
                      <a:pt x="0" y="226"/>
                    </a:lnTo>
                    <a:lnTo>
                      <a:pt x="0" y="2065"/>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4"/>
              <p:cNvSpPr/>
              <p:nvPr/>
            </p:nvSpPr>
            <p:spPr bwMode="auto">
              <a:xfrm>
                <a:off x="9398777" y="4236526"/>
                <a:ext cx="623778" cy="503653"/>
              </a:xfrm>
              <a:custGeom>
                <a:avLst/>
                <a:gdLst>
                  <a:gd name="T0" fmla="*/ 2585 w 2585"/>
                  <a:gd name="T1" fmla="*/ 2093 h 2093"/>
                  <a:gd name="T2" fmla="*/ 0 w 2585"/>
                  <a:gd name="T3" fmla="*/ 601 h 2093"/>
                  <a:gd name="T4" fmla="*/ 0 w 2585"/>
                  <a:gd name="T5" fmla="*/ 0 h 2093"/>
                  <a:gd name="T6" fmla="*/ 2585 w 2585"/>
                  <a:gd name="T7" fmla="*/ 1493 h 2093"/>
                  <a:gd name="T8" fmla="*/ 2585 w 2585"/>
                  <a:gd name="T9" fmla="*/ 2093 h 2093"/>
                </a:gdLst>
                <a:ahLst/>
                <a:cxnLst>
                  <a:cxn ang="0">
                    <a:pos x="T0" y="T1"/>
                  </a:cxn>
                  <a:cxn ang="0">
                    <a:pos x="T2" y="T3"/>
                  </a:cxn>
                  <a:cxn ang="0">
                    <a:pos x="T4" y="T5"/>
                  </a:cxn>
                  <a:cxn ang="0">
                    <a:pos x="T6" y="T7"/>
                  </a:cxn>
                  <a:cxn ang="0">
                    <a:pos x="T8" y="T9"/>
                  </a:cxn>
                </a:cxnLst>
                <a:rect l="0" t="0" r="r" b="b"/>
                <a:pathLst>
                  <a:path w="2585" h="2093">
                    <a:moveTo>
                      <a:pt x="2585" y="2093"/>
                    </a:moveTo>
                    <a:lnTo>
                      <a:pt x="0" y="601"/>
                    </a:lnTo>
                    <a:lnTo>
                      <a:pt x="0" y="0"/>
                    </a:lnTo>
                    <a:lnTo>
                      <a:pt x="2585" y="1493"/>
                    </a:lnTo>
                    <a:lnTo>
                      <a:pt x="2585" y="2093"/>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5"/>
              <p:cNvSpPr/>
              <p:nvPr/>
            </p:nvSpPr>
            <p:spPr bwMode="auto">
              <a:xfrm>
                <a:off x="10022554" y="4236526"/>
                <a:ext cx="622330" cy="503653"/>
              </a:xfrm>
              <a:custGeom>
                <a:avLst/>
                <a:gdLst>
                  <a:gd name="T0" fmla="*/ 0 w 2584"/>
                  <a:gd name="T1" fmla="*/ 2093 h 2093"/>
                  <a:gd name="T2" fmla="*/ 0 w 2584"/>
                  <a:gd name="T3" fmla="*/ 1493 h 2093"/>
                  <a:gd name="T4" fmla="*/ 2584 w 2584"/>
                  <a:gd name="T5" fmla="*/ 0 h 2093"/>
                  <a:gd name="T6" fmla="*/ 2584 w 2584"/>
                  <a:gd name="T7" fmla="*/ 601 h 2093"/>
                  <a:gd name="T8" fmla="*/ 0 w 2584"/>
                  <a:gd name="T9" fmla="*/ 2093 h 2093"/>
                </a:gdLst>
                <a:ahLst/>
                <a:cxnLst>
                  <a:cxn ang="0">
                    <a:pos x="T0" y="T1"/>
                  </a:cxn>
                  <a:cxn ang="0">
                    <a:pos x="T2" y="T3"/>
                  </a:cxn>
                  <a:cxn ang="0">
                    <a:pos x="T4" y="T5"/>
                  </a:cxn>
                  <a:cxn ang="0">
                    <a:pos x="T6" y="T7"/>
                  </a:cxn>
                  <a:cxn ang="0">
                    <a:pos x="T8" y="T9"/>
                  </a:cxn>
                </a:cxnLst>
                <a:rect l="0" t="0" r="r" b="b"/>
                <a:pathLst>
                  <a:path w="2584" h="2093">
                    <a:moveTo>
                      <a:pt x="0" y="2093"/>
                    </a:moveTo>
                    <a:lnTo>
                      <a:pt x="0" y="1493"/>
                    </a:lnTo>
                    <a:lnTo>
                      <a:pt x="2584" y="0"/>
                    </a:lnTo>
                    <a:lnTo>
                      <a:pt x="2584" y="601"/>
                    </a:lnTo>
                    <a:lnTo>
                      <a:pt x="0" y="2093"/>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6"/>
              <p:cNvSpPr/>
              <p:nvPr/>
            </p:nvSpPr>
            <p:spPr bwMode="auto">
              <a:xfrm>
                <a:off x="9398777" y="3876154"/>
                <a:ext cx="1246108" cy="719298"/>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7"/>
              <p:cNvSpPr/>
              <p:nvPr/>
            </p:nvSpPr>
            <p:spPr bwMode="auto">
              <a:xfrm>
                <a:off x="9662182" y="4028118"/>
                <a:ext cx="717850" cy="415370"/>
              </a:xfrm>
              <a:custGeom>
                <a:avLst/>
                <a:gdLst>
                  <a:gd name="T0" fmla="*/ 0 w 2977"/>
                  <a:gd name="T1" fmla="*/ 227 h 1718"/>
                  <a:gd name="T2" fmla="*/ 2585 w 2977"/>
                  <a:gd name="T3" fmla="*/ 1718 h 1718"/>
                  <a:gd name="T4" fmla="*/ 2977 w 2977"/>
                  <a:gd name="T5" fmla="*/ 1492 h 1718"/>
                  <a:gd name="T6" fmla="*/ 392 w 2977"/>
                  <a:gd name="T7" fmla="*/ 0 h 1718"/>
                  <a:gd name="T8" fmla="*/ 0 w 2977"/>
                  <a:gd name="T9" fmla="*/ 227 h 1718"/>
                </a:gdLst>
                <a:ahLst/>
                <a:cxnLst>
                  <a:cxn ang="0">
                    <a:pos x="T0" y="T1"/>
                  </a:cxn>
                  <a:cxn ang="0">
                    <a:pos x="T2" y="T3"/>
                  </a:cxn>
                  <a:cxn ang="0">
                    <a:pos x="T4" y="T5"/>
                  </a:cxn>
                  <a:cxn ang="0">
                    <a:pos x="T6" y="T7"/>
                  </a:cxn>
                  <a:cxn ang="0">
                    <a:pos x="T8" y="T9"/>
                  </a:cxn>
                </a:cxnLst>
                <a:rect l="0" t="0" r="r" b="b"/>
                <a:pathLst>
                  <a:path w="2977" h="1718">
                    <a:moveTo>
                      <a:pt x="0" y="227"/>
                    </a:moveTo>
                    <a:lnTo>
                      <a:pt x="2585" y="1718"/>
                    </a:lnTo>
                    <a:lnTo>
                      <a:pt x="2977" y="1492"/>
                    </a:lnTo>
                    <a:lnTo>
                      <a:pt x="392" y="0"/>
                    </a:lnTo>
                    <a:lnTo>
                      <a:pt x="0" y="227"/>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8"/>
              <p:cNvSpPr/>
              <p:nvPr/>
            </p:nvSpPr>
            <p:spPr bwMode="auto">
              <a:xfrm>
                <a:off x="9662182" y="4028118"/>
                <a:ext cx="717850" cy="415370"/>
              </a:xfrm>
              <a:custGeom>
                <a:avLst/>
                <a:gdLst>
                  <a:gd name="T0" fmla="*/ 392 w 2977"/>
                  <a:gd name="T1" fmla="*/ 1718 h 1718"/>
                  <a:gd name="T2" fmla="*/ 2977 w 2977"/>
                  <a:gd name="T3" fmla="*/ 227 h 1718"/>
                  <a:gd name="T4" fmla="*/ 2585 w 2977"/>
                  <a:gd name="T5" fmla="*/ 0 h 1718"/>
                  <a:gd name="T6" fmla="*/ 0 w 2977"/>
                  <a:gd name="T7" fmla="*/ 1492 h 1718"/>
                  <a:gd name="T8" fmla="*/ 392 w 2977"/>
                  <a:gd name="T9" fmla="*/ 1718 h 1718"/>
                </a:gdLst>
                <a:ahLst/>
                <a:cxnLst>
                  <a:cxn ang="0">
                    <a:pos x="T0" y="T1"/>
                  </a:cxn>
                  <a:cxn ang="0">
                    <a:pos x="T2" y="T3"/>
                  </a:cxn>
                  <a:cxn ang="0">
                    <a:pos x="T4" y="T5"/>
                  </a:cxn>
                  <a:cxn ang="0">
                    <a:pos x="T6" y="T7"/>
                  </a:cxn>
                  <a:cxn ang="0">
                    <a:pos x="T8" y="T9"/>
                  </a:cxn>
                </a:cxnLst>
                <a:rect l="0" t="0" r="r" b="b"/>
                <a:pathLst>
                  <a:path w="2977" h="1718">
                    <a:moveTo>
                      <a:pt x="392" y="1718"/>
                    </a:moveTo>
                    <a:lnTo>
                      <a:pt x="2977" y="227"/>
                    </a:lnTo>
                    <a:lnTo>
                      <a:pt x="2585" y="0"/>
                    </a:lnTo>
                    <a:lnTo>
                      <a:pt x="0" y="1492"/>
                    </a:lnTo>
                    <a:lnTo>
                      <a:pt x="392" y="171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9"/>
              <p:cNvSpPr/>
              <p:nvPr/>
            </p:nvSpPr>
            <p:spPr bwMode="auto">
              <a:xfrm>
                <a:off x="9662182" y="4388491"/>
                <a:ext cx="95520" cy="199725"/>
              </a:xfrm>
              <a:custGeom>
                <a:avLst/>
                <a:gdLst>
                  <a:gd name="T0" fmla="*/ 392 w 392"/>
                  <a:gd name="T1" fmla="*/ 828 h 828"/>
                  <a:gd name="T2" fmla="*/ 0 w 392"/>
                  <a:gd name="T3" fmla="*/ 600 h 828"/>
                  <a:gd name="T4" fmla="*/ 0 w 392"/>
                  <a:gd name="T5" fmla="*/ 0 h 828"/>
                  <a:gd name="T6" fmla="*/ 392 w 392"/>
                  <a:gd name="T7" fmla="*/ 226 h 828"/>
                  <a:gd name="T8" fmla="*/ 392 w 392"/>
                  <a:gd name="T9" fmla="*/ 828 h 828"/>
                </a:gdLst>
                <a:ahLst/>
                <a:cxnLst>
                  <a:cxn ang="0">
                    <a:pos x="T0" y="T1"/>
                  </a:cxn>
                  <a:cxn ang="0">
                    <a:pos x="T2" y="T3"/>
                  </a:cxn>
                  <a:cxn ang="0">
                    <a:pos x="T4" y="T5"/>
                  </a:cxn>
                  <a:cxn ang="0">
                    <a:pos x="T6" y="T7"/>
                  </a:cxn>
                  <a:cxn ang="0">
                    <a:pos x="T8" y="T9"/>
                  </a:cxn>
                </a:cxnLst>
                <a:rect l="0" t="0" r="r" b="b"/>
                <a:pathLst>
                  <a:path w="392" h="828">
                    <a:moveTo>
                      <a:pt x="392" y="828"/>
                    </a:moveTo>
                    <a:lnTo>
                      <a:pt x="0" y="600"/>
                    </a:lnTo>
                    <a:lnTo>
                      <a:pt x="0" y="0"/>
                    </a:lnTo>
                    <a:lnTo>
                      <a:pt x="392" y="226"/>
                    </a:lnTo>
                    <a:lnTo>
                      <a:pt x="392" y="82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0"/>
              <p:cNvSpPr/>
              <p:nvPr/>
            </p:nvSpPr>
            <p:spPr bwMode="auto">
              <a:xfrm>
                <a:off x="10285959" y="4388491"/>
                <a:ext cx="94074" cy="199725"/>
              </a:xfrm>
              <a:custGeom>
                <a:avLst/>
                <a:gdLst>
                  <a:gd name="T0" fmla="*/ 0 w 392"/>
                  <a:gd name="T1" fmla="*/ 828 h 828"/>
                  <a:gd name="T2" fmla="*/ 392 w 392"/>
                  <a:gd name="T3" fmla="*/ 600 h 828"/>
                  <a:gd name="T4" fmla="*/ 392 w 392"/>
                  <a:gd name="T5" fmla="*/ 0 h 828"/>
                  <a:gd name="T6" fmla="*/ 0 w 392"/>
                  <a:gd name="T7" fmla="*/ 226 h 828"/>
                  <a:gd name="T8" fmla="*/ 0 w 392"/>
                  <a:gd name="T9" fmla="*/ 828 h 828"/>
                </a:gdLst>
                <a:ahLst/>
                <a:cxnLst>
                  <a:cxn ang="0">
                    <a:pos x="T0" y="T1"/>
                  </a:cxn>
                  <a:cxn ang="0">
                    <a:pos x="T2" y="T3"/>
                  </a:cxn>
                  <a:cxn ang="0">
                    <a:pos x="T4" y="T5"/>
                  </a:cxn>
                  <a:cxn ang="0">
                    <a:pos x="T6" y="T7"/>
                  </a:cxn>
                  <a:cxn ang="0">
                    <a:pos x="T8" y="T9"/>
                  </a:cxn>
                </a:cxnLst>
                <a:rect l="0" t="0" r="r" b="b"/>
                <a:pathLst>
                  <a:path w="392" h="828">
                    <a:moveTo>
                      <a:pt x="0" y="828"/>
                    </a:moveTo>
                    <a:lnTo>
                      <a:pt x="392" y="600"/>
                    </a:lnTo>
                    <a:lnTo>
                      <a:pt x="392" y="0"/>
                    </a:lnTo>
                    <a:lnTo>
                      <a:pt x="0" y="226"/>
                    </a:lnTo>
                    <a:lnTo>
                      <a:pt x="0" y="828"/>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 name="Rectangle 42"/>
            <p:cNvSpPr/>
            <p:nvPr/>
          </p:nvSpPr>
          <p:spPr>
            <a:xfrm>
              <a:off x="2506173" y="4971703"/>
              <a:ext cx="1620516" cy="6136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a:t>
              </a:r>
            </a:p>
          </p:txBody>
        </p:sp>
        <p:sp>
          <p:nvSpPr>
            <p:cNvPr id="44" name="TextBox 43"/>
            <p:cNvSpPr txBox="1"/>
            <p:nvPr/>
          </p:nvSpPr>
          <p:spPr>
            <a:xfrm>
              <a:off x="2675296" y="3341736"/>
              <a:ext cx="128227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Small</a:t>
              </a:r>
              <a:endPar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4.00$</a:t>
              </a:r>
            </a:p>
          </p:txBody>
        </p:sp>
        <p:grpSp>
          <p:nvGrpSpPr>
            <p:cNvPr id="47" name="Group 46"/>
            <p:cNvGrpSpPr/>
            <p:nvPr/>
          </p:nvGrpSpPr>
          <p:grpSpPr>
            <a:xfrm>
              <a:off x="2742778" y="5749969"/>
              <a:ext cx="1146629" cy="331809"/>
              <a:chOff x="2742778" y="5749969"/>
              <a:chExt cx="1146629" cy="331809"/>
            </a:xfrm>
          </p:grpSpPr>
          <p:sp>
            <p:nvSpPr>
              <p:cNvPr id="45" name="Rounded Rectangle 44"/>
              <p:cNvSpPr/>
              <p:nvPr/>
            </p:nvSpPr>
            <p:spPr>
              <a:xfrm>
                <a:off x="2742778" y="5749969"/>
                <a:ext cx="1146629" cy="331809"/>
              </a:xfrm>
              <a:prstGeom prst="roundRect">
                <a:avLst>
                  <a:gd name="adj" fmla="val 50000"/>
                </a:avLst>
              </a:prstGeom>
              <a:solidFill>
                <a:schemeClr val="accent5"/>
              </a:solidFill>
              <a:ln>
                <a:noFill/>
              </a:ln>
              <a:effectLst>
                <a:outerShdw blurRad="6096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3024448" y="5785068"/>
                <a:ext cx="583288"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Buy</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grpSp>
      <p:grpSp>
        <p:nvGrpSpPr>
          <p:cNvPr id="102" name="Group 10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8012256" y="3120020"/>
            <a:ext cx="1987550" cy="2961758"/>
            <a:chOff x="8012256" y="3120020"/>
            <a:chExt cx="1987550" cy="2961758"/>
          </a:xfrm>
        </p:grpSpPr>
        <p:sp>
          <p:nvSpPr>
            <p:cNvPr id="66" name="Rounded Rectangle 65"/>
            <p:cNvSpPr/>
            <p:nvPr/>
          </p:nvSpPr>
          <p:spPr>
            <a:xfrm>
              <a:off x="8012256" y="3120020"/>
              <a:ext cx="1987550" cy="2795854"/>
            </a:xfrm>
            <a:prstGeom prst="roundRect">
              <a:avLst>
                <a:gd name="adj" fmla="val 3225"/>
              </a:avLst>
            </a:prstGeom>
            <a:solidFill>
              <a:schemeClr val="bg1"/>
            </a:solidFill>
            <a:ln>
              <a:noFill/>
            </a:ln>
            <a:effectLst>
              <a:outerShdw blurRad="1066800" dist="2286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p:cNvGrpSpPr/>
            <p:nvPr/>
          </p:nvGrpSpPr>
          <p:grpSpPr>
            <a:xfrm>
              <a:off x="8534689" y="3917286"/>
              <a:ext cx="942686" cy="987572"/>
              <a:chOff x="9398777" y="3876154"/>
              <a:chExt cx="1246108" cy="1305446"/>
            </a:xfrm>
          </p:grpSpPr>
          <p:sp>
            <p:nvSpPr>
              <p:cNvPr id="68" name="Freeform 10"/>
              <p:cNvSpPr/>
              <p:nvPr/>
            </p:nvSpPr>
            <p:spPr bwMode="auto">
              <a:xfrm>
                <a:off x="9430617" y="4355203"/>
                <a:ext cx="591938" cy="826397"/>
              </a:xfrm>
              <a:custGeom>
                <a:avLst/>
                <a:gdLst>
                  <a:gd name="T0" fmla="*/ 2449 w 2449"/>
                  <a:gd name="T1" fmla="*/ 3423 h 3423"/>
                  <a:gd name="T2" fmla="*/ 0 w 2449"/>
                  <a:gd name="T3" fmla="*/ 2010 h 3423"/>
                  <a:gd name="T4" fmla="*/ 0 w 2449"/>
                  <a:gd name="T5" fmla="*/ 0 h 3423"/>
                  <a:gd name="T6" fmla="*/ 2449 w 2449"/>
                  <a:gd name="T7" fmla="*/ 1413 h 3423"/>
                  <a:gd name="T8" fmla="*/ 2449 w 2449"/>
                  <a:gd name="T9" fmla="*/ 3423 h 3423"/>
                </a:gdLst>
                <a:ahLst/>
                <a:cxnLst>
                  <a:cxn ang="0">
                    <a:pos x="T0" y="T1"/>
                  </a:cxn>
                  <a:cxn ang="0">
                    <a:pos x="T2" y="T3"/>
                  </a:cxn>
                  <a:cxn ang="0">
                    <a:pos x="T4" y="T5"/>
                  </a:cxn>
                  <a:cxn ang="0">
                    <a:pos x="T6" y="T7"/>
                  </a:cxn>
                  <a:cxn ang="0">
                    <a:pos x="T8" y="T9"/>
                  </a:cxn>
                </a:cxnLst>
                <a:rect l="0" t="0" r="r" b="b"/>
                <a:pathLst>
                  <a:path w="2449" h="3423">
                    <a:moveTo>
                      <a:pt x="2449" y="3423"/>
                    </a:moveTo>
                    <a:lnTo>
                      <a:pt x="0" y="2010"/>
                    </a:lnTo>
                    <a:lnTo>
                      <a:pt x="0" y="0"/>
                    </a:lnTo>
                    <a:lnTo>
                      <a:pt x="2449" y="1413"/>
                    </a:lnTo>
                    <a:lnTo>
                      <a:pt x="2449" y="3423"/>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1"/>
              <p:cNvSpPr/>
              <p:nvPr/>
            </p:nvSpPr>
            <p:spPr bwMode="auto">
              <a:xfrm>
                <a:off x="10022554" y="4355203"/>
                <a:ext cx="590490" cy="826397"/>
              </a:xfrm>
              <a:custGeom>
                <a:avLst/>
                <a:gdLst>
                  <a:gd name="T0" fmla="*/ 0 w 2449"/>
                  <a:gd name="T1" fmla="*/ 3423 h 3423"/>
                  <a:gd name="T2" fmla="*/ 0 w 2449"/>
                  <a:gd name="T3" fmla="*/ 1413 h 3423"/>
                  <a:gd name="T4" fmla="*/ 2449 w 2449"/>
                  <a:gd name="T5" fmla="*/ 0 h 3423"/>
                  <a:gd name="T6" fmla="*/ 2449 w 2449"/>
                  <a:gd name="T7" fmla="*/ 2010 h 3423"/>
                  <a:gd name="T8" fmla="*/ 0 w 2449"/>
                  <a:gd name="T9" fmla="*/ 3423 h 3423"/>
                </a:gdLst>
                <a:ahLst/>
                <a:cxnLst>
                  <a:cxn ang="0">
                    <a:pos x="T0" y="T1"/>
                  </a:cxn>
                  <a:cxn ang="0">
                    <a:pos x="T2" y="T3"/>
                  </a:cxn>
                  <a:cxn ang="0">
                    <a:pos x="T4" y="T5"/>
                  </a:cxn>
                  <a:cxn ang="0">
                    <a:pos x="T6" y="T7"/>
                  </a:cxn>
                  <a:cxn ang="0">
                    <a:pos x="T8" y="T9"/>
                  </a:cxn>
                </a:cxnLst>
                <a:rect l="0" t="0" r="r" b="b"/>
                <a:pathLst>
                  <a:path w="2449" h="3423">
                    <a:moveTo>
                      <a:pt x="0" y="3423"/>
                    </a:moveTo>
                    <a:lnTo>
                      <a:pt x="0" y="1413"/>
                    </a:lnTo>
                    <a:lnTo>
                      <a:pt x="2449" y="0"/>
                    </a:lnTo>
                    <a:lnTo>
                      <a:pt x="2449" y="2010"/>
                    </a:lnTo>
                    <a:lnTo>
                      <a:pt x="0" y="3423"/>
                    </a:ln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2"/>
              <p:cNvSpPr/>
              <p:nvPr/>
            </p:nvSpPr>
            <p:spPr bwMode="auto">
              <a:xfrm>
                <a:off x="9679549" y="4541903"/>
                <a:ext cx="94074" cy="497864"/>
              </a:xfrm>
              <a:custGeom>
                <a:avLst/>
                <a:gdLst>
                  <a:gd name="T0" fmla="*/ 392 w 392"/>
                  <a:gd name="T1" fmla="*/ 2065 h 2065"/>
                  <a:gd name="T2" fmla="*/ 0 w 392"/>
                  <a:gd name="T3" fmla="*/ 1839 h 2065"/>
                  <a:gd name="T4" fmla="*/ 0 w 392"/>
                  <a:gd name="T5" fmla="*/ 0 h 2065"/>
                  <a:gd name="T6" fmla="*/ 392 w 392"/>
                  <a:gd name="T7" fmla="*/ 226 h 2065"/>
                  <a:gd name="T8" fmla="*/ 392 w 392"/>
                  <a:gd name="T9" fmla="*/ 2065 h 2065"/>
                </a:gdLst>
                <a:ahLst/>
                <a:cxnLst>
                  <a:cxn ang="0">
                    <a:pos x="T0" y="T1"/>
                  </a:cxn>
                  <a:cxn ang="0">
                    <a:pos x="T2" y="T3"/>
                  </a:cxn>
                  <a:cxn ang="0">
                    <a:pos x="T4" y="T5"/>
                  </a:cxn>
                  <a:cxn ang="0">
                    <a:pos x="T6" y="T7"/>
                  </a:cxn>
                  <a:cxn ang="0">
                    <a:pos x="T8" y="T9"/>
                  </a:cxn>
                </a:cxnLst>
                <a:rect l="0" t="0" r="r" b="b"/>
                <a:pathLst>
                  <a:path w="392" h="2065">
                    <a:moveTo>
                      <a:pt x="392" y="2065"/>
                    </a:moveTo>
                    <a:lnTo>
                      <a:pt x="0" y="1839"/>
                    </a:lnTo>
                    <a:lnTo>
                      <a:pt x="0" y="0"/>
                    </a:lnTo>
                    <a:lnTo>
                      <a:pt x="392" y="226"/>
                    </a:lnTo>
                    <a:lnTo>
                      <a:pt x="392" y="2065"/>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13"/>
              <p:cNvSpPr/>
              <p:nvPr/>
            </p:nvSpPr>
            <p:spPr bwMode="auto">
              <a:xfrm>
                <a:off x="10270039" y="4541903"/>
                <a:ext cx="94074" cy="497864"/>
              </a:xfrm>
              <a:custGeom>
                <a:avLst/>
                <a:gdLst>
                  <a:gd name="T0" fmla="*/ 0 w 391"/>
                  <a:gd name="T1" fmla="*/ 2065 h 2065"/>
                  <a:gd name="T2" fmla="*/ 391 w 391"/>
                  <a:gd name="T3" fmla="*/ 1839 h 2065"/>
                  <a:gd name="T4" fmla="*/ 391 w 391"/>
                  <a:gd name="T5" fmla="*/ 0 h 2065"/>
                  <a:gd name="T6" fmla="*/ 0 w 391"/>
                  <a:gd name="T7" fmla="*/ 226 h 2065"/>
                  <a:gd name="T8" fmla="*/ 0 w 391"/>
                  <a:gd name="T9" fmla="*/ 2065 h 2065"/>
                </a:gdLst>
                <a:ahLst/>
                <a:cxnLst>
                  <a:cxn ang="0">
                    <a:pos x="T0" y="T1"/>
                  </a:cxn>
                  <a:cxn ang="0">
                    <a:pos x="T2" y="T3"/>
                  </a:cxn>
                  <a:cxn ang="0">
                    <a:pos x="T4" y="T5"/>
                  </a:cxn>
                  <a:cxn ang="0">
                    <a:pos x="T6" y="T7"/>
                  </a:cxn>
                  <a:cxn ang="0">
                    <a:pos x="T8" y="T9"/>
                  </a:cxn>
                </a:cxnLst>
                <a:rect l="0" t="0" r="r" b="b"/>
                <a:pathLst>
                  <a:path w="391" h="2065">
                    <a:moveTo>
                      <a:pt x="0" y="2065"/>
                    </a:moveTo>
                    <a:lnTo>
                      <a:pt x="391" y="1839"/>
                    </a:lnTo>
                    <a:lnTo>
                      <a:pt x="391" y="0"/>
                    </a:lnTo>
                    <a:lnTo>
                      <a:pt x="0" y="226"/>
                    </a:lnTo>
                    <a:lnTo>
                      <a:pt x="0" y="2065"/>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4"/>
              <p:cNvSpPr/>
              <p:nvPr/>
            </p:nvSpPr>
            <p:spPr bwMode="auto">
              <a:xfrm>
                <a:off x="9398777" y="4236526"/>
                <a:ext cx="623778" cy="503653"/>
              </a:xfrm>
              <a:custGeom>
                <a:avLst/>
                <a:gdLst>
                  <a:gd name="T0" fmla="*/ 2585 w 2585"/>
                  <a:gd name="T1" fmla="*/ 2093 h 2093"/>
                  <a:gd name="T2" fmla="*/ 0 w 2585"/>
                  <a:gd name="T3" fmla="*/ 601 h 2093"/>
                  <a:gd name="T4" fmla="*/ 0 w 2585"/>
                  <a:gd name="T5" fmla="*/ 0 h 2093"/>
                  <a:gd name="T6" fmla="*/ 2585 w 2585"/>
                  <a:gd name="T7" fmla="*/ 1493 h 2093"/>
                  <a:gd name="T8" fmla="*/ 2585 w 2585"/>
                  <a:gd name="T9" fmla="*/ 2093 h 2093"/>
                </a:gdLst>
                <a:ahLst/>
                <a:cxnLst>
                  <a:cxn ang="0">
                    <a:pos x="T0" y="T1"/>
                  </a:cxn>
                  <a:cxn ang="0">
                    <a:pos x="T2" y="T3"/>
                  </a:cxn>
                  <a:cxn ang="0">
                    <a:pos x="T4" y="T5"/>
                  </a:cxn>
                  <a:cxn ang="0">
                    <a:pos x="T6" y="T7"/>
                  </a:cxn>
                  <a:cxn ang="0">
                    <a:pos x="T8" y="T9"/>
                  </a:cxn>
                </a:cxnLst>
                <a:rect l="0" t="0" r="r" b="b"/>
                <a:pathLst>
                  <a:path w="2585" h="2093">
                    <a:moveTo>
                      <a:pt x="2585" y="2093"/>
                    </a:moveTo>
                    <a:lnTo>
                      <a:pt x="0" y="601"/>
                    </a:lnTo>
                    <a:lnTo>
                      <a:pt x="0" y="0"/>
                    </a:lnTo>
                    <a:lnTo>
                      <a:pt x="2585" y="1493"/>
                    </a:lnTo>
                    <a:lnTo>
                      <a:pt x="2585" y="2093"/>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
              <p:cNvSpPr/>
              <p:nvPr/>
            </p:nvSpPr>
            <p:spPr bwMode="auto">
              <a:xfrm>
                <a:off x="10022554" y="4236526"/>
                <a:ext cx="622330" cy="503653"/>
              </a:xfrm>
              <a:custGeom>
                <a:avLst/>
                <a:gdLst>
                  <a:gd name="T0" fmla="*/ 0 w 2584"/>
                  <a:gd name="T1" fmla="*/ 2093 h 2093"/>
                  <a:gd name="T2" fmla="*/ 0 w 2584"/>
                  <a:gd name="T3" fmla="*/ 1493 h 2093"/>
                  <a:gd name="T4" fmla="*/ 2584 w 2584"/>
                  <a:gd name="T5" fmla="*/ 0 h 2093"/>
                  <a:gd name="T6" fmla="*/ 2584 w 2584"/>
                  <a:gd name="T7" fmla="*/ 601 h 2093"/>
                  <a:gd name="T8" fmla="*/ 0 w 2584"/>
                  <a:gd name="T9" fmla="*/ 2093 h 2093"/>
                </a:gdLst>
                <a:ahLst/>
                <a:cxnLst>
                  <a:cxn ang="0">
                    <a:pos x="T0" y="T1"/>
                  </a:cxn>
                  <a:cxn ang="0">
                    <a:pos x="T2" y="T3"/>
                  </a:cxn>
                  <a:cxn ang="0">
                    <a:pos x="T4" y="T5"/>
                  </a:cxn>
                  <a:cxn ang="0">
                    <a:pos x="T6" y="T7"/>
                  </a:cxn>
                  <a:cxn ang="0">
                    <a:pos x="T8" y="T9"/>
                  </a:cxn>
                </a:cxnLst>
                <a:rect l="0" t="0" r="r" b="b"/>
                <a:pathLst>
                  <a:path w="2584" h="2093">
                    <a:moveTo>
                      <a:pt x="0" y="2093"/>
                    </a:moveTo>
                    <a:lnTo>
                      <a:pt x="0" y="1493"/>
                    </a:lnTo>
                    <a:lnTo>
                      <a:pt x="2584" y="0"/>
                    </a:lnTo>
                    <a:lnTo>
                      <a:pt x="2584" y="601"/>
                    </a:lnTo>
                    <a:lnTo>
                      <a:pt x="0" y="2093"/>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6"/>
              <p:cNvSpPr/>
              <p:nvPr/>
            </p:nvSpPr>
            <p:spPr bwMode="auto">
              <a:xfrm>
                <a:off x="9398777" y="3876154"/>
                <a:ext cx="1246108" cy="719298"/>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7"/>
              <p:cNvSpPr/>
              <p:nvPr/>
            </p:nvSpPr>
            <p:spPr bwMode="auto">
              <a:xfrm>
                <a:off x="9662182" y="4028118"/>
                <a:ext cx="717850" cy="415370"/>
              </a:xfrm>
              <a:custGeom>
                <a:avLst/>
                <a:gdLst>
                  <a:gd name="T0" fmla="*/ 0 w 2977"/>
                  <a:gd name="T1" fmla="*/ 227 h 1718"/>
                  <a:gd name="T2" fmla="*/ 2585 w 2977"/>
                  <a:gd name="T3" fmla="*/ 1718 h 1718"/>
                  <a:gd name="T4" fmla="*/ 2977 w 2977"/>
                  <a:gd name="T5" fmla="*/ 1492 h 1718"/>
                  <a:gd name="T6" fmla="*/ 392 w 2977"/>
                  <a:gd name="T7" fmla="*/ 0 h 1718"/>
                  <a:gd name="T8" fmla="*/ 0 w 2977"/>
                  <a:gd name="T9" fmla="*/ 227 h 1718"/>
                </a:gdLst>
                <a:ahLst/>
                <a:cxnLst>
                  <a:cxn ang="0">
                    <a:pos x="T0" y="T1"/>
                  </a:cxn>
                  <a:cxn ang="0">
                    <a:pos x="T2" y="T3"/>
                  </a:cxn>
                  <a:cxn ang="0">
                    <a:pos x="T4" y="T5"/>
                  </a:cxn>
                  <a:cxn ang="0">
                    <a:pos x="T6" y="T7"/>
                  </a:cxn>
                  <a:cxn ang="0">
                    <a:pos x="T8" y="T9"/>
                  </a:cxn>
                </a:cxnLst>
                <a:rect l="0" t="0" r="r" b="b"/>
                <a:pathLst>
                  <a:path w="2977" h="1718">
                    <a:moveTo>
                      <a:pt x="0" y="227"/>
                    </a:moveTo>
                    <a:lnTo>
                      <a:pt x="2585" y="1718"/>
                    </a:lnTo>
                    <a:lnTo>
                      <a:pt x="2977" y="1492"/>
                    </a:lnTo>
                    <a:lnTo>
                      <a:pt x="392" y="0"/>
                    </a:lnTo>
                    <a:lnTo>
                      <a:pt x="0" y="227"/>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8"/>
              <p:cNvSpPr/>
              <p:nvPr/>
            </p:nvSpPr>
            <p:spPr bwMode="auto">
              <a:xfrm>
                <a:off x="9662182" y="4028118"/>
                <a:ext cx="717850" cy="415370"/>
              </a:xfrm>
              <a:custGeom>
                <a:avLst/>
                <a:gdLst>
                  <a:gd name="T0" fmla="*/ 392 w 2977"/>
                  <a:gd name="T1" fmla="*/ 1718 h 1718"/>
                  <a:gd name="T2" fmla="*/ 2977 w 2977"/>
                  <a:gd name="T3" fmla="*/ 227 h 1718"/>
                  <a:gd name="T4" fmla="*/ 2585 w 2977"/>
                  <a:gd name="T5" fmla="*/ 0 h 1718"/>
                  <a:gd name="T6" fmla="*/ 0 w 2977"/>
                  <a:gd name="T7" fmla="*/ 1492 h 1718"/>
                  <a:gd name="T8" fmla="*/ 392 w 2977"/>
                  <a:gd name="T9" fmla="*/ 1718 h 1718"/>
                </a:gdLst>
                <a:ahLst/>
                <a:cxnLst>
                  <a:cxn ang="0">
                    <a:pos x="T0" y="T1"/>
                  </a:cxn>
                  <a:cxn ang="0">
                    <a:pos x="T2" y="T3"/>
                  </a:cxn>
                  <a:cxn ang="0">
                    <a:pos x="T4" y="T5"/>
                  </a:cxn>
                  <a:cxn ang="0">
                    <a:pos x="T6" y="T7"/>
                  </a:cxn>
                  <a:cxn ang="0">
                    <a:pos x="T8" y="T9"/>
                  </a:cxn>
                </a:cxnLst>
                <a:rect l="0" t="0" r="r" b="b"/>
                <a:pathLst>
                  <a:path w="2977" h="1718">
                    <a:moveTo>
                      <a:pt x="392" y="1718"/>
                    </a:moveTo>
                    <a:lnTo>
                      <a:pt x="2977" y="227"/>
                    </a:lnTo>
                    <a:lnTo>
                      <a:pt x="2585" y="0"/>
                    </a:lnTo>
                    <a:lnTo>
                      <a:pt x="0" y="1492"/>
                    </a:lnTo>
                    <a:lnTo>
                      <a:pt x="392" y="171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9"/>
              <p:cNvSpPr/>
              <p:nvPr/>
            </p:nvSpPr>
            <p:spPr bwMode="auto">
              <a:xfrm>
                <a:off x="9662182" y="4388491"/>
                <a:ext cx="95520" cy="199725"/>
              </a:xfrm>
              <a:custGeom>
                <a:avLst/>
                <a:gdLst>
                  <a:gd name="T0" fmla="*/ 392 w 392"/>
                  <a:gd name="T1" fmla="*/ 828 h 828"/>
                  <a:gd name="T2" fmla="*/ 0 w 392"/>
                  <a:gd name="T3" fmla="*/ 600 h 828"/>
                  <a:gd name="T4" fmla="*/ 0 w 392"/>
                  <a:gd name="T5" fmla="*/ 0 h 828"/>
                  <a:gd name="T6" fmla="*/ 392 w 392"/>
                  <a:gd name="T7" fmla="*/ 226 h 828"/>
                  <a:gd name="T8" fmla="*/ 392 w 392"/>
                  <a:gd name="T9" fmla="*/ 828 h 828"/>
                </a:gdLst>
                <a:ahLst/>
                <a:cxnLst>
                  <a:cxn ang="0">
                    <a:pos x="T0" y="T1"/>
                  </a:cxn>
                  <a:cxn ang="0">
                    <a:pos x="T2" y="T3"/>
                  </a:cxn>
                  <a:cxn ang="0">
                    <a:pos x="T4" y="T5"/>
                  </a:cxn>
                  <a:cxn ang="0">
                    <a:pos x="T6" y="T7"/>
                  </a:cxn>
                  <a:cxn ang="0">
                    <a:pos x="T8" y="T9"/>
                  </a:cxn>
                </a:cxnLst>
                <a:rect l="0" t="0" r="r" b="b"/>
                <a:pathLst>
                  <a:path w="392" h="828">
                    <a:moveTo>
                      <a:pt x="392" y="828"/>
                    </a:moveTo>
                    <a:lnTo>
                      <a:pt x="0" y="600"/>
                    </a:lnTo>
                    <a:lnTo>
                      <a:pt x="0" y="0"/>
                    </a:lnTo>
                    <a:lnTo>
                      <a:pt x="392" y="226"/>
                    </a:lnTo>
                    <a:lnTo>
                      <a:pt x="392" y="82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20"/>
              <p:cNvSpPr/>
              <p:nvPr/>
            </p:nvSpPr>
            <p:spPr bwMode="auto">
              <a:xfrm>
                <a:off x="10285959" y="4388491"/>
                <a:ext cx="94074" cy="199725"/>
              </a:xfrm>
              <a:custGeom>
                <a:avLst/>
                <a:gdLst>
                  <a:gd name="T0" fmla="*/ 0 w 392"/>
                  <a:gd name="T1" fmla="*/ 828 h 828"/>
                  <a:gd name="T2" fmla="*/ 392 w 392"/>
                  <a:gd name="T3" fmla="*/ 600 h 828"/>
                  <a:gd name="T4" fmla="*/ 392 w 392"/>
                  <a:gd name="T5" fmla="*/ 0 h 828"/>
                  <a:gd name="T6" fmla="*/ 0 w 392"/>
                  <a:gd name="T7" fmla="*/ 226 h 828"/>
                  <a:gd name="T8" fmla="*/ 0 w 392"/>
                  <a:gd name="T9" fmla="*/ 828 h 828"/>
                </a:gdLst>
                <a:ahLst/>
                <a:cxnLst>
                  <a:cxn ang="0">
                    <a:pos x="T0" y="T1"/>
                  </a:cxn>
                  <a:cxn ang="0">
                    <a:pos x="T2" y="T3"/>
                  </a:cxn>
                  <a:cxn ang="0">
                    <a:pos x="T4" y="T5"/>
                  </a:cxn>
                  <a:cxn ang="0">
                    <a:pos x="T6" y="T7"/>
                  </a:cxn>
                  <a:cxn ang="0">
                    <a:pos x="T8" y="T9"/>
                  </a:cxn>
                </a:cxnLst>
                <a:rect l="0" t="0" r="r" b="b"/>
                <a:pathLst>
                  <a:path w="392" h="828">
                    <a:moveTo>
                      <a:pt x="0" y="828"/>
                    </a:moveTo>
                    <a:lnTo>
                      <a:pt x="392" y="600"/>
                    </a:lnTo>
                    <a:lnTo>
                      <a:pt x="392" y="0"/>
                    </a:lnTo>
                    <a:lnTo>
                      <a:pt x="0" y="226"/>
                    </a:lnTo>
                    <a:lnTo>
                      <a:pt x="0" y="828"/>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9" name="Rectangle 78"/>
            <p:cNvSpPr/>
            <p:nvPr/>
          </p:nvSpPr>
          <p:spPr>
            <a:xfrm>
              <a:off x="8195773" y="4971703"/>
              <a:ext cx="1620516" cy="6136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a:t>
              </a:r>
            </a:p>
          </p:txBody>
        </p:sp>
        <p:sp>
          <p:nvSpPr>
            <p:cNvPr id="80" name="TextBox 79"/>
            <p:cNvSpPr txBox="1"/>
            <p:nvPr/>
          </p:nvSpPr>
          <p:spPr>
            <a:xfrm>
              <a:off x="8364896" y="3341736"/>
              <a:ext cx="128227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Large</a:t>
              </a:r>
              <a:endPar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9.00$</a:t>
              </a:r>
            </a:p>
          </p:txBody>
        </p:sp>
        <p:grpSp>
          <p:nvGrpSpPr>
            <p:cNvPr id="81" name="Group 80"/>
            <p:cNvGrpSpPr/>
            <p:nvPr/>
          </p:nvGrpSpPr>
          <p:grpSpPr>
            <a:xfrm>
              <a:off x="8432378" y="5749969"/>
              <a:ext cx="1146629" cy="331809"/>
              <a:chOff x="2742778" y="5749969"/>
              <a:chExt cx="1146629" cy="331809"/>
            </a:xfrm>
          </p:grpSpPr>
          <p:sp>
            <p:nvSpPr>
              <p:cNvPr id="82" name="Rounded Rectangle 81"/>
              <p:cNvSpPr/>
              <p:nvPr/>
            </p:nvSpPr>
            <p:spPr>
              <a:xfrm>
                <a:off x="2742778" y="5749969"/>
                <a:ext cx="1146629" cy="331809"/>
              </a:xfrm>
              <a:prstGeom prst="roundRect">
                <a:avLst>
                  <a:gd name="adj" fmla="val 50000"/>
                </a:avLst>
              </a:prstGeom>
              <a:solidFill>
                <a:schemeClr val="accent5"/>
              </a:solidFill>
              <a:ln>
                <a:noFill/>
              </a:ln>
              <a:effectLst>
                <a:outerShdw blurRad="6096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3024448" y="5785068"/>
                <a:ext cx="583288"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Buy</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grpSp>
      <p:grpSp>
        <p:nvGrpSpPr>
          <p:cNvPr id="101" name="Group 10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167456" y="3120019"/>
            <a:ext cx="1987550" cy="2961759"/>
            <a:chOff x="5167456" y="3120019"/>
            <a:chExt cx="1987550" cy="2961759"/>
          </a:xfrm>
        </p:grpSpPr>
        <p:sp>
          <p:nvSpPr>
            <p:cNvPr id="48" name="Rounded Rectangle 47"/>
            <p:cNvSpPr/>
            <p:nvPr/>
          </p:nvSpPr>
          <p:spPr>
            <a:xfrm>
              <a:off x="5167456" y="3120020"/>
              <a:ext cx="1987550" cy="2795854"/>
            </a:xfrm>
            <a:prstGeom prst="roundRect">
              <a:avLst>
                <a:gd name="adj" fmla="val 3225"/>
              </a:avLst>
            </a:prstGeom>
            <a:solidFill>
              <a:schemeClr val="bg1"/>
            </a:solidFill>
            <a:ln>
              <a:noFill/>
            </a:ln>
            <a:effectLst>
              <a:outerShdw blurRad="1066800" dist="2286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p:cNvGrpSpPr/>
            <p:nvPr/>
          </p:nvGrpSpPr>
          <p:grpSpPr>
            <a:xfrm>
              <a:off x="5776884" y="4008423"/>
              <a:ext cx="768696" cy="805298"/>
              <a:chOff x="9398777" y="3876154"/>
              <a:chExt cx="1246108" cy="1305446"/>
            </a:xfrm>
          </p:grpSpPr>
          <p:sp>
            <p:nvSpPr>
              <p:cNvPr id="50" name="Freeform 10"/>
              <p:cNvSpPr/>
              <p:nvPr/>
            </p:nvSpPr>
            <p:spPr bwMode="auto">
              <a:xfrm>
                <a:off x="9430617" y="4355203"/>
                <a:ext cx="591938" cy="826397"/>
              </a:xfrm>
              <a:custGeom>
                <a:avLst/>
                <a:gdLst>
                  <a:gd name="T0" fmla="*/ 2449 w 2449"/>
                  <a:gd name="T1" fmla="*/ 3423 h 3423"/>
                  <a:gd name="T2" fmla="*/ 0 w 2449"/>
                  <a:gd name="T3" fmla="*/ 2010 h 3423"/>
                  <a:gd name="T4" fmla="*/ 0 w 2449"/>
                  <a:gd name="T5" fmla="*/ 0 h 3423"/>
                  <a:gd name="T6" fmla="*/ 2449 w 2449"/>
                  <a:gd name="T7" fmla="*/ 1413 h 3423"/>
                  <a:gd name="T8" fmla="*/ 2449 w 2449"/>
                  <a:gd name="T9" fmla="*/ 3423 h 3423"/>
                </a:gdLst>
                <a:ahLst/>
                <a:cxnLst>
                  <a:cxn ang="0">
                    <a:pos x="T0" y="T1"/>
                  </a:cxn>
                  <a:cxn ang="0">
                    <a:pos x="T2" y="T3"/>
                  </a:cxn>
                  <a:cxn ang="0">
                    <a:pos x="T4" y="T5"/>
                  </a:cxn>
                  <a:cxn ang="0">
                    <a:pos x="T6" y="T7"/>
                  </a:cxn>
                  <a:cxn ang="0">
                    <a:pos x="T8" y="T9"/>
                  </a:cxn>
                </a:cxnLst>
                <a:rect l="0" t="0" r="r" b="b"/>
                <a:pathLst>
                  <a:path w="2449" h="3423">
                    <a:moveTo>
                      <a:pt x="2449" y="3423"/>
                    </a:moveTo>
                    <a:lnTo>
                      <a:pt x="0" y="2010"/>
                    </a:lnTo>
                    <a:lnTo>
                      <a:pt x="0" y="0"/>
                    </a:lnTo>
                    <a:lnTo>
                      <a:pt x="2449" y="1413"/>
                    </a:lnTo>
                    <a:lnTo>
                      <a:pt x="2449" y="3423"/>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1"/>
              <p:cNvSpPr/>
              <p:nvPr/>
            </p:nvSpPr>
            <p:spPr bwMode="auto">
              <a:xfrm>
                <a:off x="10022554" y="4355203"/>
                <a:ext cx="590490" cy="826397"/>
              </a:xfrm>
              <a:custGeom>
                <a:avLst/>
                <a:gdLst>
                  <a:gd name="T0" fmla="*/ 0 w 2449"/>
                  <a:gd name="T1" fmla="*/ 3423 h 3423"/>
                  <a:gd name="T2" fmla="*/ 0 w 2449"/>
                  <a:gd name="T3" fmla="*/ 1413 h 3423"/>
                  <a:gd name="T4" fmla="*/ 2449 w 2449"/>
                  <a:gd name="T5" fmla="*/ 0 h 3423"/>
                  <a:gd name="T6" fmla="*/ 2449 w 2449"/>
                  <a:gd name="T7" fmla="*/ 2010 h 3423"/>
                  <a:gd name="T8" fmla="*/ 0 w 2449"/>
                  <a:gd name="T9" fmla="*/ 3423 h 3423"/>
                </a:gdLst>
                <a:ahLst/>
                <a:cxnLst>
                  <a:cxn ang="0">
                    <a:pos x="T0" y="T1"/>
                  </a:cxn>
                  <a:cxn ang="0">
                    <a:pos x="T2" y="T3"/>
                  </a:cxn>
                  <a:cxn ang="0">
                    <a:pos x="T4" y="T5"/>
                  </a:cxn>
                  <a:cxn ang="0">
                    <a:pos x="T6" y="T7"/>
                  </a:cxn>
                  <a:cxn ang="0">
                    <a:pos x="T8" y="T9"/>
                  </a:cxn>
                </a:cxnLst>
                <a:rect l="0" t="0" r="r" b="b"/>
                <a:pathLst>
                  <a:path w="2449" h="3423">
                    <a:moveTo>
                      <a:pt x="0" y="3423"/>
                    </a:moveTo>
                    <a:lnTo>
                      <a:pt x="0" y="1413"/>
                    </a:lnTo>
                    <a:lnTo>
                      <a:pt x="2449" y="0"/>
                    </a:lnTo>
                    <a:lnTo>
                      <a:pt x="2449" y="2010"/>
                    </a:lnTo>
                    <a:lnTo>
                      <a:pt x="0" y="3423"/>
                    </a:ln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2"/>
              <p:cNvSpPr/>
              <p:nvPr/>
            </p:nvSpPr>
            <p:spPr bwMode="auto">
              <a:xfrm>
                <a:off x="9679549" y="4541903"/>
                <a:ext cx="94074" cy="497864"/>
              </a:xfrm>
              <a:custGeom>
                <a:avLst/>
                <a:gdLst>
                  <a:gd name="T0" fmla="*/ 392 w 392"/>
                  <a:gd name="T1" fmla="*/ 2065 h 2065"/>
                  <a:gd name="T2" fmla="*/ 0 w 392"/>
                  <a:gd name="T3" fmla="*/ 1839 h 2065"/>
                  <a:gd name="T4" fmla="*/ 0 w 392"/>
                  <a:gd name="T5" fmla="*/ 0 h 2065"/>
                  <a:gd name="T6" fmla="*/ 392 w 392"/>
                  <a:gd name="T7" fmla="*/ 226 h 2065"/>
                  <a:gd name="T8" fmla="*/ 392 w 392"/>
                  <a:gd name="T9" fmla="*/ 2065 h 2065"/>
                </a:gdLst>
                <a:ahLst/>
                <a:cxnLst>
                  <a:cxn ang="0">
                    <a:pos x="T0" y="T1"/>
                  </a:cxn>
                  <a:cxn ang="0">
                    <a:pos x="T2" y="T3"/>
                  </a:cxn>
                  <a:cxn ang="0">
                    <a:pos x="T4" y="T5"/>
                  </a:cxn>
                  <a:cxn ang="0">
                    <a:pos x="T6" y="T7"/>
                  </a:cxn>
                  <a:cxn ang="0">
                    <a:pos x="T8" y="T9"/>
                  </a:cxn>
                </a:cxnLst>
                <a:rect l="0" t="0" r="r" b="b"/>
                <a:pathLst>
                  <a:path w="392" h="2065">
                    <a:moveTo>
                      <a:pt x="392" y="2065"/>
                    </a:moveTo>
                    <a:lnTo>
                      <a:pt x="0" y="1839"/>
                    </a:lnTo>
                    <a:lnTo>
                      <a:pt x="0" y="0"/>
                    </a:lnTo>
                    <a:lnTo>
                      <a:pt x="392" y="226"/>
                    </a:lnTo>
                    <a:lnTo>
                      <a:pt x="392" y="2065"/>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3"/>
              <p:cNvSpPr/>
              <p:nvPr/>
            </p:nvSpPr>
            <p:spPr bwMode="auto">
              <a:xfrm>
                <a:off x="10270039" y="4541903"/>
                <a:ext cx="94074" cy="497864"/>
              </a:xfrm>
              <a:custGeom>
                <a:avLst/>
                <a:gdLst>
                  <a:gd name="T0" fmla="*/ 0 w 391"/>
                  <a:gd name="T1" fmla="*/ 2065 h 2065"/>
                  <a:gd name="T2" fmla="*/ 391 w 391"/>
                  <a:gd name="T3" fmla="*/ 1839 h 2065"/>
                  <a:gd name="T4" fmla="*/ 391 w 391"/>
                  <a:gd name="T5" fmla="*/ 0 h 2065"/>
                  <a:gd name="T6" fmla="*/ 0 w 391"/>
                  <a:gd name="T7" fmla="*/ 226 h 2065"/>
                  <a:gd name="T8" fmla="*/ 0 w 391"/>
                  <a:gd name="T9" fmla="*/ 2065 h 2065"/>
                </a:gdLst>
                <a:ahLst/>
                <a:cxnLst>
                  <a:cxn ang="0">
                    <a:pos x="T0" y="T1"/>
                  </a:cxn>
                  <a:cxn ang="0">
                    <a:pos x="T2" y="T3"/>
                  </a:cxn>
                  <a:cxn ang="0">
                    <a:pos x="T4" y="T5"/>
                  </a:cxn>
                  <a:cxn ang="0">
                    <a:pos x="T6" y="T7"/>
                  </a:cxn>
                  <a:cxn ang="0">
                    <a:pos x="T8" y="T9"/>
                  </a:cxn>
                </a:cxnLst>
                <a:rect l="0" t="0" r="r" b="b"/>
                <a:pathLst>
                  <a:path w="391" h="2065">
                    <a:moveTo>
                      <a:pt x="0" y="2065"/>
                    </a:moveTo>
                    <a:lnTo>
                      <a:pt x="391" y="1839"/>
                    </a:lnTo>
                    <a:lnTo>
                      <a:pt x="391" y="0"/>
                    </a:lnTo>
                    <a:lnTo>
                      <a:pt x="0" y="226"/>
                    </a:lnTo>
                    <a:lnTo>
                      <a:pt x="0" y="2065"/>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4"/>
              <p:cNvSpPr/>
              <p:nvPr/>
            </p:nvSpPr>
            <p:spPr bwMode="auto">
              <a:xfrm>
                <a:off x="9398777" y="4236526"/>
                <a:ext cx="623778" cy="503653"/>
              </a:xfrm>
              <a:custGeom>
                <a:avLst/>
                <a:gdLst>
                  <a:gd name="T0" fmla="*/ 2585 w 2585"/>
                  <a:gd name="T1" fmla="*/ 2093 h 2093"/>
                  <a:gd name="T2" fmla="*/ 0 w 2585"/>
                  <a:gd name="T3" fmla="*/ 601 h 2093"/>
                  <a:gd name="T4" fmla="*/ 0 w 2585"/>
                  <a:gd name="T5" fmla="*/ 0 h 2093"/>
                  <a:gd name="T6" fmla="*/ 2585 w 2585"/>
                  <a:gd name="T7" fmla="*/ 1493 h 2093"/>
                  <a:gd name="T8" fmla="*/ 2585 w 2585"/>
                  <a:gd name="T9" fmla="*/ 2093 h 2093"/>
                </a:gdLst>
                <a:ahLst/>
                <a:cxnLst>
                  <a:cxn ang="0">
                    <a:pos x="T0" y="T1"/>
                  </a:cxn>
                  <a:cxn ang="0">
                    <a:pos x="T2" y="T3"/>
                  </a:cxn>
                  <a:cxn ang="0">
                    <a:pos x="T4" y="T5"/>
                  </a:cxn>
                  <a:cxn ang="0">
                    <a:pos x="T6" y="T7"/>
                  </a:cxn>
                  <a:cxn ang="0">
                    <a:pos x="T8" y="T9"/>
                  </a:cxn>
                </a:cxnLst>
                <a:rect l="0" t="0" r="r" b="b"/>
                <a:pathLst>
                  <a:path w="2585" h="2093">
                    <a:moveTo>
                      <a:pt x="2585" y="2093"/>
                    </a:moveTo>
                    <a:lnTo>
                      <a:pt x="0" y="601"/>
                    </a:lnTo>
                    <a:lnTo>
                      <a:pt x="0" y="0"/>
                    </a:lnTo>
                    <a:lnTo>
                      <a:pt x="2585" y="1493"/>
                    </a:lnTo>
                    <a:lnTo>
                      <a:pt x="2585" y="2093"/>
                    </a:lnTo>
                    <a:close/>
                  </a:path>
                </a:pathLst>
              </a:custGeom>
              <a:solidFill>
                <a:schemeClr val="accent6">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5"/>
              <p:cNvSpPr/>
              <p:nvPr/>
            </p:nvSpPr>
            <p:spPr bwMode="auto">
              <a:xfrm>
                <a:off x="10022554" y="4236526"/>
                <a:ext cx="622330" cy="503653"/>
              </a:xfrm>
              <a:custGeom>
                <a:avLst/>
                <a:gdLst>
                  <a:gd name="T0" fmla="*/ 0 w 2584"/>
                  <a:gd name="T1" fmla="*/ 2093 h 2093"/>
                  <a:gd name="T2" fmla="*/ 0 w 2584"/>
                  <a:gd name="T3" fmla="*/ 1493 h 2093"/>
                  <a:gd name="T4" fmla="*/ 2584 w 2584"/>
                  <a:gd name="T5" fmla="*/ 0 h 2093"/>
                  <a:gd name="T6" fmla="*/ 2584 w 2584"/>
                  <a:gd name="T7" fmla="*/ 601 h 2093"/>
                  <a:gd name="T8" fmla="*/ 0 w 2584"/>
                  <a:gd name="T9" fmla="*/ 2093 h 2093"/>
                </a:gdLst>
                <a:ahLst/>
                <a:cxnLst>
                  <a:cxn ang="0">
                    <a:pos x="T0" y="T1"/>
                  </a:cxn>
                  <a:cxn ang="0">
                    <a:pos x="T2" y="T3"/>
                  </a:cxn>
                  <a:cxn ang="0">
                    <a:pos x="T4" y="T5"/>
                  </a:cxn>
                  <a:cxn ang="0">
                    <a:pos x="T6" y="T7"/>
                  </a:cxn>
                  <a:cxn ang="0">
                    <a:pos x="T8" y="T9"/>
                  </a:cxn>
                </a:cxnLst>
                <a:rect l="0" t="0" r="r" b="b"/>
                <a:pathLst>
                  <a:path w="2584" h="2093">
                    <a:moveTo>
                      <a:pt x="0" y="2093"/>
                    </a:moveTo>
                    <a:lnTo>
                      <a:pt x="0" y="1493"/>
                    </a:lnTo>
                    <a:lnTo>
                      <a:pt x="2584" y="0"/>
                    </a:lnTo>
                    <a:lnTo>
                      <a:pt x="2584" y="601"/>
                    </a:lnTo>
                    <a:lnTo>
                      <a:pt x="0" y="2093"/>
                    </a:lnTo>
                    <a:close/>
                  </a:path>
                </a:pathLst>
              </a:custGeom>
              <a:solidFill>
                <a:schemeClr val="accent6">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6"/>
              <p:cNvSpPr/>
              <p:nvPr/>
            </p:nvSpPr>
            <p:spPr bwMode="auto">
              <a:xfrm>
                <a:off x="9398777" y="3876154"/>
                <a:ext cx="1246108" cy="719298"/>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7"/>
              <p:cNvSpPr/>
              <p:nvPr/>
            </p:nvSpPr>
            <p:spPr bwMode="auto">
              <a:xfrm>
                <a:off x="9662182" y="4028118"/>
                <a:ext cx="717850" cy="415370"/>
              </a:xfrm>
              <a:custGeom>
                <a:avLst/>
                <a:gdLst>
                  <a:gd name="T0" fmla="*/ 0 w 2977"/>
                  <a:gd name="T1" fmla="*/ 227 h 1718"/>
                  <a:gd name="T2" fmla="*/ 2585 w 2977"/>
                  <a:gd name="T3" fmla="*/ 1718 h 1718"/>
                  <a:gd name="T4" fmla="*/ 2977 w 2977"/>
                  <a:gd name="T5" fmla="*/ 1492 h 1718"/>
                  <a:gd name="T6" fmla="*/ 392 w 2977"/>
                  <a:gd name="T7" fmla="*/ 0 h 1718"/>
                  <a:gd name="T8" fmla="*/ 0 w 2977"/>
                  <a:gd name="T9" fmla="*/ 227 h 1718"/>
                </a:gdLst>
                <a:ahLst/>
                <a:cxnLst>
                  <a:cxn ang="0">
                    <a:pos x="T0" y="T1"/>
                  </a:cxn>
                  <a:cxn ang="0">
                    <a:pos x="T2" y="T3"/>
                  </a:cxn>
                  <a:cxn ang="0">
                    <a:pos x="T4" y="T5"/>
                  </a:cxn>
                  <a:cxn ang="0">
                    <a:pos x="T6" y="T7"/>
                  </a:cxn>
                  <a:cxn ang="0">
                    <a:pos x="T8" y="T9"/>
                  </a:cxn>
                </a:cxnLst>
                <a:rect l="0" t="0" r="r" b="b"/>
                <a:pathLst>
                  <a:path w="2977" h="1718">
                    <a:moveTo>
                      <a:pt x="0" y="227"/>
                    </a:moveTo>
                    <a:lnTo>
                      <a:pt x="2585" y="1718"/>
                    </a:lnTo>
                    <a:lnTo>
                      <a:pt x="2977" y="1492"/>
                    </a:lnTo>
                    <a:lnTo>
                      <a:pt x="392" y="0"/>
                    </a:lnTo>
                    <a:lnTo>
                      <a:pt x="0" y="227"/>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8"/>
              <p:cNvSpPr/>
              <p:nvPr/>
            </p:nvSpPr>
            <p:spPr bwMode="auto">
              <a:xfrm>
                <a:off x="9662182" y="4028118"/>
                <a:ext cx="717850" cy="415370"/>
              </a:xfrm>
              <a:custGeom>
                <a:avLst/>
                <a:gdLst>
                  <a:gd name="T0" fmla="*/ 392 w 2977"/>
                  <a:gd name="T1" fmla="*/ 1718 h 1718"/>
                  <a:gd name="T2" fmla="*/ 2977 w 2977"/>
                  <a:gd name="T3" fmla="*/ 227 h 1718"/>
                  <a:gd name="T4" fmla="*/ 2585 w 2977"/>
                  <a:gd name="T5" fmla="*/ 0 h 1718"/>
                  <a:gd name="T6" fmla="*/ 0 w 2977"/>
                  <a:gd name="T7" fmla="*/ 1492 h 1718"/>
                  <a:gd name="T8" fmla="*/ 392 w 2977"/>
                  <a:gd name="T9" fmla="*/ 1718 h 1718"/>
                </a:gdLst>
                <a:ahLst/>
                <a:cxnLst>
                  <a:cxn ang="0">
                    <a:pos x="T0" y="T1"/>
                  </a:cxn>
                  <a:cxn ang="0">
                    <a:pos x="T2" y="T3"/>
                  </a:cxn>
                  <a:cxn ang="0">
                    <a:pos x="T4" y="T5"/>
                  </a:cxn>
                  <a:cxn ang="0">
                    <a:pos x="T6" y="T7"/>
                  </a:cxn>
                  <a:cxn ang="0">
                    <a:pos x="T8" y="T9"/>
                  </a:cxn>
                </a:cxnLst>
                <a:rect l="0" t="0" r="r" b="b"/>
                <a:pathLst>
                  <a:path w="2977" h="1718">
                    <a:moveTo>
                      <a:pt x="392" y="1718"/>
                    </a:moveTo>
                    <a:lnTo>
                      <a:pt x="2977" y="227"/>
                    </a:lnTo>
                    <a:lnTo>
                      <a:pt x="2585" y="0"/>
                    </a:lnTo>
                    <a:lnTo>
                      <a:pt x="0" y="1492"/>
                    </a:lnTo>
                    <a:lnTo>
                      <a:pt x="392" y="171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9"/>
              <p:cNvSpPr/>
              <p:nvPr/>
            </p:nvSpPr>
            <p:spPr bwMode="auto">
              <a:xfrm>
                <a:off x="9662182" y="4388491"/>
                <a:ext cx="95520" cy="199725"/>
              </a:xfrm>
              <a:custGeom>
                <a:avLst/>
                <a:gdLst>
                  <a:gd name="T0" fmla="*/ 392 w 392"/>
                  <a:gd name="T1" fmla="*/ 828 h 828"/>
                  <a:gd name="T2" fmla="*/ 0 w 392"/>
                  <a:gd name="T3" fmla="*/ 600 h 828"/>
                  <a:gd name="T4" fmla="*/ 0 w 392"/>
                  <a:gd name="T5" fmla="*/ 0 h 828"/>
                  <a:gd name="T6" fmla="*/ 392 w 392"/>
                  <a:gd name="T7" fmla="*/ 226 h 828"/>
                  <a:gd name="T8" fmla="*/ 392 w 392"/>
                  <a:gd name="T9" fmla="*/ 828 h 828"/>
                </a:gdLst>
                <a:ahLst/>
                <a:cxnLst>
                  <a:cxn ang="0">
                    <a:pos x="T0" y="T1"/>
                  </a:cxn>
                  <a:cxn ang="0">
                    <a:pos x="T2" y="T3"/>
                  </a:cxn>
                  <a:cxn ang="0">
                    <a:pos x="T4" y="T5"/>
                  </a:cxn>
                  <a:cxn ang="0">
                    <a:pos x="T6" y="T7"/>
                  </a:cxn>
                  <a:cxn ang="0">
                    <a:pos x="T8" y="T9"/>
                  </a:cxn>
                </a:cxnLst>
                <a:rect l="0" t="0" r="r" b="b"/>
                <a:pathLst>
                  <a:path w="392" h="828">
                    <a:moveTo>
                      <a:pt x="392" y="828"/>
                    </a:moveTo>
                    <a:lnTo>
                      <a:pt x="0" y="600"/>
                    </a:lnTo>
                    <a:lnTo>
                      <a:pt x="0" y="0"/>
                    </a:lnTo>
                    <a:lnTo>
                      <a:pt x="392" y="226"/>
                    </a:lnTo>
                    <a:lnTo>
                      <a:pt x="392" y="828"/>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
              <p:cNvSpPr/>
              <p:nvPr/>
            </p:nvSpPr>
            <p:spPr bwMode="auto">
              <a:xfrm>
                <a:off x="10285959" y="4388491"/>
                <a:ext cx="94074" cy="199725"/>
              </a:xfrm>
              <a:custGeom>
                <a:avLst/>
                <a:gdLst>
                  <a:gd name="T0" fmla="*/ 0 w 392"/>
                  <a:gd name="T1" fmla="*/ 828 h 828"/>
                  <a:gd name="T2" fmla="*/ 392 w 392"/>
                  <a:gd name="T3" fmla="*/ 600 h 828"/>
                  <a:gd name="T4" fmla="*/ 392 w 392"/>
                  <a:gd name="T5" fmla="*/ 0 h 828"/>
                  <a:gd name="T6" fmla="*/ 0 w 392"/>
                  <a:gd name="T7" fmla="*/ 226 h 828"/>
                  <a:gd name="T8" fmla="*/ 0 w 392"/>
                  <a:gd name="T9" fmla="*/ 828 h 828"/>
                </a:gdLst>
                <a:ahLst/>
                <a:cxnLst>
                  <a:cxn ang="0">
                    <a:pos x="T0" y="T1"/>
                  </a:cxn>
                  <a:cxn ang="0">
                    <a:pos x="T2" y="T3"/>
                  </a:cxn>
                  <a:cxn ang="0">
                    <a:pos x="T4" y="T5"/>
                  </a:cxn>
                  <a:cxn ang="0">
                    <a:pos x="T6" y="T7"/>
                  </a:cxn>
                  <a:cxn ang="0">
                    <a:pos x="T8" y="T9"/>
                  </a:cxn>
                </a:cxnLst>
                <a:rect l="0" t="0" r="r" b="b"/>
                <a:pathLst>
                  <a:path w="392" h="828">
                    <a:moveTo>
                      <a:pt x="0" y="828"/>
                    </a:moveTo>
                    <a:lnTo>
                      <a:pt x="392" y="600"/>
                    </a:lnTo>
                    <a:lnTo>
                      <a:pt x="392" y="0"/>
                    </a:lnTo>
                    <a:lnTo>
                      <a:pt x="0" y="226"/>
                    </a:lnTo>
                    <a:lnTo>
                      <a:pt x="0" y="828"/>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 name="Rectangle 60"/>
            <p:cNvSpPr/>
            <p:nvPr/>
          </p:nvSpPr>
          <p:spPr>
            <a:xfrm>
              <a:off x="5350973" y="4971703"/>
              <a:ext cx="1620516" cy="6136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a:t>
              </a:r>
            </a:p>
          </p:txBody>
        </p:sp>
        <p:sp>
          <p:nvSpPr>
            <p:cNvPr id="62" name="TextBox 61"/>
            <p:cNvSpPr txBox="1"/>
            <p:nvPr/>
          </p:nvSpPr>
          <p:spPr>
            <a:xfrm>
              <a:off x="5520096" y="3341736"/>
              <a:ext cx="128227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Medium</a:t>
              </a:r>
              <a:endPar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6.00$</a:t>
              </a:r>
            </a:p>
          </p:txBody>
        </p:sp>
        <p:grpSp>
          <p:nvGrpSpPr>
            <p:cNvPr id="63" name="Group 62"/>
            <p:cNvGrpSpPr/>
            <p:nvPr/>
          </p:nvGrpSpPr>
          <p:grpSpPr>
            <a:xfrm>
              <a:off x="5587578" y="5749969"/>
              <a:ext cx="1146629" cy="331809"/>
              <a:chOff x="2742778" y="5749969"/>
              <a:chExt cx="1146629" cy="331809"/>
            </a:xfrm>
          </p:grpSpPr>
          <p:sp>
            <p:nvSpPr>
              <p:cNvPr id="64" name="Rounded Rectangle 63"/>
              <p:cNvSpPr/>
              <p:nvPr/>
            </p:nvSpPr>
            <p:spPr>
              <a:xfrm>
                <a:off x="2742778" y="5749969"/>
                <a:ext cx="1146629" cy="331809"/>
              </a:xfrm>
              <a:prstGeom prst="roundRect">
                <a:avLst>
                  <a:gd name="adj" fmla="val 50000"/>
                </a:avLst>
              </a:prstGeom>
              <a:solidFill>
                <a:schemeClr val="accent5"/>
              </a:solidFill>
              <a:ln>
                <a:noFill/>
              </a:ln>
              <a:effectLst>
                <a:outerShdw blurRad="6096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3024448" y="5785068"/>
                <a:ext cx="583288"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Buy</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sp>
          <p:nvSpPr>
            <p:cNvPr id="98" name="Freeform 97"/>
            <p:cNvSpPr/>
            <p:nvPr/>
          </p:nvSpPr>
          <p:spPr>
            <a:xfrm flipV="1">
              <a:off x="6394685" y="3120019"/>
              <a:ext cx="757599" cy="757599"/>
            </a:xfrm>
            <a:custGeom>
              <a:avLst/>
              <a:gdLst>
                <a:gd name="connsiteX0" fmla="*/ 0 w 978785"/>
                <a:gd name="connsiteY0" fmla="*/ 978785 h 978785"/>
                <a:gd name="connsiteX1" fmla="*/ 400646 w 978785"/>
                <a:gd name="connsiteY1" fmla="*/ 978785 h 978785"/>
                <a:gd name="connsiteX2" fmla="*/ 978785 w 978785"/>
                <a:gd name="connsiteY2" fmla="*/ 400646 h 978785"/>
                <a:gd name="connsiteX3" fmla="*/ 978785 w 978785"/>
                <a:gd name="connsiteY3" fmla="*/ 0 h 978785"/>
                <a:gd name="connsiteX4" fmla="*/ 0 w 978785"/>
                <a:gd name="connsiteY4" fmla="*/ 978785 h 97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85" h="978785">
                  <a:moveTo>
                    <a:pt x="0" y="978785"/>
                  </a:moveTo>
                  <a:lnTo>
                    <a:pt x="400646" y="978785"/>
                  </a:lnTo>
                  <a:lnTo>
                    <a:pt x="978785" y="400646"/>
                  </a:lnTo>
                  <a:lnTo>
                    <a:pt x="978785" y="0"/>
                  </a:lnTo>
                  <a:lnTo>
                    <a:pt x="0" y="9787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p:cNvSpPr/>
            <p:nvPr/>
          </p:nvSpPr>
          <p:spPr>
            <a:xfrm rot="2700000">
              <a:off x="6619232" y="3281494"/>
              <a:ext cx="421662" cy="232371"/>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7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HITS</a:t>
              </a:r>
              <a:endParaRPr kumimoji="0" lang="id-ID" sz="7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sp>
        <p:nvSpPr>
          <p:cNvPr id="8"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2" presetClass="entr" presetSubtype="4" decel="100000" fill="hold" nodeType="withEffect">
                                  <p:stCondLst>
                                    <p:cond delay="100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250"/>
                                  </p:stCondLst>
                                  <p:childTnLst>
                                    <p:set>
                                      <p:cBhvr>
                                        <p:cTn id="20" dur="1" fill="hold">
                                          <p:stCondLst>
                                            <p:cond delay="0"/>
                                          </p:stCondLst>
                                        </p:cTn>
                                        <p:tgtEl>
                                          <p:spTgt spid="101"/>
                                        </p:tgtEl>
                                        <p:attrNameLst>
                                          <p:attrName>style.visibility</p:attrName>
                                        </p:attrNameLst>
                                      </p:cBhvr>
                                      <p:to>
                                        <p:strVal val="visible"/>
                                      </p:to>
                                    </p:set>
                                    <p:anim calcmode="lin" valueType="num">
                                      <p:cBhvr additive="base">
                                        <p:cTn id="21" dur="500" fill="hold"/>
                                        <p:tgtEl>
                                          <p:spTgt spid="101"/>
                                        </p:tgtEl>
                                        <p:attrNameLst>
                                          <p:attrName>ppt_x</p:attrName>
                                        </p:attrNameLst>
                                      </p:cBhvr>
                                      <p:tavLst>
                                        <p:tav tm="0">
                                          <p:val>
                                            <p:strVal val="#ppt_x"/>
                                          </p:val>
                                        </p:tav>
                                        <p:tav tm="100000">
                                          <p:val>
                                            <p:strVal val="#ppt_x"/>
                                          </p:val>
                                        </p:tav>
                                      </p:tavLst>
                                    </p:anim>
                                    <p:anim calcmode="lin" valueType="num">
                                      <p:cBhvr additive="base">
                                        <p:cTn id="22" dur="500" fill="hold"/>
                                        <p:tgtEl>
                                          <p:spTgt spid="10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150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ppt_x"/>
                                          </p:val>
                                        </p:tav>
                                        <p:tav tm="100000">
                                          <p:val>
                                            <p:strVal val="#ppt_x"/>
                                          </p:val>
                                        </p:tav>
                                      </p:tavLst>
                                    </p:anim>
                                    <p:anim calcmode="lin" valueType="num">
                                      <p:cBhvr additive="base">
                                        <p:cTn id="2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10" name="图片占位符 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4" name="Rounded Rectangle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2990850" y="1657350"/>
            <a:ext cx="8105775" cy="3600450"/>
          </a:xfrm>
          <a:prstGeom prst="roundRect">
            <a:avLst>
              <a:gd name="adj" fmla="val 1985"/>
            </a:avLst>
          </a:prstGeom>
          <a:solidFill>
            <a:schemeClr val="bg1">
              <a:alpha val="95000"/>
            </a:schemeClr>
          </a:solidFill>
          <a:ln>
            <a:noFill/>
          </a:ln>
          <a:effectLst>
            <a:outerShdw blurRad="863600" dist="381000" dir="5400000" sx="95000" sy="95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3567406" y="2189725"/>
            <a:ext cx="3370423"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lumMod val="65000"/>
                    <a:lumOff val="35000"/>
                  </a:prstClr>
                </a:solidFill>
                <a:effectLst/>
                <a:uLnTx/>
                <a:uFillTx/>
                <a:latin typeface="Montserrat SemiBold" panose="00000700000000000000" pitchFamily="2" charset="0"/>
                <a:ea typeface="+mn-ea"/>
                <a:cs typeface="+mn-cs"/>
              </a:rPr>
              <a:t>Typesetting industry</a:t>
            </a:r>
          </a:p>
        </p:txBody>
      </p:sp>
      <p:grpSp>
        <p:nvGrpSpPr>
          <p:cNvPr id="7" name="Group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3567406" y="3767104"/>
            <a:ext cx="3482942" cy="958321"/>
            <a:chOff x="3567406" y="3767104"/>
            <a:chExt cx="3482942" cy="958321"/>
          </a:xfrm>
        </p:grpSpPr>
        <p:sp>
          <p:nvSpPr>
            <p:cNvPr id="17" name="TextBox 16"/>
            <p:cNvSpPr txBox="1"/>
            <p:nvPr/>
          </p:nvSpPr>
          <p:spPr>
            <a:xfrm>
              <a:off x="3567406" y="3767104"/>
              <a:ext cx="324750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Your text goes here</a:t>
              </a:r>
            </a:p>
          </p:txBody>
        </p:sp>
        <p:sp>
          <p:nvSpPr>
            <p:cNvPr id="18" name="Rectangle 17"/>
            <p:cNvSpPr/>
            <p:nvPr/>
          </p:nvSpPr>
          <p:spPr>
            <a:xfrm>
              <a:off x="3567406" y="4152961"/>
              <a:ext cx="3482942"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526699" y="2226393"/>
            <a:ext cx="2931751" cy="572464"/>
            <a:chOff x="7526699" y="2226393"/>
            <a:chExt cx="2931751" cy="572464"/>
          </a:xfrm>
        </p:grpSpPr>
        <p:sp>
          <p:nvSpPr>
            <p:cNvPr id="19" name="AutoShape 46"/>
            <p:cNvSpPr/>
            <p:nvPr/>
          </p:nvSpPr>
          <p:spPr bwMode="auto">
            <a:xfrm>
              <a:off x="7526699" y="2267368"/>
              <a:ext cx="428661" cy="4286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20" name="Rectangle 19"/>
            <p:cNvSpPr/>
            <p:nvPr/>
          </p:nvSpPr>
          <p:spPr>
            <a:xfrm>
              <a:off x="8113653" y="2226393"/>
              <a:ext cx="2344797"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a:t>
              </a: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brown fox jumps over a lazy dog. </a:t>
              </a:r>
            </a:p>
          </p:txBody>
        </p:sp>
      </p:grpSp>
      <p:grpSp>
        <p:nvGrpSpPr>
          <p:cNvPr id="6" name="Group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526699" y="3022220"/>
            <a:ext cx="2825750" cy="1019190"/>
            <a:chOff x="7526699" y="3022220"/>
            <a:chExt cx="2825750" cy="1019190"/>
          </a:xfrm>
        </p:grpSpPr>
        <p:cxnSp>
          <p:nvCxnSpPr>
            <p:cNvPr id="22" name="Straight Connector 21"/>
            <p:cNvCxnSpPr/>
            <p:nvPr/>
          </p:nvCxnSpPr>
          <p:spPr>
            <a:xfrm>
              <a:off x="7526699" y="3022220"/>
              <a:ext cx="28257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26699" y="4041410"/>
              <a:ext cx="28257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620634" y="3245583"/>
            <a:ext cx="2837816" cy="572464"/>
            <a:chOff x="7620634" y="3245583"/>
            <a:chExt cx="2837816" cy="572464"/>
          </a:xfrm>
        </p:grpSpPr>
        <p:sp>
          <p:nvSpPr>
            <p:cNvPr id="23" name="Rectangle 22"/>
            <p:cNvSpPr/>
            <p:nvPr/>
          </p:nvSpPr>
          <p:spPr>
            <a:xfrm>
              <a:off x="8113653" y="3245583"/>
              <a:ext cx="2344797"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a:t>
              </a: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brown fox jumps over a lazy dog. </a:t>
              </a:r>
            </a:p>
          </p:txBody>
        </p:sp>
        <p:grpSp>
          <p:nvGrpSpPr>
            <p:cNvPr id="27" name="Group 26"/>
            <p:cNvGrpSpPr/>
            <p:nvPr/>
          </p:nvGrpSpPr>
          <p:grpSpPr>
            <a:xfrm>
              <a:off x="7620634" y="3262741"/>
              <a:ext cx="319088" cy="464344"/>
              <a:chOff x="11078485" y="2115665"/>
              <a:chExt cx="319088" cy="464344"/>
            </a:xfrm>
            <a:solidFill>
              <a:schemeClr val="accent3"/>
            </a:solidFill>
          </p:grpSpPr>
          <p:sp>
            <p:nvSpPr>
              <p:cNvPr id="28"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29"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0"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1"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2"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3"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4"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5"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6"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grpSp>
        <p:nvGrpSpPr>
          <p:cNvPr id="5" name="Group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575749" y="4264772"/>
            <a:ext cx="2882701" cy="572464"/>
            <a:chOff x="7575749" y="4264772"/>
            <a:chExt cx="2882701" cy="572464"/>
          </a:xfrm>
        </p:grpSpPr>
        <p:sp>
          <p:nvSpPr>
            <p:cNvPr id="25" name="Rectangle 24"/>
            <p:cNvSpPr/>
            <p:nvPr/>
          </p:nvSpPr>
          <p:spPr>
            <a:xfrm>
              <a:off x="8113653" y="4264772"/>
              <a:ext cx="2344797"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a:t>
              </a: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brown fox jumps over a lazy dog. </a:t>
              </a:r>
            </a:p>
          </p:txBody>
        </p:sp>
        <p:grpSp>
          <p:nvGrpSpPr>
            <p:cNvPr id="37" name="Group 36"/>
            <p:cNvGrpSpPr/>
            <p:nvPr/>
          </p:nvGrpSpPr>
          <p:grpSpPr>
            <a:xfrm>
              <a:off x="7575749" y="4331494"/>
              <a:ext cx="439020" cy="439020"/>
              <a:chOff x="4427654" y="3049909"/>
              <a:chExt cx="464344" cy="464344"/>
            </a:xfrm>
            <a:solidFill>
              <a:schemeClr val="accent5"/>
            </a:solidFill>
          </p:grpSpPr>
          <p:sp>
            <p:nvSpPr>
              <p:cNvPr id="38"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9"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40"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sp>
        <p:nvSpPr>
          <p:cNvPr id="11"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1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1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17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1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nvPicPr>
        <p:blipFill>
          <a:blip r:embed="rId6" cstate="email"/>
          <a:stretch>
            <a:fillRect/>
          </a:stretch>
        </p:blipFill>
        <p:spPr>
          <a:xfrm>
            <a:off x="831" y="0"/>
            <a:ext cx="12190338" cy="6858000"/>
          </a:xfrm>
          <a:prstGeom prst="rect">
            <a:avLst/>
          </a:prstGeom>
        </p:spPr>
      </p:pic>
      <p:sp>
        <p:nvSpPr>
          <p:cNvPr id="3" name="PA_库_文本框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1"/>
            </p:custDataLst>
          </p:nvPr>
        </p:nvSpPr>
        <p:spPr>
          <a:xfrm>
            <a:off x="4430526" y="2078187"/>
            <a:ext cx="3379283" cy="830997"/>
          </a:xfrm>
          <a:prstGeom prst="rect">
            <a:avLst/>
          </a:prstGeom>
          <a:noFill/>
        </p:spPr>
        <p:txBody>
          <a:bodyPr wrap="square" rtlCol="0">
            <a:spAutoFit/>
          </a:bodyPr>
          <a:lstStyle/>
          <a:p>
            <a:pPr algn="dist"/>
            <a:r>
              <a:rPr lang="en-US" altLang="zh-CN"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Part three</a:t>
            </a:r>
            <a:endParaRPr lang="zh-CN" altLang="en-US"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sp>
        <p:nvSpPr>
          <p:cNvPr id="4" name="PA_库_文本框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2"/>
            </p:custDataLst>
          </p:nvPr>
        </p:nvSpPr>
        <p:spPr>
          <a:xfrm>
            <a:off x="3400280" y="2870867"/>
            <a:ext cx="5109091" cy="1569660"/>
          </a:xfrm>
          <a:prstGeom prst="rect">
            <a:avLst/>
          </a:prstGeom>
          <a:noFill/>
        </p:spPr>
        <p:txBody>
          <a:bodyPr wrap="none" rtlCol="0">
            <a:spAutoFit/>
          </a:bodyPr>
          <a:lstStyle/>
          <a:p>
            <a:pPr algn="ctr"/>
            <a:r>
              <a:rPr lang="zh-CN" altLang="en-US" sz="9600" dirty="0">
                <a:gradFill flip="none" rotWithShape="1">
                  <a:gsLst>
                    <a:gs pos="3000">
                      <a:srgbClr val="03FBFF"/>
                    </a:gs>
                    <a:gs pos="100000">
                      <a:srgbClr val="28EAA7"/>
                    </a:gs>
                  </a:gsLst>
                  <a:lin ang="2700000" scaled="1"/>
                  <a:tileRect/>
                </a:gradFill>
                <a:latin typeface="方正明尚简体" panose="02000000000000000000" pitchFamily="2" charset="-122"/>
                <a:ea typeface="方正明尚简体" panose="02000000000000000000" pitchFamily="2" charset="-122"/>
              </a:rPr>
              <a:t>业务发展</a:t>
            </a:r>
          </a:p>
        </p:txBody>
      </p:sp>
      <p:sp>
        <p:nvSpPr>
          <p:cNvPr id="13" name="PA_库_矩形 6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3"/>
            </p:custDataLst>
          </p:nvPr>
        </p:nvSpPr>
        <p:spPr>
          <a:xfrm>
            <a:off x="4192801" y="4402210"/>
            <a:ext cx="3854734" cy="547266"/>
          </a:xfrm>
          <a:prstGeom prst="rect">
            <a:avLst/>
          </a:prstGeom>
        </p:spPr>
        <p:txBody>
          <a:bodyPr wrap="square">
            <a:spAutoFit/>
          </a:bodyPr>
          <a:lstStyle/>
          <a:p>
            <a:pPr algn="ctr">
              <a:lnSpc>
                <a:spcPct val="130000"/>
              </a:lnSpc>
            </a:pPr>
            <a:r>
              <a:rPr lang="id-ID" sz="1200" dirty="0">
                <a:solidFill>
                  <a:schemeClr val="bg1">
                    <a:lumMod val="95000"/>
                  </a:schemeClr>
                </a:solidFill>
                <a:latin typeface="Segoe UI Light" panose="020B0502040204020203" pitchFamily="34" charset="0"/>
                <a:cs typeface="Segoe UI Light" panose="020B0502040204020203" pitchFamily="34" charset="0"/>
              </a:rPr>
              <a:t>The quick, brown fox jumps over a lazy dog. DJs flock by when MTV ax quiz prog</a:t>
            </a:r>
          </a:p>
        </p:txBody>
      </p:sp>
      <p:sp>
        <p:nvSpPr>
          <p:cNvPr id="5"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1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24" name="图片占位符 2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0" name="TextBox 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0730748" y="6379826"/>
            <a:ext cx="1135247" cy="307777"/>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INITIATIVE</a:t>
            </a:r>
          </a:p>
        </p:txBody>
      </p:sp>
      <p:grpSp>
        <p:nvGrpSpPr>
          <p:cNvPr id="11" name="Group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154152" y="298448"/>
            <a:ext cx="260998" cy="260996"/>
            <a:chOff x="11154152" y="401684"/>
            <a:chExt cx="260998" cy="260996"/>
          </a:xfrm>
        </p:grpSpPr>
        <p:sp>
          <p:nvSpPr>
            <p:cNvPr id="12" name="Oval 11"/>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496715" y="298448"/>
            <a:ext cx="260998" cy="260996"/>
            <a:chOff x="11496715" y="298448"/>
            <a:chExt cx="260998" cy="260996"/>
          </a:xfrm>
        </p:grpSpPr>
        <p:sp>
          <p:nvSpPr>
            <p:cNvPr id="15" name="Oval 14"/>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p:cNvGrpSpPr/>
            <p:nvPr userDrawn="1"/>
          </p:nvGrpSpPr>
          <p:grpSpPr>
            <a:xfrm>
              <a:off x="11567653" y="369673"/>
              <a:ext cx="155243" cy="118545"/>
              <a:chOff x="11567653" y="472909"/>
              <a:chExt cx="155243" cy="118545"/>
            </a:xfrm>
          </p:grpSpPr>
          <p:sp>
            <p:nvSpPr>
              <p:cNvPr id="17"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 name="Group 1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0811589" y="298448"/>
            <a:ext cx="260998" cy="260996"/>
            <a:chOff x="10811589" y="401684"/>
            <a:chExt cx="260998" cy="260996"/>
          </a:xfrm>
        </p:grpSpPr>
        <p:sp>
          <p:nvSpPr>
            <p:cNvPr id="20" name="Oval 19"/>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2" name="TextBox 5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534886" y="837345"/>
            <a:ext cx="2717849" cy="70788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The Four</a:t>
            </a:r>
          </a:p>
        </p:txBody>
      </p:sp>
      <p:grpSp>
        <p:nvGrpSpPr>
          <p:cNvPr id="6" name="Group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534885" y="1740443"/>
            <a:ext cx="3854734" cy="933123"/>
            <a:chOff x="1534885" y="1740443"/>
            <a:chExt cx="3854734" cy="933123"/>
          </a:xfrm>
        </p:grpSpPr>
        <p:sp>
          <p:nvSpPr>
            <p:cNvPr id="62" name="TextBox 61"/>
            <p:cNvSpPr txBox="1"/>
            <p:nvPr/>
          </p:nvSpPr>
          <p:spPr>
            <a:xfrm>
              <a:off x="1534886" y="1740443"/>
              <a:ext cx="2717849"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sp>
          <p:nvSpPr>
            <p:cNvPr id="63" name="Rectangle 62"/>
            <p:cNvSpPr/>
            <p:nvPr/>
          </p:nvSpPr>
          <p:spPr>
            <a:xfrm>
              <a:off x="1534885" y="2126300"/>
              <a:ext cx="3854734"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534886" y="2972162"/>
            <a:ext cx="3854733" cy="1504117"/>
            <a:chOff x="1534886" y="2972162"/>
            <a:chExt cx="3854733" cy="1504117"/>
          </a:xfrm>
        </p:grpSpPr>
        <p:sp>
          <p:nvSpPr>
            <p:cNvPr id="8" name="Rounded Rectangle 7"/>
            <p:cNvSpPr/>
            <p:nvPr/>
          </p:nvSpPr>
          <p:spPr>
            <a:xfrm>
              <a:off x="1534886" y="2972162"/>
              <a:ext cx="3854733" cy="1504117"/>
            </a:xfrm>
            <a:prstGeom prst="roundRect">
              <a:avLst>
                <a:gd name="adj" fmla="val 5304"/>
              </a:avLst>
            </a:prstGeom>
            <a:solidFill>
              <a:schemeClr val="bg1"/>
            </a:solidFill>
            <a:ln>
              <a:noFill/>
            </a:ln>
            <a:effectLst>
              <a:outerShdw blurRad="584200" dist="215900" dir="5400000" sx="95000" sy="95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p:cNvGrpSpPr/>
            <p:nvPr/>
          </p:nvGrpSpPr>
          <p:grpSpPr>
            <a:xfrm>
              <a:off x="1864928" y="3281310"/>
              <a:ext cx="2214269" cy="885820"/>
              <a:chOff x="1864928" y="3020859"/>
              <a:chExt cx="2214269" cy="885820"/>
            </a:xfrm>
          </p:grpSpPr>
          <p:sp>
            <p:nvSpPr>
              <p:cNvPr id="34" name="Rectangle 33"/>
              <p:cNvSpPr/>
              <p:nvPr/>
            </p:nvSpPr>
            <p:spPr>
              <a:xfrm>
                <a:off x="1864928" y="3359413"/>
                <a:ext cx="221426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35" name="TextBox 34"/>
              <p:cNvSpPr txBox="1"/>
              <p:nvPr/>
            </p:nvSpPr>
            <p:spPr>
              <a:xfrm>
                <a:off x="1864928" y="3020859"/>
                <a:ext cx="1498462"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056CF"/>
                    </a:solidFill>
                    <a:effectLst/>
                    <a:uLnTx/>
                    <a:uFillTx/>
                    <a:latin typeface="Montserrat Medium" panose="00000600000000000000" pitchFamily="2" charset="0"/>
                    <a:ea typeface="+mn-ea"/>
                    <a:cs typeface="+mn-cs"/>
                  </a:rPr>
                  <a:t>Project 01</a:t>
                </a:r>
              </a:p>
            </p:txBody>
          </p:sp>
        </p:grpSp>
        <p:sp>
          <p:nvSpPr>
            <p:cNvPr id="64"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611765" y="2972162"/>
            <a:ext cx="3854733" cy="1504117"/>
            <a:chOff x="5611765" y="2972162"/>
            <a:chExt cx="3854733" cy="1504117"/>
          </a:xfrm>
        </p:grpSpPr>
        <p:sp>
          <p:nvSpPr>
            <p:cNvPr id="37" name="Rounded Rectangle 36"/>
            <p:cNvSpPr/>
            <p:nvPr/>
          </p:nvSpPr>
          <p:spPr>
            <a:xfrm>
              <a:off x="5611765" y="2972162"/>
              <a:ext cx="3854733" cy="1504117"/>
            </a:xfrm>
            <a:prstGeom prst="roundRect">
              <a:avLst>
                <a:gd name="adj" fmla="val 5304"/>
              </a:avLst>
            </a:prstGeom>
            <a:solidFill>
              <a:schemeClr val="bg1"/>
            </a:solidFill>
            <a:ln>
              <a:noFill/>
            </a:ln>
            <a:effectLst>
              <a:outerShdw blurRad="584200" dist="215900" dir="5400000" sx="95000" sy="95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p:cNvSpPr/>
            <p:nvPr/>
          </p:nvSpPr>
          <p:spPr>
            <a:xfrm>
              <a:off x="8329614"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p:cNvGrpSpPr/>
            <p:nvPr/>
          </p:nvGrpSpPr>
          <p:grpSpPr>
            <a:xfrm>
              <a:off x="5941807" y="3281310"/>
              <a:ext cx="2214269" cy="885820"/>
              <a:chOff x="1864928" y="3020859"/>
              <a:chExt cx="2214269" cy="885820"/>
            </a:xfrm>
          </p:grpSpPr>
          <p:sp>
            <p:nvSpPr>
              <p:cNvPr id="40" name="Rectangle 39"/>
              <p:cNvSpPr/>
              <p:nvPr/>
            </p:nvSpPr>
            <p:spPr>
              <a:xfrm>
                <a:off x="1864928" y="3359413"/>
                <a:ext cx="221426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41" name="TextBox 40"/>
              <p:cNvSpPr txBox="1"/>
              <p:nvPr/>
            </p:nvSpPr>
            <p:spPr>
              <a:xfrm>
                <a:off x="1864928" y="3020859"/>
                <a:ext cx="1498462"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59A9FF"/>
                    </a:solidFill>
                    <a:effectLst/>
                    <a:uLnTx/>
                    <a:uFillTx/>
                    <a:latin typeface="Montserrat Medium" panose="00000600000000000000" pitchFamily="2" charset="0"/>
                    <a:ea typeface="+mn-ea"/>
                    <a:cs typeface="+mn-cs"/>
                  </a:rPr>
                  <a:t>Project 02</a:t>
                </a:r>
              </a:p>
            </p:txBody>
          </p:sp>
        </p:grpSp>
        <p:sp>
          <p:nvSpPr>
            <p:cNvPr id="65" name="Freeform 54"/>
            <p:cNvSpPr>
              <a:spLocks noEditPoints="1"/>
            </p:cNvSpPr>
            <p:nvPr/>
          </p:nvSpPr>
          <p:spPr bwMode="auto">
            <a:xfrm>
              <a:off x="8804018" y="3859455"/>
              <a:ext cx="432918" cy="432918"/>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534886" y="4713876"/>
            <a:ext cx="3854733" cy="1504117"/>
            <a:chOff x="1534886" y="4713876"/>
            <a:chExt cx="3854733" cy="1504117"/>
          </a:xfrm>
        </p:grpSpPr>
        <p:sp>
          <p:nvSpPr>
            <p:cNvPr id="42" name="Rounded Rectangle 41"/>
            <p:cNvSpPr/>
            <p:nvPr/>
          </p:nvSpPr>
          <p:spPr>
            <a:xfrm>
              <a:off x="1534886" y="4713876"/>
              <a:ext cx="3854733" cy="1504117"/>
            </a:xfrm>
            <a:prstGeom prst="roundRect">
              <a:avLst>
                <a:gd name="adj" fmla="val 5304"/>
              </a:avLst>
            </a:prstGeom>
            <a:solidFill>
              <a:schemeClr val="bg1"/>
            </a:solidFill>
            <a:ln>
              <a:noFill/>
            </a:ln>
            <a:effectLst>
              <a:outerShdw blurRad="584200" dist="215900" dir="5400000" sx="95000" sy="95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4252735" y="5113093"/>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p:cNvGrpSpPr/>
            <p:nvPr/>
          </p:nvGrpSpPr>
          <p:grpSpPr>
            <a:xfrm>
              <a:off x="1864928" y="5023024"/>
              <a:ext cx="2214269" cy="885820"/>
              <a:chOff x="1864928" y="3020859"/>
              <a:chExt cx="2214269" cy="885820"/>
            </a:xfrm>
          </p:grpSpPr>
          <p:sp>
            <p:nvSpPr>
              <p:cNvPr id="45" name="Rectangle 44"/>
              <p:cNvSpPr/>
              <p:nvPr/>
            </p:nvSpPr>
            <p:spPr>
              <a:xfrm>
                <a:off x="1864928" y="3359413"/>
                <a:ext cx="221426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46" name="TextBox 45"/>
              <p:cNvSpPr txBox="1"/>
              <p:nvPr/>
            </p:nvSpPr>
            <p:spPr>
              <a:xfrm>
                <a:off x="1864928" y="3020859"/>
                <a:ext cx="1498462"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59FFA6"/>
                    </a:solidFill>
                    <a:effectLst/>
                    <a:uLnTx/>
                    <a:uFillTx/>
                    <a:latin typeface="Montserrat Medium" panose="00000600000000000000" pitchFamily="2" charset="0"/>
                    <a:ea typeface="+mn-ea"/>
                    <a:cs typeface="+mn-cs"/>
                  </a:rPr>
                  <a:t>Project 03</a:t>
                </a:r>
              </a:p>
            </p:txBody>
          </p:sp>
        </p:grpSp>
        <p:sp>
          <p:nvSpPr>
            <p:cNvPr id="66" name="Freeform 71"/>
            <p:cNvSpPr>
              <a:spLocks noEditPoints="1"/>
            </p:cNvSpPr>
            <p:nvPr/>
          </p:nvSpPr>
          <p:spPr bwMode="auto">
            <a:xfrm>
              <a:off x="4745551" y="5530919"/>
              <a:ext cx="360238" cy="471912"/>
            </a:xfrm>
            <a:custGeom>
              <a:avLst/>
              <a:gdLst>
                <a:gd name="T0" fmla="*/ 99 w 168"/>
                <a:gd name="T1" fmla="*/ 12 h 220"/>
                <a:gd name="T2" fmla="*/ 69 w 168"/>
                <a:gd name="T3" fmla="*/ 12 h 220"/>
                <a:gd name="T4" fmla="*/ 0 w 168"/>
                <a:gd name="T5" fmla="*/ 32 h 220"/>
                <a:gd name="T6" fmla="*/ 20 w 168"/>
                <a:gd name="T7" fmla="*/ 220 h 220"/>
                <a:gd name="T8" fmla="*/ 168 w 168"/>
                <a:gd name="T9" fmla="*/ 200 h 220"/>
                <a:gd name="T10" fmla="*/ 148 w 168"/>
                <a:gd name="T11" fmla="*/ 12 h 220"/>
                <a:gd name="T12" fmla="*/ 92 w 168"/>
                <a:gd name="T13" fmla="*/ 16 h 220"/>
                <a:gd name="T14" fmla="*/ 76 w 168"/>
                <a:gd name="T15" fmla="*/ 16 h 220"/>
                <a:gd name="T16" fmla="*/ 160 w 168"/>
                <a:gd name="T17" fmla="*/ 200 h 220"/>
                <a:gd name="T18" fmla="*/ 20 w 168"/>
                <a:gd name="T19" fmla="*/ 212 h 220"/>
                <a:gd name="T20" fmla="*/ 8 w 168"/>
                <a:gd name="T21" fmla="*/ 32 h 220"/>
                <a:gd name="T22" fmla="*/ 69 w 168"/>
                <a:gd name="T23" fmla="*/ 20 h 220"/>
                <a:gd name="T24" fmla="*/ 52 w 168"/>
                <a:gd name="T25" fmla="*/ 24 h 220"/>
                <a:gd name="T26" fmla="*/ 52 w 168"/>
                <a:gd name="T27" fmla="*/ 32 h 220"/>
                <a:gd name="T28" fmla="*/ 120 w 168"/>
                <a:gd name="T29" fmla="*/ 28 h 220"/>
                <a:gd name="T30" fmla="*/ 98 w 168"/>
                <a:gd name="T31" fmla="*/ 24 h 220"/>
                <a:gd name="T32" fmla="*/ 148 w 168"/>
                <a:gd name="T33" fmla="*/ 20 h 220"/>
                <a:gd name="T34" fmla="*/ 160 w 168"/>
                <a:gd name="T35" fmla="*/ 200 h 220"/>
                <a:gd name="T36" fmla="*/ 120 w 168"/>
                <a:gd name="T37" fmla="*/ 40 h 220"/>
                <a:gd name="T38" fmla="*/ 52 w 168"/>
                <a:gd name="T39" fmla="*/ 36 h 220"/>
                <a:gd name="T40" fmla="*/ 52 w 168"/>
                <a:gd name="T41" fmla="*/ 44 h 220"/>
                <a:gd name="T42" fmla="*/ 143 w 168"/>
                <a:gd name="T43" fmla="*/ 72 h 220"/>
                <a:gd name="T44" fmla="*/ 52 w 168"/>
                <a:gd name="T45" fmla="*/ 76 h 220"/>
                <a:gd name="T46" fmla="*/ 143 w 168"/>
                <a:gd name="T47" fmla="*/ 80 h 220"/>
                <a:gd name="T48" fmla="*/ 143 w 168"/>
                <a:gd name="T49" fmla="*/ 72 h 220"/>
                <a:gd name="T50" fmla="*/ 31 w 168"/>
                <a:gd name="T51" fmla="*/ 68 h 220"/>
                <a:gd name="T52" fmla="*/ 24 w 168"/>
                <a:gd name="T53" fmla="*/ 77 h 220"/>
                <a:gd name="T54" fmla="*/ 33 w 168"/>
                <a:gd name="T55" fmla="*/ 84 h 220"/>
                <a:gd name="T56" fmla="*/ 40 w 168"/>
                <a:gd name="T57" fmla="*/ 75 h 220"/>
                <a:gd name="T58" fmla="*/ 33 w 168"/>
                <a:gd name="T59" fmla="*/ 100 h 220"/>
                <a:gd name="T60" fmla="*/ 24 w 168"/>
                <a:gd name="T61" fmla="*/ 107 h 220"/>
                <a:gd name="T62" fmla="*/ 31 w 168"/>
                <a:gd name="T63" fmla="*/ 116 h 220"/>
                <a:gd name="T64" fmla="*/ 40 w 168"/>
                <a:gd name="T65" fmla="*/ 109 h 220"/>
                <a:gd name="T66" fmla="*/ 33 w 168"/>
                <a:gd name="T67" fmla="*/ 100 h 220"/>
                <a:gd name="T68" fmla="*/ 31 w 168"/>
                <a:gd name="T69" fmla="*/ 132 h 220"/>
                <a:gd name="T70" fmla="*/ 24 w 168"/>
                <a:gd name="T71" fmla="*/ 141 h 220"/>
                <a:gd name="T72" fmla="*/ 33 w 168"/>
                <a:gd name="T73" fmla="*/ 148 h 220"/>
                <a:gd name="T74" fmla="*/ 40 w 168"/>
                <a:gd name="T75" fmla="*/ 139 h 220"/>
                <a:gd name="T76" fmla="*/ 33 w 168"/>
                <a:gd name="T77" fmla="*/ 164 h 220"/>
                <a:gd name="T78" fmla="*/ 24 w 168"/>
                <a:gd name="T79" fmla="*/ 171 h 220"/>
                <a:gd name="T80" fmla="*/ 31 w 168"/>
                <a:gd name="T81" fmla="*/ 180 h 220"/>
                <a:gd name="T82" fmla="*/ 40 w 168"/>
                <a:gd name="T83" fmla="*/ 173 h 220"/>
                <a:gd name="T84" fmla="*/ 33 w 168"/>
                <a:gd name="T85" fmla="*/ 164 h 220"/>
                <a:gd name="T86" fmla="*/ 56 w 168"/>
                <a:gd name="T87" fmla="*/ 104 h 220"/>
                <a:gd name="T88" fmla="*/ 56 w 168"/>
                <a:gd name="T89" fmla="*/ 112 h 220"/>
                <a:gd name="T90" fmla="*/ 147 w 168"/>
                <a:gd name="T91" fmla="*/ 108 h 220"/>
                <a:gd name="T92" fmla="*/ 143 w 168"/>
                <a:gd name="T93" fmla="*/ 136 h 220"/>
                <a:gd name="T94" fmla="*/ 52 w 168"/>
                <a:gd name="T95" fmla="*/ 140 h 220"/>
                <a:gd name="T96" fmla="*/ 143 w 168"/>
                <a:gd name="T97" fmla="*/ 144 h 220"/>
                <a:gd name="T98" fmla="*/ 143 w 168"/>
                <a:gd name="T99" fmla="*/ 136 h 220"/>
                <a:gd name="T100" fmla="*/ 56 w 168"/>
                <a:gd name="T101" fmla="*/ 168 h 220"/>
                <a:gd name="T102" fmla="*/ 56 w 168"/>
                <a:gd name="T103" fmla="*/ 176 h 220"/>
                <a:gd name="T104" fmla="*/ 147 w 168"/>
                <a:gd name="T105"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20">
                  <a:moveTo>
                    <a:pt x="148" y="12"/>
                  </a:moveTo>
                  <a:cubicBezTo>
                    <a:pt x="99" y="12"/>
                    <a:pt x="99" y="12"/>
                    <a:pt x="99" y="12"/>
                  </a:cubicBezTo>
                  <a:cubicBezTo>
                    <a:pt x="98" y="5"/>
                    <a:pt x="91" y="0"/>
                    <a:pt x="84" y="0"/>
                  </a:cubicBezTo>
                  <a:cubicBezTo>
                    <a:pt x="77" y="0"/>
                    <a:pt x="70" y="5"/>
                    <a:pt x="69" y="12"/>
                  </a:cubicBezTo>
                  <a:cubicBezTo>
                    <a:pt x="20" y="12"/>
                    <a:pt x="20" y="12"/>
                    <a:pt x="20" y="12"/>
                  </a:cubicBezTo>
                  <a:cubicBezTo>
                    <a:pt x="9" y="12"/>
                    <a:pt x="0" y="21"/>
                    <a:pt x="0" y="32"/>
                  </a:cubicBezTo>
                  <a:cubicBezTo>
                    <a:pt x="0" y="200"/>
                    <a:pt x="0" y="200"/>
                    <a:pt x="0" y="200"/>
                  </a:cubicBezTo>
                  <a:cubicBezTo>
                    <a:pt x="0" y="211"/>
                    <a:pt x="9" y="220"/>
                    <a:pt x="20" y="220"/>
                  </a:cubicBezTo>
                  <a:cubicBezTo>
                    <a:pt x="148" y="220"/>
                    <a:pt x="148" y="220"/>
                    <a:pt x="148" y="220"/>
                  </a:cubicBezTo>
                  <a:cubicBezTo>
                    <a:pt x="159" y="220"/>
                    <a:pt x="168" y="211"/>
                    <a:pt x="168" y="200"/>
                  </a:cubicBezTo>
                  <a:cubicBezTo>
                    <a:pt x="168" y="32"/>
                    <a:pt x="168" y="32"/>
                    <a:pt x="168" y="32"/>
                  </a:cubicBezTo>
                  <a:cubicBezTo>
                    <a:pt x="168" y="21"/>
                    <a:pt x="159" y="12"/>
                    <a:pt x="148" y="12"/>
                  </a:cubicBezTo>
                  <a:close/>
                  <a:moveTo>
                    <a:pt x="84" y="8"/>
                  </a:moveTo>
                  <a:cubicBezTo>
                    <a:pt x="88" y="8"/>
                    <a:pt x="92" y="12"/>
                    <a:pt x="92" y="16"/>
                  </a:cubicBezTo>
                  <a:cubicBezTo>
                    <a:pt x="92" y="20"/>
                    <a:pt x="88" y="24"/>
                    <a:pt x="84" y="24"/>
                  </a:cubicBezTo>
                  <a:cubicBezTo>
                    <a:pt x="80" y="24"/>
                    <a:pt x="76" y="20"/>
                    <a:pt x="76" y="16"/>
                  </a:cubicBezTo>
                  <a:cubicBezTo>
                    <a:pt x="76" y="12"/>
                    <a:pt x="80" y="8"/>
                    <a:pt x="84" y="8"/>
                  </a:cubicBezTo>
                  <a:close/>
                  <a:moveTo>
                    <a:pt x="160" y="200"/>
                  </a:moveTo>
                  <a:cubicBezTo>
                    <a:pt x="160" y="207"/>
                    <a:pt x="155" y="212"/>
                    <a:pt x="148" y="212"/>
                  </a:cubicBezTo>
                  <a:cubicBezTo>
                    <a:pt x="20" y="212"/>
                    <a:pt x="20" y="212"/>
                    <a:pt x="20" y="212"/>
                  </a:cubicBezTo>
                  <a:cubicBezTo>
                    <a:pt x="13" y="212"/>
                    <a:pt x="8" y="207"/>
                    <a:pt x="8" y="200"/>
                  </a:cubicBezTo>
                  <a:cubicBezTo>
                    <a:pt x="8" y="32"/>
                    <a:pt x="8" y="32"/>
                    <a:pt x="8" y="32"/>
                  </a:cubicBezTo>
                  <a:cubicBezTo>
                    <a:pt x="8" y="25"/>
                    <a:pt x="13" y="20"/>
                    <a:pt x="20" y="20"/>
                  </a:cubicBezTo>
                  <a:cubicBezTo>
                    <a:pt x="69" y="20"/>
                    <a:pt x="69" y="20"/>
                    <a:pt x="69" y="20"/>
                  </a:cubicBezTo>
                  <a:cubicBezTo>
                    <a:pt x="69" y="21"/>
                    <a:pt x="70" y="23"/>
                    <a:pt x="70" y="24"/>
                  </a:cubicBezTo>
                  <a:cubicBezTo>
                    <a:pt x="52" y="24"/>
                    <a:pt x="52" y="24"/>
                    <a:pt x="52" y="24"/>
                  </a:cubicBezTo>
                  <a:cubicBezTo>
                    <a:pt x="50" y="24"/>
                    <a:pt x="48" y="26"/>
                    <a:pt x="48" y="28"/>
                  </a:cubicBezTo>
                  <a:cubicBezTo>
                    <a:pt x="48" y="30"/>
                    <a:pt x="50" y="32"/>
                    <a:pt x="52" y="32"/>
                  </a:cubicBezTo>
                  <a:cubicBezTo>
                    <a:pt x="116" y="32"/>
                    <a:pt x="116" y="32"/>
                    <a:pt x="116" y="32"/>
                  </a:cubicBezTo>
                  <a:cubicBezTo>
                    <a:pt x="118" y="32"/>
                    <a:pt x="120" y="30"/>
                    <a:pt x="120" y="28"/>
                  </a:cubicBezTo>
                  <a:cubicBezTo>
                    <a:pt x="120" y="26"/>
                    <a:pt x="118" y="24"/>
                    <a:pt x="116" y="24"/>
                  </a:cubicBezTo>
                  <a:cubicBezTo>
                    <a:pt x="98" y="24"/>
                    <a:pt x="98" y="24"/>
                    <a:pt x="98" y="24"/>
                  </a:cubicBezTo>
                  <a:cubicBezTo>
                    <a:pt x="99" y="23"/>
                    <a:pt x="99" y="21"/>
                    <a:pt x="99" y="20"/>
                  </a:cubicBezTo>
                  <a:cubicBezTo>
                    <a:pt x="148" y="20"/>
                    <a:pt x="148" y="20"/>
                    <a:pt x="148" y="20"/>
                  </a:cubicBezTo>
                  <a:cubicBezTo>
                    <a:pt x="155" y="20"/>
                    <a:pt x="160" y="25"/>
                    <a:pt x="160" y="32"/>
                  </a:cubicBezTo>
                  <a:lnTo>
                    <a:pt x="160" y="200"/>
                  </a:lnTo>
                  <a:close/>
                  <a:moveTo>
                    <a:pt x="116" y="44"/>
                  </a:moveTo>
                  <a:cubicBezTo>
                    <a:pt x="118" y="44"/>
                    <a:pt x="120" y="42"/>
                    <a:pt x="120" y="40"/>
                  </a:cubicBezTo>
                  <a:cubicBezTo>
                    <a:pt x="120" y="38"/>
                    <a:pt x="118" y="36"/>
                    <a:pt x="116" y="36"/>
                  </a:cubicBezTo>
                  <a:cubicBezTo>
                    <a:pt x="52" y="36"/>
                    <a:pt x="52" y="36"/>
                    <a:pt x="52" y="36"/>
                  </a:cubicBezTo>
                  <a:cubicBezTo>
                    <a:pt x="50" y="36"/>
                    <a:pt x="48" y="38"/>
                    <a:pt x="48" y="40"/>
                  </a:cubicBezTo>
                  <a:cubicBezTo>
                    <a:pt x="48" y="42"/>
                    <a:pt x="50" y="44"/>
                    <a:pt x="52" y="44"/>
                  </a:cubicBezTo>
                  <a:lnTo>
                    <a:pt x="116" y="44"/>
                  </a:lnTo>
                  <a:close/>
                  <a:moveTo>
                    <a:pt x="143" y="72"/>
                  </a:moveTo>
                  <a:cubicBezTo>
                    <a:pt x="56" y="72"/>
                    <a:pt x="56" y="72"/>
                    <a:pt x="56" y="72"/>
                  </a:cubicBezTo>
                  <a:cubicBezTo>
                    <a:pt x="54" y="72"/>
                    <a:pt x="52" y="74"/>
                    <a:pt x="52" y="76"/>
                  </a:cubicBezTo>
                  <a:cubicBezTo>
                    <a:pt x="52" y="78"/>
                    <a:pt x="54" y="80"/>
                    <a:pt x="56" y="80"/>
                  </a:cubicBezTo>
                  <a:cubicBezTo>
                    <a:pt x="143" y="80"/>
                    <a:pt x="143" y="80"/>
                    <a:pt x="143" y="80"/>
                  </a:cubicBezTo>
                  <a:cubicBezTo>
                    <a:pt x="145" y="80"/>
                    <a:pt x="147" y="78"/>
                    <a:pt x="147" y="76"/>
                  </a:cubicBezTo>
                  <a:cubicBezTo>
                    <a:pt x="147" y="74"/>
                    <a:pt x="145" y="72"/>
                    <a:pt x="143" y="72"/>
                  </a:cubicBezTo>
                  <a:close/>
                  <a:moveTo>
                    <a:pt x="33" y="68"/>
                  </a:moveTo>
                  <a:cubicBezTo>
                    <a:pt x="31" y="68"/>
                    <a:pt x="31" y="68"/>
                    <a:pt x="31" y="68"/>
                  </a:cubicBezTo>
                  <a:cubicBezTo>
                    <a:pt x="27" y="68"/>
                    <a:pt x="24" y="71"/>
                    <a:pt x="24" y="75"/>
                  </a:cubicBezTo>
                  <a:cubicBezTo>
                    <a:pt x="24" y="77"/>
                    <a:pt x="24" y="77"/>
                    <a:pt x="24" y="77"/>
                  </a:cubicBezTo>
                  <a:cubicBezTo>
                    <a:pt x="24" y="81"/>
                    <a:pt x="27" y="84"/>
                    <a:pt x="31" y="84"/>
                  </a:cubicBezTo>
                  <a:cubicBezTo>
                    <a:pt x="33" y="84"/>
                    <a:pt x="33" y="84"/>
                    <a:pt x="33" y="84"/>
                  </a:cubicBezTo>
                  <a:cubicBezTo>
                    <a:pt x="37" y="84"/>
                    <a:pt x="40" y="81"/>
                    <a:pt x="40" y="77"/>
                  </a:cubicBezTo>
                  <a:cubicBezTo>
                    <a:pt x="40" y="75"/>
                    <a:pt x="40" y="75"/>
                    <a:pt x="40" y="75"/>
                  </a:cubicBezTo>
                  <a:cubicBezTo>
                    <a:pt x="40" y="71"/>
                    <a:pt x="37" y="68"/>
                    <a:pt x="33" y="68"/>
                  </a:cubicBezTo>
                  <a:close/>
                  <a:moveTo>
                    <a:pt x="33" y="100"/>
                  </a:moveTo>
                  <a:cubicBezTo>
                    <a:pt x="31" y="100"/>
                    <a:pt x="31" y="100"/>
                    <a:pt x="31" y="100"/>
                  </a:cubicBezTo>
                  <a:cubicBezTo>
                    <a:pt x="27" y="100"/>
                    <a:pt x="24" y="103"/>
                    <a:pt x="24" y="107"/>
                  </a:cubicBezTo>
                  <a:cubicBezTo>
                    <a:pt x="24" y="109"/>
                    <a:pt x="24" y="109"/>
                    <a:pt x="24" y="109"/>
                  </a:cubicBezTo>
                  <a:cubicBezTo>
                    <a:pt x="24" y="113"/>
                    <a:pt x="27" y="116"/>
                    <a:pt x="31" y="116"/>
                  </a:cubicBezTo>
                  <a:cubicBezTo>
                    <a:pt x="33" y="116"/>
                    <a:pt x="33" y="116"/>
                    <a:pt x="33" y="116"/>
                  </a:cubicBezTo>
                  <a:cubicBezTo>
                    <a:pt x="37" y="116"/>
                    <a:pt x="40" y="113"/>
                    <a:pt x="40" y="109"/>
                  </a:cubicBezTo>
                  <a:cubicBezTo>
                    <a:pt x="40" y="107"/>
                    <a:pt x="40" y="107"/>
                    <a:pt x="40" y="107"/>
                  </a:cubicBezTo>
                  <a:cubicBezTo>
                    <a:pt x="40" y="103"/>
                    <a:pt x="37" y="100"/>
                    <a:pt x="33" y="100"/>
                  </a:cubicBezTo>
                  <a:close/>
                  <a:moveTo>
                    <a:pt x="33" y="132"/>
                  </a:moveTo>
                  <a:cubicBezTo>
                    <a:pt x="31" y="132"/>
                    <a:pt x="31" y="132"/>
                    <a:pt x="31" y="132"/>
                  </a:cubicBezTo>
                  <a:cubicBezTo>
                    <a:pt x="27" y="132"/>
                    <a:pt x="24" y="135"/>
                    <a:pt x="24" y="139"/>
                  </a:cubicBezTo>
                  <a:cubicBezTo>
                    <a:pt x="24" y="141"/>
                    <a:pt x="24" y="141"/>
                    <a:pt x="24" y="141"/>
                  </a:cubicBezTo>
                  <a:cubicBezTo>
                    <a:pt x="24" y="145"/>
                    <a:pt x="27" y="148"/>
                    <a:pt x="31" y="148"/>
                  </a:cubicBezTo>
                  <a:cubicBezTo>
                    <a:pt x="33" y="148"/>
                    <a:pt x="33" y="148"/>
                    <a:pt x="33" y="148"/>
                  </a:cubicBezTo>
                  <a:cubicBezTo>
                    <a:pt x="37" y="148"/>
                    <a:pt x="40" y="145"/>
                    <a:pt x="40" y="141"/>
                  </a:cubicBezTo>
                  <a:cubicBezTo>
                    <a:pt x="40" y="139"/>
                    <a:pt x="40" y="139"/>
                    <a:pt x="40" y="139"/>
                  </a:cubicBezTo>
                  <a:cubicBezTo>
                    <a:pt x="40" y="135"/>
                    <a:pt x="37" y="132"/>
                    <a:pt x="33" y="132"/>
                  </a:cubicBezTo>
                  <a:close/>
                  <a:moveTo>
                    <a:pt x="33" y="164"/>
                  </a:moveTo>
                  <a:cubicBezTo>
                    <a:pt x="31" y="164"/>
                    <a:pt x="31" y="164"/>
                    <a:pt x="31" y="164"/>
                  </a:cubicBezTo>
                  <a:cubicBezTo>
                    <a:pt x="27" y="164"/>
                    <a:pt x="24" y="167"/>
                    <a:pt x="24" y="171"/>
                  </a:cubicBezTo>
                  <a:cubicBezTo>
                    <a:pt x="24" y="173"/>
                    <a:pt x="24" y="173"/>
                    <a:pt x="24" y="173"/>
                  </a:cubicBezTo>
                  <a:cubicBezTo>
                    <a:pt x="24" y="177"/>
                    <a:pt x="27" y="180"/>
                    <a:pt x="31" y="180"/>
                  </a:cubicBezTo>
                  <a:cubicBezTo>
                    <a:pt x="33" y="180"/>
                    <a:pt x="33" y="180"/>
                    <a:pt x="33" y="180"/>
                  </a:cubicBezTo>
                  <a:cubicBezTo>
                    <a:pt x="37" y="180"/>
                    <a:pt x="40" y="177"/>
                    <a:pt x="40" y="173"/>
                  </a:cubicBezTo>
                  <a:cubicBezTo>
                    <a:pt x="40" y="171"/>
                    <a:pt x="40" y="171"/>
                    <a:pt x="40" y="171"/>
                  </a:cubicBezTo>
                  <a:cubicBezTo>
                    <a:pt x="40" y="167"/>
                    <a:pt x="37" y="164"/>
                    <a:pt x="33" y="164"/>
                  </a:cubicBezTo>
                  <a:close/>
                  <a:moveTo>
                    <a:pt x="143" y="104"/>
                  </a:moveTo>
                  <a:cubicBezTo>
                    <a:pt x="56" y="104"/>
                    <a:pt x="56" y="104"/>
                    <a:pt x="56" y="104"/>
                  </a:cubicBezTo>
                  <a:cubicBezTo>
                    <a:pt x="54" y="104"/>
                    <a:pt x="52" y="106"/>
                    <a:pt x="52" y="108"/>
                  </a:cubicBezTo>
                  <a:cubicBezTo>
                    <a:pt x="52" y="110"/>
                    <a:pt x="54" y="112"/>
                    <a:pt x="56" y="112"/>
                  </a:cubicBezTo>
                  <a:cubicBezTo>
                    <a:pt x="143" y="112"/>
                    <a:pt x="143" y="112"/>
                    <a:pt x="143" y="112"/>
                  </a:cubicBezTo>
                  <a:cubicBezTo>
                    <a:pt x="145" y="112"/>
                    <a:pt x="147" y="110"/>
                    <a:pt x="147" y="108"/>
                  </a:cubicBezTo>
                  <a:cubicBezTo>
                    <a:pt x="147" y="106"/>
                    <a:pt x="145" y="104"/>
                    <a:pt x="143" y="104"/>
                  </a:cubicBezTo>
                  <a:close/>
                  <a:moveTo>
                    <a:pt x="143" y="136"/>
                  </a:moveTo>
                  <a:cubicBezTo>
                    <a:pt x="56" y="136"/>
                    <a:pt x="56" y="136"/>
                    <a:pt x="56" y="136"/>
                  </a:cubicBezTo>
                  <a:cubicBezTo>
                    <a:pt x="54" y="136"/>
                    <a:pt x="52" y="138"/>
                    <a:pt x="52" y="140"/>
                  </a:cubicBezTo>
                  <a:cubicBezTo>
                    <a:pt x="52" y="142"/>
                    <a:pt x="54" y="144"/>
                    <a:pt x="56" y="144"/>
                  </a:cubicBezTo>
                  <a:cubicBezTo>
                    <a:pt x="143" y="144"/>
                    <a:pt x="143" y="144"/>
                    <a:pt x="143" y="144"/>
                  </a:cubicBezTo>
                  <a:cubicBezTo>
                    <a:pt x="145" y="144"/>
                    <a:pt x="147" y="142"/>
                    <a:pt x="147" y="140"/>
                  </a:cubicBezTo>
                  <a:cubicBezTo>
                    <a:pt x="147" y="138"/>
                    <a:pt x="145" y="136"/>
                    <a:pt x="143" y="136"/>
                  </a:cubicBezTo>
                  <a:close/>
                  <a:moveTo>
                    <a:pt x="143" y="168"/>
                  </a:moveTo>
                  <a:cubicBezTo>
                    <a:pt x="56" y="168"/>
                    <a:pt x="56" y="168"/>
                    <a:pt x="56" y="168"/>
                  </a:cubicBezTo>
                  <a:cubicBezTo>
                    <a:pt x="54" y="168"/>
                    <a:pt x="52" y="170"/>
                    <a:pt x="52" y="172"/>
                  </a:cubicBezTo>
                  <a:cubicBezTo>
                    <a:pt x="52" y="174"/>
                    <a:pt x="54" y="176"/>
                    <a:pt x="56" y="176"/>
                  </a:cubicBezTo>
                  <a:cubicBezTo>
                    <a:pt x="143" y="176"/>
                    <a:pt x="143" y="176"/>
                    <a:pt x="143" y="176"/>
                  </a:cubicBezTo>
                  <a:cubicBezTo>
                    <a:pt x="145" y="176"/>
                    <a:pt x="147" y="174"/>
                    <a:pt x="147" y="172"/>
                  </a:cubicBezTo>
                  <a:cubicBezTo>
                    <a:pt x="147" y="170"/>
                    <a:pt x="145" y="168"/>
                    <a:pt x="143" y="16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611765" y="4713876"/>
            <a:ext cx="3854733" cy="1504117"/>
            <a:chOff x="5611765" y="4713876"/>
            <a:chExt cx="3854733" cy="1504117"/>
          </a:xfrm>
        </p:grpSpPr>
        <p:sp>
          <p:nvSpPr>
            <p:cNvPr id="47" name="Rounded Rectangle 46"/>
            <p:cNvSpPr/>
            <p:nvPr/>
          </p:nvSpPr>
          <p:spPr>
            <a:xfrm>
              <a:off x="5611765" y="4713876"/>
              <a:ext cx="3854733" cy="1504117"/>
            </a:xfrm>
            <a:prstGeom prst="roundRect">
              <a:avLst>
                <a:gd name="adj" fmla="val 5304"/>
              </a:avLst>
            </a:prstGeom>
            <a:solidFill>
              <a:schemeClr val="bg1"/>
            </a:solidFill>
            <a:ln>
              <a:noFill/>
            </a:ln>
            <a:effectLst>
              <a:outerShdw blurRad="584200" dist="215900" dir="5400000" sx="95000" sy="95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47"/>
            <p:cNvSpPr/>
            <p:nvPr/>
          </p:nvSpPr>
          <p:spPr>
            <a:xfrm>
              <a:off x="8329614" y="5113093"/>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p:cNvGrpSpPr/>
            <p:nvPr/>
          </p:nvGrpSpPr>
          <p:grpSpPr>
            <a:xfrm>
              <a:off x="5941807" y="5023024"/>
              <a:ext cx="2214269" cy="885820"/>
              <a:chOff x="1864928" y="3020859"/>
              <a:chExt cx="2214269" cy="885820"/>
            </a:xfrm>
          </p:grpSpPr>
          <p:sp>
            <p:nvSpPr>
              <p:cNvPr id="50" name="Rectangle 49"/>
              <p:cNvSpPr/>
              <p:nvPr/>
            </p:nvSpPr>
            <p:spPr>
              <a:xfrm>
                <a:off x="1864928" y="3359413"/>
                <a:ext cx="221426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51" name="TextBox 50"/>
              <p:cNvSpPr txBox="1"/>
              <p:nvPr/>
            </p:nvSpPr>
            <p:spPr>
              <a:xfrm>
                <a:off x="1864928" y="3020859"/>
                <a:ext cx="1498462"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30D976"/>
                    </a:solidFill>
                    <a:effectLst/>
                    <a:uLnTx/>
                    <a:uFillTx/>
                    <a:latin typeface="Montserrat Medium" panose="00000600000000000000" pitchFamily="2" charset="0"/>
                    <a:ea typeface="+mn-ea"/>
                    <a:cs typeface="+mn-cs"/>
                  </a:rPr>
                  <a:t>Project 04</a:t>
                </a:r>
              </a:p>
            </p:txBody>
          </p:sp>
        </p:grpSp>
        <p:sp>
          <p:nvSpPr>
            <p:cNvPr id="67" name="Freeform 99"/>
            <p:cNvSpPr>
              <a:spLocks noEditPoints="1"/>
            </p:cNvSpPr>
            <p:nvPr/>
          </p:nvSpPr>
          <p:spPr bwMode="auto">
            <a:xfrm>
              <a:off x="8801498" y="5619787"/>
              <a:ext cx="383142" cy="354163"/>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19" name="图片占位符 1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6" name="TextBox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594842" y="1527494"/>
            <a:ext cx="2786658"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lumMod val="65000"/>
                    <a:lumOff val="35000"/>
                  </a:prstClr>
                </a:solidFill>
                <a:effectLst/>
                <a:uLnTx/>
                <a:uFillTx/>
                <a:latin typeface="Montserrat SemiBold" panose="00000700000000000000" pitchFamily="2" charset="0"/>
                <a:ea typeface="+mn-ea"/>
                <a:cs typeface="+mn-cs"/>
              </a:rPr>
              <a:t>Creative slide</a:t>
            </a:r>
          </a:p>
        </p:txBody>
      </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594842" y="3854667"/>
            <a:ext cx="4039042" cy="1721756"/>
            <a:chOff x="1594842" y="3854667"/>
            <a:chExt cx="4039042" cy="1721756"/>
          </a:xfrm>
        </p:grpSpPr>
        <p:sp>
          <p:nvSpPr>
            <p:cNvPr id="7" name="Rectangle 6"/>
            <p:cNvSpPr/>
            <p:nvPr/>
          </p:nvSpPr>
          <p:spPr>
            <a:xfrm>
              <a:off x="1594842" y="4523827"/>
              <a:ext cx="4039042" cy="105259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vex nymphs. Waltz, bad nymph, for quick jigs vex! </a:t>
              </a:r>
            </a:p>
          </p:txBody>
        </p:sp>
        <p:sp>
          <p:nvSpPr>
            <p:cNvPr id="8" name="TextBox 7"/>
            <p:cNvSpPr txBox="1"/>
            <p:nvPr/>
          </p:nvSpPr>
          <p:spPr>
            <a:xfrm>
              <a:off x="1594842" y="3854667"/>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274824" y="2791939"/>
            <a:ext cx="4343400" cy="3168319"/>
            <a:chOff x="6274824" y="2791939"/>
            <a:chExt cx="4343400" cy="3168319"/>
          </a:xfrm>
        </p:grpSpPr>
        <p:sp>
          <p:nvSpPr>
            <p:cNvPr id="9" name="Rounded Rectangle 8"/>
            <p:cNvSpPr/>
            <p:nvPr/>
          </p:nvSpPr>
          <p:spPr>
            <a:xfrm>
              <a:off x="6274824" y="2791939"/>
              <a:ext cx="4343400" cy="3168319"/>
            </a:xfrm>
            <a:prstGeom prst="roundRect">
              <a:avLst>
                <a:gd name="adj" fmla="val 3054"/>
              </a:avLst>
            </a:prstGeom>
            <a:solidFill>
              <a:schemeClr val="bg1"/>
            </a:solidFill>
            <a:ln>
              <a:noFill/>
            </a:ln>
            <a:effectLst>
              <a:outerShdw blurRad="914400" dist="241300" dir="5400000" algn="t" rotWithShape="0">
                <a:schemeClr val="tx1">
                  <a:lumMod val="75000"/>
                  <a:lumOff val="25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hart 9"/>
            <p:cNvGraphicFramePr/>
            <p:nvPr/>
          </p:nvGraphicFramePr>
          <p:xfrm>
            <a:off x="6567070" y="3857722"/>
            <a:ext cx="3758908" cy="183312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588177" y="3115350"/>
              <a:ext cx="1203027"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Chart Creative</a:t>
              </a:r>
            </a:p>
          </p:txBody>
        </p:sp>
        <p:sp>
          <p:nvSpPr>
            <p:cNvPr id="12" name="Rectangle 11"/>
            <p:cNvSpPr/>
            <p:nvPr/>
          </p:nvSpPr>
          <p:spPr>
            <a:xfrm>
              <a:off x="7791204" y="3111764"/>
              <a:ext cx="2534774" cy="53245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a:t>
              </a:r>
            </a:p>
          </p:txBody>
        </p:sp>
      </p:grpSp>
      <p:sp>
        <p:nvSpPr>
          <p:cNvPr id="20"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decel="100000"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nvPicPr>
        <p:blipFill>
          <a:blip r:embed="rId3" cstate="email"/>
          <a:stretch>
            <a:fillRect/>
          </a:stretch>
        </p:blipFill>
        <p:spPr>
          <a:xfrm>
            <a:off x="0" y="0"/>
            <a:ext cx="12192000" cy="6858000"/>
          </a:xfrm>
          <a:prstGeom prst="rect">
            <a:avLst/>
          </a:prstGeom>
        </p:spPr>
      </p:pic>
      <p:sp>
        <p:nvSpPr>
          <p:cNvPr id="3" name="文本框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4991370" y="520731"/>
            <a:ext cx="2209259" cy="523220"/>
          </a:xfrm>
          <a:prstGeom prst="rect">
            <a:avLst/>
          </a:prstGeom>
          <a:noFill/>
        </p:spPr>
        <p:txBody>
          <a:bodyPr wrap="none" rtlCol="0">
            <a:spAutoFit/>
          </a:bodyPr>
          <a:lstStyle/>
          <a:p>
            <a:pPr algn="ctr"/>
            <a:r>
              <a:rPr lang="en-US" altLang="zh-CN" sz="2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CONTENTS</a:t>
            </a:r>
            <a:endParaRPr lang="zh-CN" altLang="en-US" sz="2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grpSp>
        <p:nvGrpSpPr>
          <p:cNvPr id="8"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2136465" y="2117920"/>
            <a:ext cx="3854733" cy="1504117"/>
            <a:chOff x="1534886" y="2972162"/>
            <a:chExt cx="3854733" cy="1504117"/>
          </a:xfrm>
        </p:grpSpPr>
        <p:sp>
          <p:nvSpPr>
            <p:cNvPr id="9" name="Rounded Rectangle 7"/>
            <p:cNvSpPr/>
            <p:nvPr/>
          </p:nvSpPr>
          <p:spPr>
            <a:xfrm>
              <a:off x="1534886"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rgbClr val="0056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25"/>
            <p:cNvGrpSpPr/>
            <p:nvPr/>
          </p:nvGrpSpPr>
          <p:grpSpPr>
            <a:xfrm>
              <a:off x="1864928" y="3281310"/>
              <a:ext cx="2214269" cy="885820"/>
              <a:chOff x="1864928" y="3020859"/>
              <a:chExt cx="2214269" cy="885820"/>
            </a:xfrm>
          </p:grpSpPr>
          <p:sp>
            <p:nvSpPr>
              <p:cNvPr id="13" name="Rectangle 33"/>
              <p:cNvSpPr/>
              <p:nvPr/>
            </p:nvSpPr>
            <p:spPr>
              <a:xfrm>
                <a:off x="1864928" y="3359413"/>
                <a:ext cx="2214269" cy="547266"/>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latin typeface="Segoe UI Light" panose="020B0502040204020203" pitchFamily="34" charset="0"/>
                    <a:cs typeface="Segoe UI Light" panose="020B0502040204020203" pitchFamily="34" charset="0"/>
                  </a:rPr>
                  <a:t>The quick, brown fox jumps over a lazy dog. </a:t>
                </a:r>
              </a:p>
            </p:txBody>
          </p:sp>
          <p:sp>
            <p:nvSpPr>
              <p:cNvPr id="14" name="TextBox 34"/>
              <p:cNvSpPr txBox="1"/>
              <p:nvPr/>
            </p:nvSpPr>
            <p:spPr>
              <a:xfrm>
                <a:off x="1864928" y="3020859"/>
                <a:ext cx="1498462" cy="338554"/>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0056CF"/>
                    </a:solidFill>
                    <a:effectLst/>
                    <a:uLnTx/>
                    <a:uFillTx/>
                    <a:latin typeface="Montserrat Medium" panose="00000600000000000000" pitchFamily="2" charset="0"/>
                  </a:rPr>
                  <a:t>Project 01</a:t>
                </a:r>
              </a:p>
            </p:txBody>
          </p:sp>
        </p:grpSp>
        <p:sp>
          <p:nvSpPr>
            <p:cNvPr id="12"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5"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213344" y="2117920"/>
            <a:ext cx="3854733" cy="1504117"/>
            <a:chOff x="5611765" y="2972162"/>
            <a:chExt cx="3854733" cy="1504117"/>
          </a:xfrm>
        </p:grpSpPr>
        <p:sp>
          <p:nvSpPr>
            <p:cNvPr id="16" name="Rounded Rectangle 36"/>
            <p:cNvSpPr/>
            <p:nvPr/>
          </p:nvSpPr>
          <p:spPr>
            <a:xfrm>
              <a:off x="5611765"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37"/>
            <p:cNvSpPr/>
            <p:nvPr/>
          </p:nvSpPr>
          <p:spPr>
            <a:xfrm>
              <a:off x="8329614"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rgbClr val="59A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38"/>
            <p:cNvGrpSpPr/>
            <p:nvPr/>
          </p:nvGrpSpPr>
          <p:grpSpPr>
            <a:xfrm>
              <a:off x="5941807" y="3281310"/>
              <a:ext cx="2214269" cy="885820"/>
              <a:chOff x="1864928" y="3020859"/>
              <a:chExt cx="2214269" cy="885820"/>
            </a:xfrm>
          </p:grpSpPr>
          <p:sp>
            <p:nvSpPr>
              <p:cNvPr id="20" name="Rectangle 39"/>
              <p:cNvSpPr/>
              <p:nvPr/>
            </p:nvSpPr>
            <p:spPr>
              <a:xfrm>
                <a:off x="1864928" y="3359413"/>
                <a:ext cx="2214269" cy="547266"/>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latin typeface="Segoe UI Light" panose="020B0502040204020203" pitchFamily="34" charset="0"/>
                    <a:cs typeface="Segoe UI Light" panose="020B0502040204020203" pitchFamily="34" charset="0"/>
                  </a:rPr>
                  <a:t>The quick, brown fox jumps over a lazy dog. </a:t>
                </a:r>
              </a:p>
            </p:txBody>
          </p:sp>
          <p:sp>
            <p:nvSpPr>
              <p:cNvPr id="21" name="TextBox 40"/>
              <p:cNvSpPr txBox="1"/>
              <p:nvPr/>
            </p:nvSpPr>
            <p:spPr>
              <a:xfrm>
                <a:off x="1864928" y="3020859"/>
                <a:ext cx="1498462" cy="338554"/>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59A9FF"/>
                    </a:solidFill>
                    <a:effectLst/>
                    <a:uLnTx/>
                    <a:uFillTx/>
                    <a:latin typeface="Montserrat Medium" panose="00000600000000000000" pitchFamily="2" charset="0"/>
                  </a:rPr>
                  <a:t>Project 02</a:t>
                </a:r>
              </a:p>
            </p:txBody>
          </p:sp>
        </p:grpSp>
        <p:sp>
          <p:nvSpPr>
            <p:cNvPr id="19" name="Freeform 54"/>
            <p:cNvSpPr>
              <a:spLocks noEditPoints="1"/>
            </p:cNvSpPr>
            <p:nvPr/>
          </p:nvSpPr>
          <p:spPr bwMode="auto">
            <a:xfrm>
              <a:off x="8804018" y="3859455"/>
              <a:ext cx="432918" cy="432918"/>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2" name="Group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2136465" y="3859634"/>
            <a:ext cx="3854733" cy="1504117"/>
            <a:chOff x="1534886" y="4713876"/>
            <a:chExt cx="3854733" cy="1504117"/>
          </a:xfrm>
        </p:grpSpPr>
        <p:sp>
          <p:nvSpPr>
            <p:cNvPr id="23" name="Rounded Rectangle 41"/>
            <p:cNvSpPr/>
            <p:nvPr/>
          </p:nvSpPr>
          <p:spPr>
            <a:xfrm>
              <a:off x="1534886" y="4713876"/>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42"/>
            <p:cNvSpPr/>
            <p:nvPr/>
          </p:nvSpPr>
          <p:spPr>
            <a:xfrm>
              <a:off x="4252735" y="5113093"/>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rgbClr val="59FF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43"/>
            <p:cNvGrpSpPr/>
            <p:nvPr/>
          </p:nvGrpSpPr>
          <p:grpSpPr>
            <a:xfrm>
              <a:off x="1864928" y="5023024"/>
              <a:ext cx="2214269" cy="885820"/>
              <a:chOff x="1864928" y="3020859"/>
              <a:chExt cx="2214269" cy="885820"/>
            </a:xfrm>
          </p:grpSpPr>
          <p:sp>
            <p:nvSpPr>
              <p:cNvPr id="27" name="Rectangle 44"/>
              <p:cNvSpPr/>
              <p:nvPr/>
            </p:nvSpPr>
            <p:spPr>
              <a:xfrm>
                <a:off x="1864928" y="3359413"/>
                <a:ext cx="2214269" cy="547266"/>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latin typeface="Segoe UI Light" panose="020B0502040204020203" pitchFamily="34" charset="0"/>
                    <a:cs typeface="Segoe UI Light" panose="020B0502040204020203" pitchFamily="34" charset="0"/>
                  </a:rPr>
                  <a:t>The quick, brown fox jumps over a lazy dog. </a:t>
                </a:r>
              </a:p>
            </p:txBody>
          </p:sp>
          <p:sp>
            <p:nvSpPr>
              <p:cNvPr id="28" name="TextBox 45"/>
              <p:cNvSpPr txBox="1"/>
              <p:nvPr/>
            </p:nvSpPr>
            <p:spPr>
              <a:xfrm>
                <a:off x="1864928" y="3020859"/>
                <a:ext cx="1498462" cy="338554"/>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59FFA6"/>
                    </a:solidFill>
                    <a:effectLst/>
                    <a:uLnTx/>
                    <a:uFillTx/>
                    <a:latin typeface="Montserrat Medium" panose="00000600000000000000" pitchFamily="2" charset="0"/>
                  </a:rPr>
                  <a:t>Project 03</a:t>
                </a:r>
              </a:p>
            </p:txBody>
          </p:sp>
        </p:grpSp>
        <p:sp>
          <p:nvSpPr>
            <p:cNvPr id="26" name="Freeform 71"/>
            <p:cNvSpPr>
              <a:spLocks noEditPoints="1"/>
            </p:cNvSpPr>
            <p:nvPr/>
          </p:nvSpPr>
          <p:spPr bwMode="auto">
            <a:xfrm>
              <a:off x="4745551" y="5530919"/>
              <a:ext cx="360238" cy="471912"/>
            </a:xfrm>
            <a:custGeom>
              <a:avLst/>
              <a:gdLst>
                <a:gd name="T0" fmla="*/ 99 w 168"/>
                <a:gd name="T1" fmla="*/ 12 h 220"/>
                <a:gd name="T2" fmla="*/ 69 w 168"/>
                <a:gd name="T3" fmla="*/ 12 h 220"/>
                <a:gd name="T4" fmla="*/ 0 w 168"/>
                <a:gd name="T5" fmla="*/ 32 h 220"/>
                <a:gd name="T6" fmla="*/ 20 w 168"/>
                <a:gd name="T7" fmla="*/ 220 h 220"/>
                <a:gd name="T8" fmla="*/ 168 w 168"/>
                <a:gd name="T9" fmla="*/ 200 h 220"/>
                <a:gd name="T10" fmla="*/ 148 w 168"/>
                <a:gd name="T11" fmla="*/ 12 h 220"/>
                <a:gd name="T12" fmla="*/ 92 w 168"/>
                <a:gd name="T13" fmla="*/ 16 h 220"/>
                <a:gd name="T14" fmla="*/ 76 w 168"/>
                <a:gd name="T15" fmla="*/ 16 h 220"/>
                <a:gd name="T16" fmla="*/ 160 w 168"/>
                <a:gd name="T17" fmla="*/ 200 h 220"/>
                <a:gd name="T18" fmla="*/ 20 w 168"/>
                <a:gd name="T19" fmla="*/ 212 h 220"/>
                <a:gd name="T20" fmla="*/ 8 w 168"/>
                <a:gd name="T21" fmla="*/ 32 h 220"/>
                <a:gd name="T22" fmla="*/ 69 w 168"/>
                <a:gd name="T23" fmla="*/ 20 h 220"/>
                <a:gd name="T24" fmla="*/ 52 w 168"/>
                <a:gd name="T25" fmla="*/ 24 h 220"/>
                <a:gd name="T26" fmla="*/ 52 w 168"/>
                <a:gd name="T27" fmla="*/ 32 h 220"/>
                <a:gd name="T28" fmla="*/ 120 w 168"/>
                <a:gd name="T29" fmla="*/ 28 h 220"/>
                <a:gd name="T30" fmla="*/ 98 w 168"/>
                <a:gd name="T31" fmla="*/ 24 h 220"/>
                <a:gd name="T32" fmla="*/ 148 w 168"/>
                <a:gd name="T33" fmla="*/ 20 h 220"/>
                <a:gd name="T34" fmla="*/ 160 w 168"/>
                <a:gd name="T35" fmla="*/ 200 h 220"/>
                <a:gd name="T36" fmla="*/ 120 w 168"/>
                <a:gd name="T37" fmla="*/ 40 h 220"/>
                <a:gd name="T38" fmla="*/ 52 w 168"/>
                <a:gd name="T39" fmla="*/ 36 h 220"/>
                <a:gd name="T40" fmla="*/ 52 w 168"/>
                <a:gd name="T41" fmla="*/ 44 h 220"/>
                <a:gd name="T42" fmla="*/ 143 w 168"/>
                <a:gd name="T43" fmla="*/ 72 h 220"/>
                <a:gd name="T44" fmla="*/ 52 w 168"/>
                <a:gd name="T45" fmla="*/ 76 h 220"/>
                <a:gd name="T46" fmla="*/ 143 w 168"/>
                <a:gd name="T47" fmla="*/ 80 h 220"/>
                <a:gd name="T48" fmla="*/ 143 w 168"/>
                <a:gd name="T49" fmla="*/ 72 h 220"/>
                <a:gd name="T50" fmla="*/ 31 w 168"/>
                <a:gd name="T51" fmla="*/ 68 h 220"/>
                <a:gd name="T52" fmla="*/ 24 w 168"/>
                <a:gd name="T53" fmla="*/ 77 h 220"/>
                <a:gd name="T54" fmla="*/ 33 w 168"/>
                <a:gd name="T55" fmla="*/ 84 h 220"/>
                <a:gd name="T56" fmla="*/ 40 w 168"/>
                <a:gd name="T57" fmla="*/ 75 h 220"/>
                <a:gd name="T58" fmla="*/ 33 w 168"/>
                <a:gd name="T59" fmla="*/ 100 h 220"/>
                <a:gd name="T60" fmla="*/ 24 w 168"/>
                <a:gd name="T61" fmla="*/ 107 h 220"/>
                <a:gd name="T62" fmla="*/ 31 w 168"/>
                <a:gd name="T63" fmla="*/ 116 h 220"/>
                <a:gd name="T64" fmla="*/ 40 w 168"/>
                <a:gd name="T65" fmla="*/ 109 h 220"/>
                <a:gd name="T66" fmla="*/ 33 w 168"/>
                <a:gd name="T67" fmla="*/ 100 h 220"/>
                <a:gd name="T68" fmla="*/ 31 w 168"/>
                <a:gd name="T69" fmla="*/ 132 h 220"/>
                <a:gd name="T70" fmla="*/ 24 w 168"/>
                <a:gd name="T71" fmla="*/ 141 h 220"/>
                <a:gd name="T72" fmla="*/ 33 w 168"/>
                <a:gd name="T73" fmla="*/ 148 h 220"/>
                <a:gd name="T74" fmla="*/ 40 w 168"/>
                <a:gd name="T75" fmla="*/ 139 h 220"/>
                <a:gd name="T76" fmla="*/ 33 w 168"/>
                <a:gd name="T77" fmla="*/ 164 h 220"/>
                <a:gd name="T78" fmla="*/ 24 w 168"/>
                <a:gd name="T79" fmla="*/ 171 h 220"/>
                <a:gd name="T80" fmla="*/ 31 w 168"/>
                <a:gd name="T81" fmla="*/ 180 h 220"/>
                <a:gd name="T82" fmla="*/ 40 w 168"/>
                <a:gd name="T83" fmla="*/ 173 h 220"/>
                <a:gd name="T84" fmla="*/ 33 w 168"/>
                <a:gd name="T85" fmla="*/ 164 h 220"/>
                <a:gd name="T86" fmla="*/ 56 w 168"/>
                <a:gd name="T87" fmla="*/ 104 h 220"/>
                <a:gd name="T88" fmla="*/ 56 w 168"/>
                <a:gd name="T89" fmla="*/ 112 h 220"/>
                <a:gd name="T90" fmla="*/ 147 w 168"/>
                <a:gd name="T91" fmla="*/ 108 h 220"/>
                <a:gd name="T92" fmla="*/ 143 w 168"/>
                <a:gd name="T93" fmla="*/ 136 h 220"/>
                <a:gd name="T94" fmla="*/ 52 w 168"/>
                <a:gd name="T95" fmla="*/ 140 h 220"/>
                <a:gd name="T96" fmla="*/ 143 w 168"/>
                <a:gd name="T97" fmla="*/ 144 h 220"/>
                <a:gd name="T98" fmla="*/ 143 w 168"/>
                <a:gd name="T99" fmla="*/ 136 h 220"/>
                <a:gd name="T100" fmla="*/ 56 w 168"/>
                <a:gd name="T101" fmla="*/ 168 h 220"/>
                <a:gd name="T102" fmla="*/ 56 w 168"/>
                <a:gd name="T103" fmla="*/ 176 h 220"/>
                <a:gd name="T104" fmla="*/ 147 w 168"/>
                <a:gd name="T105"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20">
                  <a:moveTo>
                    <a:pt x="148" y="12"/>
                  </a:moveTo>
                  <a:cubicBezTo>
                    <a:pt x="99" y="12"/>
                    <a:pt x="99" y="12"/>
                    <a:pt x="99" y="12"/>
                  </a:cubicBezTo>
                  <a:cubicBezTo>
                    <a:pt x="98" y="5"/>
                    <a:pt x="91" y="0"/>
                    <a:pt x="84" y="0"/>
                  </a:cubicBezTo>
                  <a:cubicBezTo>
                    <a:pt x="77" y="0"/>
                    <a:pt x="70" y="5"/>
                    <a:pt x="69" y="12"/>
                  </a:cubicBezTo>
                  <a:cubicBezTo>
                    <a:pt x="20" y="12"/>
                    <a:pt x="20" y="12"/>
                    <a:pt x="20" y="12"/>
                  </a:cubicBezTo>
                  <a:cubicBezTo>
                    <a:pt x="9" y="12"/>
                    <a:pt x="0" y="21"/>
                    <a:pt x="0" y="32"/>
                  </a:cubicBezTo>
                  <a:cubicBezTo>
                    <a:pt x="0" y="200"/>
                    <a:pt x="0" y="200"/>
                    <a:pt x="0" y="200"/>
                  </a:cubicBezTo>
                  <a:cubicBezTo>
                    <a:pt x="0" y="211"/>
                    <a:pt x="9" y="220"/>
                    <a:pt x="20" y="220"/>
                  </a:cubicBezTo>
                  <a:cubicBezTo>
                    <a:pt x="148" y="220"/>
                    <a:pt x="148" y="220"/>
                    <a:pt x="148" y="220"/>
                  </a:cubicBezTo>
                  <a:cubicBezTo>
                    <a:pt x="159" y="220"/>
                    <a:pt x="168" y="211"/>
                    <a:pt x="168" y="200"/>
                  </a:cubicBezTo>
                  <a:cubicBezTo>
                    <a:pt x="168" y="32"/>
                    <a:pt x="168" y="32"/>
                    <a:pt x="168" y="32"/>
                  </a:cubicBezTo>
                  <a:cubicBezTo>
                    <a:pt x="168" y="21"/>
                    <a:pt x="159" y="12"/>
                    <a:pt x="148" y="12"/>
                  </a:cubicBezTo>
                  <a:close/>
                  <a:moveTo>
                    <a:pt x="84" y="8"/>
                  </a:moveTo>
                  <a:cubicBezTo>
                    <a:pt x="88" y="8"/>
                    <a:pt x="92" y="12"/>
                    <a:pt x="92" y="16"/>
                  </a:cubicBezTo>
                  <a:cubicBezTo>
                    <a:pt x="92" y="20"/>
                    <a:pt x="88" y="24"/>
                    <a:pt x="84" y="24"/>
                  </a:cubicBezTo>
                  <a:cubicBezTo>
                    <a:pt x="80" y="24"/>
                    <a:pt x="76" y="20"/>
                    <a:pt x="76" y="16"/>
                  </a:cubicBezTo>
                  <a:cubicBezTo>
                    <a:pt x="76" y="12"/>
                    <a:pt x="80" y="8"/>
                    <a:pt x="84" y="8"/>
                  </a:cubicBezTo>
                  <a:close/>
                  <a:moveTo>
                    <a:pt x="160" y="200"/>
                  </a:moveTo>
                  <a:cubicBezTo>
                    <a:pt x="160" y="207"/>
                    <a:pt x="155" y="212"/>
                    <a:pt x="148" y="212"/>
                  </a:cubicBezTo>
                  <a:cubicBezTo>
                    <a:pt x="20" y="212"/>
                    <a:pt x="20" y="212"/>
                    <a:pt x="20" y="212"/>
                  </a:cubicBezTo>
                  <a:cubicBezTo>
                    <a:pt x="13" y="212"/>
                    <a:pt x="8" y="207"/>
                    <a:pt x="8" y="200"/>
                  </a:cubicBezTo>
                  <a:cubicBezTo>
                    <a:pt x="8" y="32"/>
                    <a:pt x="8" y="32"/>
                    <a:pt x="8" y="32"/>
                  </a:cubicBezTo>
                  <a:cubicBezTo>
                    <a:pt x="8" y="25"/>
                    <a:pt x="13" y="20"/>
                    <a:pt x="20" y="20"/>
                  </a:cubicBezTo>
                  <a:cubicBezTo>
                    <a:pt x="69" y="20"/>
                    <a:pt x="69" y="20"/>
                    <a:pt x="69" y="20"/>
                  </a:cubicBezTo>
                  <a:cubicBezTo>
                    <a:pt x="69" y="21"/>
                    <a:pt x="70" y="23"/>
                    <a:pt x="70" y="24"/>
                  </a:cubicBezTo>
                  <a:cubicBezTo>
                    <a:pt x="52" y="24"/>
                    <a:pt x="52" y="24"/>
                    <a:pt x="52" y="24"/>
                  </a:cubicBezTo>
                  <a:cubicBezTo>
                    <a:pt x="50" y="24"/>
                    <a:pt x="48" y="26"/>
                    <a:pt x="48" y="28"/>
                  </a:cubicBezTo>
                  <a:cubicBezTo>
                    <a:pt x="48" y="30"/>
                    <a:pt x="50" y="32"/>
                    <a:pt x="52" y="32"/>
                  </a:cubicBezTo>
                  <a:cubicBezTo>
                    <a:pt x="116" y="32"/>
                    <a:pt x="116" y="32"/>
                    <a:pt x="116" y="32"/>
                  </a:cubicBezTo>
                  <a:cubicBezTo>
                    <a:pt x="118" y="32"/>
                    <a:pt x="120" y="30"/>
                    <a:pt x="120" y="28"/>
                  </a:cubicBezTo>
                  <a:cubicBezTo>
                    <a:pt x="120" y="26"/>
                    <a:pt x="118" y="24"/>
                    <a:pt x="116" y="24"/>
                  </a:cubicBezTo>
                  <a:cubicBezTo>
                    <a:pt x="98" y="24"/>
                    <a:pt x="98" y="24"/>
                    <a:pt x="98" y="24"/>
                  </a:cubicBezTo>
                  <a:cubicBezTo>
                    <a:pt x="99" y="23"/>
                    <a:pt x="99" y="21"/>
                    <a:pt x="99" y="20"/>
                  </a:cubicBezTo>
                  <a:cubicBezTo>
                    <a:pt x="148" y="20"/>
                    <a:pt x="148" y="20"/>
                    <a:pt x="148" y="20"/>
                  </a:cubicBezTo>
                  <a:cubicBezTo>
                    <a:pt x="155" y="20"/>
                    <a:pt x="160" y="25"/>
                    <a:pt x="160" y="32"/>
                  </a:cubicBezTo>
                  <a:lnTo>
                    <a:pt x="160" y="200"/>
                  </a:lnTo>
                  <a:close/>
                  <a:moveTo>
                    <a:pt x="116" y="44"/>
                  </a:moveTo>
                  <a:cubicBezTo>
                    <a:pt x="118" y="44"/>
                    <a:pt x="120" y="42"/>
                    <a:pt x="120" y="40"/>
                  </a:cubicBezTo>
                  <a:cubicBezTo>
                    <a:pt x="120" y="38"/>
                    <a:pt x="118" y="36"/>
                    <a:pt x="116" y="36"/>
                  </a:cubicBezTo>
                  <a:cubicBezTo>
                    <a:pt x="52" y="36"/>
                    <a:pt x="52" y="36"/>
                    <a:pt x="52" y="36"/>
                  </a:cubicBezTo>
                  <a:cubicBezTo>
                    <a:pt x="50" y="36"/>
                    <a:pt x="48" y="38"/>
                    <a:pt x="48" y="40"/>
                  </a:cubicBezTo>
                  <a:cubicBezTo>
                    <a:pt x="48" y="42"/>
                    <a:pt x="50" y="44"/>
                    <a:pt x="52" y="44"/>
                  </a:cubicBezTo>
                  <a:lnTo>
                    <a:pt x="116" y="44"/>
                  </a:lnTo>
                  <a:close/>
                  <a:moveTo>
                    <a:pt x="143" y="72"/>
                  </a:moveTo>
                  <a:cubicBezTo>
                    <a:pt x="56" y="72"/>
                    <a:pt x="56" y="72"/>
                    <a:pt x="56" y="72"/>
                  </a:cubicBezTo>
                  <a:cubicBezTo>
                    <a:pt x="54" y="72"/>
                    <a:pt x="52" y="74"/>
                    <a:pt x="52" y="76"/>
                  </a:cubicBezTo>
                  <a:cubicBezTo>
                    <a:pt x="52" y="78"/>
                    <a:pt x="54" y="80"/>
                    <a:pt x="56" y="80"/>
                  </a:cubicBezTo>
                  <a:cubicBezTo>
                    <a:pt x="143" y="80"/>
                    <a:pt x="143" y="80"/>
                    <a:pt x="143" y="80"/>
                  </a:cubicBezTo>
                  <a:cubicBezTo>
                    <a:pt x="145" y="80"/>
                    <a:pt x="147" y="78"/>
                    <a:pt x="147" y="76"/>
                  </a:cubicBezTo>
                  <a:cubicBezTo>
                    <a:pt x="147" y="74"/>
                    <a:pt x="145" y="72"/>
                    <a:pt x="143" y="72"/>
                  </a:cubicBezTo>
                  <a:close/>
                  <a:moveTo>
                    <a:pt x="33" y="68"/>
                  </a:moveTo>
                  <a:cubicBezTo>
                    <a:pt x="31" y="68"/>
                    <a:pt x="31" y="68"/>
                    <a:pt x="31" y="68"/>
                  </a:cubicBezTo>
                  <a:cubicBezTo>
                    <a:pt x="27" y="68"/>
                    <a:pt x="24" y="71"/>
                    <a:pt x="24" y="75"/>
                  </a:cubicBezTo>
                  <a:cubicBezTo>
                    <a:pt x="24" y="77"/>
                    <a:pt x="24" y="77"/>
                    <a:pt x="24" y="77"/>
                  </a:cubicBezTo>
                  <a:cubicBezTo>
                    <a:pt x="24" y="81"/>
                    <a:pt x="27" y="84"/>
                    <a:pt x="31" y="84"/>
                  </a:cubicBezTo>
                  <a:cubicBezTo>
                    <a:pt x="33" y="84"/>
                    <a:pt x="33" y="84"/>
                    <a:pt x="33" y="84"/>
                  </a:cubicBezTo>
                  <a:cubicBezTo>
                    <a:pt x="37" y="84"/>
                    <a:pt x="40" y="81"/>
                    <a:pt x="40" y="77"/>
                  </a:cubicBezTo>
                  <a:cubicBezTo>
                    <a:pt x="40" y="75"/>
                    <a:pt x="40" y="75"/>
                    <a:pt x="40" y="75"/>
                  </a:cubicBezTo>
                  <a:cubicBezTo>
                    <a:pt x="40" y="71"/>
                    <a:pt x="37" y="68"/>
                    <a:pt x="33" y="68"/>
                  </a:cubicBezTo>
                  <a:close/>
                  <a:moveTo>
                    <a:pt x="33" y="100"/>
                  </a:moveTo>
                  <a:cubicBezTo>
                    <a:pt x="31" y="100"/>
                    <a:pt x="31" y="100"/>
                    <a:pt x="31" y="100"/>
                  </a:cubicBezTo>
                  <a:cubicBezTo>
                    <a:pt x="27" y="100"/>
                    <a:pt x="24" y="103"/>
                    <a:pt x="24" y="107"/>
                  </a:cubicBezTo>
                  <a:cubicBezTo>
                    <a:pt x="24" y="109"/>
                    <a:pt x="24" y="109"/>
                    <a:pt x="24" y="109"/>
                  </a:cubicBezTo>
                  <a:cubicBezTo>
                    <a:pt x="24" y="113"/>
                    <a:pt x="27" y="116"/>
                    <a:pt x="31" y="116"/>
                  </a:cubicBezTo>
                  <a:cubicBezTo>
                    <a:pt x="33" y="116"/>
                    <a:pt x="33" y="116"/>
                    <a:pt x="33" y="116"/>
                  </a:cubicBezTo>
                  <a:cubicBezTo>
                    <a:pt x="37" y="116"/>
                    <a:pt x="40" y="113"/>
                    <a:pt x="40" y="109"/>
                  </a:cubicBezTo>
                  <a:cubicBezTo>
                    <a:pt x="40" y="107"/>
                    <a:pt x="40" y="107"/>
                    <a:pt x="40" y="107"/>
                  </a:cubicBezTo>
                  <a:cubicBezTo>
                    <a:pt x="40" y="103"/>
                    <a:pt x="37" y="100"/>
                    <a:pt x="33" y="100"/>
                  </a:cubicBezTo>
                  <a:close/>
                  <a:moveTo>
                    <a:pt x="33" y="132"/>
                  </a:moveTo>
                  <a:cubicBezTo>
                    <a:pt x="31" y="132"/>
                    <a:pt x="31" y="132"/>
                    <a:pt x="31" y="132"/>
                  </a:cubicBezTo>
                  <a:cubicBezTo>
                    <a:pt x="27" y="132"/>
                    <a:pt x="24" y="135"/>
                    <a:pt x="24" y="139"/>
                  </a:cubicBezTo>
                  <a:cubicBezTo>
                    <a:pt x="24" y="141"/>
                    <a:pt x="24" y="141"/>
                    <a:pt x="24" y="141"/>
                  </a:cubicBezTo>
                  <a:cubicBezTo>
                    <a:pt x="24" y="145"/>
                    <a:pt x="27" y="148"/>
                    <a:pt x="31" y="148"/>
                  </a:cubicBezTo>
                  <a:cubicBezTo>
                    <a:pt x="33" y="148"/>
                    <a:pt x="33" y="148"/>
                    <a:pt x="33" y="148"/>
                  </a:cubicBezTo>
                  <a:cubicBezTo>
                    <a:pt x="37" y="148"/>
                    <a:pt x="40" y="145"/>
                    <a:pt x="40" y="141"/>
                  </a:cubicBezTo>
                  <a:cubicBezTo>
                    <a:pt x="40" y="139"/>
                    <a:pt x="40" y="139"/>
                    <a:pt x="40" y="139"/>
                  </a:cubicBezTo>
                  <a:cubicBezTo>
                    <a:pt x="40" y="135"/>
                    <a:pt x="37" y="132"/>
                    <a:pt x="33" y="132"/>
                  </a:cubicBezTo>
                  <a:close/>
                  <a:moveTo>
                    <a:pt x="33" y="164"/>
                  </a:moveTo>
                  <a:cubicBezTo>
                    <a:pt x="31" y="164"/>
                    <a:pt x="31" y="164"/>
                    <a:pt x="31" y="164"/>
                  </a:cubicBezTo>
                  <a:cubicBezTo>
                    <a:pt x="27" y="164"/>
                    <a:pt x="24" y="167"/>
                    <a:pt x="24" y="171"/>
                  </a:cubicBezTo>
                  <a:cubicBezTo>
                    <a:pt x="24" y="173"/>
                    <a:pt x="24" y="173"/>
                    <a:pt x="24" y="173"/>
                  </a:cubicBezTo>
                  <a:cubicBezTo>
                    <a:pt x="24" y="177"/>
                    <a:pt x="27" y="180"/>
                    <a:pt x="31" y="180"/>
                  </a:cubicBezTo>
                  <a:cubicBezTo>
                    <a:pt x="33" y="180"/>
                    <a:pt x="33" y="180"/>
                    <a:pt x="33" y="180"/>
                  </a:cubicBezTo>
                  <a:cubicBezTo>
                    <a:pt x="37" y="180"/>
                    <a:pt x="40" y="177"/>
                    <a:pt x="40" y="173"/>
                  </a:cubicBezTo>
                  <a:cubicBezTo>
                    <a:pt x="40" y="171"/>
                    <a:pt x="40" y="171"/>
                    <a:pt x="40" y="171"/>
                  </a:cubicBezTo>
                  <a:cubicBezTo>
                    <a:pt x="40" y="167"/>
                    <a:pt x="37" y="164"/>
                    <a:pt x="33" y="164"/>
                  </a:cubicBezTo>
                  <a:close/>
                  <a:moveTo>
                    <a:pt x="143" y="104"/>
                  </a:moveTo>
                  <a:cubicBezTo>
                    <a:pt x="56" y="104"/>
                    <a:pt x="56" y="104"/>
                    <a:pt x="56" y="104"/>
                  </a:cubicBezTo>
                  <a:cubicBezTo>
                    <a:pt x="54" y="104"/>
                    <a:pt x="52" y="106"/>
                    <a:pt x="52" y="108"/>
                  </a:cubicBezTo>
                  <a:cubicBezTo>
                    <a:pt x="52" y="110"/>
                    <a:pt x="54" y="112"/>
                    <a:pt x="56" y="112"/>
                  </a:cubicBezTo>
                  <a:cubicBezTo>
                    <a:pt x="143" y="112"/>
                    <a:pt x="143" y="112"/>
                    <a:pt x="143" y="112"/>
                  </a:cubicBezTo>
                  <a:cubicBezTo>
                    <a:pt x="145" y="112"/>
                    <a:pt x="147" y="110"/>
                    <a:pt x="147" y="108"/>
                  </a:cubicBezTo>
                  <a:cubicBezTo>
                    <a:pt x="147" y="106"/>
                    <a:pt x="145" y="104"/>
                    <a:pt x="143" y="104"/>
                  </a:cubicBezTo>
                  <a:close/>
                  <a:moveTo>
                    <a:pt x="143" y="136"/>
                  </a:moveTo>
                  <a:cubicBezTo>
                    <a:pt x="56" y="136"/>
                    <a:pt x="56" y="136"/>
                    <a:pt x="56" y="136"/>
                  </a:cubicBezTo>
                  <a:cubicBezTo>
                    <a:pt x="54" y="136"/>
                    <a:pt x="52" y="138"/>
                    <a:pt x="52" y="140"/>
                  </a:cubicBezTo>
                  <a:cubicBezTo>
                    <a:pt x="52" y="142"/>
                    <a:pt x="54" y="144"/>
                    <a:pt x="56" y="144"/>
                  </a:cubicBezTo>
                  <a:cubicBezTo>
                    <a:pt x="143" y="144"/>
                    <a:pt x="143" y="144"/>
                    <a:pt x="143" y="144"/>
                  </a:cubicBezTo>
                  <a:cubicBezTo>
                    <a:pt x="145" y="144"/>
                    <a:pt x="147" y="142"/>
                    <a:pt x="147" y="140"/>
                  </a:cubicBezTo>
                  <a:cubicBezTo>
                    <a:pt x="147" y="138"/>
                    <a:pt x="145" y="136"/>
                    <a:pt x="143" y="136"/>
                  </a:cubicBezTo>
                  <a:close/>
                  <a:moveTo>
                    <a:pt x="143" y="168"/>
                  </a:moveTo>
                  <a:cubicBezTo>
                    <a:pt x="56" y="168"/>
                    <a:pt x="56" y="168"/>
                    <a:pt x="56" y="168"/>
                  </a:cubicBezTo>
                  <a:cubicBezTo>
                    <a:pt x="54" y="168"/>
                    <a:pt x="52" y="170"/>
                    <a:pt x="52" y="172"/>
                  </a:cubicBezTo>
                  <a:cubicBezTo>
                    <a:pt x="52" y="174"/>
                    <a:pt x="54" y="176"/>
                    <a:pt x="56" y="176"/>
                  </a:cubicBezTo>
                  <a:cubicBezTo>
                    <a:pt x="143" y="176"/>
                    <a:pt x="143" y="176"/>
                    <a:pt x="143" y="176"/>
                  </a:cubicBezTo>
                  <a:cubicBezTo>
                    <a:pt x="145" y="176"/>
                    <a:pt x="147" y="174"/>
                    <a:pt x="147" y="172"/>
                  </a:cubicBezTo>
                  <a:cubicBezTo>
                    <a:pt x="147" y="170"/>
                    <a:pt x="145" y="168"/>
                    <a:pt x="143" y="16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9" name="Group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213344" y="3859634"/>
            <a:ext cx="3854733" cy="1504117"/>
            <a:chOff x="5611765" y="4713876"/>
            <a:chExt cx="3854733" cy="1504117"/>
          </a:xfrm>
        </p:grpSpPr>
        <p:sp>
          <p:nvSpPr>
            <p:cNvPr id="30" name="Rounded Rectangle 46"/>
            <p:cNvSpPr/>
            <p:nvPr/>
          </p:nvSpPr>
          <p:spPr>
            <a:xfrm>
              <a:off x="5611765" y="4713876"/>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reeform 47"/>
            <p:cNvSpPr/>
            <p:nvPr/>
          </p:nvSpPr>
          <p:spPr>
            <a:xfrm>
              <a:off x="8329614" y="5113093"/>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rgbClr val="30D9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48"/>
            <p:cNvGrpSpPr/>
            <p:nvPr/>
          </p:nvGrpSpPr>
          <p:grpSpPr>
            <a:xfrm>
              <a:off x="5941807" y="5023024"/>
              <a:ext cx="2214269" cy="885820"/>
              <a:chOff x="1864928" y="3020859"/>
              <a:chExt cx="2214269" cy="885820"/>
            </a:xfrm>
          </p:grpSpPr>
          <p:sp>
            <p:nvSpPr>
              <p:cNvPr id="34" name="Rectangle 49"/>
              <p:cNvSpPr/>
              <p:nvPr/>
            </p:nvSpPr>
            <p:spPr>
              <a:xfrm>
                <a:off x="1864928" y="3359413"/>
                <a:ext cx="2214269" cy="547266"/>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latin typeface="Segoe UI Light" panose="020B0502040204020203" pitchFamily="34" charset="0"/>
                    <a:cs typeface="Segoe UI Light" panose="020B0502040204020203" pitchFamily="34" charset="0"/>
                  </a:rPr>
                  <a:t>The quick, brown fox jumps over a lazy dog. </a:t>
                </a:r>
              </a:p>
            </p:txBody>
          </p:sp>
          <p:sp>
            <p:nvSpPr>
              <p:cNvPr id="35" name="TextBox 50"/>
              <p:cNvSpPr txBox="1"/>
              <p:nvPr/>
            </p:nvSpPr>
            <p:spPr>
              <a:xfrm>
                <a:off x="1864928" y="3020859"/>
                <a:ext cx="1498462" cy="338554"/>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30D976"/>
                    </a:solidFill>
                    <a:effectLst/>
                    <a:uLnTx/>
                    <a:uFillTx/>
                    <a:latin typeface="Montserrat Medium" panose="00000600000000000000" pitchFamily="2" charset="0"/>
                  </a:rPr>
                  <a:t>Project 04</a:t>
                </a:r>
              </a:p>
            </p:txBody>
          </p:sp>
        </p:grpSp>
        <p:sp>
          <p:nvSpPr>
            <p:cNvPr id="33" name="Freeform 99"/>
            <p:cNvSpPr>
              <a:spLocks noEditPoints="1"/>
            </p:cNvSpPr>
            <p:nvPr/>
          </p:nvSpPr>
          <p:spPr bwMode="auto">
            <a:xfrm>
              <a:off x="8801498" y="5619787"/>
              <a:ext cx="383142" cy="354163"/>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36"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1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10" name="图片占位符 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7" name="TextBox 1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7815666" y="933490"/>
            <a:ext cx="2921853"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The Stats</a:t>
            </a:r>
          </a:p>
        </p:txBody>
      </p:sp>
      <p:grpSp>
        <p:nvGrpSpPr>
          <p:cNvPr id="39" name="Group 3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712711" y="1568205"/>
            <a:ext cx="3127762" cy="3127762"/>
            <a:chOff x="7377431" y="1579369"/>
            <a:chExt cx="3127762" cy="3127762"/>
          </a:xfrm>
        </p:grpSpPr>
        <p:sp>
          <p:nvSpPr>
            <p:cNvPr id="19" name="Pie 18"/>
            <p:cNvSpPr/>
            <p:nvPr/>
          </p:nvSpPr>
          <p:spPr>
            <a:xfrm>
              <a:off x="7746911" y="1948849"/>
              <a:ext cx="2388802" cy="2388802"/>
            </a:xfrm>
            <a:prstGeom prst="pie">
              <a:avLst>
                <a:gd name="adj1" fmla="val 2807946"/>
                <a:gd name="adj2" fmla="val 7203478"/>
              </a:avLst>
            </a:prstGeom>
            <a:gradFill>
              <a:gsLst>
                <a:gs pos="0">
                  <a:schemeClr val="accent4"/>
                </a:gs>
                <a:gs pos="100000">
                  <a:schemeClr val="accent4">
                    <a:lumMod val="75000"/>
                  </a:schemeClr>
                </a:gs>
              </a:gsLst>
              <a:lin ang="5400000" scaled="1"/>
            </a:gradFill>
            <a:ln>
              <a:noFill/>
            </a:ln>
            <a:effectLst>
              <a:outerShdw blurRad="2921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Pie 17"/>
            <p:cNvSpPr/>
            <p:nvPr/>
          </p:nvSpPr>
          <p:spPr>
            <a:xfrm>
              <a:off x="7610865" y="1812803"/>
              <a:ext cx="2660894" cy="2660894"/>
            </a:xfrm>
            <a:prstGeom prst="pie">
              <a:avLst>
                <a:gd name="adj1" fmla="val 11812340"/>
                <a:gd name="adj2" fmla="val 18065028"/>
              </a:avLst>
            </a:prstGeom>
            <a:gradFill>
              <a:gsLst>
                <a:gs pos="0">
                  <a:schemeClr val="accent1"/>
                </a:gs>
                <a:gs pos="100000">
                  <a:schemeClr val="accent1">
                    <a:lumMod val="75000"/>
                  </a:schemeClr>
                </a:gs>
              </a:gsLst>
              <a:lin ang="5400000" scaled="1"/>
            </a:gradFill>
            <a:ln>
              <a:noFill/>
            </a:ln>
            <a:effectLst>
              <a:outerShdw blurRad="317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Pie 20"/>
            <p:cNvSpPr/>
            <p:nvPr/>
          </p:nvSpPr>
          <p:spPr>
            <a:xfrm>
              <a:off x="7377431" y="1579369"/>
              <a:ext cx="3127762" cy="3127762"/>
            </a:xfrm>
            <a:prstGeom prst="pie">
              <a:avLst>
                <a:gd name="adj1" fmla="val 7059761"/>
                <a:gd name="adj2" fmla="val 11940272"/>
              </a:avLst>
            </a:prstGeom>
            <a:gradFill>
              <a:gsLst>
                <a:gs pos="0">
                  <a:schemeClr val="accent5"/>
                </a:gs>
                <a:gs pos="100000">
                  <a:schemeClr val="accent5">
                    <a:lumMod val="75000"/>
                  </a:schemeClr>
                </a:gs>
              </a:gsLst>
              <a:lin ang="5400000" scaled="1"/>
            </a:gradFill>
            <a:ln>
              <a:noFill/>
            </a:ln>
            <a:effectLst>
              <a:outerShdw blurRad="469900" sx="102000" sy="1020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Pie 21"/>
            <p:cNvSpPr/>
            <p:nvPr/>
          </p:nvSpPr>
          <p:spPr>
            <a:xfrm>
              <a:off x="7610865" y="1812803"/>
              <a:ext cx="2660894" cy="2660894"/>
            </a:xfrm>
            <a:prstGeom prst="pie">
              <a:avLst>
                <a:gd name="adj1" fmla="val 21298533"/>
                <a:gd name="adj2" fmla="val 2825366"/>
              </a:avLst>
            </a:prstGeom>
            <a:solidFill>
              <a:schemeClr val="accent3"/>
            </a:solidFill>
            <a:ln>
              <a:noFill/>
            </a:ln>
            <a:effectLst>
              <a:outerShdw blurRad="8001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p:cNvSpPr/>
            <p:nvPr/>
          </p:nvSpPr>
          <p:spPr>
            <a:xfrm>
              <a:off x="7896615" y="2098553"/>
              <a:ext cx="2089394" cy="2089394"/>
            </a:xfrm>
            <a:prstGeom prst="ellipse">
              <a:avLst/>
            </a:prstGeom>
            <a:solidFill>
              <a:srgbClr val="F7F7F7"/>
            </a:solidFill>
            <a:ln>
              <a:noFill/>
            </a:ln>
            <a:effectLst>
              <a:outerShdw blurRad="635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p:cNvGrpSpPr/>
            <p:nvPr/>
          </p:nvGrpSpPr>
          <p:grpSpPr>
            <a:xfrm>
              <a:off x="8087116" y="2861161"/>
              <a:ext cx="1708394" cy="700046"/>
              <a:chOff x="7820416" y="3002960"/>
              <a:chExt cx="1708394" cy="700046"/>
            </a:xfrm>
          </p:grpSpPr>
          <p:sp>
            <p:nvSpPr>
              <p:cNvPr id="24" name="TextBox 23"/>
              <p:cNvSpPr txBox="1"/>
              <p:nvPr/>
            </p:nvSpPr>
            <p:spPr>
              <a:xfrm>
                <a:off x="7820416" y="3002960"/>
                <a:ext cx="1708394"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$420,</a:t>
                </a:r>
                <a:r>
                  <a:rPr kumimoji="0" lang="en-US" sz="2800" b="0" i="0" u="none" strike="noStrike" kern="1200" cap="none" spc="0" normalizeH="0" baseline="30000" noProof="0" dirty="0">
                    <a:ln>
                      <a:noFill/>
                    </a:ln>
                    <a:solidFill>
                      <a:prstClr val="black">
                        <a:lumMod val="65000"/>
                        <a:lumOff val="35000"/>
                      </a:prstClr>
                    </a:solidFill>
                    <a:effectLst/>
                    <a:uLnTx/>
                    <a:uFillTx/>
                    <a:latin typeface="Montserrat" panose="00000500000000000000" pitchFamily="2" charset="0"/>
                    <a:ea typeface="+mn-ea"/>
                    <a:cs typeface="+mn-cs"/>
                  </a:rPr>
                  <a:t>00</a:t>
                </a:r>
              </a:p>
            </p:txBody>
          </p:sp>
          <p:sp>
            <p:nvSpPr>
              <p:cNvPr id="29" name="Rectangle 28"/>
              <p:cNvSpPr/>
              <p:nvPr/>
            </p:nvSpPr>
            <p:spPr>
              <a:xfrm>
                <a:off x="8098546" y="3400616"/>
                <a:ext cx="1152134" cy="30239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0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a:t>
                </a:r>
              </a:p>
            </p:txBody>
          </p:sp>
        </p:grpSp>
      </p:grpSp>
      <p:sp>
        <p:nvSpPr>
          <p:cNvPr id="34" name="TextBox 3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300" normalizeH="0" baseline="0" noProof="0" dirty="0" smtClean="0">
                <a:ln>
                  <a:noFill/>
                </a:ln>
                <a:solidFill>
                  <a:prstClr val="white"/>
                </a:solidFill>
                <a:effectLst/>
                <a:uLnTx/>
                <a:uFillTx/>
                <a:latin typeface="Montserrat Light" panose="00000400000000000000" pitchFamily="2" charset="0"/>
                <a:ea typeface="+mn-ea"/>
                <a:cs typeface="+mn-cs"/>
              </a:rPr>
              <a:t>2030 </a:t>
            </a:r>
            <a:r>
              <a:rPr kumimoji="0" lang="en-US"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rPr>
              <a:t>- ALL RIGHTS</a:t>
            </a:r>
            <a:endParaRPr kumimoji="0" lang="id-ID"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endParaRPr>
          </a:p>
        </p:txBody>
      </p:sp>
      <p:cxnSp>
        <p:nvCxnSpPr>
          <p:cNvPr id="35" name="Straight Connector 3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CxnSpPr/>
          <p:nvPr/>
        </p:nvCxnSpPr>
        <p:spPr>
          <a:xfrm>
            <a:off x="1200150" y="6529297"/>
            <a:ext cx="9220200" cy="0"/>
          </a:xfrm>
          <a:prstGeom prst="line">
            <a:avLst/>
          </a:prstGeom>
          <a:ln>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36" name="TextBox 3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257194" y="1436833"/>
            <a:ext cx="2991603"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outerShdw blurRad="317500" algn="ctr" rotWithShape="0">
                    <a:prstClr val="black">
                      <a:alpha val="28000"/>
                    </a:prstClr>
                  </a:outerShdw>
                </a:effectLst>
                <a:uLnTx/>
                <a:uFillTx/>
                <a:latin typeface="Montserrat SemiBold" panose="00000700000000000000" pitchFamily="2" charset="0"/>
                <a:ea typeface="+mn-ea"/>
                <a:cs typeface="+mn-cs"/>
              </a:rPr>
              <a:t>Behind the value</a:t>
            </a:r>
          </a:p>
        </p:txBody>
      </p:sp>
      <p:grpSp>
        <p:nvGrpSpPr>
          <p:cNvPr id="5" name="Group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257194" y="3330892"/>
            <a:ext cx="3868552" cy="1540907"/>
            <a:chOff x="1257194" y="3330892"/>
            <a:chExt cx="3868552" cy="1540907"/>
          </a:xfrm>
        </p:grpSpPr>
        <p:sp>
          <p:nvSpPr>
            <p:cNvPr id="37" name="Rectangle 36"/>
            <p:cNvSpPr/>
            <p:nvPr/>
          </p:nvSpPr>
          <p:spPr>
            <a:xfrm>
              <a:off x="1257194" y="3819203"/>
              <a:ext cx="3868552" cy="105259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vex nymphs. Waltz, bad nymph, for quick jigs vex! </a:t>
              </a:r>
            </a:p>
          </p:txBody>
        </p:sp>
        <p:sp>
          <p:nvSpPr>
            <p:cNvPr id="38" name="TextBox 37"/>
            <p:cNvSpPr txBox="1"/>
            <p:nvPr/>
          </p:nvSpPr>
          <p:spPr>
            <a:xfrm>
              <a:off x="1257194" y="3330892"/>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Your text goes here</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026232" y="4758957"/>
            <a:ext cx="1371227" cy="1303606"/>
            <a:chOff x="7026232" y="4758957"/>
            <a:chExt cx="1371227" cy="1303606"/>
          </a:xfrm>
        </p:grpSpPr>
        <p:sp>
          <p:nvSpPr>
            <p:cNvPr id="25" name="Rectangle 24"/>
            <p:cNvSpPr/>
            <p:nvPr/>
          </p:nvSpPr>
          <p:spPr>
            <a:xfrm>
              <a:off x="7026232" y="5250033"/>
              <a:ext cx="1371227" cy="8125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The quick</a:t>
              </a: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 brown fox jumps over a lazy dog</a:t>
              </a:r>
            </a:p>
          </p:txBody>
        </p:sp>
        <p:sp>
          <p:nvSpPr>
            <p:cNvPr id="40" name="Freeform 43"/>
            <p:cNvSpPr>
              <a:spLocks noEditPoints="1"/>
            </p:cNvSpPr>
            <p:nvPr/>
          </p:nvSpPr>
          <p:spPr bwMode="auto">
            <a:xfrm>
              <a:off x="7471094" y="4758957"/>
              <a:ext cx="481502" cy="409636"/>
            </a:xfrm>
            <a:custGeom>
              <a:avLst/>
              <a:gdLst>
                <a:gd name="T0" fmla="*/ 193 w 221"/>
                <a:gd name="T1" fmla="*/ 102 h 187"/>
                <a:gd name="T2" fmla="*/ 221 w 221"/>
                <a:gd name="T3" fmla="*/ 74 h 187"/>
                <a:gd name="T4" fmla="*/ 147 w 221"/>
                <a:gd name="T5" fmla="*/ 0 h 187"/>
                <a:gd name="T6" fmla="*/ 119 w 221"/>
                <a:gd name="T7" fmla="*/ 29 h 187"/>
                <a:gd name="T8" fmla="*/ 125 w 221"/>
                <a:gd name="T9" fmla="*/ 34 h 187"/>
                <a:gd name="T10" fmla="*/ 114 w 221"/>
                <a:gd name="T11" fmla="*/ 46 h 187"/>
                <a:gd name="T12" fmla="*/ 102 w 221"/>
                <a:gd name="T13" fmla="*/ 34 h 187"/>
                <a:gd name="T14" fmla="*/ 108 w 221"/>
                <a:gd name="T15" fmla="*/ 29 h 187"/>
                <a:gd name="T16" fmla="*/ 80 w 221"/>
                <a:gd name="T17" fmla="*/ 0 h 187"/>
                <a:gd name="T18" fmla="*/ 0 w 221"/>
                <a:gd name="T19" fmla="*/ 80 h 187"/>
                <a:gd name="T20" fmla="*/ 29 w 221"/>
                <a:gd name="T21" fmla="*/ 108 h 187"/>
                <a:gd name="T22" fmla="*/ 34 w 221"/>
                <a:gd name="T23" fmla="*/ 102 h 187"/>
                <a:gd name="T24" fmla="*/ 119 w 221"/>
                <a:gd name="T25" fmla="*/ 187 h 187"/>
                <a:gd name="T26" fmla="*/ 187 w 221"/>
                <a:gd name="T27" fmla="*/ 119 h 187"/>
                <a:gd name="T28" fmla="*/ 176 w 221"/>
                <a:gd name="T29" fmla="*/ 108 h 187"/>
                <a:gd name="T30" fmla="*/ 187 w 221"/>
                <a:gd name="T31" fmla="*/ 96 h 187"/>
                <a:gd name="T32" fmla="*/ 193 w 221"/>
                <a:gd name="T33" fmla="*/ 102 h 187"/>
                <a:gd name="T34" fmla="*/ 12 w 221"/>
                <a:gd name="T35" fmla="*/ 80 h 187"/>
                <a:gd name="T36" fmla="*/ 80 w 221"/>
                <a:gd name="T37" fmla="*/ 12 h 187"/>
                <a:gd name="T38" fmla="*/ 97 w 221"/>
                <a:gd name="T39" fmla="*/ 29 h 187"/>
                <a:gd name="T40" fmla="*/ 29 w 221"/>
                <a:gd name="T41" fmla="*/ 96 h 187"/>
                <a:gd name="T42" fmla="*/ 12 w 221"/>
                <a:gd name="T43" fmla="*/ 80 h 187"/>
                <a:gd name="T44" fmla="*/ 167 w 221"/>
                <a:gd name="T45" fmla="*/ 128 h 187"/>
                <a:gd name="T46" fmla="*/ 142 w 221"/>
                <a:gd name="T47" fmla="*/ 102 h 187"/>
                <a:gd name="T48" fmla="*/ 136 w 221"/>
                <a:gd name="T49" fmla="*/ 102 h 187"/>
                <a:gd name="T50" fmla="*/ 136 w 221"/>
                <a:gd name="T51" fmla="*/ 108 h 187"/>
                <a:gd name="T52" fmla="*/ 162 w 221"/>
                <a:gd name="T53" fmla="*/ 133 h 187"/>
                <a:gd name="T54" fmla="*/ 150 w 221"/>
                <a:gd name="T55" fmla="*/ 145 h 187"/>
                <a:gd name="T56" fmla="*/ 125 w 221"/>
                <a:gd name="T57" fmla="*/ 119 h 187"/>
                <a:gd name="T58" fmla="*/ 119 w 221"/>
                <a:gd name="T59" fmla="*/ 119 h 187"/>
                <a:gd name="T60" fmla="*/ 119 w 221"/>
                <a:gd name="T61" fmla="*/ 125 h 187"/>
                <a:gd name="T62" fmla="*/ 145 w 221"/>
                <a:gd name="T63" fmla="*/ 150 h 187"/>
                <a:gd name="T64" fmla="*/ 145 w 221"/>
                <a:gd name="T65" fmla="*/ 150 h 187"/>
                <a:gd name="T66" fmla="*/ 133 w 221"/>
                <a:gd name="T67" fmla="*/ 162 h 187"/>
                <a:gd name="T68" fmla="*/ 108 w 221"/>
                <a:gd name="T69" fmla="*/ 136 h 187"/>
                <a:gd name="T70" fmla="*/ 102 w 221"/>
                <a:gd name="T71" fmla="*/ 136 h 187"/>
                <a:gd name="T72" fmla="*/ 102 w 221"/>
                <a:gd name="T73" fmla="*/ 142 h 187"/>
                <a:gd name="T74" fmla="*/ 128 w 221"/>
                <a:gd name="T75" fmla="*/ 167 h 187"/>
                <a:gd name="T76" fmla="*/ 128 w 221"/>
                <a:gd name="T77" fmla="*/ 167 h 187"/>
                <a:gd name="T78" fmla="*/ 119 w 221"/>
                <a:gd name="T79" fmla="*/ 176 h 187"/>
                <a:gd name="T80" fmla="*/ 40 w 221"/>
                <a:gd name="T81" fmla="*/ 96 h 187"/>
                <a:gd name="T82" fmla="*/ 97 w 221"/>
                <a:gd name="T83" fmla="*/ 40 h 187"/>
                <a:gd name="T84" fmla="*/ 108 w 221"/>
                <a:gd name="T85" fmla="*/ 51 h 187"/>
                <a:gd name="T86" fmla="*/ 77 w 221"/>
                <a:gd name="T87" fmla="*/ 82 h 187"/>
                <a:gd name="T88" fmla="*/ 99 w 221"/>
                <a:gd name="T89" fmla="*/ 105 h 187"/>
                <a:gd name="T90" fmla="*/ 130 w 221"/>
                <a:gd name="T91" fmla="*/ 74 h 187"/>
                <a:gd name="T92" fmla="*/ 176 w 221"/>
                <a:gd name="T93" fmla="*/ 119 h 187"/>
                <a:gd name="T94" fmla="*/ 167 w 221"/>
                <a:gd name="T95" fmla="*/ 128 h 187"/>
                <a:gd name="T96" fmla="*/ 170 w 221"/>
                <a:gd name="T97" fmla="*/ 102 h 187"/>
                <a:gd name="T98" fmla="*/ 133 w 221"/>
                <a:gd name="T99" fmla="*/ 65 h 187"/>
                <a:gd name="T100" fmla="*/ 128 w 221"/>
                <a:gd name="T101" fmla="*/ 65 h 187"/>
                <a:gd name="T102" fmla="*/ 99 w 221"/>
                <a:gd name="T103" fmla="*/ 94 h 187"/>
                <a:gd name="T104" fmla="*/ 88 w 221"/>
                <a:gd name="T105" fmla="*/ 82 h 187"/>
                <a:gd name="T106" fmla="*/ 116 w 221"/>
                <a:gd name="T107" fmla="*/ 54 h 187"/>
                <a:gd name="T108" fmla="*/ 130 w 221"/>
                <a:gd name="T109" fmla="*/ 40 h 187"/>
                <a:gd name="T110" fmla="*/ 181 w 221"/>
                <a:gd name="T111" fmla="*/ 91 h 187"/>
                <a:gd name="T112" fmla="*/ 170 w 221"/>
                <a:gd name="T113" fmla="*/ 102 h 187"/>
                <a:gd name="T114" fmla="*/ 147 w 221"/>
                <a:gd name="T115" fmla="*/ 12 h 187"/>
                <a:gd name="T116" fmla="*/ 210 w 221"/>
                <a:gd name="T117" fmla="*/ 74 h 187"/>
                <a:gd name="T118" fmla="*/ 193 w 221"/>
                <a:gd name="T119" fmla="*/ 91 h 187"/>
                <a:gd name="T120" fmla="*/ 130 w 221"/>
                <a:gd name="T121" fmla="*/ 29 h 187"/>
                <a:gd name="T122" fmla="*/ 147 w 221"/>
                <a:gd name="T123"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187">
                  <a:moveTo>
                    <a:pt x="193" y="102"/>
                  </a:moveTo>
                  <a:cubicBezTo>
                    <a:pt x="221" y="74"/>
                    <a:pt x="221" y="74"/>
                    <a:pt x="221" y="74"/>
                  </a:cubicBezTo>
                  <a:cubicBezTo>
                    <a:pt x="147" y="0"/>
                    <a:pt x="147" y="0"/>
                    <a:pt x="147" y="0"/>
                  </a:cubicBezTo>
                  <a:cubicBezTo>
                    <a:pt x="119" y="29"/>
                    <a:pt x="119" y="29"/>
                    <a:pt x="119" y="29"/>
                  </a:cubicBezTo>
                  <a:cubicBezTo>
                    <a:pt x="125" y="34"/>
                    <a:pt x="125" y="34"/>
                    <a:pt x="125" y="34"/>
                  </a:cubicBezTo>
                  <a:cubicBezTo>
                    <a:pt x="114" y="46"/>
                    <a:pt x="114" y="46"/>
                    <a:pt x="114" y="46"/>
                  </a:cubicBezTo>
                  <a:cubicBezTo>
                    <a:pt x="102" y="34"/>
                    <a:pt x="102" y="34"/>
                    <a:pt x="102" y="34"/>
                  </a:cubicBezTo>
                  <a:cubicBezTo>
                    <a:pt x="108" y="29"/>
                    <a:pt x="108" y="29"/>
                    <a:pt x="108" y="29"/>
                  </a:cubicBezTo>
                  <a:cubicBezTo>
                    <a:pt x="80" y="0"/>
                    <a:pt x="80" y="0"/>
                    <a:pt x="80" y="0"/>
                  </a:cubicBezTo>
                  <a:cubicBezTo>
                    <a:pt x="0" y="80"/>
                    <a:pt x="0" y="80"/>
                    <a:pt x="0" y="80"/>
                  </a:cubicBezTo>
                  <a:cubicBezTo>
                    <a:pt x="29" y="108"/>
                    <a:pt x="29" y="108"/>
                    <a:pt x="29" y="108"/>
                  </a:cubicBezTo>
                  <a:cubicBezTo>
                    <a:pt x="34" y="102"/>
                    <a:pt x="34" y="102"/>
                    <a:pt x="34" y="102"/>
                  </a:cubicBezTo>
                  <a:cubicBezTo>
                    <a:pt x="119" y="187"/>
                    <a:pt x="119" y="187"/>
                    <a:pt x="119" y="187"/>
                  </a:cubicBezTo>
                  <a:cubicBezTo>
                    <a:pt x="187" y="119"/>
                    <a:pt x="187" y="119"/>
                    <a:pt x="187" y="119"/>
                  </a:cubicBezTo>
                  <a:cubicBezTo>
                    <a:pt x="176" y="108"/>
                    <a:pt x="176" y="108"/>
                    <a:pt x="176" y="108"/>
                  </a:cubicBezTo>
                  <a:cubicBezTo>
                    <a:pt x="187" y="96"/>
                    <a:pt x="187" y="96"/>
                    <a:pt x="187" y="96"/>
                  </a:cubicBezTo>
                  <a:lnTo>
                    <a:pt x="193" y="102"/>
                  </a:lnTo>
                  <a:close/>
                  <a:moveTo>
                    <a:pt x="12" y="80"/>
                  </a:moveTo>
                  <a:cubicBezTo>
                    <a:pt x="80" y="12"/>
                    <a:pt x="80" y="12"/>
                    <a:pt x="80" y="12"/>
                  </a:cubicBezTo>
                  <a:cubicBezTo>
                    <a:pt x="97" y="29"/>
                    <a:pt x="97" y="29"/>
                    <a:pt x="97" y="29"/>
                  </a:cubicBezTo>
                  <a:cubicBezTo>
                    <a:pt x="29" y="96"/>
                    <a:pt x="29" y="96"/>
                    <a:pt x="29" y="96"/>
                  </a:cubicBezTo>
                  <a:lnTo>
                    <a:pt x="12" y="80"/>
                  </a:lnTo>
                  <a:close/>
                  <a:moveTo>
                    <a:pt x="167" y="128"/>
                  </a:moveTo>
                  <a:cubicBezTo>
                    <a:pt x="142" y="102"/>
                    <a:pt x="142" y="102"/>
                    <a:pt x="142" y="102"/>
                  </a:cubicBezTo>
                  <a:cubicBezTo>
                    <a:pt x="140" y="101"/>
                    <a:pt x="138" y="101"/>
                    <a:pt x="136" y="102"/>
                  </a:cubicBezTo>
                  <a:cubicBezTo>
                    <a:pt x="135" y="104"/>
                    <a:pt x="135" y="106"/>
                    <a:pt x="136" y="108"/>
                  </a:cubicBezTo>
                  <a:cubicBezTo>
                    <a:pt x="162" y="133"/>
                    <a:pt x="162" y="133"/>
                    <a:pt x="162" y="133"/>
                  </a:cubicBezTo>
                  <a:cubicBezTo>
                    <a:pt x="150" y="145"/>
                    <a:pt x="150" y="145"/>
                    <a:pt x="150" y="145"/>
                  </a:cubicBezTo>
                  <a:cubicBezTo>
                    <a:pt x="125" y="119"/>
                    <a:pt x="125" y="119"/>
                    <a:pt x="125" y="119"/>
                  </a:cubicBezTo>
                  <a:cubicBezTo>
                    <a:pt x="123" y="118"/>
                    <a:pt x="121" y="118"/>
                    <a:pt x="119" y="119"/>
                  </a:cubicBezTo>
                  <a:cubicBezTo>
                    <a:pt x="118" y="121"/>
                    <a:pt x="118" y="123"/>
                    <a:pt x="119" y="125"/>
                  </a:cubicBezTo>
                  <a:cubicBezTo>
                    <a:pt x="145" y="150"/>
                    <a:pt x="145" y="150"/>
                    <a:pt x="145" y="150"/>
                  </a:cubicBezTo>
                  <a:cubicBezTo>
                    <a:pt x="145" y="150"/>
                    <a:pt x="145" y="150"/>
                    <a:pt x="145" y="150"/>
                  </a:cubicBezTo>
                  <a:cubicBezTo>
                    <a:pt x="133" y="162"/>
                    <a:pt x="133" y="162"/>
                    <a:pt x="133" y="162"/>
                  </a:cubicBezTo>
                  <a:cubicBezTo>
                    <a:pt x="108" y="136"/>
                    <a:pt x="108" y="136"/>
                    <a:pt x="108" y="136"/>
                  </a:cubicBezTo>
                  <a:cubicBezTo>
                    <a:pt x="106" y="135"/>
                    <a:pt x="104" y="135"/>
                    <a:pt x="102" y="136"/>
                  </a:cubicBezTo>
                  <a:cubicBezTo>
                    <a:pt x="101" y="138"/>
                    <a:pt x="101" y="140"/>
                    <a:pt x="102" y="142"/>
                  </a:cubicBezTo>
                  <a:cubicBezTo>
                    <a:pt x="128" y="167"/>
                    <a:pt x="128" y="167"/>
                    <a:pt x="128" y="167"/>
                  </a:cubicBezTo>
                  <a:cubicBezTo>
                    <a:pt x="128" y="167"/>
                    <a:pt x="128" y="167"/>
                    <a:pt x="128" y="167"/>
                  </a:cubicBezTo>
                  <a:cubicBezTo>
                    <a:pt x="119" y="176"/>
                    <a:pt x="119" y="176"/>
                    <a:pt x="119" y="176"/>
                  </a:cubicBezTo>
                  <a:cubicBezTo>
                    <a:pt x="40" y="96"/>
                    <a:pt x="40" y="96"/>
                    <a:pt x="40" y="96"/>
                  </a:cubicBezTo>
                  <a:cubicBezTo>
                    <a:pt x="97" y="40"/>
                    <a:pt x="97" y="40"/>
                    <a:pt x="97" y="40"/>
                  </a:cubicBezTo>
                  <a:cubicBezTo>
                    <a:pt x="108" y="51"/>
                    <a:pt x="108" y="51"/>
                    <a:pt x="108" y="51"/>
                  </a:cubicBezTo>
                  <a:cubicBezTo>
                    <a:pt x="77" y="82"/>
                    <a:pt x="77" y="82"/>
                    <a:pt x="77" y="82"/>
                  </a:cubicBezTo>
                  <a:cubicBezTo>
                    <a:pt x="99" y="105"/>
                    <a:pt x="99" y="105"/>
                    <a:pt x="99" y="105"/>
                  </a:cubicBezTo>
                  <a:cubicBezTo>
                    <a:pt x="130" y="74"/>
                    <a:pt x="130" y="74"/>
                    <a:pt x="130" y="74"/>
                  </a:cubicBezTo>
                  <a:cubicBezTo>
                    <a:pt x="176" y="119"/>
                    <a:pt x="176" y="119"/>
                    <a:pt x="176" y="119"/>
                  </a:cubicBezTo>
                  <a:lnTo>
                    <a:pt x="167" y="128"/>
                  </a:lnTo>
                  <a:close/>
                  <a:moveTo>
                    <a:pt x="170" y="102"/>
                  </a:moveTo>
                  <a:cubicBezTo>
                    <a:pt x="133" y="65"/>
                    <a:pt x="133" y="65"/>
                    <a:pt x="133" y="65"/>
                  </a:cubicBezTo>
                  <a:cubicBezTo>
                    <a:pt x="132" y="64"/>
                    <a:pt x="129" y="64"/>
                    <a:pt x="128" y="65"/>
                  </a:cubicBezTo>
                  <a:cubicBezTo>
                    <a:pt x="99" y="94"/>
                    <a:pt x="99" y="94"/>
                    <a:pt x="99" y="94"/>
                  </a:cubicBezTo>
                  <a:cubicBezTo>
                    <a:pt x="88" y="82"/>
                    <a:pt x="88" y="82"/>
                    <a:pt x="88" y="82"/>
                  </a:cubicBezTo>
                  <a:cubicBezTo>
                    <a:pt x="116" y="54"/>
                    <a:pt x="116" y="54"/>
                    <a:pt x="116" y="54"/>
                  </a:cubicBezTo>
                  <a:cubicBezTo>
                    <a:pt x="130" y="40"/>
                    <a:pt x="130" y="40"/>
                    <a:pt x="130" y="40"/>
                  </a:cubicBezTo>
                  <a:cubicBezTo>
                    <a:pt x="181" y="91"/>
                    <a:pt x="181" y="91"/>
                    <a:pt x="181" y="91"/>
                  </a:cubicBezTo>
                  <a:lnTo>
                    <a:pt x="170" y="102"/>
                  </a:lnTo>
                  <a:close/>
                  <a:moveTo>
                    <a:pt x="147" y="12"/>
                  </a:moveTo>
                  <a:cubicBezTo>
                    <a:pt x="210" y="74"/>
                    <a:pt x="210" y="74"/>
                    <a:pt x="210" y="74"/>
                  </a:cubicBezTo>
                  <a:cubicBezTo>
                    <a:pt x="193" y="91"/>
                    <a:pt x="193" y="91"/>
                    <a:pt x="193" y="91"/>
                  </a:cubicBezTo>
                  <a:cubicBezTo>
                    <a:pt x="130" y="29"/>
                    <a:pt x="130" y="29"/>
                    <a:pt x="130" y="29"/>
                  </a:cubicBezTo>
                  <a:lnTo>
                    <a:pt x="147" y="12"/>
                  </a:ln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8590978" y="4757349"/>
            <a:ext cx="1371227" cy="1305214"/>
            <a:chOff x="8590978" y="4757349"/>
            <a:chExt cx="1371227" cy="1305214"/>
          </a:xfrm>
        </p:grpSpPr>
        <p:sp>
          <p:nvSpPr>
            <p:cNvPr id="41" name="Rectangle 40"/>
            <p:cNvSpPr/>
            <p:nvPr/>
          </p:nvSpPr>
          <p:spPr>
            <a:xfrm>
              <a:off x="8590978" y="5250033"/>
              <a:ext cx="1371227" cy="8125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The quick</a:t>
              </a: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 brown fox jumps over a lazy dog</a:t>
              </a:r>
            </a:p>
          </p:txBody>
        </p:sp>
        <p:sp>
          <p:nvSpPr>
            <p:cNvPr id="42" name="Freeform 58"/>
            <p:cNvSpPr>
              <a:spLocks noEditPoints="1"/>
            </p:cNvSpPr>
            <p:nvPr/>
          </p:nvSpPr>
          <p:spPr bwMode="auto">
            <a:xfrm>
              <a:off x="9080804" y="4757349"/>
              <a:ext cx="391574" cy="406887"/>
            </a:xfrm>
            <a:custGeom>
              <a:avLst/>
              <a:gdLst>
                <a:gd name="T0" fmla="*/ 16 w 196"/>
                <a:gd name="T1" fmla="*/ 0 h 204"/>
                <a:gd name="T2" fmla="*/ 24 w 196"/>
                <a:gd name="T3" fmla="*/ 44 h 204"/>
                <a:gd name="T4" fmla="*/ 16 w 196"/>
                <a:gd name="T5" fmla="*/ 164 h 204"/>
                <a:gd name="T6" fmla="*/ 24 w 196"/>
                <a:gd name="T7" fmla="*/ 124 h 204"/>
                <a:gd name="T8" fmla="*/ 16 w 196"/>
                <a:gd name="T9" fmla="*/ 164 h 204"/>
                <a:gd name="T10" fmla="*/ 12 w 196"/>
                <a:gd name="T11" fmla="*/ 52 h 204"/>
                <a:gd name="T12" fmla="*/ 0 w 196"/>
                <a:gd name="T13" fmla="*/ 104 h 204"/>
                <a:gd name="T14" fmla="*/ 28 w 196"/>
                <a:gd name="T15" fmla="*/ 116 h 204"/>
                <a:gd name="T16" fmla="*/ 40 w 196"/>
                <a:gd name="T17" fmla="*/ 64 h 204"/>
                <a:gd name="T18" fmla="*/ 32 w 196"/>
                <a:gd name="T19" fmla="*/ 104 h 204"/>
                <a:gd name="T20" fmla="*/ 12 w 196"/>
                <a:gd name="T21" fmla="*/ 108 h 204"/>
                <a:gd name="T22" fmla="*/ 8 w 196"/>
                <a:gd name="T23" fmla="*/ 64 h 204"/>
                <a:gd name="T24" fmla="*/ 28 w 196"/>
                <a:gd name="T25" fmla="*/ 60 h 204"/>
                <a:gd name="T26" fmla="*/ 32 w 196"/>
                <a:gd name="T27" fmla="*/ 104 h 204"/>
                <a:gd name="T28" fmla="*/ 68 w 196"/>
                <a:gd name="T29" fmla="*/ 40 h 204"/>
                <a:gd name="T30" fmla="*/ 76 w 196"/>
                <a:gd name="T31" fmla="*/ 84 h 204"/>
                <a:gd name="T32" fmla="*/ 68 w 196"/>
                <a:gd name="T33" fmla="*/ 204 h 204"/>
                <a:gd name="T34" fmla="*/ 76 w 196"/>
                <a:gd name="T35" fmla="*/ 164 h 204"/>
                <a:gd name="T36" fmla="*/ 68 w 196"/>
                <a:gd name="T37" fmla="*/ 204 h 204"/>
                <a:gd name="T38" fmla="*/ 64 w 196"/>
                <a:gd name="T39" fmla="*/ 92 h 204"/>
                <a:gd name="T40" fmla="*/ 52 w 196"/>
                <a:gd name="T41" fmla="*/ 144 h 204"/>
                <a:gd name="T42" fmla="*/ 80 w 196"/>
                <a:gd name="T43" fmla="*/ 156 h 204"/>
                <a:gd name="T44" fmla="*/ 92 w 196"/>
                <a:gd name="T45" fmla="*/ 104 h 204"/>
                <a:gd name="T46" fmla="*/ 84 w 196"/>
                <a:gd name="T47" fmla="*/ 144 h 204"/>
                <a:gd name="T48" fmla="*/ 64 w 196"/>
                <a:gd name="T49" fmla="*/ 148 h 204"/>
                <a:gd name="T50" fmla="*/ 60 w 196"/>
                <a:gd name="T51" fmla="*/ 104 h 204"/>
                <a:gd name="T52" fmla="*/ 80 w 196"/>
                <a:gd name="T53" fmla="*/ 100 h 204"/>
                <a:gd name="T54" fmla="*/ 84 w 196"/>
                <a:gd name="T55" fmla="*/ 144 h 204"/>
                <a:gd name="T56" fmla="*/ 120 w 196"/>
                <a:gd name="T57" fmla="*/ 0 h 204"/>
                <a:gd name="T58" fmla="*/ 128 w 196"/>
                <a:gd name="T59" fmla="*/ 44 h 204"/>
                <a:gd name="T60" fmla="*/ 120 w 196"/>
                <a:gd name="T61" fmla="*/ 164 h 204"/>
                <a:gd name="T62" fmla="*/ 128 w 196"/>
                <a:gd name="T63" fmla="*/ 124 h 204"/>
                <a:gd name="T64" fmla="*/ 120 w 196"/>
                <a:gd name="T65" fmla="*/ 164 h 204"/>
                <a:gd name="T66" fmla="*/ 116 w 196"/>
                <a:gd name="T67" fmla="*/ 52 h 204"/>
                <a:gd name="T68" fmla="*/ 104 w 196"/>
                <a:gd name="T69" fmla="*/ 104 h 204"/>
                <a:gd name="T70" fmla="*/ 132 w 196"/>
                <a:gd name="T71" fmla="*/ 116 h 204"/>
                <a:gd name="T72" fmla="*/ 144 w 196"/>
                <a:gd name="T73" fmla="*/ 64 h 204"/>
                <a:gd name="T74" fmla="*/ 136 w 196"/>
                <a:gd name="T75" fmla="*/ 104 h 204"/>
                <a:gd name="T76" fmla="*/ 116 w 196"/>
                <a:gd name="T77" fmla="*/ 108 h 204"/>
                <a:gd name="T78" fmla="*/ 112 w 196"/>
                <a:gd name="T79" fmla="*/ 64 h 204"/>
                <a:gd name="T80" fmla="*/ 132 w 196"/>
                <a:gd name="T81" fmla="*/ 60 h 204"/>
                <a:gd name="T82" fmla="*/ 136 w 196"/>
                <a:gd name="T83" fmla="*/ 104 h 204"/>
                <a:gd name="T84" fmla="*/ 172 w 196"/>
                <a:gd name="T85" fmla="*/ 40 h 204"/>
                <a:gd name="T86" fmla="*/ 180 w 196"/>
                <a:gd name="T87" fmla="*/ 84 h 204"/>
                <a:gd name="T88" fmla="*/ 172 w 196"/>
                <a:gd name="T89" fmla="*/ 204 h 204"/>
                <a:gd name="T90" fmla="*/ 180 w 196"/>
                <a:gd name="T91" fmla="*/ 164 h 204"/>
                <a:gd name="T92" fmla="*/ 172 w 196"/>
                <a:gd name="T93" fmla="*/ 204 h 204"/>
                <a:gd name="T94" fmla="*/ 168 w 196"/>
                <a:gd name="T95" fmla="*/ 92 h 204"/>
                <a:gd name="T96" fmla="*/ 156 w 196"/>
                <a:gd name="T97" fmla="*/ 144 h 204"/>
                <a:gd name="T98" fmla="*/ 184 w 196"/>
                <a:gd name="T99" fmla="*/ 156 h 204"/>
                <a:gd name="T100" fmla="*/ 196 w 196"/>
                <a:gd name="T101" fmla="*/ 104 h 204"/>
                <a:gd name="T102" fmla="*/ 188 w 196"/>
                <a:gd name="T103" fmla="*/ 144 h 204"/>
                <a:gd name="T104" fmla="*/ 168 w 196"/>
                <a:gd name="T105" fmla="*/ 148 h 204"/>
                <a:gd name="T106" fmla="*/ 164 w 196"/>
                <a:gd name="T107" fmla="*/ 104 h 204"/>
                <a:gd name="T108" fmla="*/ 184 w 196"/>
                <a:gd name="T109" fmla="*/ 100 h 204"/>
                <a:gd name="T110" fmla="*/ 188 w 196"/>
                <a:gd name="T111"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04">
                  <a:moveTo>
                    <a:pt x="24" y="0"/>
                  </a:moveTo>
                  <a:cubicBezTo>
                    <a:pt x="16" y="0"/>
                    <a:pt x="16" y="0"/>
                    <a:pt x="16" y="0"/>
                  </a:cubicBezTo>
                  <a:cubicBezTo>
                    <a:pt x="16" y="44"/>
                    <a:pt x="16" y="44"/>
                    <a:pt x="16" y="44"/>
                  </a:cubicBezTo>
                  <a:cubicBezTo>
                    <a:pt x="24" y="44"/>
                    <a:pt x="24" y="44"/>
                    <a:pt x="24" y="44"/>
                  </a:cubicBezTo>
                  <a:lnTo>
                    <a:pt x="24" y="0"/>
                  </a:lnTo>
                  <a:close/>
                  <a:moveTo>
                    <a:pt x="16" y="164"/>
                  </a:moveTo>
                  <a:cubicBezTo>
                    <a:pt x="24" y="164"/>
                    <a:pt x="24" y="164"/>
                    <a:pt x="24" y="164"/>
                  </a:cubicBezTo>
                  <a:cubicBezTo>
                    <a:pt x="24" y="124"/>
                    <a:pt x="24" y="124"/>
                    <a:pt x="24" y="124"/>
                  </a:cubicBezTo>
                  <a:cubicBezTo>
                    <a:pt x="16" y="124"/>
                    <a:pt x="16" y="124"/>
                    <a:pt x="16" y="124"/>
                  </a:cubicBezTo>
                  <a:lnTo>
                    <a:pt x="16" y="164"/>
                  </a:lnTo>
                  <a:close/>
                  <a:moveTo>
                    <a:pt x="28" y="52"/>
                  </a:moveTo>
                  <a:cubicBezTo>
                    <a:pt x="12" y="52"/>
                    <a:pt x="12" y="52"/>
                    <a:pt x="12" y="52"/>
                  </a:cubicBezTo>
                  <a:cubicBezTo>
                    <a:pt x="5" y="52"/>
                    <a:pt x="0" y="57"/>
                    <a:pt x="0" y="64"/>
                  </a:cubicBezTo>
                  <a:cubicBezTo>
                    <a:pt x="0" y="104"/>
                    <a:pt x="0" y="104"/>
                    <a:pt x="0" y="104"/>
                  </a:cubicBezTo>
                  <a:cubicBezTo>
                    <a:pt x="0" y="111"/>
                    <a:pt x="5" y="116"/>
                    <a:pt x="12" y="116"/>
                  </a:cubicBezTo>
                  <a:cubicBezTo>
                    <a:pt x="28" y="116"/>
                    <a:pt x="28" y="116"/>
                    <a:pt x="28" y="116"/>
                  </a:cubicBezTo>
                  <a:cubicBezTo>
                    <a:pt x="35" y="116"/>
                    <a:pt x="40" y="111"/>
                    <a:pt x="40" y="104"/>
                  </a:cubicBezTo>
                  <a:cubicBezTo>
                    <a:pt x="40" y="64"/>
                    <a:pt x="40" y="64"/>
                    <a:pt x="40" y="64"/>
                  </a:cubicBezTo>
                  <a:cubicBezTo>
                    <a:pt x="40" y="57"/>
                    <a:pt x="35" y="52"/>
                    <a:pt x="28" y="52"/>
                  </a:cubicBezTo>
                  <a:close/>
                  <a:moveTo>
                    <a:pt x="32" y="104"/>
                  </a:moveTo>
                  <a:cubicBezTo>
                    <a:pt x="32" y="106"/>
                    <a:pt x="30" y="108"/>
                    <a:pt x="28" y="108"/>
                  </a:cubicBezTo>
                  <a:cubicBezTo>
                    <a:pt x="12" y="108"/>
                    <a:pt x="12" y="108"/>
                    <a:pt x="12" y="108"/>
                  </a:cubicBezTo>
                  <a:cubicBezTo>
                    <a:pt x="10" y="108"/>
                    <a:pt x="8" y="106"/>
                    <a:pt x="8" y="104"/>
                  </a:cubicBezTo>
                  <a:cubicBezTo>
                    <a:pt x="8" y="64"/>
                    <a:pt x="8" y="64"/>
                    <a:pt x="8" y="64"/>
                  </a:cubicBezTo>
                  <a:cubicBezTo>
                    <a:pt x="8" y="62"/>
                    <a:pt x="10" y="60"/>
                    <a:pt x="12" y="60"/>
                  </a:cubicBezTo>
                  <a:cubicBezTo>
                    <a:pt x="28" y="60"/>
                    <a:pt x="28" y="60"/>
                    <a:pt x="28" y="60"/>
                  </a:cubicBezTo>
                  <a:cubicBezTo>
                    <a:pt x="30" y="60"/>
                    <a:pt x="32" y="62"/>
                    <a:pt x="32" y="64"/>
                  </a:cubicBezTo>
                  <a:lnTo>
                    <a:pt x="32" y="104"/>
                  </a:lnTo>
                  <a:close/>
                  <a:moveTo>
                    <a:pt x="76" y="40"/>
                  </a:moveTo>
                  <a:cubicBezTo>
                    <a:pt x="68" y="40"/>
                    <a:pt x="68" y="40"/>
                    <a:pt x="68" y="40"/>
                  </a:cubicBezTo>
                  <a:cubicBezTo>
                    <a:pt x="68" y="84"/>
                    <a:pt x="68" y="84"/>
                    <a:pt x="68" y="84"/>
                  </a:cubicBezTo>
                  <a:cubicBezTo>
                    <a:pt x="76" y="84"/>
                    <a:pt x="76" y="84"/>
                    <a:pt x="76" y="84"/>
                  </a:cubicBezTo>
                  <a:lnTo>
                    <a:pt x="76" y="40"/>
                  </a:lnTo>
                  <a:close/>
                  <a:moveTo>
                    <a:pt x="68" y="204"/>
                  </a:moveTo>
                  <a:cubicBezTo>
                    <a:pt x="76" y="204"/>
                    <a:pt x="76" y="204"/>
                    <a:pt x="76" y="204"/>
                  </a:cubicBezTo>
                  <a:cubicBezTo>
                    <a:pt x="76" y="164"/>
                    <a:pt x="76" y="164"/>
                    <a:pt x="76" y="164"/>
                  </a:cubicBezTo>
                  <a:cubicBezTo>
                    <a:pt x="68" y="164"/>
                    <a:pt x="68" y="164"/>
                    <a:pt x="68" y="164"/>
                  </a:cubicBezTo>
                  <a:lnTo>
                    <a:pt x="68" y="204"/>
                  </a:lnTo>
                  <a:close/>
                  <a:moveTo>
                    <a:pt x="80" y="92"/>
                  </a:moveTo>
                  <a:cubicBezTo>
                    <a:pt x="64" y="92"/>
                    <a:pt x="64" y="92"/>
                    <a:pt x="64" y="92"/>
                  </a:cubicBezTo>
                  <a:cubicBezTo>
                    <a:pt x="57" y="92"/>
                    <a:pt x="52" y="97"/>
                    <a:pt x="52" y="104"/>
                  </a:cubicBezTo>
                  <a:cubicBezTo>
                    <a:pt x="52" y="144"/>
                    <a:pt x="52" y="144"/>
                    <a:pt x="52" y="144"/>
                  </a:cubicBezTo>
                  <a:cubicBezTo>
                    <a:pt x="52" y="151"/>
                    <a:pt x="57" y="156"/>
                    <a:pt x="64" y="156"/>
                  </a:cubicBezTo>
                  <a:cubicBezTo>
                    <a:pt x="80" y="156"/>
                    <a:pt x="80" y="156"/>
                    <a:pt x="80" y="156"/>
                  </a:cubicBezTo>
                  <a:cubicBezTo>
                    <a:pt x="87" y="156"/>
                    <a:pt x="92" y="151"/>
                    <a:pt x="92" y="144"/>
                  </a:cubicBezTo>
                  <a:cubicBezTo>
                    <a:pt x="92" y="104"/>
                    <a:pt x="92" y="104"/>
                    <a:pt x="92" y="104"/>
                  </a:cubicBezTo>
                  <a:cubicBezTo>
                    <a:pt x="92" y="97"/>
                    <a:pt x="87" y="92"/>
                    <a:pt x="80" y="92"/>
                  </a:cubicBezTo>
                  <a:close/>
                  <a:moveTo>
                    <a:pt x="84" y="144"/>
                  </a:moveTo>
                  <a:cubicBezTo>
                    <a:pt x="84" y="146"/>
                    <a:pt x="82" y="148"/>
                    <a:pt x="80" y="148"/>
                  </a:cubicBezTo>
                  <a:cubicBezTo>
                    <a:pt x="64" y="148"/>
                    <a:pt x="64" y="148"/>
                    <a:pt x="64" y="148"/>
                  </a:cubicBezTo>
                  <a:cubicBezTo>
                    <a:pt x="62" y="148"/>
                    <a:pt x="60" y="146"/>
                    <a:pt x="60" y="144"/>
                  </a:cubicBezTo>
                  <a:cubicBezTo>
                    <a:pt x="60" y="104"/>
                    <a:pt x="60" y="104"/>
                    <a:pt x="60" y="104"/>
                  </a:cubicBezTo>
                  <a:cubicBezTo>
                    <a:pt x="60" y="102"/>
                    <a:pt x="62" y="100"/>
                    <a:pt x="64" y="100"/>
                  </a:cubicBezTo>
                  <a:cubicBezTo>
                    <a:pt x="80" y="100"/>
                    <a:pt x="80" y="100"/>
                    <a:pt x="80" y="100"/>
                  </a:cubicBezTo>
                  <a:cubicBezTo>
                    <a:pt x="82" y="100"/>
                    <a:pt x="84" y="102"/>
                    <a:pt x="84" y="104"/>
                  </a:cubicBezTo>
                  <a:lnTo>
                    <a:pt x="84" y="144"/>
                  </a:lnTo>
                  <a:close/>
                  <a:moveTo>
                    <a:pt x="128" y="0"/>
                  </a:moveTo>
                  <a:cubicBezTo>
                    <a:pt x="120" y="0"/>
                    <a:pt x="120" y="0"/>
                    <a:pt x="120" y="0"/>
                  </a:cubicBezTo>
                  <a:cubicBezTo>
                    <a:pt x="120" y="44"/>
                    <a:pt x="120" y="44"/>
                    <a:pt x="120" y="44"/>
                  </a:cubicBezTo>
                  <a:cubicBezTo>
                    <a:pt x="128" y="44"/>
                    <a:pt x="128" y="44"/>
                    <a:pt x="128" y="44"/>
                  </a:cubicBezTo>
                  <a:lnTo>
                    <a:pt x="128" y="0"/>
                  </a:lnTo>
                  <a:close/>
                  <a:moveTo>
                    <a:pt x="120" y="164"/>
                  </a:moveTo>
                  <a:cubicBezTo>
                    <a:pt x="128" y="164"/>
                    <a:pt x="128" y="164"/>
                    <a:pt x="128" y="164"/>
                  </a:cubicBezTo>
                  <a:cubicBezTo>
                    <a:pt x="128" y="124"/>
                    <a:pt x="128" y="124"/>
                    <a:pt x="128" y="124"/>
                  </a:cubicBezTo>
                  <a:cubicBezTo>
                    <a:pt x="120" y="124"/>
                    <a:pt x="120" y="124"/>
                    <a:pt x="120" y="124"/>
                  </a:cubicBezTo>
                  <a:lnTo>
                    <a:pt x="120" y="164"/>
                  </a:lnTo>
                  <a:close/>
                  <a:moveTo>
                    <a:pt x="132" y="52"/>
                  </a:moveTo>
                  <a:cubicBezTo>
                    <a:pt x="116" y="52"/>
                    <a:pt x="116" y="52"/>
                    <a:pt x="116" y="52"/>
                  </a:cubicBezTo>
                  <a:cubicBezTo>
                    <a:pt x="109" y="52"/>
                    <a:pt x="104" y="57"/>
                    <a:pt x="104" y="64"/>
                  </a:cubicBezTo>
                  <a:cubicBezTo>
                    <a:pt x="104" y="104"/>
                    <a:pt x="104" y="104"/>
                    <a:pt x="104" y="104"/>
                  </a:cubicBezTo>
                  <a:cubicBezTo>
                    <a:pt x="104" y="111"/>
                    <a:pt x="109" y="116"/>
                    <a:pt x="116" y="116"/>
                  </a:cubicBezTo>
                  <a:cubicBezTo>
                    <a:pt x="132" y="116"/>
                    <a:pt x="132" y="116"/>
                    <a:pt x="132" y="116"/>
                  </a:cubicBezTo>
                  <a:cubicBezTo>
                    <a:pt x="139" y="116"/>
                    <a:pt x="144" y="111"/>
                    <a:pt x="144" y="104"/>
                  </a:cubicBezTo>
                  <a:cubicBezTo>
                    <a:pt x="144" y="64"/>
                    <a:pt x="144" y="64"/>
                    <a:pt x="144" y="64"/>
                  </a:cubicBezTo>
                  <a:cubicBezTo>
                    <a:pt x="144" y="57"/>
                    <a:pt x="139" y="52"/>
                    <a:pt x="132" y="52"/>
                  </a:cubicBezTo>
                  <a:close/>
                  <a:moveTo>
                    <a:pt x="136" y="104"/>
                  </a:moveTo>
                  <a:cubicBezTo>
                    <a:pt x="136" y="106"/>
                    <a:pt x="134" y="108"/>
                    <a:pt x="132" y="108"/>
                  </a:cubicBezTo>
                  <a:cubicBezTo>
                    <a:pt x="116" y="108"/>
                    <a:pt x="116" y="108"/>
                    <a:pt x="116" y="108"/>
                  </a:cubicBezTo>
                  <a:cubicBezTo>
                    <a:pt x="114" y="108"/>
                    <a:pt x="112" y="106"/>
                    <a:pt x="112" y="104"/>
                  </a:cubicBezTo>
                  <a:cubicBezTo>
                    <a:pt x="112" y="64"/>
                    <a:pt x="112" y="64"/>
                    <a:pt x="112" y="64"/>
                  </a:cubicBezTo>
                  <a:cubicBezTo>
                    <a:pt x="112" y="62"/>
                    <a:pt x="114" y="60"/>
                    <a:pt x="116" y="60"/>
                  </a:cubicBezTo>
                  <a:cubicBezTo>
                    <a:pt x="132" y="60"/>
                    <a:pt x="132" y="60"/>
                    <a:pt x="132" y="60"/>
                  </a:cubicBezTo>
                  <a:cubicBezTo>
                    <a:pt x="134" y="60"/>
                    <a:pt x="136" y="62"/>
                    <a:pt x="136" y="64"/>
                  </a:cubicBezTo>
                  <a:lnTo>
                    <a:pt x="136" y="104"/>
                  </a:lnTo>
                  <a:close/>
                  <a:moveTo>
                    <a:pt x="180" y="40"/>
                  </a:moveTo>
                  <a:cubicBezTo>
                    <a:pt x="172" y="40"/>
                    <a:pt x="172" y="40"/>
                    <a:pt x="172" y="40"/>
                  </a:cubicBezTo>
                  <a:cubicBezTo>
                    <a:pt x="172" y="84"/>
                    <a:pt x="172" y="84"/>
                    <a:pt x="172" y="84"/>
                  </a:cubicBezTo>
                  <a:cubicBezTo>
                    <a:pt x="180" y="84"/>
                    <a:pt x="180" y="84"/>
                    <a:pt x="180" y="84"/>
                  </a:cubicBezTo>
                  <a:lnTo>
                    <a:pt x="180" y="40"/>
                  </a:lnTo>
                  <a:close/>
                  <a:moveTo>
                    <a:pt x="172" y="204"/>
                  </a:moveTo>
                  <a:cubicBezTo>
                    <a:pt x="180" y="204"/>
                    <a:pt x="180" y="204"/>
                    <a:pt x="180" y="204"/>
                  </a:cubicBezTo>
                  <a:cubicBezTo>
                    <a:pt x="180" y="164"/>
                    <a:pt x="180" y="164"/>
                    <a:pt x="180" y="164"/>
                  </a:cubicBezTo>
                  <a:cubicBezTo>
                    <a:pt x="172" y="164"/>
                    <a:pt x="172" y="164"/>
                    <a:pt x="172" y="164"/>
                  </a:cubicBezTo>
                  <a:lnTo>
                    <a:pt x="172" y="204"/>
                  </a:lnTo>
                  <a:close/>
                  <a:moveTo>
                    <a:pt x="184" y="92"/>
                  </a:moveTo>
                  <a:cubicBezTo>
                    <a:pt x="168" y="92"/>
                    <a:pt x="168" y="92"/>
                    <a:pt x="168" y="92"/>
                  </a:cubicBezTo>
                  <a:cubicBezTo>
                    <a:pt x="161" y="92"/>
                    <a:pt x="156" y="97"/>
                    <a:pt x="156" y="104"/>
                  </a:cubicBezTo>
                  <a:cubicBezTo>
                    <a:pt x="156" y="144"/>
                    <a:pt x="156" y="144"/>
                    <a:pt x="156" y="144"/>
                  </a:cubicBezTo>
                  <a:cubicBezTo>
                    <a:pt x="156" y="151"/>
                    <a:pt x="161" y="156"/>
                    <a:pt x="168" y="156"/>
                  </a:cubicBezTo>
                  <a:cubicBezTo>
                    <a:pt x="184" y="156"/>
                    <a:pt x="184" y="156"/>
                    <a:pt x="184" y="156"/>
                  </a:cubicBezTo>
                  <a:cubicBezTo>
                    <a:pt x="191" y="156"/>
                    <a:pt x="196" y="151"/>
                    <a:pt x="196" y="144"/>
                  </a:cubicBezTo>
                  <a:cubicBezTo>
                    <a:pt x="196" y="104"/>
                    <a:pt x="196" y="104"/>
                    <a:pt x="196" y="104"/>
                  </a:cubicBezTo>
                  <a:cubicBezTo>
                    <a:pt x="196" y="97"/>
                    <a:pt x="191" y="92"/>
                    <a:pt x="184" y="92"/>
                  </a:cubicBezTo>
                  <a:close/>
                  <a:moveTo>
                    <a:pt x="188" y="144"/>
                  </a:moveTo>
                  <a:cubicBezTo>
                    <a:pt x="188" y="146"/>
                    <a:pt x="186" y="148"/>
                    <a:pt x="184" y="148"/>
                  </a:cubicBezTo>
                  <a:cubicBezTo>
                    <a:pt x="168" y="148"/>
                    <a:pt x="168" y="148"/>
                    <a:pt x="168" y="148"/>
                  </a:cubicBezTo>
                  <a:cubicBezTo>
                    <a:pt x="166" y="148"/>
                    <a:pt x="164" y="146"/>
                    <a:pt x="164" y="144"/>
                  </a:cubicBezTo>
                  <a:cubicBezTo>
                    <a:pt x="164" y="104"/>
                    <a:pt x="164" y="104"/>
                    <a:pt x="164" y="104"/>
                  </a:cubicBezTo>
                  <a:cubicBezTo>
                    <a:pt x="164" y="102"/>
                    <a:pt x="166" y="100"/>
                    <a:pt x="168" y="100"/>
                  </a:cubicBezTo>
                  <a:cubicBezTo>
                    <a:pt x="184" y="100"/>
                    <a:pt x="184" y="100"/>
                    <a:pt x="184" y="100"/>
                  </a:cubicBezTo>
                  <a:cubicBezTo>
                    <a:pt x="186" y="100"/>
                    <a:pt x="188" y="102"/>
                    <a:pt x="188" y="104"/>
                  </a:cubicBezTo>
                  <a:lnTo>
                    <a:pt x="188" y="144"/>
                  </a:lnTo>
                  <a:close/>
                </a:path>
              </a:pathLst>
            </a:custGeom>
            <a:solidFill>
              <a:schemeClr val="accent5"/>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0155724" y="4757349"/>
            <a:ext cx="1371227" cy="1305214"/>
            <a:chOff x="10155724" y="4757349"/>
            <a:chExt cx="1371227" cy="1305214"/>
          </a:xfrm>
        </p:grpSpPr>
        <p:sp>
          <p:nvSpPr>
            <p:cNvPr id="43" name="Rectangle 42"/>
            <p:cNvSpPr/>
            <p:nvPr/>
          </p:nvSpPr>
          <p:spPr>
            <a:xfrm>
              <a:off x="10155724" y="5250033"/>
              <a:ext cx="1371227" cy="8125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The quick</a:t>
              </a: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 brown fox jumps over a lazy dog</a:t>
              </a:r>
            </a:p>
          </p:txBody>
        </p:sp>
        <p:sp>
          <p:nvSpPr>
            <p:cNvPr id="45" name="Freeform 64"/>
            <p:cNvSpPr>
              <a:spLocks noEditPoints="1"/>
            </p:cNvSpPr>
            <p:nvPr/>
          </p:nvSpPr>
          <p:spPr bwMode="auto">
            <a:xfrm>
              <a:off x="10682053" y="4757349"/>
              <a:ext cx="318569" cy="453849"/>
            </a:xfrm>
            <a:custGeom>
              <a:avLst/>
              <a:gdLst>
                <a:gd name="T0" fmla="*/ 80 w 160"/>
                <a:gd name="T1" fmla="*/ 64 h 228"/>
                <a:gd name="T2" fmla="*/ 112 w 160"/>
                <a:gd name="T3" fmla="*/ 32 h 228"/>
                <a:gd name="T4" fmla="*/ 80 w 160"/>
                <a:gd name="T5" fmla="*/ 0 h 228"/>
                <a:gd name="T6" fmla="*/ 48 w 160"/>
                <a:gd name="T7" fmla="*/ 32 h 228"/>
                <a:gd name="T8" fmla="*/ 80 w 160"/>
                <a:gd name="T9" fmla="*/ 64 h 228"/>
                <a:gd name="T10" fmla="*/ 80 w 160"/>
                <a:gd name="T11" fmla="*/ 8 h 228"/>
                <a:gd name="T12" fmla="*/ 104 w 160"/>
                <a:gd name="T13" fmla="*/ 32 h 228"/>
                <a:gd name="T14" fmla="*/ 80 w 160"/>
                <a:gd name="T15" fmla="*/ 56 h 228"/>
                <a:gd name="T16" fmla="*/ 56 w 160"/>
                <a:gd name="T17" fmla="*/ 32 h 228"/>
                <a:gd name="T18" fmla="*/ 80 w 160"/>
                <a:gd name="T19" fmla="*/ 8 h 228"/>
                <a:gd name="T20" fmla="*/ 49 w 160"/>
                <a:gd name="T21" fmla="*/ 136 h 228"/>
                <a:gd name="T22" fmla="*/ 60 w 160"/>
                <a:gd name="T23" fmla="*/ 160 h 228"/>
                <a:gd name="T24" fmla="*/ 60 w 160"/>
                <a:gd name="T25" fmla="*/ 168 h 228"/>
                <a:gd name="T26" fmla="*/ 80 w 160"/>
                <a:gd name="T27" fmla="*/ 188 h 228"/>
                <a:gd name="T28" fmla="*/ 100 w 160"/>
                <a:gd name="T29" fmla="*/ 168 h 228"/>
                <a:gd name="T30" fmla="*/ 100 w 160"/>
                <a:gd name="T31" fmla="*/ 160 h 228"/>
                <a:gd name="T32" fmla="*/ 111 w 160"/>
                <a:gd name="T33" fmla="*/ 136 h 228"/>
                <a:gd name="T34" fmla="*/ 120 w 160"/>
                <a:gd name="T35" fmla="*/ 112 h 228"/>
                <a:gd name="T36" fmla="*/ 80 w 160"/>
                <a:gd name="T37" fmla="*/ 72 h 228"/>
                <a:gd name="T38" fmla="*/ 40 w 160"/>
                <a:gd name="T39" fmla="*/ 112 h 228"/>
                <a:gd name="T40" fmla="*/ 49 w 160"/>
                <a:gd name="T41" fmla="*/ 136 h 228"/>
                <a:gd name="T42" fmla="*/ 80 w 160"/>
                <a:gd name="T43" fmla="*/ 80 h 228"/>
                <a:gd name="T44" fmla="*/ 112 w 160"/>
                <a:gd name="T45" fmla="*/ 112 h 228"/>
                <a:gd name="T46" fmla="*/ 105 w 160"/>
                <a:gd name="T47" fmla="*/ 130 h 228"/>
                <a:gd name="T48" fmla="*/ 92 w 160"/>
                <a:gd name="T49" fmla="*/ 160 h 228"/>
                <a:gd name="T50" fmla="*/ 92 w 160"/>
                <a:gd name="T51" fmla="*/ 168 h 228"/>
                <a:gd name="T52" fmla="*/ 80 w 160"/>
                <a:gd name="T53" fmla="*/ 180 h 228"/>
                <a:gd name="T54" fmla="*/ 68 w 160"/>
                <a:gd name="T55" fmla="*/ 168 h 228"/>
                <a:gd name="T56" fmla="*/ 68 w 160"/>
                <a:gd name="T57" fmla="*/ 160 h 228"/>
                <a:gd name="T58" fmla="*/ 55 w 160"/>
                <a:gd name="T59" fmla="*/ 130 h 228"/>
                <a:gd name="T60" fmla="*/ 48 w 160"/>
                <a:gd name="T61" fmla="*/ 112 h 228"/>
                <a:gd name="T62" fmla="*/ 80 w 160"/>
                <a:gd name="T63" fmla="*/ 80 h 228"/>
                <a:gd name="T64" fmla="*/ 80 w 160"/>
                <a:gd name="T65" fmla="*/ 204 h 228"/>
                <a:gd name="T66" fmla="*/ 132 w 160"/>
                <a:gd name="T67" fmla="*/ 180 h 228"/>
                <a:gd name="T68" fmla="*/ 113 w 160"/>
                <a:gd name="T69" fmla="*/ 161 h 228"/>
                <a:gd name="T70" fmla="*/ 111 w 160"/>
                <a:gd name="T71" fmla="*/ 169 h 228"/>
                <a:gd name="T72" fmla="*/ 124 w 160"/>
                <a:gd name="T73" fmla="*/ 180 h 228"/>
                <a:gd name="T74" fmla="*/ 80 w 160"/>
                <a:gd name="T75" fmla="*/ 196 h 228"/>
                <a:gd name="T76" fmla="*/ 36 w 160"/>
                <a:gd name="T77" fmla="*/ 180 h 228"/>
                <a:gd name="T78" fmla="*/ 49 w 160"/>
                <a:gd name="T79" fmla="*/ 169 h 228"/>
                <a:gd name="T80" fmla="*/ 47 w 160"/>
                <a:gd name="T81" fmla="*/ 161 h 228"/>
                <a:gd name="T82" fmla="*/ 28 w 160"/>
                <a:gd name="T83" fmla="*/ 180 h 228"/>
                <a:gd name="T84" fmla="*/ 80 w 160"/>
                <a:gd name="T85" fmla="*/ 204 h 228"/>
                <a:gd name="T86" fmla="*/ 142 w 160"/>
                <a:gd name="T87" fmla="*/ 156 h 228"/>
                <a:gd name="T88" fmla="*/ 138 w 160"/>
                <a:gd name="T89" fmla="*/ 163 h 228"/>
                <a:gd name="T90" fmla="*/ 152 w 160"/>
                <a:gd name="T91" fmla="*/ 184 h 228"/>
                <a:gd name="T92" fmla="*/ 80 w 160"/>
                <a:gd name="T93" fmla="*/ 220 h 228"/>
                <a:gd name="T94" fmla="*/ 8 w 160"/>
                <a:gd name="T95" fmla="*/ 184 h 228"/>
                <a:gd name="T96" fmla="*/ 22 w 160"/>
                <a:gd name="T97" fmla="*/ 163 h 228"/>
                <a:gd name="T98" fmla="*/ 18 w 160"/>
                <a:gd name="T99" fmla="*/ 156 h 228"/>
                <a:gd name="T100" fmla="*/ 0 w 160"/>
                <a:gd name="T101" fmla="*/ 184 h 228"/>
                <a:gd name="T102" fmla="*/ 80 w 160"/>
                <a:gd name="T103" fmla="*/ 228 h 228"/>
                <a:gd name="T104" fmla="*/ 160 w 160"/>
                <a:gd name="T105" fmla="*/ 184 h 228"/>
                <a:gd name="T106" fmla="*/ 142 w 160"/>
                <a:gd name="T107" fmla="*/ 15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228">
                  <a:moveTo>
                    <a:pt x="80" y="64"/>
                  </a:moveTo>
                  <a:cubicBezTo>
                    <a:pt x="98" y="64"/>
                    <a:pt x="112" y="50"/>
                    <a:pt x="112" y="32"/>
                  </a:cubicBezTo>
                  <a:cubicBezTo>
                    <a:pt x="112" y="14"/>
                    <a:pt x="98" y="0"/>
                    <a:pt x="80" y="0"/>
                  </a:cubicBezTo>
                  <a:cubicBezTo>
                    <a:pt x="62" y="0"/>
                    <a:pt x="48" y="14"/>
                    <a:pt x="48" y="32"/>
                  </a:cubicBezTo>
                  <a:cubicBezTo>
                    <a:pt x="48" y="50"/>
                    <a:pt x="62" y="64"/>
                    <a:pt x="80" y="64"/>
                  </a:cubicBezTo>
                  <a:close/>
                  <a:moveTo>
                    <a:pt x="80" y="8"/>
                  </a:moveTo>
                  <a:cubicBezTo>
                    <a:pt x="93" y="8"/>
                    <a:pt x="104" y="19"/>
                    <a:pt x="104" y="32"/>
                  </a:cubicBezTo>
                  <a:cubicBezTo>
                    <a:pt x="104" y="45"/>
                    <a:pt x="93" y="56"/>
                    <a:pt x="80" y="56"/>
                  </a:cubicBezTo>
                  <a:cubicBezTo>
                    <a:pt x="67" y="56"/>
                    <a:pt x="56" y="45"/>
                    <a:pt x="56" y="32"/>
                  </a:cubicBezTo>
                  <a:cubicBezTo>
                    <a:pt x="56" y="19"/>
                    <a:pt x="67" y="8"/>
                    <a:pt x="80" y="8"/>
                  </a:cubicBezTo>
                  <a:close/>
                  <a:moveTo>
                    <a:pt x="49" y="136"/>
                  </a:moveTo>
                  <a:cubicBezTo>
                    <a:pt x="55" y="141"/>
                    <a:pt x="60" y="152"/>
                    <a:pt x="60" y="160"/>
                  </a:cubicBezTo>
                  <a:cubicBezTo>
                    <a:pt x="60" y="168"/>
                    <a:pt x="60" y="168"/>
                    <a:pt x="60" y="168"/>
                  </a:cubicBezTo>
                  <a:cubicBezTo>
                    <a:pt x="60" y="179"/>
                    <a:pt x="69" y="188"/>
                    <a:pt x="80" y="188"/>
                  </a:cubicBezTo>
                  <a:cubicBezTo>
                    <a:pt x="91" y="188"/>
                    <a:pt x="100" y="179"/>
                    <a:pt x="100" y="168"/>
                  </a:cubicBezTo>
                  <a:cubicBezTo>
                    <a:pt x="100" y="160"/>
                    <a:pt x="100" y="160"/>
                    <a:pt x="100" y="160"/>
                  </a:cubicBezTo>
                  <a:cubicBezTo>
                    <a:pt x="100" y="152"/>
                    <a:pt x="105" y="141"/>
                    <a:pt x="111" y="136"/>
                  </a:cubicBezTo>
                  <a:cubicBezTo>
                    <a:pt x="111" y="136"/>
                    <a:pt x="120" y="127"/>
                    <a:pt x="120" y="112"/>
                  </a:cubicBezTo>
                  <a:cubicBezTo>
                    <a:pt x="120" y="90"/>
                    <a:pt x="102" y="72"/>
                    <a:pt x="80" y="72"/>
                  </a:cubicBezTo>
                  <a:cubicBezTo>
                    <a:pt x="58" y="72"/>
                    <a:pt x="40" y="90"/>
                    <a:pt x="40" y="112"/>
                  </a:cubicBezTo>
                  <a:cubicBezTo>
                    <a:pt x="40" y="127"/>
                    <a:pt x="49" y="136"/>
                    <a:pt x="49" y="136"/>
                  </a:cubicBezTo>
                  <a:close/>
                  <a:moveTo>
                    <a:pt x="80" y="80"/>
                  </a:moveTo>
                  <a:cubicBezTo>
                    <a:pt x="97" y="80"/>
                    <a:pt x="112" y="94"/>
                    <a:pt x="112" y="112"/>
                  </a:cubicBezTo>
                  <a:cubicBezTo>
                    <a:pt x="112" y="124"/>
                    <a:pt x="105" y="130"/>
                    <a:pt x="105" y="130"/>
                  </a:cubicBezTo>
                  <a:cubicBezTo>
                    <a:pt x="98" y="137"/>
                    <a:pt x="92" y="150"/>
                    <a:pt x="92" y="160"/>
                  </a:cubicBezTo>
                  <a:cubicBezTo>
                    <a:pt x="92" y="168"/>
                    <a:pt x="92" y="168"/>
                    <a:pt x="92" y="168"/>
                  </a:cubicBezTo>
                  <a:cubicBezTo>
                    <a:pt x="92" y="175"/>
                    <a:pt x="87" y="180"/>
                    <a:pt x="80" y="180"/>
                  </a:cubicBezTo>
                  <a:cubicBezTo>
                    <a:pt x="73" y="180"/>
                    <a:pt x="68" y="175"/>
                    <a:pt x="68" y="168"/>
                  </a:cubicBezTo>
                  <a:cubicBezTo>
                    <a:pt x="68" y="160"/>
                    <a:pt x="68" y="160"/>
                    <a:pt x="68" y="160"/>
                  </a:cubicBezTo>
                  <a:cubicBezTo>
                    <a:pt x="68" y="150"/>
                    <a:pt x="62" y="137"/>
                    <a:pt x="55" y="130"/>
                  </a:cubicBezTo>
                  <a:cubicBezTo>
                    <a:pt x="55" y="130"/>
                    <a:pt x="48" y="124"/>
                    <a:pt x="48" y="112"/>
                  </a:cubicBezTo>
                  <a:cubicBezTo>
                    <a:pt x="48" y="94"/>
                    <a:pt x="62" y="80"/>
                    <a:pt x="80" y="80"/>
                  </a:cubicBezTo>
                  <a:close/>
                  <a:moveTo>
                    <a:pt x="80" y="204"/>
                  </a:moveTo>
                  <a:cubicBezTo>
                    <a:pt x="110" y="204"/>
                    <a:pt x="132" y="194"/>
                    <a:pt x="132" y="180"/>
                  </a:cubicBezTo>
                  <a:cubicBezTo>
                    <a:pt x="132" y="172"/>
                    <a:pt x="125" y="166"/>
                    <a:pt x="113" y="161"/>
                  </a:cubicBezTo>
                  <a:cubicBezTo>
                    <a:pt x="111" y="169"/>
                    <a:pt x="111" y="169"/>
                    <a:pt x="111" y="169"/>
                  </a:cubicBezTo>
                  <a:cubicBezTo>
                    <a:pt x="119" y="172"/>
                    <a:pt x="124" y="176"/>
                    <a:pt x="124" y="180"/>
                  </a:cubicBezTo>
                  <a:cubicBezTo>
                    <a:pt x="124" y="188"/>
                    <a:pt x="105" y="196"/>
                    <a:pt x="80" y="196"/>
                  </a:cubicBezTo>
                  <a:cubicBezTo>
                    <a:pt x="55" y="196"/>
                    <a:pt x="36" y="188"/>
                    <a:pt x="36" y="180"/>
                  </a:cubicBezTo>
                  <a:cubicBezTo>
                    <a:pt x="36" y="176"/>
                    <a:pt x="41" y="172"/>
                    <a:pt x="49" y="169"/>
                  </a:cubicBezTo>
                  <a:cubicBezTo>
                    <a:pt x="47" y="161"/>
                    <a:pt x="47" y="161"/>
                    <a:pt x="47" y="161"/>
                  </a:cubicBezTo>
                  <a:cubicBezTo>
                    <a:pt x="35" y="166"/>
                    <a:pt x="28" y="172"/>
                    <a:pt x="28" y="180"/>
                  </a:cubicBezTo>
                  <a:cubicBezTo>
                    <a:pt x="28" y="194"/>
                    <a:pt x="50" y="204"/>
                    <a:pt x="80" y="204"/>
                  </a:cubicBezTo>
                  <a:close/>
                  <a:moveTo>
                    <a:pt x="142" y="156"/>
                  </a:moveTo>
                  <a:cubicBezTo>
                    <a:pt x="138" y="163"/>
                    <a:pt x="138" y="163"/>
                    <a:pt x="138" y="163"/>
                  </a:cubicBezTo>
                  <a:cubicBezTo>
                    <a:pt x="144" y="167"/>
                    <a:pt x="152" y="174"/>
                    <a:pt x="152" y="184"/>
                  </a:cubicBezTo>
                  <a:cubicBezTo>
                    <a:pt x="152" y="204"/>
                    <a:pt x="119" y="220"/>
                    <a:pt x="80" y="220"/>
                  </a:cubicBezTo>
                  <a:cubicBezTo>
                    <a:pt x="41" y="220"/>
                    <a:pt x="8" y="204"/>
                    <a:pt x="8" y="184"/>
                  </a:cubicBezTo>
                  <a:cubicBezTo>
                    <a:pt x="8" y="174"/>
                    <a:pt x="16" y="167"/>
                    <a:pt x="22" y="163"/>
                  </a:cubicBezTo>
                  <a:cubicBezTo>
                    <a:pt x="18" y="156"/>
                    <a:pt x="18" y="156"/>
                    <a:pt x="18" y="156"/>
                  </a:cubicBezTo>
                  <a:cubicBezTo>
                    <a:pt x="6" y="164"/>
                    <a:pt x="0" y="174"/>
                    <a:pt x="0" y="184"/>
                  </a:cubicBezTo>
                  <a:cubicBezTo>
                    <a:pt x="0" y="209"/>
                    <a:pt x="35" y="228"/>
                    <a:pt x="80" y="228"/>
                  </a:cubicBezTo>
                  <a:cubicBezTo>
                    <a:pt x="125" y="228"/>
                    <a:pt x="160" y="209"/>
                    <a:pt x="160" y="184"/>
                  </a:cubicBezTo>
                  <a:cubicBezTo>
                    <a:pt x="160" y="174"/>
                    <a:pt x="154" y="164"/>
                    <a:pt x="142" y="156"/>
                  </a:cubicBez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2" presetClass="entr" presetSubtype="4" decel="100000" fill="hold" nodeType="withEffect">
                                  <p:stCondLst>
                                    <p:cond delay="1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17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6" name="图片占位符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1" name="Rounded Rectangle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047136" y="895350"/>
            <a:ext cx="10097729" cy="5067300"/>
          </a:xfrm>
          <a:prstGeom prst="roundRect">
            <a:avLst>
              <a:gd name="adj" fmla="val 3205"/>
            </a:avLst>
          </a:prstGeom>
          <a:gradFill>
            <a:gsLst>
              <a:gs pos="100000">
                <a:schemeClr val="accent4">
                  <a:alpha val="18000"/>
                </a:schemeClr>
              </a:gs>
              <a:gs pos="0">
                <a:schemeClr val="accent4">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912671" y="1695557"/>
            <a:ext cx="2891558"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About the statistic</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912671" y="3330892"/>
            <a:ext cx="3868552" cy="1540907"/>
            <a:chOff x="1912671" y="3330892"/>
            <a:chExt cx="3868552" cy="1540907"/>
          </a:xfrm>
        </p:grpSpPr>
        <p:sp>
          <p:nvSpPr>
            <p:cNvPr id="12" name="Rectangle 11"/>
            <p:cNvSpPr/>
            <p:nvPr/>
          </p:nvSpPr>
          <p:spPr>
            <a:xfrm>
              <a:off x="1912671" y="3819203"/>
              <a:ext cx="3868552" cy="105259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vex nymphs. Waltz, bad nymph, for quick jigs vex! </a:t>
              </a:r>
            </a:p>
          </p:txBody>
        </p:sp>
        <p:sp>
          <p:nvSpPr>
            <p:cNvPr id="13" name="TextBox 12"/>
            <p:cNvSpPr txBox="1"/>
            <p:nvPr/>
          </p:nvSpPr>
          <p:spPr>
            <a:xfrm>
              <a:off x="1912671" y="3330892"/>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Your text goes here</a:t>
              </a: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252932" y="1780322"/>
            <a:ext cx="2907975" cy="3297357"/>
            <a:chOff x="7252932" y="1780322"/>
            <a:chExt cx="2907975" cy="3297357"/>
          </a:xfrm>
        </p:grpSpPr>
        <p:sp>
          <p:nvSpPr>
            <p:cNvPr id="14" name="Rounded Rectangle 13"/>
            <p:cNvSpPr/>
            <p:nvPr/>
          </p:nvSpPr>
          <p:spPr>
            <a:xfrm>
              <a:off x="7258050" y="1780322"/>
              <a:ext cx="2902857" cy="3297357"/>
            </a:xfrm>
            <a:prstGeom prst="roundRect">
              <a:avLst>
                <a:gd name="adj" fmla="val 4167"/>
              </a:avLst>
            </a:prstGeom>
            <a:solidFill>
              <a:schemeClr val="bg1"/>
            </a:solidFill>
            <a:ln>
              <a:noFill/>
            </a:ln>
            <a:effectLst>
              <a:outerShdw blurRad="368300" dist="825500" dir="5400000" sx="85000" sy="8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ame Side Corner Rectangle 14"/>
            <p:cNvSpPr/>
            <p:nvPr/>
          </p:nvSpPr>
          <p:spPr>
            <a:xfrm>
              <a:off x="7258050" y="1780323"/>
              <a:ext cx="2902857" cy="2238320"/>
            </a:xfrm>
            <a:prstGeom prst="round2SameRect">
              <a:avLst>
                <a:gd name="adj1" fmla="val 3980"/>
                <a:gd name="adj2"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7441780" y="1982230"/>
              <a:ext cx="782831"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59FFA6">
                      <a:lumMod val="50000"/>
                    </a:srgbClr>
                  </a:solidFill>
                  <a:effectLst/>
                  <a:uLnTx/>
                  <a:uFillTx/>
                  <a:latin typeface="Montserrat" panose="00000500000000000000" pitchFamily="2" charset="0"/>
                  <a:ea typeface="+mn-ea"/>
                  <a:cs typeface="+mn-cs"/>
                </a:rPr>
                <a:t>stats</a:t>
              </a:r>
            </a:p>
          </p:txBody>
        </p:sp>
        <p:sp>
          <p:nvSpPr>
            <p:cNvPr id="20" name="TextBox 19"/>
            <p:cNvSpPr txBox="1"/>
            <p:nvPr/>
          </p:nvSpPr>
          <p:spPr>
            <a:xfrm>
              <a:off x="7434522" y="4230503"/>
              <a:ext cx="1353878"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$450,</a:t>
              </a:r>
              <a:r>
                <a:rPr kumimoji="0" lang="en-US" sz="2400" b="0" i="0" u="none" strike="noStrike" kern="1200" cap="none" spc="0" normalizeH="0" baseline="30000" noProof="0" dirty="0">
                  <a:ln>
                    <a:noFill/>
                  </a:ln>
                  <a:solidFill>
                    <a:prstClr val="black">
                      <a:lumMod val="65000"/>
                      <a:lumOff val="35000"/>
                    </a:prstClr>
                  </a:solidFill>
                  <a:effectLst/>
                  <a:uLnTx/>
                  <a:uFillTx/>
                  <a:latin typeface="Montserrat" panose="00000500000000000000" pitchFamily="2" charset="0"/>
                  <a:ea typeface="+mn-ea"/>
                  <a:cs typeface="+mn-cs"/>
                </a:rPr>
                <a:t>00</a:t>
              </a:r>
            </a:p>
          </p:txBody>
        </p:sp>
        <p:sp>
          <p:nvSpPr>
            <p:cNvPr id="21" name="Rectangle 20"/>
            <p:cNvSpPr/>
            <p:nvPr/>
          </p:nvSpPr>
          <p:spPr>
            <a:xfrm>
              <a:off x="7434521" y="4640967"/>
              <a:ext cx="2457191"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900" b="0" i="0" u="none" strike="noStrike" kern="1200" cap="none" spc="0" normalizeH="0" baseline="0" noProof="0" dirty="0">
                  <a:ln>
                    <a:noFill/>
                  </a:ln>
                  <a:solidFill>
                    <a:prstClr val="white">
                      <a:lumMod val="75000"/>
                    </a:prstClr>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22" name="Freeform 59"/>
            <p:cNvSpPr>
              <a:spLocks noEditPoints="1"/>
            </p:cNvSpPr>
            <p:nvPr/>
          </p:nvSpPr>
          <p:spPr bwMode="auto">
            <a:xfrm>
              <a:off x="9185617" y="1998322"/>
              <a:ext cx="721518" cy="681229"/>
            </a:xfrm>
            <a:custGeom>
              <a:avLst/>
              <a:gdLst>
                <a:gd name="T0" fmla="*/ 216 w 216"/>
                <a:gd name="T1" fmla="*/ 44 h 204"/>
                <a:gd name="T2" fmla="*/ 203 w 216"/>
                <a:gd name="T3" fmla="*/ 32 h 204"/>
                <a:gd name="T4" fmla="*/ 13 w 216"/>
                <a:gd name="T5" fmla="*/ 32 h 204"/>
                <a:gd name="T6" fmla="*/ 0 w 216"/>
                <a:gd name="T7" fmla="*/ 44 h 204"/>
                <a:gd name="T8" fmla="*/ 0 w 216"/>
                <a:gd name="T9" fmla="*/ 78 h 204"/>
                <a:gd name="T10" fmla="*/ 0 w 216"/>
                <a:gd name="T11" fmla="*/ 79 h 204"/>
                <a:gd name="T12" fmla="*/ 0 w 216"/>
                <a:gd name="T13" fmla="*/ 80 h 204"/>
                <a:gd name="T14" fmla="*/ 108 w 216"/>
                <a:gd name="T15" fmla="*/ 121 h 204"/>
                <a:gd name="T16" fmla="*/ 216 w 216"/>
                <a:gd name="T17" fmla="*/ 80 h 204"/>
                <a:gd name="T18" fmla="*/ 216 w 216"/>
                <a:gd name="T19" fmla="*/ 79 h 204"/>
                <a:gd name="T20" fmla="*/ 216 w 216"/>
                <a:gd name="T21" fmla="*/ 78 h 204"/>
                <a:gd name="T22" fmla="*/ 216 w 216"/>
                <a:gd name="T23" fmla="*/ 44 h 204"/>
                <a:gd name="T24" fmla="*/ 208 w 216"/>
                <a:gd name="T25" fmla="*/ 79 h 204"/>
                <a:gd name="T26" fmla="*/ 208 w 216"/>
                <a:gd name="T27" fmla="*/ 80 h 204"/>
                <a:gd name="T28" fmla="*/ 108 w 216"/>
                <a:gd name="T29" fmla="*/ 113 h 204"/>
                <a:gd name="T30" fmla="*/ 8 w 216"/>
                <a:gd name="T31" fmla="*/ 80 h 204"/>
                <a:gd name="T32" fmla="*/ 8 w 216"/>
                <a:gd name="T33" fmla="*/ 79 h 204"/>
                <a:gd name="T34" fmla="*/ 8 w 216"/>
                <a:gd name="T35" fmla="*/ 44 h 204"/>
                <a:gd name="T36" fmla="*/ 13 w 216"/>
                <a:gd name="T37" fmla="*/ 40 h 204"/>
                <a:gd name="T38" fmla="*/ 203 w 216"/>
                <a:gd name="T39" fmla="*/ 40 h 204"/>
                <a:gd name="T40" fmla="*/ 208 w 216"/>
                <a:gd name="T41" fmla="*/ 44 h 204"/>
                <a:gd name="T42" fmla="*/ 208 w 216"/>
                <a:gd name="T43" fmla="*/ 78 h 204"/>
                <a:gd name="T44" fmla="*/ 208 w 216"/>
                <a:gd name="T45" fmla="*/ 79 h 204"/>
                <a:gd name="T46" fmla="*/ 212 w 216"/>
                <a:gd name="T47" fmla="*/ 108 h 204"/>
                <a:gd name="T48" fmla="*/ 208 w 216"/>
                <a:gd name="T49" fmla="*/ 112 h 204"/>
                <a:gd name="T50" fmla="*/ 208 w 216"/>
                <a:gd name="T51" fmla="*/ 196 h 204"/>
                <a:gd name="T52" fmla="*/ 8 w 216"/>
                <a:gd name="T53" fmla="*/ 196 h 204"/>
                <a:gd name="T54" fmla="*/ 8 w 216"/>
                <a:gd name="T55" fmla="*/ 112 h 204"/>
                <a:gd name="T56" fmla="*/ 4 w 216"/>
                <a:gd name="T57" fmla="*/ 108 h 204"/>
                <a:gd name="T58" fmla="*/ 0 w 216"/>
                <a:gd name="T59" fmla="*/ 112 h 204"/>
                <a:gd name="T60" fmla="*/ 0 w 216"/>
                <a:gd name="T61" fmla="*/ 204 h 204"/>
                <a:gd name="T62" fmla="*/ 216 w 216"/>
                <a:gd name="T63" fmla="*/ 204 h 204"/>
                <a:gd name="T64" fmla="*/ 216 w 216"/>
                <a:gd name="T65" fmla="*/ 112 h 204"/>
                <a:gd name="T66" fmla="*/ 212 w 216"/>
                <a:gd name="T67" fmla="*/ 108 h 204"/>
                <a:gd name="T68" fmla="*/ 128 w 216"/>
                <a:gd name="T69" fmla="*/ 140 h 204"/>
                <a:gd name="T70" fmla="*/ 132 w 216"/>
                <a:gd name="T71" fmla="*/ 136 h 204"/>
                <a:gd name="T72" fmla="*/ 128 w 216"/>
                <a:gd name="T73" fmla="*/ 132 h 204"/>
                <a:gd name="T74" fmla="*/ 88 w 216"/>
                <a:gd name="T75" fmla="*/ 132 h 204"/>
                <a:gd name="T76" fmla="*/ 84 w 216"/>
                <a:gd name="T77" fmla="*/ 136 h 204"/>
                <a:gd name="T78" fmla="*/ 88 w 216"/>
                <a:gd name="T79" fmla="*/ 140 h 204"/>
                <a:gd name="T80" fmla="*/ 128 w 216"/>
                <a:gd name="T81" fmla="*/ 140 h 204"/>
                <a:gd name="T82" fmla="*/ 64 w 216"/>
                <a:gd name="T83" fmla="*/ 28 h 204"/>
                <a:gd name="T84" fmla="*/ 68 w 216"/>
                <a:gd name="T85" fmla="*/ 24 h 204"/>
                <a:gd name="T86" fmla="*/ 68 w 216"/>
                <a:gd name="T87" fmla="*/ 12 h 204"/>
                <a:gd name="T88" fmla="*/ 71 w 216"/>
                <a:gd name="T89" fmla="*/ 8 h 204"/>
                <a:gd name="T90" fmla="*/ 141 w 216"/>
                <a:gd name="T91" fmla="*/ 8 h 204"/>
                <a:gd name="T92" fmla="*/ 144 w 216"/>
                <a:gd name="T93" fmla="*/ 12 h 204"/>
                <a:gd name="T94" fmla="*/ 144 w 216"/>
                <a:gd name="T95" fmla="*/ 24 h 204"/>
                <a:gd name="T96" fmla="*/ 148 w 216"/>
                <a:gd name="T97" fmla="*/ 28 h 204"/>
                <a:gd name="T98" fmla="*/ 152 w 216"/>
                <a:gd name="T99" fmla="*/ 24 h 204"/>
                <a:gd name="T100" fmla="*/ 152 w 216"/>
                <a:gd name="T101" fmla="*/ 12 h 204"/>
                <a:gd name="T102" fmla="*/ 141 w 216"/>
                <a:gd name="T103" fmla="*/ 0 h 204"/>
                <a:gd name="T104" fmla="*/ 71 w 216"/>
                <a:gd name="T105" fmla="*/ 0 h 204"/>
                <a:gd name="T106" fmla="*/ 60 w 216"/>
                <a:gd name="T107" fmla="*/ 12 h 204"/>
                <a:gd name="T108" fmla="*/ 60 w 216"/>
                <a:gd name="T109" fmla="*/ 24 h 204"/>
                <a:gd name="T110" fmla="*/ 64 w 216"/>
                <a:gd name="T111"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204">
                  <a:moveTo>
                    <a:pt x="216" y="44"/>
                  </a:moveTo>
                  <a:cubicBezTo>
                    <a:pt x="216" y="37"/>
                    <a:pt x="211" y="32"/>
                    <a:pt x="203" y="32"/>
                  </a:cubicBezTo>
                  <a:cubicBezTo>
                    <a:pt x="13" y="32"/>
                    <a:pt x="13" y="32"/>
                    <a:pt x="13" y="32"/>
                  </a:cubicBezTo>
                  <a:cubicBezTo>
                    <a:pt x="5" y="32"/>
                    <a:pt x="0" y="37"/>
                    <a:pt x="0" y="44"/>
                  </a:cubicBezTo>
                  <a:cubicBezTo>
                    <a:pt x="0" y="78"/>
                    <a:pt x="0" y="78"/>
                    <a:pt x="0" y="78"/>
                  </a:cubicBezTo>
                  <a:cubicBezTo>
                    <a:pt x="0" y="78"/>
                    <a:pt x="0" y="78"/>
                    <a:pt x="0" y="79"/>
                  </a:cubicBezTo>
                  <a:cubicBezTo>
                    <a:pt x="0" y="79"/>
                    <a:pt x="0" y="79"/>
                    <a:pt x="0" y="80"/>
                  </a:cubicBezTo>
                  <a:cubicBezTo>
                    <a:pt x="0" y="103"/>
                    <a:pt x="46" y="121"/>
                    <a:pt x="108" y="121"/>
                  </a:cubicBezTo>
                  <a:cubicBezTo>
                    <a:pt x="170" y="121"/>
                    <a:pt x="216" y="103"/>
                    <a:pt x="216" y="80"/>
                  </a:cubicBezTo>
                  <a:cubicBezTo>
                    <a:pt x="216" y="79"/>
                    <a:pt x="216" y="79"/>
                    <a:pt x="216" y="79"/>
                  </a:cubicBezTo>
                  <a:cubicBezTo>
                    <a:pt x="216" y="78"/>
                    <a:pt x="216" y="78"/>
                    <a:pt x="216" y="78"/>
                  </a:cubicBezTo>
                  <a:lnTo>
                    <a:pt x="216" y="44"/>
                  </a:lnTo>
                  <a:close/>
                  <a:moveTo>
                    <a:pt x="208" y="79"/>
                  </a:moveTo>
                  <a:cubicBezTo>
                    <a:pt x="208" y="79"/>
                    <a:pt x="208" y="80"/>
                    <a:pt x="208" y="80"/>
                  </a:cubicBezTo>
                  <a:cubicBezTo>
                    <a:pt x="208" y="95"/>
                    <a:pt x="167" y="113"/>
                    <a:pt x="108" y="113"/>
                  </a:cubicBezTo>
                  <a:cubicBezTo>
                    <a:pt x="49" y="113"/>
                    <a:pt x="8" y="95"/>
                    <a:pt x="8" y="80"/>
                  </a:cubicBezTo>
                  <a:cubicBezTo>
                    <a:pt x="8" y="80"/>
                    <a:pt x="8" y="79"/>
                    <a:pt x="8" y="79"/>
                  </a:cubicBezTo>
                  <a:cubicBezTo>
                    <a:pt x="8" y="44"/>
                    <a:pt x="8" y="44"/>
                    <a:pt x="8" y="44"/>
                  </a:cubicBezTo>
                  <a:cubicBezTo>
                    <a:pt x="8" y="41"/>
                    <a:pt x="10" y="40"/>
                    <a:pt x="13" y="40"/>
                  </a:cubicBezTo>
                  <a:cubicBezTo>
                    <a:pt x="203" y="40"/>
                    <a:pt x="203" y="40"/>
                    <a:pt x="203" y="40"/>
                  </a:cubicBezTo>
                  <a:cubicBezTo>
                    <a:pt x="206" y="40"/>
                    <a:pt x="208" y="41"/>
                    <a:pt x="208" y="44"/>
                  </a:cubicBezTo>
                  <a:cubicBezTo>
                    <a:pt x="208" y="78"/>
                    <a:pt x="208" y="78"/>
                    <a:pt x="208" y="78"/>
                  </a:cubicBezTo>
                  <a:cubicBezTo>
                    <a:pt x="208" y="79"/>
                    <a:pt x="208" y="79"/>
                    <a:pt x="208" y="79"/>
                  </a:cubicBezTo>
                  <a:close/>
                  <a:moveTo>
                    <a:pt x="212" y="108"/>
                  </a:moveTo>
                  <a:cubicBezTo>
                    <a:pt x="210" y="108"/>
                    <a:pt x="208" y="110"/>
                    <a:pt x="208" y="112"/>
                  </a:cubicBezTo>
                  <a:cubicBezTo>
                    <a:pt x="208" y="196"/>
                    <a:pt x="208" y="196"/>
                    <a:pt x="208" y="196"/>
                  </a:cubicBezTo>
                  <a:cubicBezTo>
                    <a:pt x="8" y="196"/>
                    <a:pt x="8" y="196"/>
                    <a:pt x="8" y="196"/>
                  </a:cubicBezTo>
                  <a:cubicBezTo>
                    <a:pt x="8" y="112"/>
                    <a:pt x="8" y="112"/>
                    <a:pt x="8" y="112"/>
                  </a:cubicBezTo>
                  <a:cubicBezTo>
                    <a:pt x="8" y="110"/>
                    <a:pt x="6" y="108"/>
                    <a:pt x="4" y="108"/>
                  </a:cubicBezTo>
                  <a:cubicBezTo>
                    <a:pt x="2" y="108"/>
                    <a:pt x="0" y="110"/>
                    <a:pt x="0" y="112"/>
                  </a:cubicBezTo>
                  <a:cubicBezTo>
                    <a:pt x="0" y="204"/>
                    <a:pt x="0" y="204"/>
                    <a:pt x="0" y="204"/>
                  </a:cubicBezTo>
                  <a:cubicBezTo>
                    <a:pt x="216" y="204"/>
                    <a:pt x="216" y="204"/>
                    <a:pt x="216" y="204"/>
                  </a:cubicBezTo>
                  <a:cubicBezTo>
                    <a:pt x="216" y="112"/>
                    <a:pt x="216" y="112"/>
                    <a:pt x="216" y="112"/>
                  </a:cubicBezTo>
                  <a:cubicBezTo>
                    <a:pt x="216" y="110"/>
                    <a:pt x="214" y="108"/>
                    <a:pt x="212" y="108"/>
                  </a:cubicBezTo>
                  <a:close/>
                  <a:moveTo>
                    <a:pt x="128" y="140"/>
                  </a:moveTo>
                  <a:cubicBezTo>
                    <a:pt x="130" y="140"/>
                    <a:pt x="132" y="138"/>
                    <a:pt x="132" y="136"/>
                  </a:cubicBezTo>
                  <a:cubicBezTo>
                    <a:pt x="132" y="134"/>
                    <a:pt x="130" y="132"/>
                    <a:pt x="128" y="132"/>
                  </a:cubicBezTo>
                  <a:cubicBezTo>
                    <a:pt x="88" y="132"/>
                    <a:pt x="88" y="132"/>
                    <a:pt x="88" y="132"/>
                  </a:cubicBezTo>
                  <a:cubicBezTo>
                    <a:pt x="86" y="132"/>
                    <a:pt x="84" y="134"/>
                    <a:pt x="84" y="136"/>
                  </a:cubicBezTo>
                  <a:cubicBezTo>
                    <a:pt x="84" y="138"/>
                    <a:pt x="86" y="140"/>
                    <a:pt x="88" y="140"/>
                  </a:cubicBezTo>
                  <a:lnTo>
                    <a:pt x="128" y="140"/>
                  </a:lnTo>
                  <a:close/>
                  <a:moveTo>
                    <a:pt x="64" y="28"/>
                  </a:moveTo>
                  <a:cubicBezTo>
                    <a:pt x="66" y="28"/>
                    <a:pt x="68" y="26"/>
                    <a:pt x="68" y="24"/>
                  </a:cubicBezTo>
                  <a:cubicBezTo>
                    <a:pt x="68" y="12"/>
                    <a:pt x="68" y="12"/>
                    <a:pt x="68" y="12"/>
                  </a:cubicBezTo>
                  <a:cubicBezTo>
                    <a:pt x="68" y="10"/>
                    <a:pt x="70" y="8"/>
                    <a:pt x="71" y="8"/>
                  </a:cubicBezTo>
                  <a:cubicBezTo>
                    <a:pt x="141" y="8"/>
                    <a:pt x="141" y="8"/>
                    <a:pt x="141" y="8"/>
                  </a:cubicBezTo>
                  <a:cubicBezTo>
                    <a:pt x="142" y="8"/>
                    <a:pt x="144" y="10"/>
                    <a:pt x="144" y="12"/>
                  </a:cubicBezTo>
                  <a:cubicBezTo>
                    <a:pt x="144" y="24"/>
                    <a:pt x="144" y="24"/>
                    <a:pt x="144" y="24"/>
                  </a:cubicBezTo>
                  <a:cubicBezTo>
                    <a:pt x="144" y="26"/>
                    <a:pt x="146" y="28"/>
                    <a:pt x="148" y="28"/>
                  </a:cubicBezTo>
                  <a:cubicBezTo>
                    <a:pt x="150" y="28"/>
                    <a:pt x="152" y="26"/>
                    <a:pt x="152" y="24"/>
                  </a:cubicBezTo>
                  <a:cubicBezTo>
                    <a:pt x="152" y="12"/>
                    <a:pt x="152" y="12"/>
                    <a:pt x="152" y="12"/>
                  </a:cubicBezTo>
                  <a:cubicBezTo>
                    <a:pt x="152" y="6"/>
                    <a:pt x="147" y="0"/>
                    <a:pt x="141" y="0"/>
                  </a:cubicBezTo>
                  <a:cubicBezTo>
                    <a:pt x="71" y="0"/>
                    <a:pt x="71" y="0"/>
                    <a:pt x="71" y="0"/>
                  </a:cubicBezTo>
                  <a:cubicBezTo>
                    <a:pt x="65" y="0"/>
                    <a:pt x="60" y="6"/>
                    <a:pt x="60" y="12"/>
                  </a:cubicBezTo>
                  <a:cubicBezTo>
                    <a:pt x="60" y="24"/>
                    <a:pt x="60" y="24"/>
                    <a:pt x="60" y="24"/>
                  </a:cubicBezTo>
                  <a:cubicBezTo>
                    <a:pt x="60" y="26"/>
                    <a:pt x="62" y="28"/>
                    <a:pt x="64" y="28"/>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6"/>
            <p:cNvSpPr/>
            <p:nvPr/>
          </p:nvSpPr>
          <p:spPr>
            <a:xfrm>
              <a:off x="7252932" y="2927040"/>
              <a:ext cx="2905572" cy="1095121"/>
            </a:xfrm>
            <a:custGeom>
              <a:avLst/>
              <a:gdLst>
                <a:gd name="connsiteX0" fmla="*/ 229568 w 3287659"/>
                <a:gd name="connsiteY0" fmla="*/ 1090851 h 1193326"/>
                <a:gd name="connsiteX1" fmla="*/ 3125168 w 3287659"/>
                <a:gd name="connsiteY1" fmla="*/ 1060371 h 1193326"/>
                <a:gd name="connsiteX2" fmla="*/ 2759408 w 3287659"/>
                <a:gd name="connsiteY2" fmla="*/ 16431 h 1193326"/>
                <a:gd name="connsiteX3" fmla="*/ 1395428 w 3287659"/>
                <a:gd name="connsiteY3" fmla="*/ 397431 h 1193326"/>
                <a:gd name="connsiteX4" fmla="*/ 481028 w 3287659"/>
                <a:gd name="connsiteY4" fmla="*/ 69771 h 1193326"/>
                <a:gd name="connsiteX5" fmla="*/ 214328 w 3287659"/>
                <a:gd name="connsiteY5" fmla="*/ 252651 h 1193326"/>
                <a:gd name="connsiteX6" fmla="*/ 229568 w 3287659"/>
                <a:gd name="connsiteY6" fmla="*/ 1090851 h 1193326"/>
                <a:gd name="connsiteX0-1" fmla="*/ 229568 w 3287659"/>
                <a:gd name="connsiteY0-2" fmla="*/ 1090851 h 1193326"/>
                <a:gd name="connsiteX1-3" fmla="*/ 3125168 w 3287659"/>
                <a:gd name="connsiteY1-4" fmla="*/ 1060371 h 1193326"/>
                <a:gd name="connsiteX2-5" fmla="*/ 2759408 w 3287659"/>
                <a:gd name="connsiteY2-6" fmla="*/ 16431 h 1193326"/>
                <a:gd name="connsiteX3-7" fmla="*/ 1395428 w 3287659"/>
                <a:gd name="connsiteY3-8" fmla="*/ 397431 h 1193326"/>
                <a:gd name="connsiteX4-9" fmla="*/ 481028 w 3287659"/>
                <a:gd name="connsiteY4-10" fmla="*/ 69771 h 1193326"/>
                <a:gd name="connsiteX5-11" fmla="*/ 214328 w 3287659"/>
                <a:gd name="connsiteY5-12" fmla="*/ 252651 h 1193326"/>
                <a:gd name="connsiteX6-13" fmla="*/ 229568 w 3287659"/>
                <a:gd name="connsiteY6-14" fmla="*/ 1090851 h 1193326"/>
                <a:gd name="connsiteX0-15" fmla="*/ 236679 w 3294770"/>
                <a:gd name="connsiteY0-16" fmla="*/ 1090851 h 1135554"/>
                <a:gd name="connsiteX1-17" fmla="*/ 3132279 w 3294770"/>
                <a:gd name="connsiteY1-18" fmla="*/ 1060371 h 1135554"/>
                <a:gd name="connsiteX2-19" fmla="*/ 2766519 w 3294770"/>
                <a:gd name="connsiteY2-20" fmla="*/ 16431 h 1135554"/>
                <a:gd name="connsiteX3-21" fmla="*/ 1402539 w 3294770"/>
                <a:gd name="connsiteY3-22" fmla="*/ 397431 h 1135554"/>
                <a:gd name="connsiteX4-23" fmla="*/ 488139 w 3294770"/>
                <a:gd name="connsiteY4-24" fmla="*/ 69771 h 1135554"/>
                <a:gd name="connsiteX5-25" fmla="*/ 221439 w 3294770"/>
                <a:gd name="connsiteY5-26" fmla="*/ 252651 h 1135554"/>
                <a:gd name="connsiteX6-27" fmla="*/ 236679 w 3294770"/>
                <a:gd name="connsiteY6-28" fmla="*/ 1090851 h 1135554"/>
                <a:gd name="connsiteX0-29" fmla="*/ 273898 w 3331989"/>
                <a:gd name="connsiteY0-30" fmla="*/ 1090851 h 1135554"/>
                <a:gd name="connsiteX1-31" fmla="*/ 3169498 w 3331989"/>
                <a:gd name="connsiteY1-32" fmla="*/ 1060371 h 1135554"/>
                <a:gd name="connsiteX2-33" fmla="*/ 2803738 w 3331989"/>
                <a:gd name="connsiteY2-34" fmla="*/ 16431 h 1135554"/>
                <a:gd name="connsiteX3-35" fmla="*/ 1439758 w 3331989"/>
                <a:gd name="connsiteY3-36" fmla="*/ 397431 h 1135554"/>
                <a:gd name="connsiteX4-37" fmla="*/ 525358 w 3331989"/>
                <a:gd name="connsiteY4-38" fmla="*/ 69771 h 1135554"/>
                <a:gd name="connsiteX5-39" fmla="*/ 258658 w 3331989"/>
                <a:gd name="connsiteY5-40" fmla="*/ 252651 h 1135554"/>
                <a:gd name="connsiteX6-41" fmla="*/ 273898 w 3331989"/>
                <a:gd name="connsiteY6-42" fmla="*/ 1090851 h 1135554"/>
                <a:gd name="connsiteX0-43" fmla="*/ 273898 w 3331989"/>
                <a:gd name="connsiteY0-44" fmla="*/ 1090851 h 1135554"/>
                <a:gd name="connsiteX1-45" fmla="*/ 3169498 w 3331989"/>
                <a:gd name="connsiteY1-46" fmla="*/ 1060371 h 1135554"/>
                <a:gd name="connsiteX2-47" fmla="*/ 2803738 w 3331989"/>
                <a:gd name="connsiteY2-48" fmla="*/ 16431 h 1135554"/>
                <a:gd name="connsiteX3-49" fmla="*/ 1439758 w 3331989"/>
                <a:gd name="connsiteY3-50" fmla="*/ 397431 h 1135554"/>
                <a:gd name="connsiteX4-51" fmla="*/ 525358 w 3331989"/>
                <a:gd name="connsiteY4-52" fmla="*/ 69771 h 1135554"/>
                <a:gd name="connsiteX5-53" fmla="*/ 258658 w 3331989"/>
                <a:gd name="connsiteY5-54" fmla="*/ 252651 h 1135554"/>
                <a:gd name="connsiteX6-55" fmla="*/ 273898 w 3331989"/>
                <a:gd name="connsiteY6-56" fmla="*/ 1090851 h 1135554"/>
                <a:gd name="connsiteX0-57" fmla="*/ 29784 w 3087875"/>
                <a:gd name="connsiteY0-58" fmla="*/ 1090851 h 1135554"/>
                <a:gd name="connsiteX1-59" fmla="*/ 2925384 w 3087875"/>
                <a:gd name="connsiteY1-60" fmla="*/ 1060371 h 1135554"/>
                <a:gd name="connsiteX2-61" fmla="*/ 2559624 w 3087875"/>
                <a:gd name="connsiteY2-62" fmla="*/ 16431 h 1135554"/>
                <a:gd name="connsiteX3-63" fmla="*/ 1195644 w 3087875"/>
                <a:gd name="connsiteY3-64" fmla="*/ 397431 h 1135554"/>
                <a:gd name="connsiteX4-65" fmla="*/ 281244 w 3087875"/>
                <a:gd name="connsiteY4-66" fmla="*/ 69771 h 1135554"/>
                <a:gd name="connsiteX5-67" fmla="*/ 14544 w 3087875"/>
                <a:gd name="connsiteY5-68" fmla="*/ 252651 h 1135554"/>
                <a:gd name="connsiteX6-69" fmla="*/ 29784 w 3087875"/>
                <a:gd name="connsiteY6-70" fmla="*/ 1090851 h 1135554"/>
                <a:gd name="connsiteX0-71" fmla="*/ 29784 w 3087875"/>
                <a:gd name="connsiteY0-72" fmla="*/ 1090851 h 1150324"/>
                <a:gd name="connsiteX1-73" fmla="*/ 2925384 w 3087875"/>
                <a:gd name="connsiteY1-74" fmla="*/ 1060371 h 1150324"/>
                <a:gd name="connsiteX2-75" fmla="*/ 2559624 w 3087875"/>
                <a:gd name="connsiteY2-76" fmla="*/ 16431 h 1150324"/>
                <a:gd name="connsiteX3-77" fmla="*/ 1195644 w 3087875"/>
                <a:gd name="connsiteY3-78" fmla="*/ 397431 h 1150324"/>
                <a:gd name="connsiteX4-79" fmla="*/ 281244 w 3087875"/>
                <a:gd name="connsiteY4-80" fmla="*/ 69771 h 1150324"/>
                <a:gd name="connsiteX5-81" fmla="*/ 14544 w 3087875"/>
                <a:gd name="connsiteY5-82" fmla="*/ 252651 h 1150324"/>
                <a:gd name="connsiteX6-83" fmla="*/ 29784 w 3087875"/>
                <a:gd name="connsiteY6-84" fmla="*/ 1090851 h 1150324"/>
                <a:gd name="connsiteX0-85" fmla="*/ 29784 w 3087875"/>
                <a:gd name="connsiteY0-86" fmla="*/ 1090851 h 1150324"/>
                <a:gd name="connsiteX1-87" fmla="*/ 2925384 w 3087875"/>
                <a:gd name="connsiteY1-88" fmla="*/ 1060371 h 1150324"/>
                <a:gd name="connsiteX2-89" fmla="*/ 2559624 w 3087875"/>
                <a:gd name="connsiteY2-90" fmla="*/ 16431 h 1150324"/>
                <a:gd name="connsiteX3-91" fmla="*/ 1195644 w 3087875"/>
                <a:gd name="connsiteY3-92" fmla="*/ 397431 h 1150324"/>
                <a:gd name="connsiteX4-93" fmla="*/ 281244 w 3087875"/>
                <a:gd name="connsiteY4-94" fmla="*/ 69771 h 1150324"/>
                <a:gd name="connsiteX5-95" fmla="*/ 14544 w 3087875"/>
                <a:gd name="connsiteY5-96" fmla="*/ 252651 h 1150324"/>
                <a:gd name="connsiteX6-97" fmla="*/ 29784 w 3087875"/>
                <a:gd name="connsiteY6-98" fmla="*/ 1090851 h 1150324"/>
                <a:gd name="connsiteX0-99" fmla="*/ 29784 w 3087875"/>
                <a:gd name="connsiteY0-100" fmla="*/ 1090851 h 1090851"/>
                <a:gd name="connsiteX1-101" fmla="*/ 2925384 w 3087875"/>
                <a:gd name="connsiteY1-102" fmla="*/ 1060371 h 1090851"/>
                <a:gd name="connsiteX2-103" fmla="*/ 2559624 w 3087875"/>
                <a:gd name="connsiteY2-104" fmla="*/ 16431 h 1090851"/>
                <a:gd name="connsiteX3-105" fmla="*/ 1195644 w 3087875"/>
                <a:gd name="connsiteY3-106" fmla="*/ 397431 h 1090851"/>
                <a:gd name="connsiteX4-107" fmla="*/ 281244 w 3087875"/>
                <a:gd name="connsiteY4-108" fmla="*/ 69771 h 1090851"/>
                <a:gd name="connsiteX5-109" fmla="*/ 14544 w 3087875"/>
                <a:gd name="connsiteY5-110" fmla="*/ 252651 h 1090851"/>
                <a:gd name="connsiteX6-111" fmla="*/ 29784 w 3087875"/>
                <a:gd name="connsiteY6-112" fmla="*/ 1090851 h 1090851"/>
                <a:gd name="connsiteX0-113" fmla="*/ 29784 w 3116085"/>
                <a:gd name="connsiteY0-114" fmla="*/ 1092855 h 1110000"/>
                <a:gd name="connsiteX1-115" fmla="*/ 2958721 w 3116085"/>
                <a:gd name="connsiteY1-116" fmla="*/ 1110000 h 1110000"/>
                <a:gd name="connsiteX2-117" fmla="*/ 2559624 w 3116085"/>
                <a:gd name="connsiteY2-118" fmla="*/ 18435 h 1110000"/>
                <a:gd name="connsiteX3-119" fmla="*/ 1195644 w 3116085"/>
                <a:gd name="connsiteY3-120" fmla="*/ 399435 h 1110000"/>
                <a:gd name="connsiteX4-121" fmla="*/ 281244 w 3116085"/>
                <a:gd name="connsiteY4-122" fmla="*/ 71775 h 1110000"/>
                <a:gd name="connsiteX5-123" fmla="*/ 14544 w 3116085"/>
                <a:gd name="connsiteY5-124" fmla="*/ 254655 h 1110000"/>
                <a:gd name="connsiteX6-125" fmla="*/ 29784 w 3116085"/>
                <a:gd name="connsiteY6-126" fmla="*/ 1092855 h 1110000"/>
                <a:gd name="connsiteX0-127" fmla="*/ 29784 w 2959052"/>
                <a:gd name="connsiteY0-128" fmla="*/ 1092855 h 1110000"/>
                <a:gd name="connsiteX1-129" fmla="*/ 2958721 w 2959052"/>
                <a:gd name="connsiteY1-130" fmla="*/ 1110000 h 1110000"/>
                <a:gd name="connsiteX2-131" fmla="*/ 2559624 w 2959052"/>
                <a:gd name="connsiteY2-132" fmla="*/ 18435 h 1110000"/>
                <a:gd name="connsiteX3-133" fmla="*/ 1195644 w 2959052"/>
                <a:gd name="connsiteY3-134" fmla="*/ 399435 h 1110000"/>
                <a:gd name="connsiteX4-135" fmla="*/ 281244 w 2959052"/>
                <a:gd name="connsiteY4-136" fmla="*/ 71775 h 1110000"/>
                <a:gd name="connsiteX5-137" fmla="*/ 14544 w 2959052"/>
                <a:gd name="connsiteY5-138" fmla="*/ 254655 h 1110000"/>
                <a:gd name="connsiteX6-139" fmla="*/ 29784 w 2959052"/>
                <a:gd name="connsiteY6-140" fmla="*/ 1092855 h 1110000"/>
                <a:gd name="connsiteX0-141" fmla="*/ 29784 w 2902106"/>
                <a:gd name="connsiteY0-142" fmla="*/ 1089493 h 1089493"/>
                <a:gd name="connsiteX1-143" fmla="*/ 2901571 w 2902106"/>
                <a:gd name="connsiteY1-144" fmla="*/ 1025675 h 1089493"/>
                <a:gd name="connsiteX2-145" fmla="*/ 2559624 w 2902106"/>
                <a:gd name="connsiteY2-146" fmla="*/ 15073 h 1089493"/>
                <a:gd name="connsiteX3-147" fmla="*/ 1195644 w 2902106"/>
                <a:gd name="connsiteY3-148" fmla="*/ 396073 h 1089493"/>
                <a:gd name="connsiteX4-149" fmla="*/ 281244 w 2902106"/>
                <a:gd name="connsiteY4-150" fmla="*/ 68413 h 1089493"/>
                <a:gd name="connsiteX5-151" fmla="*/ 14544 w 2902106"/>
                <a:gd name="connsiteY5-152" fmla="*/ 251293 h 1089493"/>
                <a:gd name="connsiteX6-153" fmla="*/ 29784 w 2902106"/>
                <a:gd name="connsiteY6-154" fmla="*/ 1089493 h 1089493"/>
                <a:gd name="connsiteX0-155" fmla="*/ 29784 w 2944801"/>
                <a:gd name="connsiteY0-156" fmla="*/ 1092246 h 1095103"/>
                <a:gd name="connsiteX1-157" fmla="*/ 2944434 w 2944801"/>
                <a:gd name="connsiteY1-158" fmla="*/ 1095103 h 1095103"/>
                <a:gd name="connsiteX2-159" fmla="*/ 2559624 w 2944801"/>
                <a:gd name="connsiteY2-160" fmla="*/ 17826 h 1095103"/>
                <a:gd name="connsiteX3-161" fmla="*/ 1195644 w 2944801"/>
                <a:gd name="connsiteY3-162" fmla="*/ 398826 h 1095103"/>
                <a:gd name="connsiteX4-163" fmla="*/ 281244 w 2944801"/>
                <a:gd name="connsiteY4-164" fmla="*/ 71166 h 1095103"/>
                <a:gd name="connsiteX5-165" fmla="*/ 14544 w 2944801"/>
                <a:gd name="connsiteY5-166" fmla="*/ 254046 h 1095103"/>
                <a:gd name="connsiteX6-167" fmla="*/ 29784 w 2944801"/>
                <a:gd name="connsiteY6-168" fmla="*/ 1092246 h 1095103"/>
                <a:gd name="connsiteX0-169" fmla="*/ 29784 w 3062484"/>
                <a:gd name="connsiteY0-170" fmla="*/ 1027968 h 1030825"/>
                <a:gd name="connsiteX1-171" fmla="*/ 2944434 w 3062484"/>
                <a:gd name="connsiteY1-172" fmla="*/ 1030825 h 1030825"/>
                <a:gd name="connsiteX2-173" fmla="*/ 2926336 w 3062484"/>
                <a:gd name="connsiteY2-174" fmla="*/ 44035 h 1030825"/>
                <a:gd name="connsiteX3-175" fmla="*/ 1195644 w 3062484"/>
                <a:gd name="connsiteY3-176" fmla="*/ 334548 h 1030825"/>
                <a:gd name="connsiteX4-177" fmla="*/ 281244 w 3062484"/>
                <a:gd name="connsiteY4-178" fmla="*/ 6888 h 1030825"/>
                <a:gd name="connsiteX5-179" fmla="*/ 14544 w 3062484"/>
                <a:gd name="connsiteY5-180" fmla="*/ 189768 h 1030825"/>
                <a:gd name="connsiteX6-181" fmla="*/ 29784 w 3062484"/>
                <a:gd name="connsiteY6-182" fmla="*/ 1027968 h 1030825"/>
                <a:gd name="connsiteX0-183" fmla="*/ 29784 w 2946260"/>
                <a:gd name="connsiteY0-184" fmla="*/ 1027968 h 1030825"/>
                <a:gd name="connsiteX1-185" fmla="*/ 2944434 w 2946260"/>
                <a:gd name="connsiteY1-186" fmla="*/ 1030825 h 1030825"/>
                <a:gd name="connsiteX2-187" fmla="*/ 2926336 w 2946260"/>
                <a:gd name="connsiteY2-188" fmla="*/ 44035 h 1030825"/>
                <a:gd name="connsiteX3-189" fmla="*/ 1195644 w 2946260"/>
                <a:gd name="connsiteY3-190" fmla="*/ 334548 h 1030825"/>
                <a:gd name="connsiteX4-191" fmla="*/ 281244 w 2946260"/>
                <a:gd name="connsiteY4-192" fmla="*/ 6888 h 1030825"/>
                <a:gd name="connsiteX5-193" fmla="*/ 14544 w 2946260"/>
                <a:gd name="connsiteY5-194" fmla="*/ 189768 h 1030825"/>
                <a:gd name="connsiteX6-195" fmla="*/ 29784 w 2946260"/>
                <a:gd name="connsiteY6-196" fmla="*/ 1027968 h 1030825"/>
                <a:gd name="connsiteX0-197" fmla="*/ 29784 w 2947513"/>
                <a:gd name="connsiteY0-198" fmla="*/ 1027968 h 1030825"/>
                <a:gd name="connsiteX1-199" fmla="*/ 2944434 w 2947513"/>
                <a:gd name="connsiteY1-200" fmla="*/ 1030825 h 1030825"/>
                <a:gd name="connsiteX2-201" fmla="*/ 2935861 w 2947513"/>
                <a:gd name="connsiteY2-202" fmla="*/ 39272 h 1030825"/>
                <a:gd name="connsiteX3-203" fmla="*/ 1195644 w 2947513"/>
                <a:gd name="connsiteY3-204" fmla="*/ 334548 h 1030825"/>
                <a:gd name="connsiteX4-205" fmla="*/ 281244 w 2947513"/>
                <a:gd name="connsiteY4-206" fmla="*/ 6888 h 1030825"/>
                <a:gd name="connsiteX5-207" fmla="*/ 14544 w 2947513"/>
                <a:gd name="connsiteY5-208" fmla="*/ 189768 h 1030825"/>
                <a:gd name="connsiteX6-209" fmla="*/ 29784 w 2947513"/>
                <a:gd name="connsiteY6-210" fmla="*/ 1027968 h 1030825"/>
                <a:gd name="connsiteX0-211" fmla="*/ 29784 w 2947513"/>
                <a:gd name="connsiteY0-212" fmla="*/ 1027968 h 1030825"/>
                <a:gd name="connsiteX1-213" fmla="*/ 2944434 w 2947513"/>
                <a:gd name="connsiteY1-214" fmla="*/ 1030825 h 1030825"/>
                <a:gd name="connsiteX2-215" fmla="*/ 2935861 w 2947513"/>
                <a:gd name="connsiteY2-216" fmla="*/ 39272 h 1030825"/>
                <a:gd name="connsiteX3-217" fmla="*/ 1195644 w 2947513"/>
                <a:gd name="connsiteY3-218" fmla="*/ 334548 h 1030825"/>
                <a:gd name="connsiteX4-219" fmla="*/ 281244 w 2947513"/>
                <a:gd name="connsiteY4-220" fmla="*/ 6888 h 1030825"/>
                <a:gd name="connsiteX5-221" fmla="*/ 14544 w 2947513"/>
                <a:gd name="connsiteY5-222" fmla="*/ 189768 h 1030825"/>
                <a:gd name="connsiteX6-223" fmla="*/ 29784 w 2947513"/>
                <a:gd name="connsiteY6-224" fmla="*/ 1027968 h 1030825"/>
                <a:gd name="connsiteX0-225" fmla="*/ 29784 w 2944434"/>
                <a:gd name="connsiteY0-226" fmla="*/ 1027968 h 1030825"/>
                <a:gd name="connsiteX1-227" fmla="*/ 2944434 w 2944434"/>
                <a:gd name="connsiteY1-228" fmla="*/ 1030825 h 1030825"/>
                <a:gd name="connsiteX2-229" fmla="*/ 2935861 w 2944434"/>
                <a:gd name="connsiteY2-230" fmla="*/ 39272 h 1030825"/>
                <a:gd name="connsiteX3-231" fmla="*/ 1195644 w 2944434"/>
                <a:gd name="connsiteY3-232" fmla="*/ 334548 h 1030825"/>
                <a:gd name="connsiteX4-233" fmla="*/ 281244 w 2944434"/>
                <a:gd name="connsiteY4-234" fmla="*/ 6888 h 1030825"/>
                <a:gd name="connsiteX5-235" fmla="*/ 14544 w 2944434"/>
                <a:gd name="connsiteY5-236" fmla="*/ 189768 h 1030825"/>
                <a:gd name="connsiteX6-237" fmla="*/ 29784 w 2944434"/>
                <a:gd name="connsiteY6-238" fmla="*/ 1027968 h 1030825"/>
                <a:gd name="connsiteX0-239" fmla="*/ 29784 w 2944434"/>
                <a:gd name="connsiteY0-240" fmla="*/ 1027968 h 1030825"/>
                <a:gd name="connsiteX1-241" fmla="*/ 2944434 w 2944434"/>
                <a:gd name="connsiteY1-242" fmla="*/ 1030825 h 1030825"/>
                <a:gd name="connsiteX2-243" fmla="*/ 2935861 w 2944434"/>
                <a:gd name="connsiteY2-244" fmla="*/ 39272 h 1030825"/>
                <a:gd name="connsiteX3-245" fmla="*/ 1195644 w 2944434"/>
                <a:gd name="connsiteY3-246" fmla="*/ 334548 h 1030825"/>
                <a:gd name="connsiteX4-247" fmla="*/ 281244 w 2944434"/>
                <a:gd name="connsiteY4-248" fmla="*/ 6888 h 1030825"/>
                <a:gd name="connsiteX5-249" fmla="*/ 14544 w 2944434"/>
                <a:gd name="connsiteY5-250" fmla="*/ 189768 h 1030825"/>
                <a:gd name="connsiteX6-251" fmla="*/ 29784 w 2944434"/>
                <a:gd name="connsiteY6-252" fmla="*/ 1027968 h 1030825"/>
                <a:gd name="connsiteX0-253" fmla="*/ 2269 w 2916919"/>
                <a:gd name="connsiteY0-254" fmla="*/ 1027968 h 1030825"/>
                <a:gd name="connsiteX1-255" fmla="*/ 2916919 w 2916919"/>
                <a:gd name="connsiteY1-256" fmla="*/ 1030825 h 1030825"/>
                <a:gd name="connsiteX2-257" fmla="*/ 2908346 w 2916919"/>
                <a:gd name="connsiteY2-258" fmla="*/ 39272 h 1030825"/>
                <a:gd name="connsiteX3-259" fmla="*/ 1168129 w 2916919"/>
                <a:gd name="connsiteY3-260" fmla="*/ 334548 h 1030825"/>
                <a:gd name="connsiteX4-261" fmla="*/ 253729 w 2916919"/>
                <a:gd name="connsiteY4-262" fmla="*/ 6888 h 1030825"/>
                <a:gd name="connsiteX5-263" fmla="*/ 25129 w 2916919"/>
                <a:gd name="connsiteY5-264" fmla="*/ 189768 h 1030825"/>
                <a:gd name="connsiteX6-265" fmla="*/ 2269 w 2916919"/>
                <a:gd name="connsiteY6-266" fmla="*/ 1027968 h 1030825"/>
                <a:gd name="connsiteX0-267" fmla="*/ 0 w 2914650"/>
                <a:gd name="connsiteY0-268" fmla="*/ 1027968 h 1030825"/>
                <a:gd name="connsiteX1-269" fmla="*/ 2914650 w 2914650"/>
                <a:gd name="connsiteY1-270" fmla="*/ 1030825 h 1030825"/>
                <a:gd name="connsiteX2-271" fmla="*/ 2906077 w 2914650"/>
                <a:gd name="connsiteY2-272" fmla="*/ 39272 h 1030825"/>
                <a:gd name="connsiteX3-273" fmla="*/ 1165860 w 2914650"/>
                <a:gd name="connsiteY3-274" fmla="*/ 334548 h 1030825"/>
                <a:gd name="connsiteX4-275" fmla="*/ 251460 w 2914650"/>
                <a:gd name="connsiteY4-276" fmla="*/ 6888 h 1030825"/>
                <a:gd name="connsiteX5-277" fmla="*/ 22860 w 2914650"/>
                <a:gd name="connsiteY5-278" fmla="*/ 189768 h 1030825"/>
                <a:gd name="connsiteX6-279" fmla="*/ 0 w 2914650"/>
                <a:gd name="connsiteY6-280" fmla="*/ 1027968 h 1030825"/>
                <a:gd name="connsiteX0-281" fmla="*/ 0 w 2914650"/>
                <a:gd name="connsiteY0-282" fmla="*/ 1027968 h 1030825"/>
                <a:gd name="connsiteX1-283" fmla="*/ 2914650 w 2914650"/>
                <a:gd name="connsiteY1-284" fmla="*/ 1030825 h 1030825"/>
                <a:gd name="connsiteX2-285" fmla="*/ 2906077 w 2914650"/>
                <a:gd name="connsiteY2-286" fmla="*/ 39272 h 1030825"/>
                <a:gd name="connsiteX3-287" fmla="*/ 1165860 w 2914650"/>
                <a:gd name="connsiteY3-288" fmla="*/ 334548 h 1030825"/>
                <a:gd name="connsiteX4-289" fmla="*/ 251460 w 2914650"/>
                <a:gd name="connsiteY4-290" fmla="*/ 6888 h 1030825"/>
                <a:gd name="connsiteX5-291" fmla="*/ 3810 w 2914650"/>
                <a:gd name="connsiteY5-292" fmla="*/ 189768 h 1030825"/>
                <a:gd name="connsiteX6-293" fmla="*/ 0 w 2914650"/>
                <a:gd name="connsiteY6-294" fmla="*/ 1027968 h 1030825"/>
                <a:gd name="connsiteX0-295" fmla="*/ 21918 w 2911168"/>
                <a:gd name="connsiteY0-296" fmla="*/ 1027968 h 1030825"/>
                <a:gd name="connsiteX1-297" fmla="*/ 2911168 w 2911168"/>
                <a:gd name="connsiteY1-298" fmla="*/ 1030825 h 1030825"/>
                <a:gd name="connsiteX2-299" fmla="*/ 2902595 w 2911168"/>
                <a:gd name="connsiteY2-300" fmla="*/ 39272 h 1030825"/>
                <a:gd name="connsiteX3-301" fmla="*/ 1162378 w 2911168"/>
                <a:gd name="connsiteY3-302" fmla="*/ 334548 h 1030825"/>
                <a:gd name="connsiteX4-303" fmla="*/ 247978 w 2911168"/>
                <a:gd name="connsiteY4-304" fmla="*/ 6888 h 1030825"/>
                <a:gd name="connsiteX5-305" fmla="*/ 328 w 2911168"/>
                <a:gd name="connsiteY5-306" fmla="*/ 189768 h 1030825"/>
                <a:gd name="connsiteX6-307" fmla="*/ 21918 w 2911168"/>
                <a:gd name="connsiteY6-308" fmla="*/ 1027968 h 1030825"/>
                <a:gd name="connsiteX0-309" fmla="*/ 12524 w 2911299"/>
                <a:gd name="connsiteY0-310" fmla="*/ 1018443 h 1030825"/>
                <a:gd name="connsiteX1-311" fmla="*/ 2911299 w 2911299"/>
                <a:gd name="connsiteY1-312" fmla="*/ 1030825 h 1030825"/>
                <a:gd name="connsiteX2-313" fmla="*/ 2902726 w 2911299"/>
                <a:gd name="connsiteY2-314" fmla="*/ 39272 h 1030825"/>
                <a:gd name="connsiteX3-315" fmla="*/ 1162509 w 2911299"/>
                <a:gd name="connsiteY3-316" fmla="*/ 334548 h 1030825"/>
                <a:gd name="connsiteX4-317" fmla="*/ 248109 w 2911299"/>
                <a:gd name="connsiteY4-318" fmla="*/ 6888 h 1030825"/>
                <a:gd name="connsiteX5-319" fmla="*/ 459 w 2911299"/>
                <a:gd name="connsiteY5-320" fmla="*/ 189768 h 1030825"/>
                <a:gd name="connsiteX6-321" fmla="*/ 12524 w 2911299"/>
                <a:gd name="connsiteY6-322" fmla="*/ 1018443 h 1030825"/>
                <a:gd name="connsiteX0-323" fmla="*/ 12814 w 2911589"/>
                <a:gd name="connsiteY0-324" fmla="*/ 1018443 h 1030825"/>
                <a:gd name="connsiteX1-325" fmla="*/ 2911589 w 2911589"/>
                <a:gd name="connsiteY1-326" fmla="*/ 1030825 h 1030825"/>
                <a:gd name="connsiteX2-327" fmla="*/ 2903016 w 2911589"/>
                <a:gd name="connsiteY2-328" fmla="*/ 39272 h 1030825"/>
                <a:gd name="connsiteX3-329" fmla="*/ 1162799 w 2911589"/>
                <a:gd name="connsiteY3-330" fmla="*/ 334548 h 1030825"/>
                <a:gd name="connsiteX4-331" fmla="*/ 248399 w 2911589"/>
                <a:gd name="connsiteY4-332" fmla="*/ 6888 h 1030825"/>
                <a:gd name="connsiteX5-333" fmla="*/ 749 w 2911589"/>
                <a:gd name="connsiteY5-334" fmla="*/ 189768 h 1030825"/>
                <a:gd name="connsiteX6-335" fmla="*/ 12814 w 2911589"/>
                <a:gd name="connsiteY6-336" fmla="*/ 1018443 h 1030825"/>
                <a:gd name="connsiteX0-337" fmla="*/ 12814 w 2911589"/>
                <a:gd name="connsiteY0-338" fmla="*/ 1000823 h 1013205"/>
                <a:gd name="connsiteX1-339" fmla="*/ 2911589 w 2911589"/>
                <a:gd name="connsiteY1-340" fmla="*/ 1013205 h 1013205"/>
                <a:gd name="connsiteX2-341" fmla="*/ 2903016 w 2911589"/>
                <a:gd name="connsiteY2-342" fmla="*/ 21652 h 1013205"/>
                <a:gd name="connsiteX3-343" fmla="*/ 1162799 w 2911589"/>
                <a:gd name="connsiteY3-344" fmla="*/ 316928 h 1013205"/>
                <a:gd name="connsiteX4-345" fmla="*/ 632574 w 2911589"/>
                <a:gd name="connsiteY4-346" fmla="*/ 167068 h 1013205"/>
                <a:gd name="connsiteX5-347" fmla="*/ 749 w 2911589"/>
                <a:gd name="connsiteY5-348" fmla="*/ 172148 h 1013205"/>
                <a:gd name="connsiteX6-349" fmla="*/ 12814 w 2911589"/>
                <a:gd name="connsiteY6-350" fmla="*/ 1000823 h 1013205"/>
                <a:gd name="connsiteX0-351" fmla="*/ 12814 w 2911589"/>
                <a:gd name="connsiteY0-352" fmla="*/ 1021200 h 1033582"/>
                <a:gd name="connsiteX1-353" fmla="*/ 2911589 w 2911589"/>
                <a:gd name="connsiteY1-354" fmla="*/ 1033582 h 1033582"/>
                <a:gd name="connsiteX2-355" fmla="*/ 2903016 w 2911589"/>
                <a:gd name="connsiteY2-356" fmla="*/ 42029 h 1033582"/>
                <a:gd name="connsiteX3-357" fmla="*/ 1613649 w 2911589"/>
                <a:gd name="connsiteY3-358" fmla="*/ 108705 h 1033582"/>
                <a:gd name="connsiteX4-359" fmla="*/ 632574 w 2911589"/>
                <a:gd name="connsiteY4-360" fmla="*/ 187445 h 1033582"/>
                <a:gd name="connsiteX5-361" fmla="*/ 749 w 2911589"/>
                <a:gd name="connsiteY5-362" fmla="*/ 192525 h 1033582"/>
                <a:gd name="connsiteX6-363" fmla="*/ 12814 w 2911589"/>
                <a:gd name="connsiteY6-364" fmla="*/ 1021200 h 1033582"/>
                <a:gd name="connsiteX0-365" fmla="*/ 12814 w 2911589"/>
                <a:gd name="connsiteY0-366" fmla="*/ 1091428 h 1103810"/>
                <a:gd name="connsiteX1-367" fmla="*/ 2911589 w 2911589"/>
                <a:gd name="connsiteY1-368" fmla="*/ 1103810 h 1103810"/>
                <a:gd name="connsiteX2-369" fmla="*/ 2903016 w 2911589"/>
                <a:gd name="connsiteY2-370" fmla="*/ 112257 h 1103810"/>
                <a:gd name="connsiteX3-371" fmla="*/ 1613649 w 2911589"/>
                <a:gd name="connsiteY3-372" fmla="*/ 178933 h 1103810"/>
                <a:gd name="connsiteX4-373" fmla="*/ 632574 w 2911589"/>
                <a:gd name="connsiteY4-374" fmla="*/ 257673 h 1103810"/>
                <a:gd name="connsiteX5-375" fmla="*/ 749 w 2911589"/>
                <a:gd name="connsiteY5-376" fmla="*/ 262753 h 1103810"/>
                <a:gd name="connsiteX6-377" fmla="*/ 12814 w 2911589"/>
                <a:gd name="connsiteY6-378" fmla="*/ 1091428 h 1103810"/>
                <a:gd name="connsiteX0-379" fmla="*/ 12814 w 2911589"/>
                <a:gd name="connsiteY0-380" fmla="*/ 1091428 h 1103810"/>
                <a:gd name="connsiteX1-381" fmla="*/ 2911589 w 2911589"/>
                <a:gd name="connsiteY1-382" fmla="*/ 1103810 h 1103810"/>
                <a:gd name="connsiteX2-383" fmla="*/ 2903016 w 2911589"/>
                <a:gd name="connsiteY2-384" fmla="*/ 112257 h 1103810"/>
                <a:gd name="connsiteX3-385" fmla="*/ 1613649 w 2911589"/>
                <a:gd name="connsiteY3-386" fmla="*/ 178933 h 1103810"/>
                <a:gd name="connsiteX4-387" fmla="*/ 632574 w 2911589"/>
                <a:gd name="connsiteY4-388" fmla="*/ 257673 h 1103810"/>
                <a:gd name="connsiteX5-389" fmla="*/ 749 w 2911589"/>
                <a:gd name="connsiteY5-390" fmla="*/ 262753 h 1103810"/>
                <a:gd name="connsiteX6-391" fmla="*/ 12814 w 2911589"/>
                <a:gd name="connsiteY6-392" fmla="*/ 1091428 h 1103810"/>
                <a:gd name="connsiteX0-393" fmla="*/ 12814 w 2911589"/>
                <a:gd name="connsiteY0-394" fmla="*/ 1021331 h 1033713"/>
                <a:gd name="connsiteX1-395" fmla="*/ 2911589 w 2911589"/>
                <a:gd name="connsiteY1-396" fmla="*/ 1033713 h 1033713"/>
                <a:gd name="connsiteX2-397" fmla="*/ 2903016 w 2911589"/>
                <a:gd name="connsiteY2-398" fmla="*/ 42160 h 1033713"/>
                <a:gd name="connsiteX3-399" fmla="*/ 1613649 w 2911589"/>
                <a:gd name="connsiteY3-400" fmla="*/ 108836 h 1033713"/>
                <a:gd name="connsiteX4-401" fmla="*/ 749 w 2911589"/>
                <a:gd name="connsiteY4-402" fmla="*/ 192656 h 1033713"/>
                <a:gd name="connsiteX5-403" fmla="*/ 12814 w 2911589"/>
                <a:gd name="connsiteY5-404" fmla="*/ 1021331 h 1033713"/>
                <a:gd name="connsiteX0-405" fmla="*/ 12814 w 2911589"/>
                <a:gd name="connsiteY0-406" fmla="*/ 1007957 h 1020339"/>
                <a:gd name="connsiteX1-407" fmla="*/ 2911589 w 2911589"/>
                <a:gd name="connsiteY1-408" fmla="*/ 1020339 h 1020339"/>
                <a:gd name="connsiteX2-409" fmla="*/ 2903016 w 2911589"/>
                <a:gd name="connsiteY2-410" fmla="*/ 28786 h 1020339"/>
                <a:gd name="connsiteX3-411" fmla="*/ 1613649 w 2911589"/>
                <a:gd name="connsiteY3-412" fmla="*/ 95462 h 1020339"/>
                <a:gd name="connsiteX4-413" fmla="*/ 749 w 2911589"/>
                <a:gd name="connsiteY4-414" fmla="*/ 179282 h 1020339"/>
                <a:gd name="connsiteX5-415" fmla="*/ 12814 w 2911589"/>
                <a:gd name="connsiteY5-416" fmla="*/ 1007957 h 1020339"/>
                <a:gd name="connsiteX0-417" fmla="*/ 12814 w 2911589"/>
                <a:gd name="connsiteY0-418" fmla="*/ 995515 h 1007897"/>
                <a:gd name="connsiteX1-419" fmla="*/ 2911589 w 2911589"/>
                <a:gd name="connsiteY1-420" fmla="*/ 1007897 h 1007897"/>
                <a:gd name="connsiteX2-421" fmla="*/ 2903016 w 2911589"/>
                <a:gd name="connsiteY2-422" fmla="*/ 16344 h 1007897"/>
                <a:gd name="connsiteX3-423" fmla="*/ 1289799 w 2911589"/>
                <a:gd name="connsiteY3-424" fmla="*/ 203670 h 1007897"/>
                <a:gd name="connsiteX4-425" fmla="*/ 749 w 2911589"/>
                <a:gd name="connsiteY4-426" fmla="*/ 166840 h 1007897"/>
                <a:gd name="connsiteX5-427" fmla="*/ 12814 w 2911589"/>
                <a:gd name="connsiteY5-428" fmla="*/ 995515 h 1007897"/>
                <a:gd name="connsiteX0-429" fmla="*/ 12814 w 2911589"/>
                <a:gd name="connsiteY0-430" fmla="*/ 1004868 h 1017250"/>
                <a:gd name="connsiteX1-431" fmla="*/ 2911589 w 2911589"/>
                <a:gd name="connsiteY1-432" fmla="*/ 1017250 h 1017250"/>
                <a:gd name="connsiteX2-433" fmla="*/ 2903016 w 2911589"/>
                <a:gd name="connsiteY2-434" fmla="*/ 25697 h 1017250"/>
                <a:gd name="connsiteX3-435" fmla="*/ 1289799 w 2911589"/>
                <a:gd name="connsiteY3-436" fmla="*/ 213023 h 1017250"/>
                <a:gd name="connsiteX4-437" fmla="*/ 749 w 2911589"/>
                <a:gd name="connsiteY4-438" fmla="*/ 176193 h 1017250"/>
                <a:gd name="connsiteX5-439" fmla="*/ 12814 w 2911589"/>
                <a:gd name="connsiteY5-440" fmla="*/ 1004868 h 1017250"/>
                <a:gd name="connsiteX0-441" fmla="*/ 4485 w 2912809"/>
                <a:gd name="connsiteY0-442" fmla="*/ 1014393 h 1017250"/>
                <a:gd name="connsiteX1-443" fmla="*/ 2912809 w 2912809"/>
                <a:gd name="connsiteY1-444" fmla="*/ 1017250 h 1017250"/>
                <a:gd name="connsiteX2-445" fmla="*/ 2904236 w 2912809"/>
                <a:gd name="connsiteY2-446" fmla="*/ 25697 h 1017250"/>
                <a:gd name="connsiteX3-447" fmla="*/ 1291019 w 2912809"/>
                <a:gd name="connsiteY3-448" fmla="*/ 213023 h 1017250"/>
                <a:gd name="connsiteX4-449" fmla="*/ 1969 w 2912809"/>
                <a:gd name="connsiteY4-450" fmla="*/ 176193 h 1017250"/>
                <a:gd name="connsiteX5-451" fmla="*/ 4485 w 2912809"/>
                <a:gd name="connsiteY5-452" fmla="*/ 1014393 h 1017250"/>
                <a:gd name="connsiteX0-453" fmla="*/ 3444 w 2911768"/>
                <a:gd name="connsiteY0-454" fmla="*/ 1014393 h 1017250"/>
                <a:gd name="connsiteX1-455" fmla="*/ 2911768 w 2911768"/>
                <a:gd name="connsiteY1-456" fmla="*/ 1017250 h 1017250"/>
                <a:gd name="connsiteX2-457" fmla="*/ 2903195 w 2911768"/>
                <a:gd name="connsiteY2-458" fmla="*/ 25697 h 1017250"/>
                <a:gd name="connsiteX3-459" fmla="*/ 1289978 w 2911768"/>
                <a:gd name="connsiteY3-460" fmla="*/ 213023 h 1017250"/>
                <a:gd name="connsiteX4-461" fmla="*/ 928 w 2911768"/>
                <a:gd name="connsiteY4-462" fmla="*/ 176193 h 1017250"/>
                <a:gd name="connsiteX5-463" fmla="*/ 3444 w 2911768"/>
                <a:gd name="connsiteY5-464" fmla="*/ 1014393 h 1017250"/>
                <a:gd name="connsiteX0-465" fmla="*/ 1299 w 2912010"/>
                <a:gd name="connsiteY0-466" fmla="*/ 1012012 h 1017250"/>
                <a:gd name="connsiteX1-467" fmla="*/ 2912010 w 2912010"/>
                <a:gd name="connsiteY1-468" fmla="*/ 1017250 h 1017250"/>
                <a:gd name="connsiteX2-469" fmla="*/ 2903437 w 2912010"/>
                <a:gd name="connsiteY2-470" fmla="*/ 25697 h 1017250"/>
                <a:gd name="connsiteX3-471" fmla="*/ 1290220 w 2912010"/>
                <a:gd name="connsiteY3-472" fmla="*/ 213023 h 1017250"/>
                <a:gd name="connsiteX4-473" fmla="*/ 1170 w 2912010"/>
                <a:gd name="connsiteY4-474" fmla="*/ 176193 h 1017250"/>
                <a:gd name="connsiteX5-475" fmla="*/ 1299 w 2912010"/>
                <a:gd name="connsiteY5-476" fmla="*/ 1012012 h 1017250"/>
                <a:gd name="connsiteX0-477" fmla="*/ 0 w 2915486"/>
                <a:gd name="connsiteY0-478" fmla="*/ 1012012 h 1017250"/>
                <a:gd name="connsiteX1-479" fmla="*/ 2915486 w 2915486"/>
                <a:gd name="connsiteY1-480" fmla="*/ 1017250 h 1017250"/>
                <a:gd name="connsiteX2-481" fmla="*/ 2906913 w 2915486"/>
                <a:gd name="connsiteY2-482" fmla="*/ 25697 h 1017250"/>
                <a:gd name="connsiteX3-483" fmla="*/ 1293696 w 2915486"/>
                <a:gd name="connsiteY3-484" fmla="*/ 213023 h 1017250"/>
                <a:gd name="connsiteX4-485" fmla="*/ 4646 w 2915486"/>
                <a:gd name="connsiteY4-486" fmla="*/ 176193 h 1017250"/>
                <a:gd name="connsiteX5-487" fmla="*/ 0 w 2915486"/>
                <a:gd name="connsiteY5-488" fmla="*/ 1012012 h 1017250"/>
                <a:gd name="connsiteX0-489" fmla="*/ 29078 w 2911126"/>
                <a:gd name="connsiteY0-490" fmla="*/ 1007561 h 1017250"/>
                <a:gd name="connsiteX1-491" fmla="*/ 2911126 w 2911126"/>
                <a:gd name="connsiteY1-492" fmla="*/ 1017250 h 1017250"/>
                <a:gd name="connsiteX2-493" fmla="*/ 2902553 w 2911126"/>
                <a:gd name="connsiteY2-494" fmla="*/ 25697 h 1017250"/>
                <a:gd name="connsiteX3-495" fmla="*/ 1289336 w 2911126"/>
                <a:gd name="connsiteY3-496" fmla="*/ 213023 h 1017250"/>
                <a:gd name="connsiteX4-497" fmla="*/ 286 w 2911126"/>
                <a:gd name="connsiteY4-498" fmla="*/ 176193 h 1017250"/>
                <a:gd name="connsiteX5-499" fmla="*/ 29078 w 2911126"/>
                <a:gd name="connsiteY5-500" fmla="*/ 1007561 h 1017250"/>
                <a:gd name="connsiteX0-501" fmla="*/ 3446 w 2911767"/>
                <a:gd name="connsiteY0-502" fmla="*/ 1020913 h 1020913"/>
                <a:gd name="connsiteX1-503" fmla="*/ 2911767 w 2911767"/>
                <a:gd name="connsiteY1-504" fmla="*/ 1017250 h 1020913"/>
                <a:gd name="connsiteX2-505" fmla="*/ 2903194 w 2911767"/>
                <a:gd name="connsiteY2-506" fmla="*/ 25697 h 1020913"/>
                <a:gd name="connsiteX3-507" fmla="*/ 1289977 w 2911767"/>
                <a:gd name="connsiteY3-508" fmla="*/ 213023 h 1020913"/>
                <a:gd name="connsiteX4-509" fmla="*/ 927 w 2911767"/>
                <a:gd name="connsiteY4-510" fmla="*/ 176193 h 1020913"/>
                <a:gd name="connsiteX5-511" fmla="*/ 3446 w 2911767"/>
                <a:gd name="connsiteY5-512" fmla="*/ 1020913 h 1020913"/>
                <a:gd name="connsiteX0-513" fmla="*/ 3663 w 2911984"/>
                <a:gd name="connsiteY0-514" fmla="*/ 1020913 h 1020913"/>
                <a:gd name="connsiteX1-515" fmla="*/ 2911984 w 2911984"/>
                <a:gd name="connsiteY1-516" fmla="*/ 1017250 h 1020913"/>
                <a:gd name="connsiteX2-517" fmla="*/ 2903411 w 2911984"/>
                <a:gd name="connsiteY2-518" fmla="*/ 25697 h 1020913"/>
                <a:gd name="connsiteX3-519" fmla="*/ 1290194 w 2911984"/>
                <a:gd name="connsiteY3-520" fmla="*/ 213023 h 1020913"/>
                <a:gd name="connsiteX4-521" fmla="*/ 1144 w 2911984"/>
                <a:gd name="connsiteY4-522" fmla="*/ 176193 h 1020913"/>
                <a:gd name="connsiteX5-523" fmla="*/ 3663 w 2911984"/>
                <a:gd name="connsiteY5-524" fmla="*/ 1020913 h 1020913"/>
                <a:gd name="connsiteX0-525" fmla="*/ 3663 w 2911984"/>
                <a:gd name="connsiteY0-526" fmla="*/ 1020913 h 1020913"/>
                <a:gd name="connsiteX1-527" fmla="*/ 2911984 w 2911984"/>
                <a:gd name="connsiteY1-528" fmla="*/ 1017250 h 1020913"/>
                <a:gd name="connsiteX2-529" fmla="*/ 2903411 w 2911984"/>
                <a:gd name="connsiteY2-530" fmla="*/ 25697 h 1020913"/>
                <a:gd name="connsiteX3-531" fmla="*/ 1290194 w 2911984"/>
                <a:gd name="connsiteY3-532" fmla="*/ 213023 h 1020913"/>
                <a:gd name="connsiteX4-533" fmla="*/ 1144 w 2911984"/>
                <a:gd name="connsiteY4-534" fmla="*/ 176193 h 1020913"/>
                <a:gd name="connsiteX5-535" fmla="*/ 3663 w 2911984"/>
                <a:gd name="connsiteY5-536" fmla="*/ 1020913 h 1020913"/>
                <a:gd name="connsiteX0-537" fmla="*/ 3663 w 2916341"/>
                <a:gd name="connsiteY0-538" fmla="*/ 1023393 h 1023393"/>
                <a:gd name="connsiteX1-539" fmla="*/ 2911984 w 2916341"/>
                <a:gd name="connsiteY1-540" fmla="*/ 1019730 h 1023393"/>
                <a:gd name="connsiteX2-541" fmla="*/ 2912965 w 2916341"/>
                <a:gd name="connsiteY2-542" fmla="*/ 28177 h 1023393"/>
                <a:gd name="connsiteX3-543" fmla="*/ 1290194 w 2916341"/>
                <a:gd name="connsiteY3-544" fmla="*/ 215503 h 1023393"/>
                <a:gd name="connsiteX4-545" fmla="*/ 1144 w 2916341"/>
                <a:gd name="connsiteY4-546" fmla="*/ 178673 h 1023393"/>
                <a:gd name="connsiteX5-547" fmla="*/ 3663 w 2916341"/>
                <a:gd name="connsiteY5-548" fmla="*/ 1023393 h 1023393"/>
                <a:gd name="connsiteX0-549" fmla="*/ 3663 w 2914309"/>
                <a:gd name="connsiteY0-550" fmla="*/ 1023393 h 1023393"/>
                <a:gd name="connsiteX1-551" fmla="*/ 2911984 w 2914309"/>
                <a:gd name="connsiteY1-552" fmla="*/ 1019730 h 1023393"/>
                <a:gd name="connsiteX2-553" fmla="*/ 2912965 w 2914309"/>
                <a:gd name="connsiteY2-554" fmla="*/ 28177 h 1023393"/>
                <a:gd name="connsiteX3-555" fmla="*/ 1290194 w 2914309"/>
                <a:gd name="connsiteY3-556" fmla="*/ 215503 h 1023393"/>
                <a:gd name="connsiteX4-557" fmla="*/ 1144 w 2914309"/>
                <a:gd name="connsiteY4-558" fmla="*/ 178673 h 1023393"/>
                <a:gd name="connsiteX5-559" fmla="*/ 3663 w 2914309"/>
                <a:gd name="connsiteY5-560" fmla="*/ 1023393 h 10233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914309" h="1023393">
                  <a:moveTo>
                    <a:pt x="3663" y="1023393"/>
                  </a:moveTo>
                  <a:lnTo>
                    <a:pt x="2911984" y="1019730"/>
                  </a:lnTo>
                  <a:cubicBezTo>
                    <a:pt x="2909761" y="678735"/>
                    <a:pt x="2917238" y="383771"/>
                    <a:pt x="2912965" y="28177"/>
                  </a:cubicBezTo>
                  <a:cubicBezTo>
                    <a:pt x="2621500" y="-87869"/>
                    <a:pt x="1775497" y="190420"/>
                    <a:pt x="1290194" y="215503"/>
                  </a:cubicBezTo>
                  <a:cubicBezTo>
                    <a:pt x="804891" y="240586"/>
                    <a:pt x="411777" y="-90567"/>
                    <a:pt x="1144" y="178673"/>
                  </a:cubicBezTo>
                  <a:cubicBezTo>
                    <a:pt x="-2666" y="383143"/>
                    <a:pt x="4309" y="718428"/>
                    <a:pt x="3663" y="1023393"/>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p:cNvSpPr/>
            <p:nvPr/>
          </p:nvSpPr>
          <p:spPr>
            <a:xfrm>
              <a:off x="7253547" y="3044658"/>
              <a:ext cx="2907360" cy="346432"/>
            </a:xfrm>
            <a:custGeom>
              <a:avLst/>
              <a:gdLst>
                <a:gd name="connsiteX0" fmla="*/ 0 w 2886075"/>
                <a:gd name="connsiteY0" fmla="*/ 383680 h 555280"/>
                <a:gd name="connsiteX1" fmla="*/ 762000 w 2886075"/>
                <a:gd name="connsiteY1" fmla="*/ 2680 h 555280"/>
                <a:gd name="connsiteX2" fmla="*/ 1457325 w 2886075"/>
                <a:gd name="connsiteY2" fmla="*/ 555130 h 555280"/>
                <a:gd name="connsiteX3" fmla="*/ 2286000 w 2886075"/>
                <a:gd name="connsiteY3" fmla="*/ 59830 h 555280"/>
                <a:gd name="connsiteX4" fmla="*/ 2886075 w 2886075"/>
                <a:gd name="connsiteY4" fmla="*/ 193180 h 555280"/>
                <a:gd name="connsiteX0-1" fmla="*/ 0 w 2886075"/>
                <a:gd name="connsiteY0-2" fmla="*/ 342528 h 535824"/>
                <a:gd name="connsiteX1-3" fmla="*/ 717550 w 2886075"/>
                <a:gd name="connsiteY1-4" fmla="*/ 437778 h 535824"/>
                <a:gd name="connsiteX2-5" fmla="*/ 1457325 w 2886075"/>
                <a:gd name="connsiteY2-6" fmla="*/ 513978 h 535824"/>
                <a:gd name="connsiteX3-7" fmla="*/ 2286000 w 2886075"/>
                <a:gd name="connsiteY3-8" fmla="*/ 18678 h 535824"/>
                <a:gd name="connsiteX4-9" fmla="*/ 2886075 w 2886075"/>
                <a:gd name="connsiteY4-10" fmla="*/ 152028 h 535824"/>
                <a:gd name="connsiteX0-11" fmla="*/ 0 w 2886075"/>
                <a:gd name="connsiteY0-12" fmla="*/ 330309 h 429565"/>
                <a:gd name="connsiteX1-13" fmla="*/ 717550 w 2886075"/>
                <a:gd name="connsiteY1-14" fmla="*/ 425559 h 429565"/>
                <a:gd name="connsiteX2-15" fmla="*/ 1412875 w 2886075"/>
                <a:gd name="connsiteY2-16" fmla="*/ 63609 h 429565"/>
                <a:gd name="connsiteX3-17" fmla="*/ 2286000 w 2886075"/>
                <a:gd name="connsiteY3-18" fmla="*/ 6459 h 429565"/>
                <a:gd name="connsiteX4-19" fmla="*/ 2886075 w 2886075"/>
                <a:gd name="connsiteY4-20" fmla="*/ 139809 h 429565"/>
                <a:gd name="connsiteX0-21" fmla="*/ 0 w 2886075"/>
                <a:gd name="connsiteY0-22" fmla="*/ 267057 h 438759"/>
                <a:gd name="connsiteX1-23" fmla="*/ 717550 w 2886075"/>
                <a:gd name="connsiteY1-24" fmla="*/ 362307 h 438759"/>
                <a:gd name="connsiteX2-25" fmla="*/ 1412875 w 2886075"/>
                <a:gd name="connsiteY2-26" fmla="*/ 357 h 438759"/>
                <a:gd name="connsiteX3-27" fmla="*/ 2152650 w 2886075"/>
                <a:gd name="connsiteY3-28" fmla="*/ 438507 h 438759"/>
                <a:gd name="connsiteX4-29" fmla="*/ 2886075 w 2886075"/>
                <a:gd name="connsiteY4-30" fmla="*/ 76557 h 438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6075" h="438759">
                  <a:moveTo>
                    <a:pt x="0" y="267057"/>
                  </a:moveTo>
                  <a:cubicBezTo>
                    <a:pt x="259556" y="62269"/>
                    <a:pt x="482071" y="406757"/>
                    <a:pt x="717550" y="362307"/>
                  </a:cubicBezTo>
                  <a:cubicBezTo>
                    <a:pt x="953029" y="317857"/>
                    <a:pt x="1173692" y="-12343"/>
                    <a:pt x="1412875" y="357"/>
                  </a:cubicBezTo>
                  <a:cubicBezTo>
                    <a:pt x="1652058" y="13057"/>
                    <a:pt x="1907117" y="425807"/>
                    <a:pt x="2152650" y="438507"/>
                  </a:cubicBezTo>
                  <a:cubicBezTo>
                    <a:pt x="2398183" y="451207"/>
                    <a:pt x="2705100" y="-20281"/>
                    <a:pt x="2886075" y="7655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p:cNvGrpSpPr/>
            <p:nvPr/>
          </p:nvGrpSpPr>
          <p:grpSpPr>
            <a:xfrm>
              <a:off x="8704559" y="2966387"/>
              <a:ext cx="283136" cy="283136"/>
              <a:chOff x="9303754" y="3235425"/>
              <a:chExt cx="283136" cy="283136"/>
            </a:xfrm>
            <a:effectLst>
              <a:outerShdw blurRad="279400" sx="102000" sy="102000" algn="ctr" rotWithShape="0">
                <a:schemeClr val="bg1">
                  <a:alpha val="60000"/>
                </a:schemeClr>
              </a:outerShdw>
            </a:effectLst>
          </p:grpSpPr>
          <p:sp>
            <p:nvSpPr>
              <p:cNvPr id="25" name="Oval 24"/>
              <p:cNvSpPr/>
              <p:nvPr/>
            </p:nvSpPr>
            <p:spPr>
              <a:xfrm>
                <a:off x="9303754" y="3235425"/>
                <a:ext cx="283136" cy="283136"/>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9339450" y="3271121"/>
                <a:ext cx="211744" cy="21174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9387742" y="3319413"/>
                <a:ext cx="115161" cy="1151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26"/>
            <p:cNvSpPr/>
            <p:nvPr/>
          </p:nvSpPr>
          <p:spPr>
            <a:xfrm>
              <a:off x="7441779" y="2241078"/>
              <a:ext cx="104653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59FFA6">
                      <a:lumMod val="20000"/>
                      <a:lumOff val="80000"/>
                    </a:srgbClr>
                  </a:solidFill>
                  <a:effectLst/>
                  <a:uLnTx/>
                  <a:uFillTx/>
                  <a:latin typeface="Segoe UI Light" panose="020B0502040204020203" pitchFamily="34" charset="0"/>
                  <a:ea typeface="+mn-ea"/>
                  <a:cs typeface="Segoe UI Light" panose="020B0502040204020203" pitchFamily="34" charset="0"/>
                </a:rPr>
                <a:t>Current values</a:t>
              </a:r>
              <a:endParaRPr kumimoji="0" lang="id-ID" sz="900" b="0" i="0" u="none" strike="noStrike" kern="1200" cap="none" spc="0" normalizeH="0" baseline="0" noProof="0" dirty="0">
                <a:ln>
                  <a:noFill/>
                </a:ln>
                <a:solidFill>
                  <a:srgbClr val="59FFA6">
                    <a:lumMod val="20000"/>
                    <a:lumOff val="80000"/>
                  </a:srgbClr>
                </a:solidFill>
                <a:effectLst/>
                <a:uLnTx/>
                <a:uFillTx/>
                <a:latin typeface="Segoe UI Light" panose="020B0502040204020203" pitchFamily="34" charset="0"/>
                <a:ea typeface="+mn-ea"/>
                <a:cs typeface="Segoe UI Light" panose="020B0502040204020203" pitchFamily="34" charset="0"/>
              </a:endParaRPr>
            </a:p>
          </p:txBody>
        </p:sp>
      </p:grpSp>
      <p:sp>
        <p:nvSpPr>
          <p:cNvPr id="7"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2" name="TextBox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6523825" y="1514224"/>
            <a:ext cx="3309643" cy="70788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Chart Detail</a:t>
            </a:r>
          </a:p>
        </p:txBody>
      </p:sp>
      <p:grpSp>
        <p:nvGrpSpPr>
          <p:cNvPr id="5" name="Group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27760" y="1463040"/>
            <a:ext cx="4686301" cy="4312920"/>
            <a:chOff x="1127760" y="1463040"/>
            <a:chExt cx="4686301" cy="4312920"/>
          </a:xfrm>
        </p:grpSpPr>
        <p:sp>
          <p:nvSpPr>
            <p:cNvPr id="3" name="Rounded Rectangle 2"/>
            <p:cNvSpPr/>
            <p:nvPr/>
          </p:nvSpPr>
          <p:spPr>
            <a:xfrm>
              <a:off x="1127760" y="1463040"/>
              <a:ext cx="4686301" cy="4312920"/>
            </a:xfrm>
            <a:prstGeom prst="roundRect">
              <a:avLst>
                <a:gd name="adj" fmla="val 0"/>
              </a:avLst>
            </a:prstGeom>
            <a:solidFill>
              <a:schemeClr val="bg1"/>
            </a:solidFill>
            <a:ln>
              <a:noFill/>
            </a:ln>
            <a:effectLst>
              <a:outerShdw blurRad="1016000" dist="38100" dir="54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127761" y="3508103"/>
              <a:ext cx="4686300" cy="2267855"/>
            </a:xfrm>
            <a:custGeom>
              <a:avLst/>
              <a:gdLst>
                <a:gd name="connsiteX0" fmla="*/ 0 w 12192000"/>
                <a:gd name="connsiteY0" fmla="*/ 0 h 1295400"/>
                <a:gd name="connsiteX1" fmla="*/ 12192000 w 12192000"/>
                <a:gd name="connsiteY1" fmla="*/ 0 h 1295400"/>
                <a:gd name="connsiteX2" fmla="*/ 12192000 w 12192000"/>
                <a:gd name="connsiteY2" fmla="*/ 1295400 h 1295400"/>
                <a:gd name="connsiteX3" fmla="*/ 0 w 12192000"/>
                <a:gd name="connsiteY3" fmla="*/ 1295400 h 1295400"/>
                <a:gd name="connsiteX4" fmla="*/ 0 w 12192000"/>
                <a:gd name="connsiteY4" fmla="*/ 0 h 1295400"/>
                <a:gd name="connsiteX0-1" fmla="*/ 0 w 12192000"/>
                <a:gd name="connsiteY0-2" fmla="*/ 258538 h 1553938"/>
                <a:gd name="connsiteX1-3" fmla="*/ 870857 w 12192000"/>
                <a:gd name="connsiteY1-4" fmla="*/ 2 h 1553938"/>
                <a:gd name="connsiteX2-5" fmla="*/ 12192000 w 12192000"/>
                <a:gd name="connsiteY2-6" fmla="*/ 258538 h 1553938"/>
                <a:gd name="connsiteX3-7" fmla="*/ 12192000 w 12192000"/>
                <a:gd name="connsiteY3-8" fmla="*/ 1553938 h 1553938"/>
                <a:gd name="connsiteX4-9" fmla="*/ 0 w 12192000"/>
                <a:gd name="connsiteY4-10" fmla="*/ 1553938 h 1553938"/>
                <a:gd name="connsiteX5" fmla="*/ 0 w 12192000"/>
                <a:gd name="connsiteY5" fmla="*/ 258538 h 1553938"/>
                <a:gd name="connsiteX0-11" fmla="*/ 0 w 12192000"/>
                <a:gd name="connsiteY0-12" fmla="*/ 258538 h 1553938"/>
                <a:gd name="connsiteX1-13" fmla="*/ 870857 w 12192000"/>
                <a:gd name="connsiteY1-14" fmla="*/ 2 h 1553938"/>
                <a:gd name="connsiteX2-15" fmla="*/ 1915886 w 12192000"/>
                <a:gd name="connsiteY2-16" fmla="*/ 377374 h 1553938"/>
                <a:gd name="connsiteX3-17" fmla="*/ 12192000 w 12192000"/>
                <a:gd name="connsiteY3-18" fmla="*/ 258538 h 1553938"/>
                <a:gd name="connsiteX4-19" fmla="*/ 12192000 w 12192000"/>
                <a:gd name="connsiteY4-20" fmla="*/ 1553938 h 1553938"/>
                <a:gd name="connsiteX5-21" fmla="*/ 0 w 12192000"/>
                <a:gd name="connsiteY5-22" fmla="*/ 1553938 h 1553938"/>
                <a:gd name="connsiteX6" fmla="*/ 0 w 12192000"/>
                <a:gd name="connsiteY6" fmla="*/ 258538 h 1553938"/>
                <a:gd name="connsiteX0-23" fmla="*/ 0 w 12192000"/>
                <a:gd name="connsiteY0-24" fmla="*/ 273050 h 1568450"/>
                <a:gd name="connsiteX1-25" fmla="*/ 870857 w 12192000"/>
                <a:gd name="connsiteY1-26" fmla="*/ 14514 h 1568450"/>
                <a:gd name="connsiteX2-27" fmla="*/ 1915886 w 12192000"/>
                <a:gd name="connsiteY2-28" fmla="*/ 391886 h 1568450"/>
                <a:gd name="connsiteX3-29" fmla="*/ 3091543 w 12192000"/>
                <a:gd name="connsiteY3-30" fmla="*/ 0 h 1568450"/>
                <a:gd name="connsiteX4-31" fmla="*/ 12192000 w 12192000"/>
                <a:gd name="connsiteY4-32" fmla="*/ 273050 h 1568450"/>
                <a:gd name="connsiteX5-33" fmla="*/ 12192000 w 12192000"/>
                <a:gd name="connsiteY5-34" fmla="*/ 1568450 h 1568450"/>
                <a:gd name="connsiteX6-35" fmla="*/ 0 w 12192000"/>
                <a:gd name="connsiteY6-36" fmla="*/ 1568450 h 1568450"/>
                <a:gd name="connsiteX7" fmla="*/ 0 w 12192000"/>
                <a:gd name="connsiteY7" fmla="*/ 273050 h 1568450"/>
                <a:gd name="connsiteX0-37" fmla="*/ 0 w 12192000"/>
                <a:gd name="connsiteY0-38" fmla="*/ 273050 h 1568450"/>
                <a:gd name="connsiteX1-39" fmla="*/ 870857 w 12192000"/>
                <a:gd name="connsiteY1-40" fmla="*/ 14514 h 1568450"/>
                <a:gd name="connsiteX2-41" fmla="*/ 1915886 w 12192000"/>
                <a:gd name="connsiteY2-42" fmla="*/ 391886 h 1568450"/>
                <a:gd name="connsiteX3-43" fmla="*/ 3091543 w 12192000"/>
                <a:gd name="connsiteY3-44" fmla="*/ 0 h 1568450"/>
                <a:gd name="connsiteX4-45" fmla="*/ 4499429 w 12192000"/>
                <a:gd name="connsiteY4-46" fmla="*/ 711200 h 1568450"/>
                <a:gd name="connsiteX5-47" fmla="*/ 12192000 w 12192000"/>
                <a:gd name="connsiteY5-48" fmla="*/ 273050 h 1568450"/>
                <a:gd name="connsiteX6-49" fmla="*/ 12192000 w 12192000"/>
                <a:gd name="connsiteY6-50" fmla="*/ 1568450 h 1568450"/>
                <a:gd name="connsiteX7-51" fmla="*/ 0 w 12192000"/>
                <a:gd name="connsiteY7-52" fmla="*/ 1568450 h 1568450"/>
                <a:gd name="connsiteX8" fmla="*/ 0 w 12192000"/>
                <a:gd name="connsiteY8" fmla="*/ 273050 h 1568450"/>
                <a:gd name="connsiteX0-53" fmla="*/ 0 w 12192000"/>
                <a:gd name="connsiteY0-54" fmla="*/ 273050 h 1568450"/>
                <a:gd name="connsiteX1-55" fmla="*/ 870857 w 12192000"/>
                <a:gd name="connsiteY1-56" fmla="*/ 14514 h 1568450"/>
                <a:gd name="connsiteX2-57" fmla="*/ 1915886 w 12192000"/>
                <a:gd name="connsiteY2-58" fmla="*/ 391886 h 1568450"/>
                <a:gd name="connsiteX3-59" fmla="*/ 3091543 w 12192000"/>
                <a:gd name="connsiteY3-60" fmla="*/ 0 h 1568450"/>
                <a:gd name="connsiteX4-61" fmla="*/ 4499429 w 12192000"/>
                <a:gd name="connsiteY4-62" fmla="*/ 711200 h 1568450"/>
                <a:gd name="connsiteX5-63" fmla="*/ 5399314 w 12192000"/>
                <a:gd name="connsiteY5-64" fmla="*/ 406400 h 1568450"/>
                <a:gd name="connsiteX6-65" fmla="*/ 12192000 w 12192000"/>
                <a:gd name="connsiteY6-66" fmla="*/ 273050 h 1568450"/>
                <a:gd name="connsiteX7-67" fmla="*/ 12192000 w 12192000"/>
                <a:gd name="connsiteY7-68" fmla="*/ 1568450 h 1568450"/>
                <a:gd name="connsiteX8-69" fmla="*/ 0 w 12192000"/>
                <a:gd name="connsiteY8-70" fmla="*/ 1568450 h 1568450"/>
                <a:gd name="connsiteX9" fmla="*/ 0 w 12192000"/>
                <a:gd name="connsiteY9" fmla="*/ 273050 h 1568450"/>
                <a:gd name="connsiteX0-71" fmla="*/ 0 w 12192000"/>
                <a:gd name="connsiteY0-72" fmla="*/ 273050 h 1568450"/>
                <a:gd name="connsiteX1-73" fmla="*/ 870857 w 12192000"/>
                <a:gd name="connsiteY1-74" fmla="*/ 14514 h 1568450"/>
                <a:gd name="connsiteX2-75" fmla="*/ 1915886 w 12192000"/>
                <a:gd name="connsiteY2-76" fmla="*/ 391886 h 1568450"/>
                <a:gd name="connsiteX3-77" fmla="*/ 3091543 w 12192000"/>
                <a:gd name="connsiteY3-78" fmla="*/ 0 h 1568450"/>
                <a:gd name="connsiteX4-79" fmla="*/ 4499429 w 12192000"/>
                <a:gd name="connsiteY4-80" fmla="*/ 711200 h 1568450"/>
                <a:gd name="connsiteX5-81" fmla="*/ 5399314 w 12192000"/>
                <a:gd name="connsiteY5-82" fmla="*/ 406400 h 1568450"/>
                <a:gd name="connsiteX6-83" fmla="*/ 6008914 w 12192000"/>
                <a:gd name="connsiteY6-84" fmla="*/ 566057 h 1568450"/>
                <a:gd name="connsiteX7-85" fmla="*/ 12192000 w 12192000"/>
                <a:gd name="connsiteY7-86" fmla="*/ 273050 h 1568450"/>
                <a:gd name="connsiteX8-87" fmla="*/ 12192000 w 12192000"/>
                <a:gd name="connsiteY8-88" fmla="*/ 1568450 h 1568450"/>
                <a:gd name="connsiteX9-89" fmla="*/ 0 w 12192000"/>
                <a:gd name="connsiteY9-90" fmla="*/ 1568450 h 1568450"/>
                <a:gd name="connsiteX10" fmla="*/ 0 w 12192000"/>
                <a:gd name="connsiteY10" fmla="*/ 273050 h 1568450"/>
                <a:gd name="connsiteX0-91" fmla="*/ 0 w 12192000"/>
                <a:gd name="connsiteY0-92" fmla="*/ 273050 h 1568450"/>
                <a:gd name="connsiteX1-93" fmla="*/ 870857 w 12192000"/>
                <a:gd name="connsiteY1-94" fmla="*/ 14514 h 1568450"/>
                <a:gd name="connsiteX2-95" fmla="*/ 1915886 w 12192000"/>
                <a:gd name="connsiteY2-96" fmla="*/ 391886 h 1568450"/>
                <a:gd name="connsiteX3-97" fmla="*/ 3091543 w 12192000"/>
                <a:gd name="connsiteY3-98" fmla="*/ 0 h 1568450"/>
                <a:gd name="connsiteX4-99" fmla="*/ 4499429 w 12192000"/>
                <a:gd name="connsiteY4-100" fmla="*/ 711200 h 1568450"/>
                <a:gd name="connsiteX5-101" fmla="*/ 5399314 w 12192000"/>
                <a:gd name="connsiteY5-102" fmla="*/ 406400 h 1568450"/>
                <a:gd name="connsiteX6-103" fmla="*/ 6008914 w 12192000"/>
                <a:gd name="connsiteY6-104" fmla="*/ 566057 h 1568450"/>
                <a:gd name="connsiteX7-105" fmla="*/ 7155543 w 12192000"/>
                <a:gd name="connsiteY7-106" fmla="*/ 348343 h 1568450"/>
                <a:gd name="connsiteX8-107" fmla="*/ 12192000 w 12192000"/>
                <a:gd name="connsiteY8-108" fmla="*/ 273050 h 1568450"/>
                <a:gd name="connsiteX9-109" fmla="*/ 12192000 w 12192000"/>
                <a:gd name="connsiteY9-110" fmla="*/ 1568450 h 1568450"/>
                <a:gd name="connsiteX10-111" fmla="*/ 0 w 12192000"/>
                <a:gd name="connsiteY10-112" fmla="*/ 1568450 h 1568450"/>
                <a:gd name="connsiteX11" fmla="*/ 0 w 12192000"/>
                <a:gd name="connsiteY11" fmla="*/ 273050 h 1568450"/>
                <a:gd name="connsiteX0-113" fmla="*/ 0 w 12192000"/>
                <a:gd name="connsiteY0-114" fmla="*/ 273050 h 1568450"/>
                <a:gd name="connsiteX1-115" fmla="*/ 870857 w 12192000"/>
                <a:gd name="connsiteY1-116" fmla="*/ 14514 h 1568450"/>
                <a:gd name="connsiteX2-117" fmla="*/ 1915886 w 12192000"/>
                <a:gd name="connsiteY2-118" fmla="*/ 391886 h 1568450"/>
                <a:gd name="connsiteX3-119" fmla="*/ 3091543 w 12192000"/>
                <a:gd name="connsiteY3-120" fmla="*/ 0 h 1568450"/>
                <a:gd name="connsiteX4-121" fmla="*/ 4499429 w 12192000"/>
                <a:gd name="connsiteY4-122" fmla="*/ 711200 h 1568450"/>
                <a:gd name="connsiteX5-123" fmla="*/ 5399314 w 12192000"/>
                <a:gd name="connsiteY5-124" fmla="*/ 406400 h 1568450"/>
                <a:gd name="connsiteX6-125" fmla="*/ 6008914 w 12192000"/>
                <a:gd name="connsiteY6-126" fmla="*/ 566057 h 1568450"/>
                <a:gd name="connsiteX7-127" fmla="*/ 7155543 w 12192000"/>
                <a:gd name="connsiteY7-128" fmla="*/ 348343 h 1568450"/>
                <a:gd name="connsiteX8-129" fmla="*/ 8389257 w 12192000"/>
                <a:gd name="connsiteY8-130" fmla="*/ 0 h 1568450"/>
                <a:gd name="connsiteX9-131" fmla="*/ 12192000 w 12192000"/>
                <a:gd name="connsiteY9-132" fmla="*/ 273050 h 1568450"/>
                <a:gd name="connsiteX10-133" fmla="*/ 12192000 w 12192000"/>
                <a:gd name="connsiteY10-134" fmla="*/ 1568450 h 1568450"/>
                <a:gd name="connsiteX11-135" fmla="*/ 0 w 12192000"/>
                <a:gd name="connsiteY11-136" fmla="*/ 1568450 h 1568450"/>
                <a:gd name="connsiteX12" fmla="*/ 0 w 12192000"/>
                <a:gd name="connsiteY12" fmla="*/ 273050 h 1568450"/>
                <a:gd name="connsiteX0-137" fmla="*/ 0 w 12192000"/>
                <a:gd name="connsiteY0-138" fmla="*/ 273050 h 1568450"/>
                <a:gd name="connsiteX1-139" fmla="*/ 870857 w 12192000"/>
                <a:gd name="connsiteY1-140" fmla="*/ 14514 h 1568450"/>
                <a:gd name="connsiteX2-141" fmla="*/ 1915886 w 12192000"/>
                <a:gd name="connsiteY2-142" fmla="*/ 391886 h 1568450"/>
                <a:gd name="connsiteX3-143" fmla="*/ 3091543 w 12192000"/>
                <a:gd name="connsiteY3-144" fmla="*/ 0 h 1568450"/>
                <a:gd name="connsiteX4-145" fmla="*/ 4499429 w 12192000"/>
                <a:gd name="connsiteY4-146" fmla="*/ 711200 h 1568450"/>
                <a:gd name="connsiteX5-147" fmla="*/ 5399314 w 12192000"/>
                <a:gd name="connsiteY5-148" fmla="*/ 406400 h 1568450"/>
                <a:gd name="connsiteX6-149" fmla="*/ 6008914 w 12192000"/>
                <a:gd name="connsiteY6-150" fmla="*/ 566057 h 1568450"/>
                <a:gd name="connsiteX7-151" fmla="*/ 7155543 w 12192000"/>
                <a:gd name="connsiteY7-152" fmla="*/ 348343 h 1568450"/>
                <a:gd name="connsiteX8-153" fmla="*/ 8389257 w 12192000"/>
                <a:gd name="connsiteY8-154" fmla="*/ 0 h 1568450"/>
                <a:gd name="connsiteX9-155" fmla="*/ 9405257 w 12192000"/>
                <a:gd name="connsiteY9-156" fmla="*/ 232229 h 1568450"/>
                <a:gd name="connsiteX10-157" fmla="*/ 12192000 w 12192000"/>
                <a:gd name="connsiteY10-158" fmla="*/ 273050 h 1568450"/>
                <a:gd name="connsiteX11-159" fmla="*/ 12192000 w 12192000"/>
                <a:gd name="connsiteY11-160" fmla="*/ 1568450 h 1568450"/>
                <a:gd name="connsiteX12-161" fmla="*/ 0 w 12192000"/>
                <a:gd name="connsiteY12-162" fmla="*/ 1568450 h 1568450"/>
                <a:gd name="connsiteX13" fmla="*/ 0 w 12192000"/>
                <a:gd name="connsiteY13" fmla="*/ 273050 h 1568450"/>
                <a:gd name="connsiteX0-163" fmla="*/ 0 w 12192000"/>
                <a:gd name="connsiteY0-164" fmla="*/ 273050 h 1568450"/>
                <a:gd name="connsiteX1-165" fmla="*/ 870857 w 12192000"/>
                <a:gd name="connsiteY1-166" fmla="*/ 14514 h 1568450"/>
                <a:gd name="connsiteX2-167" fmla="*/ 1915886 w 12192000"/>
                <a:gd name="connsiteY2-168" fmla="*/ 391886 h 1568450"/>
                <a:gd name="connsiteX3-169" fmla="*/ 3091543 w 12192000"/>
                <a:gd name="connsiteY3-170" fmla="*/ 0 h 1568450"/>
                <a:gd name="connsiteX4-171" fmla="*/ 4499429 w 12192000"/>
                <a:gd name="connsiteY4-172" fmla="*/ 711200 h 1568450"/>
                <a:gd name="connsiteX5-173" fmla="*/ 5399314 w 12192000"/>
                <a:gd name="connsiteY5-174" fmla="*/ 406400 h 1568450"/>
                <a:gd name="connsiteX6-175" fmla="*/ 6008914 w 12192000"/>
                <a:gd name="connsiteY6-176" fmla="*/ 566057 h 1568450"/>
                <a:gd name="connsiteX7-177" fmla="*/ 7155543 w 12192000"/>
                <a:gd name="connsiteY7-178" fmla="*/ 348343 h 1568450"/>
                <a:gd name="connsiteX8-179" fmla="*/ 8389257 w 12192000"/>
                <a:gd name="connsiteY8-180" fmla="*/ 0 h 1568450"/>
                <a:gd name="connsiteX9-181" fmla="*/ 9405257 w 12192000"/>
                <a:gd name="connsiteY9-182" fmla="*/ 232229 h 1568450"/>
                <a:gd name="connsiteX10-183" fmla="*/ 10914743 w 12192000"/>
                <a:gd name="connsiteY10-184" fmla="*/ 595086 h 1568450"/>
                <a:gd name="connsiteX11-185" fmla="*/ 12192000 w 12192000"/>
                <a:gd name="connsiteY11-186" fmla="*/ 273050 h 1568450"/>
                <a:gd name="connsiteX12-187" fmla="*/ 12192000 w 12192000"/>
                <a:gd name="connsiteY12-188" fmla="*/ 1568450 h 1568450"/>
                <a:gd name="connsiteX13-189" fmla="*/ 0 w 12192000"/>
                <a:gd name="connsiteY13-190" fmla="*/ 1568450 h 1568450"/>
                <a:gd name="connsiteX14" fmla="*/ 0 w 12192000"/>
                <a:gd name="connsiteY14" fmla="*/ 273050 h 1568450"/>
                <a:gd name="connsiteX0-191" fmla="*/ 0 w 12192000"/>
                <a:gd name="connsiteY0-192" fmla="*/ 273050 h 1568450"/>
                <a:gd name="connsiteX1-193" fmla="*/ 870857 w 12192000"/>
                <a:gd name="connsiteY1-194" fmla="*/ 14514 h 1568450"/>
                <a:gd name="connsiteX2-195" fmla="*/ 1915886 w 12192000"/>
                <a:gd name="connsiteY2-196" fmla="*/ 391886 h 1568450"/>
                <a:gd name="connsiteX3-197" fmla="*/ 3091543 w 12192000"/>
                <a:gd name="connsiteY3-198" fmla="*/ 0 h 1568450"/>
                <a:gd name="connsiteX4-199" fmla="*/ 4499429 w 12192000"/>
                <a:gd name="connsiteY4-200" fmla="*/ 711200 h 1568450"/>
                <a:gd name="connsiteX5-201" fmla="*/ 5399314 w 12192000"/>
                <a:gd name="connsiteY5-202" fmla="*/ 406400 h 1568450"/>
                <a:gd name="connsiteX6-203" fmla="*/ 6008914 w 12192000"/>
                <a:gd name="connsiteY6-204" fmla="*/ 566057 h 1568450"/>
                <a:gd name="connsiteX7-205" fmla="*/ 7155543 w 12192000"/>
                <a:gd name="connsiteY7-206" fmla="*/ 348343 h 1568450"/>
                <a:gd name="connsiteX8-207" fmla="*/ 8389257 w 12192000"/>
                <a:gd name="connsiteY8-208" fmla="*/ 0 h 1568450"/>
                <a:gd name="connsiteX9-209" fmla="*/ 9550400 w 12192000"/>
                <a:gd name="connsiteY9-210" fmla="*/ 159657 h 1568450"/>
                <a:gd name="connsiteX10-211" fmla="*/ 10914743 w 12192000"/>
                <a:gd name="connsiteY10-212" fmla="*/ 595086 h 1568450"/>
                <a:gd name="connsiteX11-213" fmla="*/ 12192000 w 12192000"/>
                <a:gd name="connsiteY11-214" fmla="*/ 273050 h 1568450"/>
                <a:gd name="connsiteX12-215" fmla="*/ 12192000 w 12192000"/>
                <a:gd name="connsiteY12-216" fmla="*/ 1568450 h 1568450"/>
                <a:gd name="connsiteX13-217" fmla="*/ 0 w 12192000"/>
                <a:gd name="connsiteY13-218" fmla="*/ 1568450 h 1568450"/>
                <a:gd name="connsiteX14-219" fmla="*/ 0 w 12192000"/>
                <a:gd name="connsiteY14-220" fmla="*/ 273050 h 1568450"/>
                <a:gd name="connsiteX0-221" fmla="*/ 0 w 12192000"/>
                <a:gd name="connsiteY0-222" fmla="*/ 730976 h 2026376"/>
                <a:gd name="connsiteX1-223" fmla="*/ 840377 w 12192000"/>
                <a:gd name="connsiteY1-224" fmla="*/ 0 h 2026376"/>
                <a:gd name="connsiteX2-225" fmla="*/ 1915886 w 12192000"/>
                <a:gd name="connsiteY2-226" fmla="*/ 849812 h 2026376"/>
                <a:gd name="connsiteX3-227" fmla="*/ 3091543 w 12192000"/>
                <a:gd name="connsiteY3-228" fmla="*/ 457926 h 2026376"/>
                <a:gd name="connsiteX4-229" fmla="*/ 4499429 w 12192000"/>
                <a:gd name="connsiteY4-230" fmla="*/ 1169126 h 2026376"/>
                <a:gd name="connsiteX5-231" fmla="*/ 5399314 w 12192000"/>
                <a:gd name="connsiteY5-232" fmla="*/ 864326 h 2026376"/>
                <a:gd name="connsiteX6-233" fmla="*/ 6008914 w 12192000"/>
                <a:gd name="connsiteY6-234" fmla="*/ 1023983 h 2026376"/>
                <a:gd name="connsiteX7-235" fmla="*/ 7155543 w 12192000"/>
                <a:gd name="connsiteY7-236" fmla="*/ 806269 h 2026376"/>
                <a:gd name="connsiteX8-237" fmla="*/ 8389257 w 12192000"/>
                <a:gd name="connsiteY8-238" fmla="*/ 457926 h 2026376"/>
                <a:gd name="connsiteX9-239" fmla="*/ 9550400 w 12192000"/>
                <a:gd name="connsiteY9-240" fmla="*/ 617583 h 2026376"/>
                <a:gd name="connsiteX10-241" fmla="*/ 10914743 w 12192000"/>
                <a:gd name="connsiteY10-242" fmla="*/ 1053012 h 2026376"/>
                <a:gd name="connsiteX11-243" fmla="*/ 12192000 w 12192000"/>
                <a:gd name="connsiteY11-244" fmla="*/ 730976 h 2026376"/>
                <a:gd name="connsiteX12-245" fmla="*/ 12192000 w 12192000"/>
                <a:gd name="connsiteY12-246" fmla="*/ 2026376 h 2026376"/>
                <a:gd name="connsiteX13-247" fmla="*/ 0 w 12192000"/>
                <a:gd name="connsiteY13-248" fmla="*/ 2026376 h 2026376"/>
                <a:gd name="connsiteX14-249" fmla="*/ 0 w 12192000"/>
                <a:gd name="connsiteY14-250" fmla="*/ 730976 h 2026376"/>
                <a:gd name="connsiteX0-251" fmla="*/ 0 w 12192000"/>
                <a:gd name="connsiteY0-252" fmla="*/ 730976 h 2026376"/>
                <a:gd name="connsiteX1-253" fmla="*/ 840377 w 12192000"/>
                <a:gd name="connsiteY1-254" fmla="*/ 0 h 2026376"/>
                <a:gd name="connsiteX2-255" fmla="*/ 1915886 w 12192000"/>
                <a:gd name="connsiteY2-256" fmla="*/ 849812 h 2026376"/>
                <a:gd name="connsiteX3-257" fmla="*/ 3091543 w 12192000"/>
                <a:gd name="connsiteY3-258" fmla="*/ 457926 h 2026376"/>
                <a:gd name="connsiteX4-259" fmla="*/ 4499429 w 12192000"/>
                <a:gd name="connsiteY4-260" fmla="*/ 1169126 h 2026376"/>
                <a:gd name="connsiteX5-261" fmla="*/ 5399314 w 12192000"/>
                <a:gd name="connsiteY5-262" fmla="*/ 864326 h 2026376"/>
                <a:gd name="connsiteX6-263" fmla="*/ 6008914 w 12192000"/>
                <a:gd name="connsiteY6-264" fmla="*/ 1023983 h 2026376"/>
                <a:gd name="connsiteX7-265" fmla="*/ 7155543 w 12192000"/>
                <a:gd name="connsiteY7-266" fmla="*/ 806269 h 2026376"/>
                <a:gd name="connsiteX8-267" fmla="*/ 8389257 w 12192000"/>
                <a:gd name="connsiteY8-268" fmla="*/ 457926 h 2026376"/>
                <a:gd name="connsiteX9-269" fmla="*/ 9550400 w 12192000"/>
                <a:gd name="connsiteY9-270" fmla="*/ 617583 h 2026376"/>
                <a:gd name="connsiteX10-271" fmla="*/ 10914743 w 12192000"/>
                <a:gd name="connsiteY10-272" fmla="*/ 1053012 h 2026376"/>
                <a:gd name="connsiteX11-273" fmla="*/ 12192000 w 12192000"/>
                <a:gd name="connsiteY11-274" fmla="*/ 730976 h 2026376"/>
                <a:gd name="connsiteX12-275" fmla="*/ 12192000 w 12192000"/>
                <a:gd name="connsiteY12-276" fmla="*/ 2026376 h 2026376"/>
                <a:gd name="connsiteX13-277" fmla="*/ 0 w 12192000"/>
                <a:gd name="connsiteY13-278" fmla="*/ 2026376 h 2026376"/>
                <a:gd name="connsiteX14-279" fmla="*/ 0 w 12192000"/>
                <a:gd name="connsiteY14-280" fmla="*/ 730976 h 2026376"/>
                <a:gd name="connsiteX0-281" fmla="*/ 0 w 12192000"/>
                <a:gd name="connsiteY0-282" fmla="*/ 731658 h 2027058"/>
                <a:gd name="connsiteX1-283" fmla="*/ 840377 w 12192000"/>
                <a:gd name="connsiteY1-284" fmla="*/ 682 h 2027058"/>
                <a:gd name="connsiteX2-285" fmla="*/ 1915886 w 12192000"/>
                <a:gd name="connsiteY2-286" fmla="*/ 850494 h 2027058"/>
                <a:gd name="connsiteX3-287" fmla="*/ 3091543 w 12192000"/>
                <a:gd name="connsiteY3-288" fmla="*/ 458608 h 2027058"/>
                <a:gd name="connsiteX4-289" fmla="*/ 4499429 w 12192000"/>
                <a:gd name="connsiteY4-290" fmla="*/ 1169808 h 2027058"/>
                <a:gd name="connsiteX5-291" fmla="*/ 5399314 w 12192000"/>
                <a:gd name="connsiteY5-292" fmla="*/ 865008 h 2027058"/>
                <a:gd name="connsiteX6-293" fmla="*/ 6008914 w 12192000"/>
                <a:gd name="connsiteY6-294" fmla="*/ 1024665 h 2027058"/>
                <a:gd name="connsiteX7-295" fmla="*/ 7155543 w 12192000"/>
                <a:gd name="connsiteY7-296" fmla="*/ 806951 h 2027058"/>
                <a:gd name="connsiteX8-297" fmla="*/ 8389257 w 12192000"/>
                <a:gd name="connsiteY8-298" fmla="*/ 458608 h 2027058"/>
                <a:gd name="connsiteX9-299" fmla="*/ 9550400 w 12192000"/>
                <a:gd name="connsiteY9-300" fmla="*/ 618265 h 2027058"/>
                <a:gd name="connsiteX10-301" fmla="*/ 10914743 w 12192000"/>
                <a:gd name="connsiteY10-302" fmla="*/ 1053694 h 2027058"/>
                <a:gd name="connsiteX11-303" fmla="*/ 12192000 w 12192000"/>
                <a:gd name="connsiteY11-304" fmla="*/ 731658 h 2027058"/>
                <a:gd name="connsiteX12-305" fmla="*/ 12192000 w 12192000"/>
                <a:gd name="connsiteY12-306" fmla="*/ 2027058 h 2027058"/>
                <a:gd name="connsiteX13-307" fmla="*/ 0 w 12192000"/>
                <a:gd name="connsiteY13-308" fmla="*/ 2027058 h 2027058"/>
                <a:gd name="connsiteX14-309" fmla="*/ 0 w 12192000"/>
                <a:gd name="connsiteY14-310" fmla="*/ 731658 h 2027058"/>
                <a:gd name="connsiteX0-311" fmla="*/ 0 w 12192000"/>
                <a:gd name="connsiteY0-312" fmla="*/ 731648 h 2027048"/>
                <a:gd name="connsiteX1-313" fmla="*/ 840377 w 12192000"/>
                <a:gd name="connsiteY1-314" fmla="*/ 672 h 2027048"/>
                <a:gd name="connsiteX2-315" fmla="*/ 1915886 w 12192000"/>
                <a:gd name="connsiteY2-316" fmla="*/ 850484 h 2027048"/>
                <a:gd name="connsiteX3-317" fmla="*/ 3091543 w 12192000"/>
                <a:gd name="connsiteY3-318" fmla="*/ 458598 h 2027048"/>
                <a:gd name="connsiteX4-319" fmla="*/ 4499429 w 12192000"/>
                <a:gd name="connsiteY4-320" fmla="*/ 1169798 h 2027048"/>
                <a:gd name="connsiteX5-321" fmla="*/ 5399314 w 12192000"/>
                <a:gd name="connsiteY5-322" fmla="*/ 864998 h 2027048"/>
                <a:gd name="connsiteX6-323" fmla="*/ 6008914 w 12192000"/>
                <a:gd name="connsiteY6-324" fmla="*/ 1024655 h 2027048"/>
                <a:gd name="connsiteX7-325" fmla="*/ 7155543 w 12192000"/>
                <a:gd name="connsiteY7-326" fmla="*/ 806941 h 2027048"/>
                <a:gd name="connsiteX8-327" fmla="*/ 8389257 w 12192000"/>
                <a:gd name="connsiteY8-328" fmla="*/ 458598 h 2027048"/>
                <a:gd name="connsiteX9-329" fmla="*/ 9550400 w 12192000"/>
                <a:gd name="connsiteY9-330" fmla="*/ 618255 h 2027048"/>
                <a:gd name="connsiteX10-331" fmla="*/ 10914743 w 12192000"/>
                <a:gd name="connsiteY10-332" fmla="*/ 1053684 h 2027048"/>
                <a:gd name="connsiteX11-333" fmla="*/ 12192000 w 12192000"/>
                <a:gd name="connsiteY11-334" fmla="*/ 731648 h 2027048"/>
                <a:gd name="connsiteX12-335" fmla="*/ 12192000 w 12192000"/>
                <a:gd name="connsiteY12-336" fmla="*/ 2027048 h 2027048"/>
                <a:gd name="connsiteX13-337" fmla="*/ 0 w 12192000"/>
                <a:gd name="connsiteY13-338" fmla="*/ 2027048 h 2027048"/>
                <a:gd name="connsiteX14-339" fmla="*/ 0 w 12192000"/>
                <a:gd name="connsiteY14-340" fmla="*/ 731648 h 2027048"/>
                <a:gd name="connsiteX0-341" fmla="*/ 0 w 12192000"/>
                <a:gd name="connsiteY0-342" fmla="*/ 731648 h 2027048"/>
                <a:gd name="connsiteX1-343" fmla="*/ 840377 w 12192000"/>
                <a:gd name="connsiteY1-344" fmla="*/ 672 h 2027048"/>
                <a:gd name="connsiteX2-345" fmla="*/ 1915886 w 12192000"/>
                <a:gd name="connsiteY2-346" fmla="*/ 850484 h 2027048"/>
                <a:gd name="connsiteX3-347" fmla="*/ 3091543 w 12192000"/>
                <a:gd name="connsiteY3-348" fmla="*/ 458598 h 2027048"/>
                <a:gd name="connsiteX4-349" fmla="*/ 4499429 w 12192000"/>
                <a:gd name="connsiteY4-350" fmla="*/ 1169798 h 2027048"/>
                <a:gd name="connsiteX5-351" fmla="*/ 5399314 w 12192000"/>
                <a:gd name="connsiteY5-352" fmla="*/ 864998 h 2027048"/>
                <a:gd name="connsiteX6-353" fmla="*/ 6008914 w 12192000"/>
                <a:gd name="connsiteY6-354" fmla="*/ 1024655 h 2027048"/>
                <a:gd name="connsiteX7-355" fmla="*/ 7155543 w 12192000"/>
                <a:gd name="connsiteY7-356" fmla="*/ 806941 h 2027048"/>
                <a:gd name="connsiteX8-357" fmla="*/ 8389257 w 12192000"/>
                <a:gd name="connsiteY8-358" fmla="*/ 458598 h 2027048"/>
                <a:gd name="connsiteX9-359" fmla="*/ 9550400 w 12192000"/>
                <a:gd name="connsiteY9-360" fmla="*/ 618255 h 2027048"/>
                <a:gd name="connsiteX10-361" fmla="*/ 10914743 w 12192000"/>
                <a:gd name="connsiteY10-362" fmla="*/ 1053684 h 2027048"/>
                <a:gd name="connsiteX11-363" fmla="*/ 12192000 w 12192000"/>
                <a:gd name="connsiteY11-364" fmla="*/ 731648 h 2027048"/>
                <a:gd name="connsiteX12-365" fmla="*/ 12192000 w 12192000"/>
                <a:gd name="connsiteY12-366" fmla="*/ 2027048 h 2027048"/>
                <a:gd name="connsiteX13-367" fmla="*/ 0 w 12192000"/>
                <a:gd name="connsiteY13-368" fmla="*/ 2027048 h 2027048"/>
                <a:gd name="connsiteX14-369" fmla="*/ 0 w 12192000"/>
                <a:gd name="connsiteY14-370" fmla="*/ 731648 h 2027048"/>
                <a:gd name="connsiteX0-371" fmla="*/ 0 w 12192000"/>
                <a:gd name="connsiteY0-372" fmla="*/ 731648 h 2027048"/>
                <a:gd name="connsiteX1-373" fmla="*/ 840377 w 12192000"/>
                <a:gd name="connsiteY1-374" fmla="*/ 672 h 2027048"/>
                <a:gd name="connsiteX2-375" fmla="*/ 1915886 w 12192000"/>
                <a:gd name="connsiteY2-376" fmla="*/ 850484 h 2027048"/>
                <a:gd name="connsiteX3-377" fmla="*/ 3228703 w 12192000"/>
                <a:gd name="connsiteY3-378" fmla="*/ 649098 h 2027048"/>
                <a:gd name="connsiteX4-379" fmla="*/ 4499429 w 12192000"/>
                <a:gd name="connsiteY4-380" fmla="*/ 1169798 h 2027048"/>
                <a:gd name="connsiteX5-381" fmla="*/ 5399314 w 12192000"/>
                <a:gd name="connsiteY5-382" fmla="*/ 864998 h 2027048"/>
                <a:gd name="connsiteX6-383" fmla="*/ 6008914 w 12192000"/>
                <a:gd name="connsiteY6-384" fmla="*/ 1024655 h 2027048"/>
                <a:gd name="connsiteX7-385" fmla="*/ 7155543 w 12192000"/>
                <a:gd name="connsiteY7-386" fmla="*/ 806941 h 2027048"/>
                <a:gd name="connsiteX8-387" fmla="*/ 8389257 w 12192000"/>
                <a:gd name="connsiteY8-388" fmla="*/ 458598 h 2027048"/>
                <a:gd name="connsiteX9-389" fmla="*/ 9550400 w 12192000"/>
                <a:gd name="connsiteY9-390" fmla="*/ 618255 h 2027048"/>
                <a:gd name="connsiteX10-391" fmla="*/ 10914743 w 12192000"/>
                <a:gd name="connsiteY10-392" fmla="*/ 1053684 h 2027048"/>
                <a:gd name="connsiteX11-393" fmla="*/ 12192000 w 12192000"/>
                <a:gd name="connsiteY11-394" fmla="*/ 731648 h 2027048"/>
                <a:gd name="connsiteX12-395" fmla="*/ 12192000 w 12192000"/>
                <a:gd name="connsiteY12-396" fmla="*/ 2027048 h 2027048"/>
                <a:gd name="connsiteX13-397" fmla="*/ 0 w 12192000"/>
                <a:gd name="connsiteY13-398" fmla="*/ 2027048 h 2027048"/>
                <a:gd name="connsiteX14-399" fmla="*/ 0 w 12192000"/>
                <a:gd name="connsiteY14-400" fmla="*/ 731648 h 2027048"/>
                <a:gd name="connsiteX0-401" fmla="*/ 0 w 12192000"/>
                <a:gd name="connsiteY0-402" fmla="*/ 731648 h 2027048"/>
                <a:gd name="connsiteX1-403" fmla="*/ 840377 w 12192000"/>
                <a:gd name="connsiteY1-404" fmla="*/ 672 h 2027048"/>
                <a:gd name="connsiteX2-405" fmla="*/ 1915886 w 12192000"/>
                <a:gd name="connsiteY2-406" fmla="*/ 850484 h 2027048"/>
                <a:gd name="connsiteX3-407" fmla="*/ 3228703 w 12192000"/>
                <a:gd name="connsiteY3-408" fmla="*/ 649098 h 2027048"/>
                <a:gd name="connsiteX4-409" fmla="*/ 4499429 w 12192000"/>
                <a:gd name="connsiteY4-410" fmla="*/ 1169798 h 2027048"/>
                <a:gd name="connsiteX5-411" fmla="*/ 5399314 w 12192000"/>
                <a:gd name="connsiteY5-412" fmla="*/ 864998 h 2027048"/>
                <a:gd name="connsiteX6-413" fmla="*/ 6008914 w 12192000"/>
                <a:gd name="connsiteY6-414" fmla="*/ 1024655 h 2027048"/>
                <a:gd name="connsiteX7-415" fmla="*/ 7155543 w 12192000"/>
                <a:gd name="connsiteY7-416" fmla="*/ 806941 h 2027048"/>
                <a:gd name="connsiteX8-417" fmla="*/ 8389257 w 12192000"/>
                <a:gd name="connsiteY8-418" fmla="*/ 458598 h 2027048"/>
                <a:gd name="connsiteX9-419" fmla="*/ 9550400 w 12192000"/>
                <a:gd name="connsiteY9-420" fmla="*/ 618255 h 2027048"/>
                <a:gd name="connsiteX10-421" fmla="*/ 10914743 w 12192000"/>
                <a:gd name="connsiteY10-422" fmla="*/ 1053684 h 2027048"/>
                <a:gd name="connsiteX11-423" fmla="*/ 12192000 w 12192000"/>
                <a:gd name="connsiteY11-424" fmla="*/ 731648 h 2027048"/>
                <a:gd name="connsiteX12-425" fmla="*/ 12192000 w 12192000"/>
                <a:gd name="connsiteY12-426" fmla="*/ 2027048 h 2027048"/>
                <a:gd name="connsiteX13-427" fmla="*/ 0 w 12192000"/>
                <a:gd name="connsiteY13-428" fmla="*/ 2027048 h 2027048"/>
                <a:gd name="connsiteX14-429" fmla="*/ 0 w 12192000"/>
                <a:gd name="connsiteY14-430" fmla="*/ 731648 h 2027048"/>
                <a:gd name="connsiteX0-431" fmla="*/ 0 w 12192000"/>
                <a:gd name="connsiteY0-432" fmla="*/ 731648 h 2027048"/>
                <a:gd name="connsiteX1-433" fmla="*/ 840377 w 12192000"/>
                <a:gd name="connsiteY1-434" fmla="*/ 672 h 2027048"/>
                <a:gd name="connsiteX2-435" fmla="*/ 1915886 w 12192000"/>
                <a:gd name="connsiteY2-436" fmla="*/ 850484 h 2027048"/>
                <a:gd name="connsiteX3-437" fmla="*/ 3228703 w 12192000"/>
                <a:gd name="connsiteY3-438" fmla="*/ 649098 h 2027048"/>
                <a:gd name="connsiteX4-439" fmla="*/ 4499429 w 12192000"/>
                <a:gd name="connsiteY4-440" fmla="*/ 1169798 h 2027048"/>
                <a:gd name="connsiteX5-441" fmla="*/ 5399314 w 12192000"/>
                <a:gd name="connsiteY5-442" fmla="*/ 864998 h 2027048"/>
                <a:gd name="connsiteX6-443" fmla="*/ 6008914 w 12192000"/>
                <a:gd name="connsiteY6-444" fmla="*/ 1024655 h 2027048"/>
                <a:gd name="connsiteX7-445" fmla="*/ 7155543 w 12192000"/>
                <a:gd name="connsiteY7-446" fmla="*/ 806941 h 2027048"/>
                <a:gd name="connsiteX8-447" fmla="*/ 8389257 w 12192000"/>
                <a:gd name="connsiteY8-448" fmla="*/ 458598 h 2027048"/>
                <a:gd name="connsiteX9-449" fmla="*/ 9550400 w 12192000"/>
                <a:gd name="connsiteY9-450" fmla="*/ 618255 h 2027048"/>
                <a:gd name="connsiteX10-451" fmla="*/ 10914743 w 12192000"/>
                <a:gd name="connsiteY10-452" fmla="*/ 1053684 h 2027048"/>
                <a:gd name="connsiteX11-453" fmla="*/ 12192000 w 12192000"/>
                <a:gd name="connsiteY11-454" fmla="*/ 731648 h 2027048"/>
                <a:gd name="connsiteX12-455" fmla="*/ 12192000 w 12192000"/>
                <a:gd name="connsiteY12-456" fmla="*/ 2027048 h 2027048"/>
                <a:gd name="connsiteX13-457" fmla="*/ 0 w 12192000"/>
                <a:gd name="connsiteY13-458" fmla="*/ 2027048 h 2027048"/>
                <a:gd name="connsiteX14-459" fmla="*/ 0 w 12192000"/>
                <a:gd name="connsiteY14-460" fmla="*/ 731648 h 2027048"/>
                <a:gd name="connsiteX0-461" fmla="*/ 0 w 12192000"/>
                <a:gd name="connsiteY0-462" fmla="*/ 731648 h 2027048"/>
                <a:gd name="connsiteX1-463" fmla="*/ 840377 w 12192000"/>
                <a:gd name="connsiteY1-464" fmla="*/ 672 h 2027048"/>
                <a:gd name="connsiteX2-465" fmla="*/ 1915886 w 12192000"/>
                <a:gd name="connsiteY2-466" fmla="*/ 850484 h 2027048"/>
                <a:gd name="connsiteX3-467" fmla="*/ 3228703 w 12192000"/>
                <a:gd name="connsiteY3-468" fmla="*/ 649098 h 2027048"/>
                <a:gd name="connsiteX4-469" fmla="*/ 4499429 w 12192000"/>
                <a:gd name="connsiteY4-470" fmla="*/ 1169798 h 2027048"/>
                <a:gd name="connsiteX5-471" fmla="*/ 5460274 w 12192000"/>
                <a:gd name="connsiteY5-472" fmla="*/ 651638 h 2027048"/>
                <a:gd name="connsiteX6-473" fmla="*/ 6008914 w 12192000"/>
                <a:gd name="connsiteY6-474" fmla="*/ 1024655 h 2027048"/>
                <a:gd name="connsiteX7-475" fmla="*/ 7155543 w 12192000"/>
                <a:gd name="connsiteY7-476" fmla="*/ 806941 h 2027048"/>
                <a:gd name="connsiteX8-477" fmla="*/ 8389257 w 12192000"/>
                <a:gd name="connsiteY8-478" fmla="*/ 458598 h 2027048"/>
                <a:gd name="connsiteX9-479" fmla="*/ 9550400 w 12192000"/>
                <a:gd name="connsiteY9-480" fmla="*/ 618255 h 2027048"/>
                <a:gd name="connsiteX10-481" fmla="*/ 10914743 w 12192000"/>
                <a:gd name="connsiteY10-482" fmla="*/ 1053684 h 2027048"/>
                <a:gd name="connsiteX11-483" fmla="*/ 12192000 w 12192000"/>
                <a:gd name="connsiteY11-484" fmla="*/ 731648 h 2027048"/>
                <a:gd name="connsiteX12-485" fmla="*/ 12192000 w 12192000"/>
                <a:gd name="connsiteY12-486" fmla="*/ 2027048 h 2027048"/>
                <a:gd name="connsiteX13-487" fmla="*/ 0 w 12192000"/>
                <a:gd name="connsiteY13-488" fmla="*/ 2027048 h 2027048"/>
                <a:gd name="connsiteX14-489" fmla="*/ 0 w 12192000"/>
                <a:gd name="connsiteY14-490" fmla="*/ 731648 h 2027048"/>
                <a:gd name="connsiteX0-491" fmla="*/ 0 w 12192000"/>
                <a:gd name="connsiteY0-492" fmla="*/ 731648 h 2027048"/>
                <a:gd name="connsiteX1-493" fmla="*/ 840377 w 12192000"/>
                <a:gd name="connsiteY1-494" fmla="*/ 672 h 2027048"/>
                <a:gd name="connsiteX2-495" fmla="*/ 1915886 w 12192000"/>
                <a:gd name="connsiteY2-496" fmla="*/ 850484 h 2027048"/>
                <a:gd name="connsiteX3-497" fmla="*/ 3228703 w 12192000"/>
                <a:gd name="connsiteY3-498" fmla="*/ 649098 h 2027048"/>
                <a:gd name="connsiteX4-499" fmla="*/ 4499429 w 12192000"/>
                <a:gd name="connsiteY4-500" fmla="*/ 1169798 h 2027048"/>
                <a:gd name="connsiteX5-501" fmla="*/ 5460274 w 12192000"/>
                <a:gd name="connsiteY5-502" fmla="*/ 651638 h 2027048"/>
                <a:gd name="connsiteX6-503" fmla="*/ 6008914 w 12192000"/>
                <a:gd name="connsiteY6-504" fmla="*/ 1024655 h 2027048"/>
                <a:gd name="connsiteX7-505" fmla="*/ 7155543 w 12192000"/>
                <a:gd name="connsiteY7-506" fmla="*/ 806941 h 2027048"/>
                <a:gd name="connsiteX8-507" fmla="*/ 8389257 w 12192000"/>
                <a:gd name="connsiteY8-508" fmla="*/ 458598 h 2027048"/>
                <a:gd name="connsiteX9-509" fmla="*/ 9550400 w 12192000"/>
                <a:gd name="connsiteY9-510" fmla="*/ 618255 h 2027048"/>
                <a:gd name="connsiteX10-511" fmla="*/ 10914743 w 12192000"/>
                <a:gd name="connsiteY10-512" fmla="*/ 1053684 h 2027048"/>
                <a:gd name="connsiteX11-513" fmla="*/ 12192000 w 12192000"/>
                <a:gd name="connsiteY11-514" fmla="*/ 731648 h 2027048"/>
                <a:gd name="connsiteX12-515" fmla="*/ 12192000 w 12192000"/>
                <a:gd name="connsiteY12-516" fmla="*/ 2027048 h 2027048"/>
                <a:gd name="connsiteX13-517" fmla="*/ 0 w 12192000"/>
                <a:gd name="connsiteY13-518" fmla="*/ 2027048 h 2027048"/>
                <a:gd name="connsiteX14-519" fmla="*/ 0 w 12192000"/>
                <a:gd name="connsiteY14-520" fmla="*/ 731648 h 2027048"/>
                <a:gd name="connsiteX0-521" fmla="*/ 0 w 12192000"/>
                <a:gd name="connsiteY0-522" fmla="*/ 731648 h 2027048"/>
                <a:gd name="connsiteX1-523" fmla="*/ 840377 w 12192000"/>
                <a:gd name="connsiteY1-524" fmla="*/ 672 h 2027048"/>
                <a:gd name="connsiteX2-525" fmla="*/ 1915886 w 12192000"/>
                <a:gd name="connsiteY2-526" fmla="*/ 850484 h 2027048"/>
                <a:gd name="connsiteX3-527" fmla="*/ 3228703 w 12192000"/>
                <a:gd name="connsiteY3-528" fmla="*/ 649098 h 2027048"/>
                <a:gd name="connsiteX4-529" fmla="*/ 4499429 w 12192000"/>
                <a:gd name="connsiteY4-530" fmla="*/ 1169798 h 2027048"/>
                <a:gd name="connsiteX5-531" fmla="*/ 5460274 w 12192000"/>
                <a:gd name="connsiteY5-532" fmla="*/ 651638 h 2027048"/>
                <a:gd name="connsiteX6-533" fmla="*/ 6008914 w 12192000"/>
                <a:gd name="connsiteY6-534" fmla="*/ 1024655 h 2027048"/>
                <a:gd name="connsiteX7-535" fmla="*/ 7155543 w 12192000"/>
                <a:gd name="connsiteY7-536" fmla="*/ 806941 h 2027048"/>
                <a:gd name="connsiteX8-537" fmla="*/ 8389257 w 12192000"/>
                <a:gd name="connsiteY8-538" fmla="*/ 458598 h 2027048"/>
                <a:gd name="connsiteX9-539" fmla="*/ 9550400 w 12192000"/>
                <a:gd name="connsiteY9-540" fmla="*/ 618255 h 2027048"/>
                <a:gd name="connsiteX10-541" fmla="*/ 10914743 w 12192000"/>
                <a:gd name="connsiteY10-542" fmla="*/ 1053684 h 2027048"/>
                <a:gd name="connsiteX11-543" fmla="*/ 12192000 w 12192000"/>
                <a:gd name="connsiteY11-544" fmla="*/ 731648 h 2027048"/>
                <a:gd name="connsiteX12-545" fmla="*/ 12192000 w 12192000"/>
                <a:gd name="connsiteY12-546" fmla="*/ 2027048 h 2027048"/>
                <a:gd name="connsiteX13-547" fmla="*/ 0 w 12192000"/>
                <a:gd name="connsiteY13-548" fmla="*/ 2027048 h 2027048"/>
                <a:gd name="connsiteX14-549" fmla="*/ 0 w 12192000"/>
                <a:gd name="connsiteY14-550" fmla="*/ 731648 h 2027048"/>
                <a:gd name="connsiteX0-551" fmla="*/ 0 w 12192000"/>
                <a:gd name="connsiteY0-552" fmla="*/ 731648 h 2027048"/>
                <a:gd name="connsiteX1-553" fmla="*/ 840377 w 12192000"/>
                <a:gd name="connsiteY1-554" fmla="*/ 672 h 2027048"/>
                <a:gd name="connsiteX2-555" fmla="*/ 1915886 w 12192000"/>
                <a:gd name="connsiteY2-556" fmla="*/ 850484 h 2027048"/>
                <a:gd name="connsiteX3-557" fmla="*/ 3228703 w 12192000"/>
                <a:gd name="connsiteY3-558" fmla="*/ 649098 h 2027048"/>
                <a:gd name="connsiteX4-559" fmla="*/ 4499429 w 12192000"/>
                <a:gd name="connsiteY4-560" fmla="*/ 1169798 h 2027048"/>
                <a:gd name="connsiteX5-561" fmla="*/ 5460274 w 12192000"/>
                <a:gd name="connsiteY5-562" fmla="*/ 651638 h 2027048"/>
                <a:gd name="connsiteX6-563" fmla="*/ 6336574 w 12192000"/>
                <a:gd name="connsiteY6-564" fmla="*/ 1123715 h 2027048"/>
                <a:gd name="connsiteX7-565" fmla="*/ 7155543 w 12192000"/>
                <a:gd name="connsiteY7-566" fmla="*/ 806941 h 2027048"/>
                <a:gd name="connsiteX8-567" fmla="*/ 8389257 w 12192000"/>
                <a:gd name="connsiteY8-568" fmla="*/ 458598 h 2027048"/>
                <a:gd name="connsiteX9-569" fmla="*/ 9550400 w 12192000"/>
                <a:gd name="connsiteY9-570" fmla="*/ 618255 h 2027048"/>
                <a:gd name="connsiteX10-571" fmla="*/ 10914743 w 12192000"/>
                <a:gd name="connsiteY10-572" fmla="*/ 1053684 h 2027048"/>
                <a:gd name="connsiteX11-573" fmla="*/ 12192000 w 12192000"/>
                <a:gd name="connsiteY11-574" fmla="*/ 731648 h 2027048"/>
                <a:gd name="connsiteX12-575" fmla="*/ 12192000 w 12192000"/>
                <a:gd name="connsiteY12-576" fmla="*/ 2027048 h 2027048"/>
                <a:gd name="connsiteX13-577" fmla="*/ 0 w 12192000"/>
                <a:gd name="connsiteY13-578" fmla="*/ 2027048 h 2027048"/>
                <a:gd name="connsiteX14-579" fmla="*/ 0 w 12192000"/>
                <a:gd name="connsiteY14-580" fmla="*/ 731648 h 2027048"/>
                <a:gd name="connsiteX0-581" fmla="*/ 0 w 12192000"/>
                <a:gd name="connsiteY0-582" fmla="*/ 731648 h 2027048"/>
                <a:gd name="connsiteX1-583" fmla="*/ 840377 w 12192000"/>
                <a:gd name="connsiteY1-584" fmla="*/ 672 h 2027048"/>
                <a:gd name="connsiteX2-585" fmla="*/ 1915886 w 12192000"/>
                <a:gd name="connsiteY2-586" fmla="*/ 850484 h 2027048"/>
                <a:gd name="connsiteX3-587" fmla="*/ 3228703 w 12192000"/>
                <a:gd name="connsiteY3-588" fmla="*/ 649098 h 2027048"/>
                <a:gd name="connsiteX4-589" fmla="*/ 4499429 w 12192000"/>
                <a:gd name="connsiteY4-590" fmla="*/ 1169798 h 2027048"/>
                <a:gd name="connsiteX5-591" fmla="*/ 5460274 w 12192000"/>
                <a:gd name="connsiteY5-592" fmla="*/ 651638 h 2027048"/>
                <a:gd name="connsiteX6-593" fmla="*/ 6336574 w 12192000"/>
                <a:gd name="connsiteY6-594" fmla="*/ 1123715 h 2027048"/>
                <a:gd name="connsiteX7-595" fmla="*/ 8389257 w 12192000"/>
                <a:gd name="connsiteY7-596" fmla="*/ 458598 h 2027048"/>
                <a:gd name="connsiteX8-597" fmla="*/ 9550400 w 12192000"/>
                <a:gd name="connsiteY8-598" fmla="*/ 618255 h 2027048"/>
                <a:gd name="connsiteX9-599" fmla="*/ 10914743 w 12192000"/>
                <a:gd name="connsiteY9-600" fmla="*/ 1053684 h 2027048"/>
                <a:gd name="connsiteX10-601" fmla="*/ 12192000 w 12192000"/>
                <a:gd name="connsiteY10-602" fmla="*/ 731648 h 2027048"/>
                <a:gd name="connsiteX11-603" fmla="*/ 12192000 w 12192000"/>
                <a:gd name="connsiteY11-604" fmla="*/ 2027048 h 2027048"/>
                <a:gd name="connsiteX12-605" fmla="*/ 0 w 12192000"/>
                <a:gd name="connsiteY12-606" fmla="*/ 2027048 h 2027048"/>
                <a:gd name="connsiteX13-607" fmla="*/ 0 w 12192000"/>
                <a:gd name="connsiteY13-608" fmla="*/ 731648 h 2027048"/>
                <a:gd name="connsiteX0-609" fmla="*/ 0 w 12192000"/>
                <a:gd name="connsiteY0-610" fmla="*/ 731648 h 2027048"/>
                <a:gd name="connsiteX1-611" fmla="*/ 840377 w 12192000"/>
                <a:gd name="connsiteY1-612" fmla="*/ 672 h 2027048"/>
                <a:gd name="connsiteX2-613" fmla="*/ 1915886 w 12192000"/>
                <a:gd name="connsiteY2-614" fmla="*/ 850484 h 2027048"/>
                <a:gd name="connsiteX3-615" fmla="*/ 3228703 w 12192000"/>
                <a:gd name="connsiteY3-616" fmla="*/ 649098 h 2027048"/>
                <a:gd name="connsiteX4-617" fmla="*/ 4499429 w 12192000"/>
                <a:gd name="connsiteY4-618" fmla="*/ 1169798 h 2027048"/>
                <a:gd name="connsiteX5-619" fmla="*/ 5460274 w 12192000"/>
                <a:gd name="connsiteY5-620" fmla="*/ 651638 h 2027048"/>
                <a:gd name="connsiteX6-621" fmla="*/ 6336574 w 12192000"/>
                <a:gd name="connsiteY6-622" fmla="*/ 1123715 h 2027048"/>
                <a:gd name="connsiteX7-623" fmla="*/ 9550400 w 12192000"/>
                <a:gd name="connsiteY7-624" fmla="*/ 618255 h 2027048"/>
                <a:gd name="connsiteX8-625" fmla="*/ 10914743 w 12192000"/>
                <a:gd name="connsiteY8-626" fmla="*/ 1053684 h 2027048"/>
                <a:gd name="connsiteX9-627" fmla="*/ 12192000 w 12192000"/>
                <a:gd name="connsiteY9-628" fmla="*/ 731648 h 2027048"/>
                <a:gd name="connsiteX10-629" fmla="*/ 12192000 w 12192000"/>
                <a:gd name="connsiteY10-630" fmla="*/ 2027048 h 2027048"/>
                <a:gd name="connsiteX11-631" fmla="*/ 0 w 12192000"/>
                <a:gd name="connsiteY11-632" fmla="*/ 2027048 h 2027048"/>
                <a:gd name="connsiteX12-633" fmla="*/ 0 w 12192000"/>
                <a:gd name="connsiteY12-634" fmla="*/ 731648 h 2027048"/>
                <a:gd name="connsiteX0-635" fmla="*/ 0 w 12192000"/>
                <a:gd name="connsiteY0-636" fmla="*/ 731648 h 2027048"/>
                <a:gd name="connsiteX1-637" fmla="*/ 840377 w 12192000"/>
                <a:gd name="connsiteY1-638" fmla="*/ 672 h 2027048"/>
                <a:gd name="connsiteX2-639" fmla="*/ 1915886 w 12192000"/>
                <a:gd name="connsiteY2-640" fmla="*/ 850484 h 2027048"/>
                <a:gd name="connsiteX3-641" fmla="*/ 3228703 w 12192000"/>
                <a:gd name="connsiteY3-642" fmla="*/ 649098 h 2027048"/>
                <a:gd name="connsiteX4-643" fmla="*/ 4499429 w 12192000"/>
                <a:gd name="connsiteY4-644" fmla="*/ 1169798 h 2027048"/>
                <a:gd name="connsiteX5-645" fmla="*/ 5460274 w 12192000"/>
                <a:gd name="connsiteY5-646" fmla="*/ 651638 h 2027048"/>
                <a:gd name="connsiteX6-647" fmla="*/ 6336574 w 12192000"/>
                <a:gd name="connsiteY6-648" fmla="*/ 1123715 h 2027048"/>
                <a:gd name="connsiteX7-649" fmla="*/ 10914743 w 12192000"/>
                <a:gd name="connsiteY7-650" fmla="*/ 1053684 h 2027048"/>
                <a:gd name="connsiteX8-651" fmla="*/ 12192000 w 12192000"/>
                <a:gd name="connsiteY8-652" fmla="*/ 731648 h 2027048"/>
                <a:gd name="connsiteX9-653" fmla="*/ 12192000 w 12192000"/>
                <a:gd name="connsiteY9-654" fmla="*/ 2027048 h 2027048"/>
                <a:gd name="connsiteX10-655" fmla="*/ 0 w 12192000"/>
                <a:gd name="connsiteY10-656" fmla="*/ 2027048 h 2027048"/>
                <a:gd name="connsiteX11-657" fmla="*/ 0 w 12192000"/>
                <a:gd name="connsiteY11-658" fmla="*/ 731648 h 2027048"/>
                <a:gd name="connsiteX0-659" fmla="*/ 0 w 12192000"/>
                <a:gd name="connsiteY0-660" fmla="*/ 731648 h 2027048"/>
                <a:gd name="connsiteX1-661" fmla="*/ 840377 w 12192000"/>
                <a:gd name="connsiteY1-662" fmla="*/ 672 h 2027048"/>
                <a:gd name="connsiteX2-663" fmla="*/ 1915886 w 12192000"/>
                <a:gd name="connsiteY2-664" fmla="*/ 850484 h 2027048"/>
                <a:gd name="connsiteX3-665" fmla="*/ 3228703 w 12192000"/>
                <a:gd name="connsiteY3-666" fmla="*/ 649098 h 2027048"/>
                <a:gd name="connsiteX4-667" fmla="*/ 4499429 w 12192000"/>
                <a:gd name="connsiteY4-668" fmla="*/ 1169798 h 2027048"/>
                <a:gd name="connsiteX5-669" fmla="*/ 5460274 w 12192000"/>
                <a:gd name="connsiteY5-670" fmla="*/ 651638 h 2027048"/>
                <a:gd name="connsiteX6-671" fmla="*/ 6336574 w 12192000"/>
                <a:gd name="connsiteY6-672" fmla="*/ 1123715 h 2027048"/>
                <a:gd name="connsiteX7-673" fmla="*/ 12192000 w 12192000"/>
                <a:gd name="connsiteY7-674" fmla="*/ 731648 h 2027048"/>
                <a:gd name="connsiteX8-675" fmla="*/ 12192000 w 12192000"/>
                <a:gd name="connsiteY8-676" fmla="*/ 2027048 h 2027048"/>
                <a:gd name="connsiteX9-677" fmla="*/ 0 w 12192000"/>
                <a:gd name="connsiteY9-678" fmla="*/ 2027048 h 2027048"/>
                <a:gd name="connsiteX10-679" fmla="*/ 0 w 12192000"/>
                <a:gd name="connsiteY10-680" fmla="*/ 731648 h 2027048"/>
                <a:gd name="connsiteX0-681" fmla="*/ 0 w 12320071"/>
                <a:gd name="connsiteY0-682" fmla="*/ 731648 h 2027048"/>
                <a:gd name="connsiteX1-683" fmla="*/ 840377 w 12320071"/>
                <a:gd name="connsiteY1-684" fmla="*/ 672 h 2027048"/>
                <a:gd name="connsiteX2-685" fmla="*/ 1915886 w 12320071"/>
                <a:gd name="connsiteY2-686" fmla="*/ 850484 h 2027048"/>
                <a:gd name="connsiteX3-687" fmla="*/ 3228703 w 12320071"/>
                <a:gd name="connsiteY3-688" fmla="*/ 649098 h 2027048"/>
                <a:gd name="connsiteX4-689" fmla="*/ 4499429 w 12320071"/>
                <a:gd name="connsiteY4-690" fmla="*/ 1169798 h 2027048"/>
                <a:gd name="connsiteX5-691" fmla="*/ 5460274 w 12320071"/>
                <a:gd name="connsiteY5-692" fmla="*/ 651638 h 2027048"/>
                <a:gd name="connsiteX6-693" fmla="*/ 6336574 w 12320071"/>
                <a:gd name="connsiteY6-694" fmla="*/ 1123715 h 2027048"/>
                <a:gd name="connsiteX7-695" fmla="*/ 12192000 w 12320071"/>
                <a:gd name="connsiteY7-696" fmla="*/ 2027048 h 2027048"/>
                <a:gd name="connsiteX8-697" fmla="*/ 0 w 12320071"/>
                <a:gd name="connsiteY8-698" fmla="*/ 2027048 h 2027048"/>
                <a:gd name="connsiteX9-699" fmla="*/ 0 w 12320071"/>
                <a:gd name="connsiteY9-700" fmla="*/ 731648 h 2027048"/>
                <a:gd name="connsiteX0-701" fmla="*/ 0 w 7193074"/>
                <a:gd name="connsiteY0-702" fmla="*/ 731648 h 2056076"/>
                <a:gd name="connsiteX1-703" fmla="*/ 840377 w 7193074"/>
                <a:gd name="connsiteY1-704" fmla="*/ 672 h 2056076"/>
                <a:gd name="connsiteX2-705" fmla="*/ 1915886 w 7193074"/>
                <a:gd name="connsiteY2-706" fmla="*/ 850484 h 2056076"/>
                <a:gd name="connsiteX3-707" fmla="*/ 3228703 w 7193074"/>
                <a:gd name="connsiteY3-708" fmla="*/ 649098 h 2056076"/>
                <a:gd name="connsiteX4-709" fmla="*/ 4499429 w 7193074"/>
                <a:gd name="connsiteY4-710" fmla="*/ 1169798 h 2056076"/>
                <a:gd name="connsiteX5-711" fmla="*/ 5460274 w 7193074"/>
                <a:gd name="connsiteY5-712" fmla="*/ 651638 h 2056076"/>
                <a:gd name="connsiteX6-713" fmla="*/ 6336574 w 7193074"/>
                <a:gd name="connsiteY6-714" fmla="*/ 1123715 h 2056076"/>
                <a:gd name="connsiteX7-715" fmla="*/ 6415314 w 7193074"/>
                <a:gd name="connsiteY7-716" fmla="*/ 2056076 h 2056076"/>
                <a:gd name="connsiteX8-717" fmla="*/ 0 w 7193074"/>
                <a:gd name="connsiteY8-718" fmla="*/ 2027048 h 2056076"/>
                <a:gd name="connsiteX9-719" fmla="*/ 0 w 7193074"/>
                <a:gd name="connsiteY9-720" fmla="*/ 731648 h 2056076"/>
                <a:gd name="connsiteX0-721" fmla="*/ 0 w 6855448"/>
                <a:gd name="connsiteY0-722" fmla="*/ 731648 h 2056079"/>
                <a:gd name="connsiteX1-723" fmla="*/ 840377 w 6855448"/>
                <a:gd name="connsiteY1-724" fmla="*/ 672 h 2056079"/>
                <a:gd name="connsiteX2-725" fmla="*/ 1915886 w 6855448"/>
                <a:gd name="connsiteY2-726" fmla="*/ 850484 h 2056079"/>
                <a:gd name="connsiteX3-727" fmla="*/ 3228703 w 6855448"/>
                <a:gd name="connsiteY3-728" fmla="*/ 649098 h 2056079"/>
                <a:gd name="connsiteX4-729" fmla="*/ 4499429 w 6855448"/>
                <a:gd name="connsiteY4-730" fmla="*/ 1169798 h 2056079"/>
                <a:gd name="connsiteX5-731" fmla="*/ 5460274 w 6855448"/>
                <a:gd name="connsiteY5-732" fmla="*/ 651638 h 2056079"/>
                <a:gd name="connsiteX6-733" fmla="*/ 6336574 w 6855448"/>
                <a:gd name="connsiteY6-734" fmla="*/ 1123715 h 2056079"/>
                <a:gd name="connsiteX7-735" fmla="*/ 6415314 w 6855448"/>
                <a:gd name="connsiteY7-736" fmla="*/ 2056076 h 2056079"/>
                <a:gd name="connsiteX8-737" fmla="*/ 0 w 6855448"/>
                <a:gd name="connsiteY8-738" fmla="*/ 2027048 h 2056079"/>
                <a:gd name="connsiteX9-739" fmla="*/ 0 w 6855448"/>
                <a:gd name="connsiteY9-740" fmla="*/ 731648 h 2056079"/>
                <a:gd name="connsiteX0-741" fmla="*/ 0 w 6415314"/>
                <a:gd name="connsiteY0-742" fmla="*/ 731648 h 2056078"/>
                <a:gd name="connsiteX1-743" fmla="*/ 840377 w 6415314"/>
                <a:gd name="connsiteY1-744" fmla="*/ 672 h 2056078"/>
                <a:gd name="connsiteX2-745" fmla="*/ 1915886 w 6415314"/>
                <a:gd name="connsiteY2-746" fmla="*/ 850484 h 2056078"/>
                <a:gd name="connsiteX3-747" fmla="*/ 3228703 w 6415314"/>
                <a:gd name="connsiteY3-748" fmla="*/ 649098 h 2056078"/>
                <a:gd name="connsiteX4-749" fmla="*/ 4499429 w 6415314"/>
                <a:gd name="connsiteY4-750" fmla="*/ 1169798 h 2056078"/>
                <a:gd name="connsiteX5-751" fmla="*/ 5460274 w 6415314"/>
                <a:gd name="connsiteY5-752" fmla="*/ 651638 h 2056078"/>
                <a:gd name="connsiteX6-753" fmla="*/ 6336574 w 6415314"/>
                <a:gd name="connsiteY6-754" fmla="*/ 1123715 h 2056078"/>
                <a:gd name="connsiteX7-755" fmla="*/ 6415314 w 6415314"/>
                <a:gd name="connsiteY7-756" fmla="*/ 2056076 h 2056078"/>
                <a:gd name="connsiteX8-757" fmla="*/ 0 w 6415314"/>
                <a:gd name="connsiteY8-758" fmla="*/ 2027048 h 2056078"/>
                <a:gd name="connsiteX9-759" fmla="*/ 0 w 6415314"/>
                <a:gd name="connsiteY9-760" fmla="*/ 731648 h 2056078"/>
                <a:gd name="connsiteX0-761" fmla="*/ 0 w 6351814"/>
                <a:gd name="connsiteY0-762" fmla="*/ 731648 h 2056078"/>
                <a:gd name="connsiteX1-763" fmla="*/ 840377 w 6351814"/>
                <a:gd name="connsiteY1-764" fmla="*/ 672 h 2056078"/>
                <a:gd name="connsiteX2-765" fmla="*/ 1915886 w 6351814"/>
                <a:gd name="connsiteY2-766" fmla="*/ 850484 h 2056078"/>
                <a:gd name="connsiteX3-767" fmla="*/ 3228703 w 6351814"/>
                <a:gd name="connsiteY3-768" fmla="*/ 649098 h 2056078"/>
                <a:gd name="connsiteX4-769" fmla="*/ 4499429 w 6351814"/>
                <a:gd name="connsiteY4-770" fmla="*/ 1169798 h 2056078"/>
                <a:gd name="connsiteX5-771" fmla="*/ 5460274 w 6351814"/>
                <a:gd name="connsiteY5-772" fmla="*/ 651638 h 2056078"/>
                <a:gd name="connsiteX6-773" fmla="*/ 6336574 w 6351814"/>
                <a:gd name="connsiteY6-774" fmla="*/ 1123715 h 2056078"/>
                <a:gd name="connsiteX7-775" fmla="*/ 6351814 w 6351814"/>
                <a:gd name="connsiteY7-776" fmla="*/ 2056076 h 2056078"/>
                <a:gd name="connsiteX8-777" fmla="*/ 0 w 6351814"/>
                <a:gd name="connsiteY8-778" fmla="*/ 2027048 h 2056078"/>
                <a:gd name="connsiteX9-779" fmla="*/ 0 w 6351814"/>
                <a:gd name="connsiteY9-780" fmla="*/ 731648 h 2056078"/>
                <a:gd name="connsiteX0-781" fmla="*/ 0 w 6355956"/>
                <a:gd name="connsiteY0-782" fmla="*/ 731648 h 2056078"/>
                <a:gd name="connsiteX1-783" fmla="*/ 840377 w 6355956"/>
                <a:gd name="connsiteY1-784" fmla="*/ 672 h 2056078"/>
                <a:gd name="connsiteX2-785" fmla="*/ 1915886 w 6355956"/>
                <a:gd name="connsiteY2-786" fmla="*/ 850484 h 2056078"/>
                <a:gd name="connsiteX3-787" fmla="*/ 3228703 w 6355956"/>
                <a:gd name="connsiteY3-788" fmla="*/ 649098 h 2056078"/>
                <a:gd name="connsiteX4-789" fmla="*/ 4499429 w 6355956"/>
                <a:gd name="connsiteY4-790" fmla="*/ 1169798 h 2056078"/>
                <a:gd name="connsiteX5-791" fmla="*/ 5460274 w 6355956"/>
                <a:gd name="connsiteY5-792" fmla="*/ 651638 h 2056078"/>
                <a:gd name="connsiteX6-793" fmla="*/ 6348480 w 6355956"/>
                <a:gd name="connsiteY6-794" fmla="*/ 1123715 h 2056078"/>
                <a:gd name="connsiteX7-795" fmla="*/ 6351814 w 6355956"/>
                <a:gd name="connsiteY7-796" fmla="*/ 2056076 h 2056078"/>
                <a:gd name="connsiteX8-797" fmla="*/ 0 w 6355956"/>
                <a:gd name="connsiteY8-798" fmla="*/ 2027048 h 2056078"/>
                <a:gd name="connsiteX9-799" fmla="*/ 0 w 6355956"/>
                <a:gd name="connsiteY9-800" fmla="*/ 731648 h 2056078"/>
                <a:gd name="connsiteX0-801" fmla="*/ 0 w 6351814"/>
                <a:gd name="connsiteY0-802" fmla="*/ 731648 h 2056078"/>
                <a:gd name="connsiteX1-803" fmla="*/ 840377 w 6351814"/>
                <a:gd name="connsiteY1-804" fmla="*/ 672 h 2056078"/>
                <a:gd name="connsiteX2-805" fmla="*/ 1915886 w 6351814"/>
                <a:gd name="connsiteY2-806" fmla="*/ 850484 h 2056078"/>
                <a:gd name="connsiteX3-807" fmla="*/ 3228703 w 6351814"/>
                <a:gd name="connsiteY3-808" fmla="*/ 649098 h 2056078"/>
                <a:gd name="connsiteX4-809" fmla="*/ 4499429 w 6351814"/>
                <a:gd name="connsiteY4-810" fmla="*/ 1169798 h 2056078"/>
                <a:gd name="connsiteX5-811" fmla="*/ 5460274 w 6351814"/>
                <a:gd name="connsiteY5-812" fmla="*/ 651638 h 2056078"/>
                <a:gd name="connsiteX6-813" fmla="*/ 6348480 w 6351814"/>
                <a:gd name="connsiteY6-814" fmla="*/ 1123715 h 2056078"/>
                <a:gd name="connsiteX7-815" fmla="*/ 6351814 w 6351814"/>
                <a:gd name="connsiteY7-816" fmla="*/ 2056076 h 2056078"/>
                <a:gd name="connsiteX8-817" fmla="*/ 0 w 6351814"/>
                <a:gd name="connsiteY8-818" fmla="*/ 2027048 h 2056078"/>
                <a:gd name="connsiteX9-819" fmla="*/ 0 w 6351814"/>
                <a:gd name="connsiteY9-820" fmla="*/ 731648 h 2056078"/>
                <a:gd name="connsiteX0-821" fmla="*/ 0 w 6356576"/>
                <a:gd name="connsiteY0-822" fmla="*/ 731648 h 2051315"/>
                <a:gd name="connsiteX1-823" fmla="*/ 840377 w 6356576"/>
                <a:gd name="connsiteY1-824" fmla="*/ 672 h 2051315"/>
                <a:gd name="connsiteX2-825" fmla="*/ 1915886 w 6356576"/>
                <a:gd name="connsiteY2-826" fmla="*/ 850484 h 2051315"/>
                <a:gd name="connsiteX3-827" fmla="*/ 3228703 w 6356576"/>
                <a:gd name="connsiteY3-828" fmla="*/ 649098 h 2051315"/>
                <a:gd name="connsiteX4-829" fmla="*/ 4499429 w 6356576"/>
                <a:gd name="connsiteY4-830" fmla="*/ 1169798 h 2051315"/>
                <a:gd name="connsiteX5-831" fmla="*/ 5460274 w 6356576"/>
                <a:gd name="connsiteY5-832" fmla="*/ 651638 h 2051315"/>
                <a:gd name="connsiteX6-833" fmla="*/ 6348480 w 6356576"/>
                <a:gd name="connsiteY6-834" fmla="*/ 1123715 h 2051315"/>
                <a:gd name="connsiteX7-835" fmla="*/ 6356576 w 6356576"/>
                <a:gd name="connsiteY7-836" fmla="*/ 2051313 h 2051315"/>
                <a:gd name="connsiteX8-837" fmla="*/ 0 w 6356576"/>
                <a:gd name="connsiteY8-838" fmla="*/ 2027048 h 2051315"/>
                <a:gd name="connsiteX9-839" fmla="*/ 0 w 6356576"/>
                <a:gd name="connsiteY9-840" fmla="*/ 731648 h 2051315"/>
                <a:gd name="connsiteX0-841" fmla="*/ 0 w 6356576"/>
                <a:gd name="connsiteY0-842" fmla="*/ 731648 h 2051315"/>
                <a:gd name="connsiteX1-843" fmla="*/ 840377 w 6356576"/>
                <a:gd name="connsiteY1-844" fmla="*/ 672 h 2051315"/>
                <a:gd name="connsiteX2-845" fmla="*/ 1915886 w 6356576"/>
                <a:gd name="connsiteY2-846" fmla="*/ 850484 h 2051315"/>
                <a:gd name="connsiteX3-847" fmla="*/ 3228703 w 6356576"/>
                <a:gd name="connsiteY3-848" fmla="*/ 649098 h 2051315"/>
                <a:gd name="connsiteX4-849" fmla="*/ 4499429 w 6356576"/>
                <a:gd name="connsiteY4-850" fmla="*/ 1169798 h 2051315"/>
                <a:gd name="connsiteX5-851" fmla="*/ 5460274 w 6356576"/>
                <a:gd name="connsiteY5-852" fmla="*/ 651638 h 2051315"/>
                <a:gd name="connsiteX6-853" fmla="*/ 6348480 w 6356576"/>
                <a:gd name="connsiteY6-854" fmla="*/ 1123715 h 2051315"/>
                <a:gd name="connsiteX7-855" fmla="*/ 6356576 w 6356576"/>
                <a:gd name="connsiteY7-856" fmla="*/ 2051313 h 2051315"/>
                <a:gd name="connsiteX8-857" fmla="*/ 0 w 6356576"/>
                <a:gd name="connsiteY8-858" fmla="*/ 2047315 h 2051315"/>
                <a:gd name="connsiteX9-859" fmla="*/ 0 w 6356576"/>
                <a:gd name="connsiteY9-860" fmla="*/ 731648 h 2051315"/>
                <a:gd name="connsiteX0-861" fmla="*/ 0 w 6356576"/>
                <a:gd name="connsiteY0-862" fmla="*/ 731648 h 2051369"/>
                <a:gd name="connsiteX1-863" fmla="*/ 840377 w 6356576"/>
                <a:gd name="connsiteY1-864" fmla="*/ 672 h 2051369"/>
                <a:gd name="connsiteX2-865" fmla="*/ 1915886 w 6356576"/>
                <a:gd name="connsiteY2-866" fmla="*/ 850484 h 2051369"/>
                <a:gd name="connsiteX3-867" fmla="*/ 3228703 w 6356576"/>
                <a:gd name="connsiteY3-868" fmla="*/ 649098 h 2051369"/>
                <a:gd name="connsiteX4-869" fmla="*/ 4499429 w 6356576"/>
                <a:gd name="connsiteY4-870" fmla="*/ 1169798 h 2051369"/>
                <a:gd name="connsiteX5-871" fmla="*/ 5460274 w 6356576"/>
                <a:gd name="connsiteY5-872" fmla="*/ 651638 h 2051369"/>
                <a:gd name="connsiteX6-873" fmla="*/ 6348480 w 6356576"/>
                <a:gd name="connsiteY6-874" fmla="*/ 1123715 h 2051369"/>
                <a:gd name="connsiteX7-875" fmla="*/ 6356576 w 6356576"/>
                <a:gd name="connsiteY7-876" fmla="*/ 2051313 h 2051369"/>
                <a:gd name="connsiteX8-877" fmla="*/ 0 w 6356576"/>
                <a:gd name="connsiteY8-878" fmla="*/ 2051369 h 2051369"/>
                <a:gd name="connsiteX9-879" fmla="*/ 0 w 6356576"/>
                <a:gd name="connsiteY9-880" fmla="*/ 731648 h 2051369"/>
                <a:gd name="connsiteX0-881" fmla="*/ 0 w 6356576"/>
                <a:gd name="connsiteY0-882" fmla="*/ 97426 h 1417147"/>
                <a:gd name="connsiteX1-883" fmla="*/ 1111695 w 6356576"/>
                <a:gd name="connsiteY1-884" fmla="*/ 669347 h 1417147"/>
                <a:gd name="connsiteX2-885" fmla="*/ 1915886 w 6356576"/>
                <a:gd name="connsiteY2-886" fmla="*/ 216262 h 1417147"/>
                <a:gd name="connsiteX3-887" fmla="*/ 3228703 w 6356576"/>
                <a:gd name="connsiteY3-888" fmla="*/ 14876 h 1417147"/>
                <a:gd name="connsiteX4-889" fmla="*/ 4499429 w 6356576"/>
                <a:gd name="connsiteY4-890" fmla="*/ 535576 h 1417147"/>
                <a:gd name="connsiteX5-891" fmla="*/ 5460274 w 6356576"/>
                <a:gd name="connsiteY5-892" fmla="*/ 17416 h 1417147"/>
                <a:gd name="connsiteX6-893" fmla="*/ 6348480 w 6356576"/>
                <a:gd name="connsiteY6-894" fmla="*/ 489493 h 1417147"/>
                <a:gd name="connsiteX7-895" fmla="*/ 6356576 w 6356576"/>
                <a:gd name="connsiteY7-896" fmla="*/ 1417091 h 1417147"/>
                <a:gd name="connsiteX8-897" fmla="*/ 0 w 6356576"/>
                <a:gd name="connsiteY8-898" fmla="*/ 1417147 h 1417147"/>
                <a:gd name="connsiteX9-899" fmla="*/ 0 w 6356576"/>
                <a:gd name="connsiteY9-900" fmla="*/ 97426 h 1417147"/>
                <a:gd name="connsiteX0-901" fmla="*/ 0 w 6356576"/>
                <a:gd name="connsiteY0-902" fmla="*/ 82550 h 1402271"/>
                <a:gd name="connsiteX1-903" fmla="*/ 1111695 w 6356576"/>
                <a:gd name="connsiteY1-904" fmla="*/ 654471 h 1402271"/>
                <a:gd name="connsiteX2-905" fmla="*/ 3228703 w 6356576"/>
                <a:gd name="connsiteY2-906" fmla="*/ 0 h 1402271"/>
                <a:gd name="connsiteX3-907" fmla="*/ 4499429 w 6356576"/>
                <a:gd name="connsiteY3-908" fmla="*/ 520700 h 1402271"/>
                <a:gd name="connsiteX4-909" fmla="*/ 5460274 w 6356576"/>
                <a:gd name="connsiteY4-910" fmla="*/ 2540 h 1402271"/>
                <a:gd name="connsiteX5-911" fmla="*/ 6348480 w 6356576"/>
                <a:gd name="connsiteY5-912" fmla="*/ 474617 h 1402271"/>
                <a:gd name="connsiteX6-913" fmla="*/ 6356576 w 6356576"/>
                <a:gd name="connsiteY6-914" fmla="*/ 1402215 h 1402271"/>
                <a:gd name="connsiteX7-915" fmla="*/ 0 w 6356576"/>
                <a:gd name="connsiteY7-916" fmla="*/ 1402271 h 1402271"/>
                <a:gd name="connsiteX8-917" fmla="*/ 0 w 6356576"/>
                <a:gd name="connsiteY8-918" fmla="*/ 82550 h 1402271"/>
                <a:gd name="connsiteX0-919" fmla="*/ 0 w 6356576"/>
                <a:gd name="connsiteY0-920" fmla="*/ 433685 h 1753406"/>
                <a:gd name="connsiteX1-921" fmla="*/ 1111695 w 6356576"/>
                <a:gd name="connsiteY1-922" fmla="*/ 1005606 h 1753406"/>
                <a:gd name="connsiteX2-923" fmla="*/ 2686069 w 6356576"/>
                <a:gd name="connsiteY2-924" fmla="*/ 0 h 1753406"/>
                <a:gd name="connsiteX3-925" fmla="*/ 4499429 w 6356576"/>
                <a:gd name="connsiteY3-926" fmla="*/ 871835 h 1753406"/>
                <a:gd name="connsiteX4-927" fmla="*/ 5460274 w 6356576"/>
                <a:gd name="connsiteY4-928" fmla="*/ 353675 h 1753406"/>
                <a:gd name="connsiteX5-929" fmla="*/ 6348480 w 6356576"/>
                <a:gd name="connsiteY5-930" fmla="*/ 825752 h 1753406"/>
                <a:gd name="connsiteX6-931" fmla="*/ 6356576 w 6356576"/>
                <a:gd name="connsiteY6-932" fmla="*/ 1753350 h 1753406"/>
                <a:gd name="connsiteX7-933" fmla="*/ 0 w 6356576"/>
                <a:gd name="connsiteY7-934" fmla="*/ 1753406 h 1753406"/>
                <a:gd name="connsiteX8-935" fmla="*/ 0 w 6356576"/>
                <a:gd name="connsiteY8-936" fmla="*/ 433685 h 1753406"/>
                <a:gd name="connsiteX0-937" fmla="*/ 0 w 6356576"/>
                <a:gd name="connsiteY0-938" fmla="*/ 435161 h 1754882"/>
                <a:gd name="connsiteX1-939" fmla="*/ 1111695 w 6356576"/>
                <a:gd name="connsiteY1-940" fmla="*/ 1007082 h 1754882"/>
                <a:gd name="connsiteX2-941" fmla="*/ 2686069 w 6356576"/>
                <a:gd name="connsiteY2-942" fmla="*/ 1476 h 1754882"/>
                <a:gd name="connsiteX3-943" fmla="*/ 4499429 w 6356576"/>
                <a:gd name="connsiteY3-944" fmla="*/ 873311 h 1754882"/>
                <a:gd name="connsiteX4-945" fmla="*/ 5460274 w 6356576"/>
                <a:gd name="connsiteY4-946" fmla="*/ 355151 h 1754882"/>
                <a:gd name="connsiteX5-947" fmla="*/ 6348480 w 6356576"/>
                <a:gd name="connsiteY5-948" fmla="*/ 827228 h 1754882"/>
                <a:gd name="connsiteX6-949" fmla="*/ 6356576 w 6356576"/>
                <a:gd name="connsiteY6-950" fmla="*/ 1754826 h 1754882"/>
                <a:gd name="connsiteX7-951" fmla="*/ 0 w 6356576"/>
                <a:gd name="connsiteY7-952" fmla="*/ 1754882 h 1754882"/>
                <a:gd name="connsiteX8-953" fmla="*/ 0 w 6356576"/>
                <a:gd name="connsiteY8-954" fmla="*/ 435161 h 1754882"/>
                <a:gd name="connsiteX0-955" fmla="*/ 0 w 6356576"/>
                <a:gd name="connsiteY0-956" fmla="*/ 490521 h 1810242"/>
                <a:gd name="connsiteX1-957" fmla="*/ 1111695 w 6356576"/>
                <a:gd name="connsiteY1-958" fmla="*/ 1062442 h 1810242"/>
                <a:gd name="connsiteX2-959" fmla="*/ 2673149 w 6356576"/>
                <a:gd name="connsiteY2-960" fmla="*/ 1393 h 1810242"/>
                <a:gd name="connsiteX3-961" fmla="*/ 4499429 w 6356576"/>
                <a:gd name="connsiteY3-962" fmla="*/ 928671 h 1810242"/>
                <a:gd name="connsiteX4-963" fmla="*/ 5460274 w 6356576"/>
                <a:gd name="connsiteY4-964" fmla="*/ 410511 h 1810242"/>
                <a:gd name="connsiteX5-965" fmla="*/ 6348480 w 6356576"/>
                <a:gd name="connsiteY5-966" fmla="*/ 882588 h 1810242"/>
                <a:gd name="connsiteX6-967" fmla="*/ 6356576 w 6356576"/>
                <a:gd name="connsiteY6-968" fmla="*/ 1810186 h 1810242"/>
                <a:gd name="connsiteX7-969" fmla="*/ 0 w 6356576"/>
                <a:gd name="connsiteY7-970" fmla="*/ 1810242 h 1810242"/>
                <a:gd name="connsiteX8-971" fmla="*/ 0 w 6356576"/>
                <a:gd name="connsiteY8-972" fmla="*/ 490521 h 1810242"/>
                <a:gd name="connsiteX0-973" fmla="*/ 0 w 6356576"/>
                <a:gd name="connsiteY0-974" fmla="*/ 490521 h 1810242"/>
                <a:gd name="connsiteX1-975" fmla="*/ 1111695 w 6356576"/>
                <a:gd name="connsiteY1-976" fmla="*/ 1062442 h 1810242"/>
                <a:gd name="connsiteX2-977" fmla="*/ 2673149 w 6356576"/>
                <a:gd name="connsiteY2-978" fmla="*/ 1393 h 1810242"/>
                <a:gd name="connsiteX3-979" fmla="*/ 4499429 w 6356576"/>
                <a:gd name="connsiteY3-980" fmla="*/ 928671 h 1810242"/>
                <a:gd name="connsiteX4-981" fmla="*/ 5460274 w 6356576"/>
                <a:gd name="connsiteY4-982" fmla="*/ 410511 h 1810242"/>
                <a:gd name="connsiteX5-983" fmla="*/ 6348480 w 6356576"/>
                <a:gd name="connsiteY5-984" fmla="*/ 882588 h 1810242"/>
                <a:gd name="connsiteX6-985" fmla="*/ 6356576 w 6356576"/>
                <a:gd name="connsiteY6-986" fmla="*/ 1810186 h 1810242"/>
                <a:gd name="connsiteX7-987" fmla="*/ 0 w 6356576"/>
                <a:gd name="connsiteY7-988" fmla="*/ 1810242 h 1810242"/>
                <a:gd name="connsiteX8-989" fmla="*/ 0 w 6356576"/>
                <a:gd name="connsiteY8-990" fmla="*/ 490521 h 1810242"/>
                <a:gd name="connsiteX0-991" fmla="*/ 0 w 6356576"/>
                <a:gd name="connsiteY0-992" fmla="*/ 490393 h 1810114"/>
                <a:gd name="connsiteX1-993" fmla="*/ 1111695 w 6356576"/>
                <a:gd name="connsiteY1-994" fmla="*/ 1062314 h 1810114"/>
                <a:gd name="connsiteX2-995" fmla="*/ 2673149 w 6356576"/>
                <a:gd name="connsiteY2-996" fmla="*/ 1265 h 1810114"/>
                <a:gd name="connsiteX3-997" fmla="*/ 3698398 w 6356576"/>
                <a:gd name="connsiteY3-998" fmla="*/ 1030187 h 1810114"/>
                <a:gd name="connsiteX4-999" fmla="*/ 5460274 w 6356576"/>
                <a:gd name="connsiteY4-1000" fmla="*/ 410383 h 1810114"/>
                <a:gd name="connsiteX5-1001" fmla="*/ 6348480 w 6356576"/>
                <a:gd name="connsiteY5-1002" fmla="*/ 882460 h 1810114"/>
                <a:gd name="connsiteX6-1003" fmla="*/ 6356576 w 6356576"/>
                <a:gd name="connsiteY6-1004" fmla="*/ 1810058 h 1810114"/>
                <a:gd name="connsiteX7-1005" fmla="*/ 0 w 6356576"/>
                <a:gd name="connsiteY7-1006" fmla="*/ 1810114 h 1810114"/>
                <a:gd name="connsiteX8-1007" fmla="*/ 0 w 6356576"/>
                <a:gd name="connsiteY8-1008" fmla="*/ 490393 h 1810114"/>
                <a:gd name="connsiteX0-1009" fmla="*/ 0 w 6356576"/>
                <a:gd name="connsiteY0-1010" fmla="*/ 490393 h 1810114"/>
                <a:gd name="connsiteX1-1011" fmla="*/ 1111695 w 6356576"/>
                <a:gd name="connsiteY1-1012" fmla="*/ 1062314 h 1810114"/>
                <a:gd name="connsiteX2-1013" fmla="*/ 2673149 w 6356576"/>
                <a:gd name="connsiteY2-1014" fmla="*/ 1265 h 1810114"/>
                <a:gd name="connsiteX3-1015" fmla="*/ 3698398 w 6356576"/>
                <a:gd name="connsiteY3-1016" fmla="*/ 1030187 h 1810114"/>
                <a:gd name="connsiteX4-1017" fmla="*/ 5460274 w 6356576"/>
                <a:gd name="connsiteY4-1018" fmla="*/ 410383 h 1810114"/>
                <a:gd name="connsiteX5-1019" fmla="*/ 6348480 w 6356576"/>
                <a:gd name="connsiteY5-1020" fmla="*/ 882460 h 1810114"/>
                <a:gd name="connsiteX6-1021" fmla="*/ 6356576 w 6356576"/>
                <a:gd name="connsiteY6-1022" fmla="*/ 1810058 h 1810114"/>
                <a:gd name="connsiteX7-1023" fmla="*/ 0 w 6356576"/>
                <a:gd name="connsiteY7-1024" fmla="*/ 1810114 h 1810114"/>
                <a:gd name="connsiteX8-1025" fmla="*/ 0 w 6356576"/>
                <a:gd name="connsiteY8-1026" fmla="*/ 490393 h 1810114"/>
                <a:gd name="connsiteX0-1027" fmla="*/ 0 w 6356576"/>
                <a:gd name="connsiteY0-1028" fmla="*/ 490333 h 1810054"/>
                <a:gd name="connsiteX1-1029" fmla="*/ 1111695 w 6356576"/>
                <a:gd name="connsiteY1-1030" fmla="*/ 1062254 h 1810054"/>
                <a:gd name="connsiteX2-1031" fmla="*/ 2673149 w 6356576"/>
                <a:gd name="connsiteY2-1032" fmla="*/ 1205 h 1810054"/>
                <a:gd name="connsiteX3-1033" fmla="*/ 3698398 w 6356576"/>
                <a:gd name="connsiteY3-1034" fmla="*/ 1030127 h 1810054"/>
                <a:gd name="connsiteX4-1035" fmla="*/ 5460274 w 6356576"/>
                <a:gd name="connsiteY4-1036" fmla="*/ 410323 h 1810054"/>
                <a:gd name="connsiteX5-1037" fmla="*/ 6348480 w 6356576"/>
                <a:gd name="connsiteY5-1038" fmla="*/ 882400 h 1810054"/>
                <a:gd name="connsiteX6-1039" fmla="*/ 6356576 w 6356576"/>
                <a:gd name="connsiteY6-1040" fmla="*/ 1809998 h 1810054"/>
                <a:gd name="connsiteX7-1041" fmla="*/ 0 w 6356576"/>
                <a:gd name="connsiteY7-1042" fmla="*/ 1810054 h 1810054"/>
                <a:gd name="connsiteX8-1043" fmla="*/ 0 w 6356576"/>
                <a:gd name="connsiteY8-1044" fmla="*/ 490333 h 1810054"/>
                <a:gd name="connsiteX0-1045" fmla="*/ 0 w 6356576"/>
                <a:gd name="connsiteY0-1046" fmla="*/ 490118 h 1809839"/>
                <a:gd name="connsiteX1-1047" fmla="*/ 1111695 w 6356576"/>
                <a:gd name="connsiteY1-1048" fmla="*/ 1062039 h 1809839"/>
                <a:gd name="connsiteX2-1049" fmla="*/ 2673149 w 6356576"/>
                <a:gd name="connsiteY2-1050" fmla="*/ 990 h 1809839"/>
                <a:gd name="connsiteX3-1051" fmla="*/ 4085994 w 6356576"/>
                <a:gd name="connsiteY3-1052" fmla="*/ 1279403 h 1809839"/>
                <a:gd name="connsiteX4-1053" fmla="*/ 5460274 w 6356576"/>
                <a:gd name="connsiteY4-1054" fmla="*/ 410108 h 1809839"/>
                <a:gd name="connsiteX5-1055" fmla="*/ 6348480 w 6356576"/>
                <a:gd name="connsiteY5-1056" fmla="*/ 882185 h 1809839"/>
                <a:gd name="connsiteX6-1057" fmla="*/ 6356576 w 6356576"/>
                <a:gd name="connsiteY6-1058" fmla="*/ 1809783 h 1809839"/>
                <a:gd name="connsiteX7-1059" fmla="*/ 0 w 6356576"/>
                <a:gd name="connsiteY7-1060" fmla="*/ 1809839 h 1809839"/>
                <a:gd name="connsiteX8-1061" fmla="*/ 0 w 6356576"/>
                <a:gd name="connsiteY8-1062" fmla="*/ 490118 h 1809839"/>
                <a:gd name="connsiteX0-1063" fmla="*/ 0 w 6356576"/>
                <a:gd name="connsiteY0-1064" fmla="*/ 490118 h 1809839"/>
                <a:gd name="connsiteX1-1065" fmla="*/ 1111695 w 6356576"/>
                <a:gd name="connsiteY1-1066" fmla="*/ 1062039 h 1809839"/>
                <a:gd name="connsiteX2-1067" fmla="*/ 2673149 w 6356576"/>
                <a:gd name="connsiteY2-1068" fmla="*/ 990 h 1809839"/>
                <a:gd name="connsiteX3-1069" fmla="*/ 4085994 w 6356576"/>
                <a:gd name="connsiteY3-1070" fmla="*/ 1279403 h 1809839"/>
                <a:gd name="connsiteX4-1071" fmla="*/ 5460274 w 6356576"/>
                <a:gd name="connsiteY4-1072" fmla="*/ 410108 h 1809839"/>
                <a:gd name="connsiteX5-1073" fmla="*/ 6348480 w 6356576"/>
                <a:gd name="connsiteY5-1074" fmla="*/ 882185 h 1809839"/>
                <a:gd name="connsiteX6-1075" fmla="*/ 6356576 w 6356576"/>
                <a:gd name="connsiteY6-1076" fmla="*/ 1809783 h 1809839"/>
                <a:gd name="connsiteX7-1077" fmla="*/ 0 w 6356576"/>
                <a:gd name="connsiteY7-1078" fmla="*/ 1809839 h 1809839"/>
                <a:gd name="connsiteX8-1079" fmla="*/ 0 w 6356576"/>
                <a:gd name="connsiteY8-1080" fmla="*/ 490118 h 1809839"/>
                <a:gd name="connsiteX0-1081" fmla="*/ 0 w 6356576"/>
                <a:gd name="connsiteY0-1082" fmla="*/ 490151 h 1809872"/>
                <a:gd name="connsiteX1-1083" fmla="*/ 1111695 w 6356576"/>
                <a:gd name="connsiteY1-1084" fmla="*/ 1062072 h 1809872"/>
                <a:gd name="connsiteX2-1085" fmla="*/ 2673149 w 6356576"/>
                <a:gd name="connsiteY2-1086" fmla="*/ 1023 h 1809872"/>
                <a:gd name="connsiteX3-1087" fmla="*/ 4085994 w 6356576"/>
                <a:gd name="connsiteY3-1088" fmla="*/ 1279436 h 1809872"/>
                <a:gd name="connsiteX4-1089" fmla="*/ 5460274 w 6356576"/>
                <a:gd name="connsiteY4-1090" fmla="*/ 410141 h 1809872"/>
                <a:gd name="connsiteX5-1091" fmla="*/ 6348480 w 6356576"/>
                <a:gd name="connsiteY5-1092" fmla="*/ 882218 h 1809872"/>
                <a:gd name="connsiteX6-1093" fmla="*/ 6356576 w 6356576"/>
                <a:gd name="connsiteY6-1094" fmla="*/ 1809816 h 1809872"/>
                <a:gd name="connsiteX7-1095" fmla="*/ 0 w 6356576"/>
                <a:gd name="connsiteY7-1096" fmla="*/ 1809872 h 1809872"/>
                <a:gd name="connsiteX8-1097" fmla="*/ 0 w 6356576"/>
                <a:gd name="connsiteY8-1098" fmla="*/ 490151 h 1809872"/>
                <a:gd name="connsiteX0-1099" fmla="*/ 0 w 6356576"/>
                <a:gd name="connsiteY0-1100" fmla="*/ 490151 h 1809872"/>
                <a:gd name="connsiteX1-1101" fmla="*/ 1098775 w 6356576"/>
                <a:gd name="connsiteY1-1102" fmla="*/ 794101 h 1809872"/>
                <a:gd name="connsiteX2-1103" fmla="*/ 2673149 w 6356576"/>
                <a:gd name="connsiteY2-1104" fmla="*/ 1023 h 1809872"/>
                <a:gd name="connsiteX3-1105" fmla="*/ 4085994 w 6356576"/>
                <a:gd name="connsiteY3-1106" fmla="*/ 1279436 h 1809872"/>
                <a:gd name="connsiteX4-1107" fmla="*/ 5460274 w 6356576"/>
                <a:gd name="connsiteY4-1108" fmla="*/ 410141 h 1809872"/>
                <a:gd name="connsiteX5-1109" fmla="*/ 6348480 w 6356576"/>
                <a:gd name="connsiteY5-1110" fmla="*/ 882218 h 1809872"/>
                <a:gd name="connsiteX6-1111" fmla="*/ 6356576 w 6356576"/>
                <a:gd name="connsiteY6-1112" fmla="*/ 1809816 h 1809872"/>
                <a:gd name="connsiteX7-1113" fmla="*/ 0 w 6356576"/>
                <a:gd name="connsiteY7-1114" fmla="*/ 1809872 h 1809872"/>
                <a:gd name="connsiteX8-1115" fmla="*/ 0 w 6356576"/>
                <a:gd name="connsiteY8-1116" fmla="*/ 490151 h 1809872"/>
                <a:gd name="connsiteX0-1117" fmla="*/ 0 w 6356576"/>
                <a:gd name="connsiteY0-1118" fmla="*/ 499384 h 1819105"/>
                <a:gd name="connsiteX1-1119" fmla="*/ 1098775 w 6356576"/>
                <a:gd name="connsiteY1-1120" fmla="*/ 803334 h 1819105"/>
                <a:gd name="connsiteX2-1121" fmla="*/ 2569790 w 6356576"/>
                <a:gd name="connsiteY2-1122" fmla="*/ 1016 h 1819105"/>
                <a:gd name="connsiteX3-1123" fmla="*/ 4085994 w 6356576"/>
                <a:gd name="connsiteY3-1124" fmla="*/ 1288669 h 1819105"/>
                <a:gd name="connsiteX4-1125" fmla="*/ 5460274 w 6356576"/>
                <a:gd name="connsiteY4-1126" fmla="*/ 419374 h 1819105"/>
                <a:gd name="connsiteX5-1127" fmla="*/ 6348480 w 6356576"/>
                <a:gd name="connsiteY5-1128" fmla="*/ 891451 h 1819105"/>
                <a:gd name="connsiteX6-1129" fmla="*/ 6356576 w 6356576"/>
                <a:gd name="connsiteY6-1130" fmla="*/ 1819049 h 1819105"/>
                <a:gd name="connsiteX7-1131" fmla="*/ 0 w 6356576"/>
                <a:gd name="connsiteY7-1132" fmla="*/ 1819105 h 1819105"/>
                <a:gd name="connsiteX8-1133" fmla="*/ 0 w 6356576"/>
                <a:gd name="connsiteY8-1134" fmla="*/ 499384 h 1819105"/>
                <a:gd name="connsiteX0-1135" fmla="*/ 0 w 6356576"/>
                <a:gd name="connsiteY0-1136" fmla="*/ 499384 h 1819105"/>
                <a:gd name="connsiteX1-1137" fmla="*/ 1322719 w 6356576"/>
                <a:gd name="connsiteY1-1138" fmla="*/ 803334 h 1819105"/>
                <a:gd name="connsiteX2-1139" fmla="*/ 2569790 w 6356576"/>
                <a:gd name="connsiteY2-1140" fmla="*/ 1016 h 1819105"/>
                <a:gd name="connsiteX3-1141" fmla="*/ 4085994 w 6356576"/>
                <a:gd name="connsiteY3-1142" fmla="*/ 1288669 h 1819105"/>
                <a:gd name="connsiteX4-1143" fmla="*/ 5460274 w 6356576"/>
                <a:gd name="connsiteY4-1144" fmla="*/ 419374 h 1819105"/>
                <a:gd name="connsiteX5-1145" fmla="*/ 6348480 w 6356576"/>
                <a:gd name="connsiteY5-1146" fmla="*/ 891451 h 1819105"/>
                <a:gd name="connsiteX6-1147" fmla="*/ 6356576 w 6356576"/>
                <a:gd name="connsiteY6-1148" fmla="*/ 1819049 h 1819105"/>
                <a:gd name="connsiteX7-1149" fmla="*/ 0 w 6356576"/>
                <a:gd name="connsiteY7-1150" fmla="*/ 1819105 h 1819105"/>
                <a:gd name="connsiteX8-1151" fmla="*/ 0 w 6356576"/>
                <a:gd name="connsiteY8-1152" fmla="*/ 499384 h 1819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6356576" h="1819105">
                  <a:moveTo>
                    <a:pt x="0" y="499384"/>
                  </a:moveTo>
                  <a:cubicBezTo>
                    <a:pt x="285448" y="500291"/>
                    <a:pt x="894421" y="886395"/>
                    <a:pt x="1322719" y="803334"/>
                  </a:cubicBezTo>
                  <a:cubicBezTo>
                    <a:pt x="1751017" y="720273"/>
                    <a:pt x="1798450" y="-13650"/>
                    <a:pt x="2569790" y="1016"/>
                  </a:cubicBezTo>
                  <a:cubicBezTo>
                    <a:pt x="3612562" y="-41968"/>
                    <a:pt x="3337081" y="1293072"/>
                    <a:pt x="4085994" y="1288669"/>
                  </a:cubicBezTo>
                  <a:cubicBezTo>
                    <a:pt x="4744523" y="1334000"/>
                    <a:pt x="5083193" y="485577"/>
                    <a:pt x="5460274" y="419374"/>
                  </a:cubicBezTo>
                  <a:cubicBezTo>
                    <a:pt x="5837355" y="353171"/>
                    <a:pt x="6159794" y="896289"/>
                    <a:pt x="6348480" y="891451"/>
                  </a:cubicBezTo>
                  <a:cubicBezTo>
                    <a:pt x="6351247" y="896848"/>
                    <a:pt x="6352222" y="1820894"/>
                    <a:pt x="6356576" y="1819049"/>
                  </a:cubicBezTo>
                  <a:lnTo>
                    <a:pt x="0" y="1819105"/>
                  </a:lnTo>
                  <a:lnTo>
                    <a:pt x="0" y="499384"/>
                  </a:lnTo>
                  <a:close/>
                </a:path>
              </a:pathLst>
            </a:custGeom>
            <a:gradFill>
              <a:gsLst>
                <a:gs pos="100000">
                  <a:schemeClr val="accent2">
                    <a:lumMod val="75000"/>
                    <a:alpha val="80000"/>
                  </a:schemeClr>
                </a:gs>
                <a:gs pos="0">
                  <a:schemeClr val="accent2">
                    <a:alpha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3"/>
            <p:cNvSpPr/>
            <p:nvPr/>
          </p:nvSpPr>
          <p:spPr>
            <a:xfrm flipH="1">
              <a:off x="1127761" y="4133054"/>
              <a:ext cx="4686300" cy="1642906"/>
            </a:xfrm>
            <a:custGeom>
              <a:avLst/>
              <a:gdLst>
                <a:gd name="connsiteX0" fmla="*/ 0 w 12192000"/>
                <a:gd name="connsiteY0" fmla="*/ 0 h 1295400"/>
                <a:gd name="connsiteX1" fmla="*/ 12192000 w 12192000"/>
                <a:gd name="connsiteY1" fmla="*/ 0 h 1295400"/>
                <a:gd name="connsiteX2" fmla="*/ 12192000 w 12192000"/>
                <a:gd name="connsiteY2" fmla="*/ 1295400 h 1295400"/>
                <a:gd name="connsiteX3" fmla="*/ 0 w 12192000"/>
                <a:gd name="connsiteY3" fmla="*/ 1295400 h 1295400"/>
                <a:gd name="connsiteX4" fmla="*/ 0 w 12192000"/>
                <a:gd name="connsiteY4" fmla="*/ 0 h 1295400"/>
                <a:gd name="connsiteX0-1" fmla="*/ 0 w 12192000"/>
                <a:gd name="connsiteY0-2" fmla="*/ 258538 h 1553938"/>
                <a:gd name="connsiteX1-3" fmla="*/ 870857 w 12192000"/>
                <a:gd name="connsiteY1-4" fmla="*/ 2 h 1553938"/>
                <a:gd name="connsiteX2-5" fmla="*/ 12192000 w 12192000"/>
                <a:gd name="connsiteY2-6" fmla="*/ 258538 h 1553938"/>
                <a:gd name="connsiteX3-7" fmla="*/ 12192000 w 12192000"/>
                <a:gd name="connsiteY3-8" fmla="*/ 1553938 h 1553938"/>
                <a:gd name="connsiteX4-9" fmla="*/ 0 w 12192000"/>
                <a:gd name="connsiteY4-10" fmla="*/ 1553938 h 1553938"/>
                <a:gd name="connsiteX5" fmla="*/ 0 w 12192000"/>
                <a:gd name="connsiteY5" fmla="*/ 258538 h 1553938"/>
                <a:gd name="connsiteX0-11" fmla="*/ 0 w 12192000"/>
                <a:gd name="connsiteY0-12" fmla="*/ 258538 h 1553938"/>
                <a:gd name="connsiteX1-13" fmla="*/ 870857 w 12192000"/>
                <a:gd name="connsiteY1-14" fmla="*/ 2 h 1553938"/>
                <a:gd name="connsiteX2-15" fmla="*/ 1915886 w 12192000"/>
                <a:gd name="connsiteY2-16" fmla="*/ 377374 h 1553938"/>
                <a:gd name="connsiteX3-17" fmla="*/ 12192000 w 12192000"/>
                <a:gd name="connsiteY3-18" fmla="*/ 258538 h 1553938"/>
                <a:gd name="connsiteX4-19" fmla="*/ 12192000 w 12192000"/>
                <a:gd name="connsiteY4-20" fmla="*/ 1553938 h 1553938"/>
                <a:gd name="connsiteX5-21" fmla="*/ 0 w 12192000"/>
                <a:gd name="connsiteY5-22" fmla="*/ 1553938 h 1553938"/>
                <a:gd name="connsiteX6" fmla="*/ 0 w 12192000"/>
                <a:gd name="connsiteY6" fmla="*/ 258538 h 1553938"/>
                <a:gd name="connsiteX0-23" fmla="*/ 0 w 12192000"/>
                <a:gd name="connsiteY0-24" fmla="*/ 273050 h 1568450"/>
                <a:gd name="connsiteX1-25" fmla="*/ 870857 w 12192000"/>
                <a:gd name="connsiteY1-26" fmla="*/ 14514 h 1568450"/>
                <a:gd name="connsiteX2-27" fmla="*/ 1915886 w 12192000"/>
                <a:gd name="connsiteY2-28" fmla="*/ 391886 h 1568450"/>
                <a:gd name="connsiteX3-29" fmla="*/ 3091543 w 12192000"/>
                <a:gd name="connsiteY3-30" fmla="*/ 0 h 1568450"/>
                <a:gd name="connsiteX4-31" fmla="*/ 12192000 w 12192000"/>
                <a:gd name="connsiteY4-32" fmla="*/ 273050 h 1568450"/>
                <a:gd name="connsiteX5-33" fmla="*/ 12192000 w 12192000"/>
                <a:gd name="connsiteY5-34" fmla="*/ 1568450 h 1568450"/>
                <a:gd name="connsiteX6-35" fmla="*/ 0 w 12192000"/>
                <a:gd name="connsiteY6-36" fmla="*/ 1568450 h 1568450"/>
                <a:gd name="connsiteX7" fmla="*/ 0 w 12192000"/>
                <a:gd name="connsiteY7" fmla="*/ 273050 h 1568450"/>
                <a:gd name="connsiteX0-37" fmla="*/ 0 w 12192000"/>
                <a:gd name="connsiteY0-38" fmla="*/ 273050 h 1568450"/>
                <a:gd name="connsiteX1-39" fmla="*/ 870857 w 12192000"/>
                <a:gd name="connsiteY1-40" fmla="*/ 14514 h 1568450"/>
                <a:gd name="connsiteX2-41" fmla="*/ 1915886 w 12192000"/>
                <a:gd name="connsiteY2-42" fmla="*/ 391886 h 1568450"/>
                <a:gd name="connsiteX3-43" fmla="*/ 3091543 w 12192000"/>
                <a:gd name="connsiteY3-44" fmla="*/ 0 h 1568450"/>
                <a:gd name="connsiteX4-45" fmla="*/ 4499429 w 12192000"/>
                <a:gd name="connsiteY4-46" fmla="*/ 711200 h 1568450"/>
                <a:gd name="connsiteX5-47" fmla="*/ 12192000 w 12192000"/>
                <a:gd name="connsiteY5-48" fmla="*/ 273050 h 1568450"/>
                <a:gd name="connsiteX6-49" fmla="*/ 12192000 w 12192000"/>
                <a:gd name="connsiteY6-50" fmla="*/ 1568450 h 1568450"/>
                <a:gd name="connsiteX7-51" fmla="*/ 0 w 12192000"/>
                <a:gd name="connsiteY7-52" fmla="*/ 1568450 h 1568450"/>
                <a:gd name="connsiteX8" fmla="*/ 0 w 12192000"/>
                <a:gd name="connsiteY8" fmla="*/ 273050 h 1568450"/>
                <a:gd name="connsiteX0-53" fmla="*/ 0 w 12192000"/>
                <a:gd name="connsiteY0-54" fmla="*/ 273050 h 1568450"/>
                <a:gd name="connsiteX1-55" fmla="*/ 870857 w 12192000"/>
                <a:gd name="connsiteY1-56" fmla="*/ 14514 h 1568450"/>
                <a:gd name="connsiteX2-57" fmla="*/ 1915886 w 12192000"/>
                <a:gd name="connsiteY2-58" fmla="*/ 391886 h 1568450"/>
                <a:gd name="connsiteX3-59" fmla="*/ 3091543 w 12192000"/>
                <a:gd name="connsiteY3-60" fmla="*/ 0 h 1568450"/>
                <a:gd name="connsiteX4-61" fmla="*/ 4499429 w 12192000"/>
                <a:gd name="connsiteY4-62" fmla="*/ 711200 h 1568450"/>
                <a:gd name="connsiteX5-63" fmla="*/ 5399314 w 12192000"/>
                <a:gd name="connsiteY5-64" fmla="*/ 406400 h 1568450"/>
                <a:gd name="connsiteX6-65" fmla="*/ 12192000 w 12192000"/>
                <a:gd name="connsiteY6-66" fmla="*/ 273050 h 1568450"/>
                <a:gd name="connsiteX7-67" fmla="*/ 12192000 w 12192000"/>
                <a:gd name="connsiteY7-68" fmla="*/ 1568450 h 1568450"/>
                <a:gd name="connsiteX8-69" fmla="*/ 0 w 12192000"/>
                <a:gd name="connsiteY8-70" fmla="*/ 1568450 h 1568450"/>
                <a:gd name="connsiteX9" fmla="*/ 0 w 12192000"/>
                <a:gd name="connsiteY9" fmla="*/ 273050 h 1568450"/>
                <a:gd name="connsiteX0-71" fmla="*/ 0 w 12192000"/>
                <a:gd name="connsiteY0-72" fmla="*/ 273050 h 1568450"/>
                <a:gd name="connsiteX1-73" fmla="*/ 870857 w 12192000"/>
                <a:gd name="connsiteY1-74" fmla="*/ 14514 h 1568450"/>
                <a:gd name="connsiteX2-75" fmla="*/ 1915886 w 12192000"/>
                <a:gd name="connsiteY2-76" fmla="*/ 391886 h 1568450"/>
                <a:gd name="connsiteX3-77" fmla="*/ 3091543 w 12192000"/>
                <a:gd name="connsiteY3-78" fmla="*/ 0 h 1568450"/>
                <a:gd name="connsiteX4-79" fmla="*/ 4499429 w 12192000"/>
                <a:gd name="connsiteY4-80" fmla="*/ 711200 h 1568450"/>
                <a:gd name="connsiteX5-81" fmla="*/ 5399314 w 12192000"/>
                <a:gd name="connsiteY5-82" fmla="*/ 406400 h 1568450"/>
                <a:gd name="connsiteX6-83" fmla="*/ 6008914 w 12192000"/>
                <a:gd name="connsiteY6-84" fmla="*/ 566057 h 1568450"/>
                <a:gd name="connsiteX7-85" fmla="*/ 12192000 w 12192000"/>
                <a:gd name="connsiteY7-86" fmla="*/ 273050 h 1568450"/>
                <a:gd name="connsiteX8-87" fmla="*/ 12192000 w 12192000"/>
                <a:gd name="connsiteY8-88" fmla="*/ 1568450 h 1568450"/>
                <a:gd name="connsiteX9-89" fmla="*/ 0 w 12192000"/>
                <a:gd name="connsiteY9-90" fmla="*/ 1568450 h 1568450"/>
                <a:gd name="connsiteX10" fmla="*/ 0 w 12192000"/>
                <a:gd name="connsiteY10" fmla="*/ 273050 h 1568450"/>
                <a:gd name="connsiteX0-91" fmla="*/ 0 w 12192000"/>
                <a:gd name="connsiteY0-92" fmla="*/ 273050 h 1568450"/>
                <a:gd name="connsiteX1-93" fmla="*/ 870857 w 12192000"/>
                <a:gd name="connsiteY1-94" fmla="*/ 14514 h 1568450"/>
                <a:gd name="connsiteX2-95" fmla="*/ 1915886 w 12192000"/>
                <a:gd name="connsiteY2-96" fmla="*/ 391886 h 1568450"/>
                <a:gd name="connsiteX3-97" fmla="*/ 3091543 w 12192000"/>
                <a:gd name="connsiteY3-98" fmla="*/ 0 h 1568450"/>
                <a:gd name="connsiteX4-99" fmla="*/ 4499429 w 12192000"/>
                <a:gd name="connsiteY4-100" fmla="*/ 711200 h 1568450"/>
                <a:gd name="connsiteX5-101" fmla="*/ 5399314 w 12192000"/>
                <a:gd name="connsiteY5-102" fmla="*/ 406400 h 1568450"/>
                <a:gd name="connsiteX6-103" fmla="*/ 6008914 w 12192000"/>
                <a:gd name="connsiteY6-104" fmla="*/ 566057 h 1568450"/>
                <a:gd name="connsiteX7-105" fmla="*/ 7155543 w 12192000"/>
                <a:gd name="connsiteY7-106" fmla="*/ 348343 h 1568450"/>
                <a:gd name="connsiteX8-107" fmla="*/ 12192000 w 12192000"/>
                <a:gd name="connsiteY8-108" fmla="*/ 273050 h 1568450"/>
                <a:gd name="connsiteX9-109" fmla="*/ 12192000 w 12192000"/>
                <a:gd name="connsiteY9-110" fmla="*/ 1568450 h 1568450"/>
                <a:gd name="connsiteX10-111" fmla="*/ 0 w 12192000"/>
                <a:gd name="connsiteY10-112" fmla="*/ 1568450 h 1568450"/>
                <a:gd name="connsiteX11" fmla="*/ 0 w 12192000"/>
                <a:gd name="connsiteY11" fmla="*/ 273050 h 1568450"/>
                <a:gd name="connsiteX0-113" fmla="*/ 0 w 12192000"/>
                <a:gd name="connsiteY0-114" fmla="*/ 273050 h 1568450"/>
                <a:gd name="connsiteX1-115" fmla="*/ 870857 w 12192000"/>
                <a:gd name="connsiteY1-116" fmla="*/ 14514 h 1568450"/>
                <a:gd name="connsiteX2-117" fmla="*/ 1915886 w 12192000"/>
                <a:gd name="connsiteY2-118" fmla="*/ 391886 h 1568450"/>
                <a:gd name="connsiteX3-119" fmla="*/ 3091543 w 12192000"/>
                <a:gd name="connsiteY3-120" fmla="*/ 0 h 1568450"/>
                <a:gd name="connsiteX4-121" fmla="*/ 4499429 w 12192000"/>
                <a:gd name="connsiteY4-122" fmla="*/ 711200 h 1568450"/>
                <a:gd name="connsiteX5-123" fmla="*/ 5399314 w 12192000"/>
                <a:gd name="connsiteY5-124" fmla="*/ 406400 h 1568450"/>
                <a:gd name="connsiteX6-125" fmla="*/ 6008914 w 12192000"/>
                <a:gd name="connsiteY6-126" fmla="*/ 566057 h 1568450"/>
                <a:gd name="connsiteX7-127" fmla="*/ 7155543 w 12192000"/>
                <a:gd name="connsiteY7-128" fmla="*/ 348343 h 1568450"/>
                <a:gd name="connsiteX8-129" fmla="*/ 8389257 w 12192000"/>
                <a:gd name="connsiteY8-130" fmla="*/ 0 h 1568450"/>
                <a:gd name="connsiteX9-131" fmla="*/ 12192000 w 12192000"/>
                <a:gd name="connsiteY9-132" fmla="*/ 273050 h 1568450"/>
                <a:gd name="connsiteX10-133" fmla="*/ 12192000 w 12192000"/>
                <a:gd name="connsiteY10-134" fmla="*/ 1568450 h 1568450"/>
                <a:gd name="connsiteX11-135" fmla="*/ 0 w 12192000"/>
                <a:gd name="connsiteY11-136" fmla="*/ 1568450 h 1568450"/>
                <a:gd name="connsiteX12" fmla="*/ 0 w 12192000"/>
                <a:gd name="connsiteY12" fmla="*/ 273050 h 1568450"/>
                <a:gd name="connsiteX0-137" fmla="*/ 0 w 12192000"/>
                <a:gd name="connsiteY0-138" fmla="*/ 273050 h 1568450"/>
                <a:gd name="connsiteX1-139" fmla="*/ 870857 w 12192000"/>
                <a:gd name="connsiteY1-140" fmla="*/ 14514 h 1568450"/>
                <a:gd name="connsiteX2-141" fmla="*/ 1915886 w 12192000"/>
                <a:gd name="connsiteY2-142" fmla="*/ 391886 h 1568450"/>
                <a:gd name="connsiteX3-143" fmla="*/ 3091543 w 12192000"/>
                <a:gd name="connsiteY3-144" fmla="*/ 0 h 1568450"/>
                <a:gd name="connsiteX4-145" fmla="*/ 4499429 w 12192000"/>
                <a:gd name="connsiteY4-146" fmla="*/ 711200 h 1568450"/>
                <a:gd name="connsiteX5-147" fmla="*/ 5399314 w 12192000"/>
                <a:gd name="connsiteY5-148" fmla="*/ 406400 h 1568450"/>
                <a:gd name="connsiteX6-149" fmla="*/ 6008914 w 12192000"/>
                <a:gd name="connsiteY6-150" fmla="*/ 566057 h 1568450"/>
                <a:gd name="connsiteX7-151" fmla="*/ 7155543 w 12192000"/>
                <a:gd name="connsiteY7-152" fmla="*/ 348343 h 1568450"/>
                <a:gd name="connsiteX8-153" fmla="*/ 8389257 w 12192000"/>
                <a:gd name="connsiteY8-154" fmla="*/ 0 h 1568450"/>
                <a:gd name="connsiteX9-155" fmla="*/ 9405257 w 12192000"/>
                <a:gd name="connsiteY9-156" fmla="*/ 232229 h 1568450"/>
                <a:gd name="connsiteX10-157" fmla="*/ 12192000 w 12192000"/>
                <a:gd name="connsiteY10-158" fmla="*/ 273050 h 1568450"/>
                <a:gd name="connsiteX11-159" fmla="*/ 12192000 w 12192000"/>
                <a:gd name="connsiteY11-160" fmla="*/ 1568450 h 1568450"/>
                <a:gd name="connsiteX12-161" fmla="*/ 0 w 12192000"/>
                <a:gd name="connsiteY12-162" fmla="*/ 1568450 h 1568450"/>
                <a:gd name="connsiteX13" fmla="*/ 0 w 12192000"/>
                <a:gd name="connsiteY13" fmla="*/ 273050 h 1568450"/>
                <a:gd name="connsiteX0-163" fmla="*/ 0 w 12192000"/>
                <a:gd name="connsiteY0-164" fmla="*/ 273050 h 1568450"/>
                <a:gd name="connsiteX1-165" fmla="*/ 870857 w 12192000"/>
                <a:gd name="connsiteY1-166" fmla="*/ 14514 h 1568450"/>
                <a:gd name="connsiteX2-167" fmla="*/ 1915886 w 12192000"/>
                <a:gd name="connsiteY2-168" fmla="*/ 391886 h 1568450"/>
                <a:gd name="connsiteX3-169" fmla="*/ 3091543 w 12192000"/>
                <a:gd name="connsiteY3-170" fmla="*/ 0 h 1568450"/>
                <a:gd name="connsiteX4-171" fmla="*/ 4499429 w 12192000"/>
                <a:gd name="connsiteY4-172" fmla="*/ 711200 h 1568450"/>
                <a:gd name="connsiteX5-173" fmla="*/ 5399314 w 12192000"/>
                <a:gd name="connsiteY5-174" fmla="*/ 406400 h 1568450"/>
                <a:gd name="connsiteX6-175" fmla="*/ 6008914 w 12192000"/>
                <a:gd name="connsiteY6-176" fmla="*/ 566057 h 1568450"/>
                <a:gd name="connsiteX7-177" fmla="*/ 7155543 w 12192000"/>
                <a:gd name="connsiteY7-178" fmla="*/ 348343 h 1568450"/>
                <a:gd name="connsiteX8-179" fmla="*/ 8389257 w 12192000"/>
                <a:gd name="connsiteY8-180" fmla="*/ 0 h 1568450"/>
                <a:gd name="connsiteX9-181" fmla="*/ 9405257 w 12192000"/>
                <a:gd name="connsiteY9-182" fmla="*/ 232229 h 1568450"/>
                <a:gd name="connsiteX10-183" fmla="*/ 10914743 w 12192000"/>
                <a:gd name="connsiteY10-184" fmla="*/ 595086 h 1568450"/>
                <a:gd name="connsiteX11-185" fmla="*/ 12192000 w 12192000"/>
                <a:gd name="connsiteY11-186" fmla="*/ 273050 h 1568450"/>
                <a:gd name="connsiteX12-187" fmla="*/ 12192000 w 12192000"/>
                <a:gd name="connsiteY12-188" fmla="*/ 1568450 h 1568450"/>
                <a:gd name="connsiteX13-189" fmla="*/ 0 w 12192000"/>
                <a:gd name="connsiteY13-190" fmla="*/ 1568450 h 1568450"/>
                <a:gd name="connsiteX14" fmla="*/ 0 w 12192000"/>
                <a:gd name="connsiteY14" fmla="*/ 273050 h 1568450"/>
                <a:gd name="connsiteX0-191" fmla="*/ 0 w 12192000"/>
                <a:gd name="connsiteY0-192" fmla="*/ 273050 h 1568450"/>
                <a:gd name="connsiteX1-193" fmla="*/ 870857 w 12192000"/>
                <a:gd name="connsiteY1-194" fmla="*/ 14514 h 1568450"/>
                <a:gd name="connsiteX2-195" fmla="*/ 1915886 w 12192000"/>
                <a:gd name="connsiteY2-196" fmla="*/ 391886 h 1568450"/>
                <a:gd name="connsiteX3-197" fmla="*/ 3091543 w 12192000"/>
                <a:gd name="connsiteY3-198" fmla="*/ 0 h 1568450"/>
                <a:gd name="connsiteX4-199" fmla="*/ 4499429 w 12192000"/>
                <a:gd name="connsiteY4-200" fmla="*/ 711200 h 1568450"/>
                <a:gd name="connsiteX5-201" fmla="*/ 5399314 w 12192000"/>
                <a:gd name="connsiteY5-202" fmla="*/ 406400 h 1568450"/>
                <a:gd name="connsiteX6-203" fmla="*/ 6008914 w 12192000"/>
                <a:gd name="connsiteY6-204" fmla="*/ 566057 h 1568450"/>
                <a:gd name="connsiteX7-205" fmla="*/ 7155543 w 12192000"/>
                <a:gd name="connsiteY7-206" fmla="*/ 348343 h 1568450"/>
                <a:gd name="connsiteX8-207" fmla="*/ 8389257 w 12192000"/>
                <a:gd name="connsiteY8-208" fmla="*/ 0 h 1568450"/>
                <a:gd name="connsiteX9-209" fmla="*/ 9550400 w 12192000"/>
                <a:gd name="connsiteY9-210" fmla="*/ 159657 h 1568450"/>
                <a:gd name="connsiteX10-211" fmla="*/ 10914743 w 12192000"/>
                <a:gd name="connsiteY10-212" fmla="*/ 595086 h 1568450"/>
                <a:gd name="connsiteX11-213" fmla="*/ 12192000 w 12192000"/>
                <a:gd name="connsiteY11-214" fmla="*/ 273050 h 1568450"/>
                <a:gd name="connsiteX12-215" fmla="*/ 12192000 w 12192000"/>
                <a:gd name="connsiteY12-216" fmla="*/ 1568450 h 1568450"/>
                <a:gd name="connsiteX13-217" fmla="*/ 0 w 12192000"/>
                <a:gd name="connsiteY13-218" fmla="*/ 1568450 h 1568450"/>
                <a:gd name="connsiteX14-219" fmla="*/ 0 w 12192000"/>
                <a:gd name="connsiteY14-220" fmla="*/ 273050 h 1568450"/>
                <a:gd name="connsiteX0-221" fmla="*/ 0 w 12192000"/>
                <a:gd name="connsiteY0-222" fmla="*/ 730976 h 2026376"/>
                <a:gd name="connsiteX1-223" fmla="*/ 840377 w 12192000"/>
                <a:gd name="connsiteY1-224" fmla="*/ 0 h 2026376"/>
                <a:gd name="connsiteX2-225" fmla="*/ 1915886 w 12192000"/>
                <a:gd name="connsiteY2-226" fmla="*/ 849812 h 2026376"/>
                <a:gd name="connsiteX3-227" fmla="*/ 3091543 w 12192000"/>
                <a:gd name="connsiteY3-228" fmla="*/ 457926 h 2026376"/>
                <a:gd name="connsiteX4-229" fmla="*/ 4499429 w 12192000"/>
                <a:gd name="connsiteY4-230" fmla="*/ 1169126 h 2026376"/>
                <a:gd name="connsiteX5-231" fmla="*/ 5399314 w 12192000"/>
                <a:gd name="connsiteY5-232" fmla="*/ 864326 h 2026376"/>
                <a:gd name="connsiteX6-233" fmla="*/ 6008914 w 12192000"/>
                <a:gd name="connsiteY6-234" fmla="*/ 1023983 h 2026376"/>
                <a:gd name="connsiteX7-235" fmla="*/ 7155543 w 12192000"/>
                <a:gd name="connsiteY7-236" fmla="*/ 806269 h 2026376"/>
                <a:gd name="connsiteX8-237" fmla="*/ 8389257 w 12192000"/>
                <a:gd name="connsiteY8-238" fmla="*/ 457926 h 2026376"/>
                <a:gd name="connsiteX9-239" fmla="*/ 9550400 w 12192000"/>
                <a:gd name="connsiteY9-240" fmla="*/ 617583 h 2026376"/>
                <a:gd name="connsiteX10-241" fmla="*/ 10914743 w 12192000"/>
                <a:gd name="connsiteY10-242" fmla="*/ 1053012 h 2026376"/>
                <a:gd name="connsiteX11-243" fmla="*/ 12192000 w 12192000"/>
                <a:gd name="connsiteY11-244" fmla="*/ 730976 h 2026376"/>
                <a:gd name="connsiteX12-245" fmla="*/ 12192000 w 12192000"/>
                <a:gd name="connsiteY12-246" fmla="*/ 2026376 h 2026376"/>
                <a:gd name="connsiteX13-247" fmla="*/ 0 w 12192000"/>
                <a:gd name="connsiteY13-248" fmla="*/ 2026376 h 2026376"/>
                <a:gd name="connsiteX14-249" fmla="*/ 0 w 12192000"/>
                <a:gd name="connsiteY14-250" fmla="*/ 730976 h 2026376"/>
                <a:gd name="connsiteX0-251" fmla="*/ 0 w 12192000"/>
                <a:gd name="connsiteY0-252" fmla="*/ 730976 h 2026376"/>
                <a:gd name="connsiteX1-253" fmla="*/ 840377 w 12192000"/>
                <a:gd name="connsiteY1-254" fmla="*/ 0 h 2026376"/>
                <a:gd name="connsiteX2-255" fmla="*/ 1915886 w 12192000"/>
                <a:gd name="connsiteY2-256" fmla="*/ 849812 h 2026376"/>
                <a:gd name="connsiteX3-257" fmla="*/ 3091543 w 12192000"/>
                <a:gd name="connsiteY3-258" fmla="*/ 457926 h 2026376"/>
                <a:gd name="connsiteX4-259" fmla="*/ 4499429 w 12192000"/>
                <a:gd name="connsiteY4-260" fmla="*/ 1169126 h 2026376"/>
                <a:gd name="connsiteX5-261" fmla="*/ 5399314 w 12192000"/>
                <a:gd name="connsiteY5-262" fmla="*/ 864326 h 2026376"/>
                <a:gd name="connsiteX6-263" fmla="*/ 6008914 w 12192000"/>
                <a:gd name="connsiteY6-264" fmla="*/ 1023983 h 2026376"/>
                <a:gd name="connsiteX7-265" fmla="*/ 7155543 w 12192000"/>
                <a:gd name="connsiteY7-266" fmla="*/ 806269 h 2026376"/>
                <a:gd name="connsiteX8-267" fmla="*/ 8389257 w 12192000"/>
                <a:gd name="connsiteY8-268" fmla="*/ 457926 h 2026376"/>
                <a:gd name="connsiteX9-269" fmla="*/ 9550400 w 12192000"/>
                <a:gd name="connsiteY9-270" fmla="*/ 617583 h 2026376"/>
                <a:gd name="connsiteX10-271" fmla="*/ 10914743 w 12192000"/>
                <a:gd name="connsiteY10-272" fmla="*/ 1053012 h 2026376"/>
                <a:gd name="connsiteX11-273" fmla="*/ 12192000 w 12192000"/>
                <a:gd name="connsiteY11-274" fmla="*/ 730976 h 2026376"/>
                <a:gd name="connsiteX12-275" fmla="*/ 12192000 w 12192000"/>
                <a:gd name="connsiteY12-276" fmla="*/ 2026376 h 2026376"/>
                <a:gd name="connsiteX13-277" fmla="*/ 0 w 12192000"/>
                <a:gd name="connsiteY13-278" fmla="*/ 2026376 h 2026376"/>
                <a:gd name="connsiteX14-279" fmla="*/ 0 w 12192000"/>
                <a:gd name="connsiteY14-280" fmla="*/ 730976 h 2026376"/>
                <a:gd name="connsiteX0-281" fmla="*/ 0 w 12192000"/>
                <a:gd name="connsiteY0-282" fmla="*/ 731658 h 2027058"/>
                <a:gd name="connsiteX1-283" fmla="*/ 840377 w 12192000"/>
                <a:gd name="connsiteY1-284" fmla="*/ 682 h 2027058"/>
                <a:gd name="connsiteX2-285" fmla="*/ 1915886 w 12192000"/>
                <a:gd name="connsiteY2-286" fmla="*/ 850494 h 2027058"/>
                <a:gd name="connsiteX3-287" fmla="*/ 3091543 w 12192000"/>
                <a:gd name="connsiteY3-288" fmla="*/ 458608 h 2027058"/>
                <a:gd name="connsiteX4-289" fmla="*/ 4499429 w 12192000"/>
                <a:gd name="connsiteY4-290" fmla="*/ 1169808 h 2027058"/>
                <a:gd name="connsiteX5-291" fmla="*/ 5399314 w 12192000"/>
                <a:gd name="connsiteY5-292" fmla="*/ 865008 h 2027058"/>
                <a:gd name="connsiteX6-293" fmla="*/ 6008914 w 12192000"/>
                <a:gd name="connsiteY6-294" fmla="*/ 1024665 h 2027058"/>
                <a:gd name="connsiteX7-295" fmla="*/ 7155543 w 12192000"/>
                <a:gd name="connsiteY7-296" fmla="*/ 806951 h 2027058"/>
                <a:gd name="connsiteX8-297" fmla="*/ 8389257 w 12192000"/>
                <a:gd name="connsiteY8-298" fmla="*/ 458608 h 2027058"/>
                <a:gd name="connsiteX9-299" fmla="*/ 9550400 w 12192000"/>
                <a:gd name="connsiteY9-300" fmla="*/ 618265 h 2027058"/>
                <a:gd name="connsiteX10-301" fmla="*/ 10914743 w 12192000"/>
                <a:gd name="connsiteY10-302" fmla="*/ 1053694 h 2027058"/>
                <a:gd name="connsiteX11-303" fmla="*/ 12192000 w 12192000"/>
                <a:gd name="connsiteY11-304" fmla="*/ 731658 h 2027058"/>
                <a:gd name="connsiteX12-305" fmla="*/ 12192000 w 12192000"/>
                <a:gd name="connsiteY12-306" fmla="*/ 2027058 h 2027058"/>
                <a:gd name="connsiteX13-307" fmla="*/ 0 w 12192000"/>
                <a:gd name="connsiteY13-308" fmla="*/ 2027058 h 2027058"/>
                <a:gd name="connsiteX14-309" fmla="*/ 0 w 12192000"/>
                <a:gd name="connsiteY14-310" fmla="*/ 731658 h 2027058"/>
                <a:gd name="connsiteX0-311" fmla="*/ 0 w 12192000"/>
                <a:gd name="connsiteY0-312" fmla="*/ 731648 h 2027048"/>
                <a:gd name="connsiteX1-313" fmla="*/ 840377 w 12192000"/>
                <a:gd name="connsiteY1-314" fmla="*/ 672 h 2027048"/>
                <a:gd name="connsiteX2-315" fmla="*/ 1915886 w 12192000"/>
                <a:gd name="connsiteY2-316" fmla="*/ 850484 h 2027048"/>
                <a:gd name="connsiteX3-317" fmla="*/ 3091543 w 12192000"/>
                <a:gd name="connsiteY3-318" fmla="*/ 458598 h 2027048"/>
                <a:gd name="connsiteX4-319" fmla="*/ 4499429 w 12192000"/>
                <a:gd name="connsiteY4-320" fmla="*/ 1169798 h 2027048"/>
                <a:gd name="connsiteX5-321" fmla="*/ 5399314 w 12192000"/>
                <a:gd name="connsiteY5-322" fmla="*/ 864998 h 2027048"/>
                <a:gd name="connsiteX6-323" fmla="*/ 6008914 w 12192000"/>
                <a:gd name="connsiteY6-324" fmla="*/ 1024655 h 2027048"/>
                <a:gd name="connsiteX7-325" fmla="*/ 7155543 w 12192000"/>
                <a:gd name="connsiteY7-326" fmla="*/ 806941 h 2027048"/>
                <a:gd name="connsiteX8-327" fmla="*/ 8389257 w 12192000"/>
                <a:gd name="connsiteY8-328" fmla="*/ 458598 h 2027048"/>
                <a:gd name="connsiteX9-329" fmla="*/ 9550400 w 12192000"/>
                <a:gd name="connsiteY9-330" fmla="*/ 618255 h 2027048"/>
                <a:gd name="connsiteX10-331" fmla="*/ 10914743 w 12192000"/>
                <a:gd name="connsiteY10-332" fmla="*/ 1053684 h 2027048"/>
                <a:gd name="connsiteX11-333" fmla="*/ 12192000 w 12192000"/>
                <a:gd name="connsiteY11-334" fmla="*/ 731648 h 2027048"/>
                <a:gd name="connsiteX12-335" fmla="*/ 12192000 w 12192000"/>
                <a:gd name="connsiteY12-336" fmla="*/ 2027048 h 2027048"/>
                <a:gd name="connsiteX13-337" fmla="*/ 0 w 12192000"/>
                <a:gd name="connsiteY13-338" fmla="*/ 2027048 h 2027048"/>
                <a:gd name="connsiteX14-339" fmla="*/ 0 w 12192000"/>
                <a:gd name="connsiteY14-340" fmla="*/ 731648 h 2027048"/>
                <a:gd name="connsiteX0-341" fmla="*/ 0 w 12192000"/>
                <a:gd name="connsiteY0-342" fmla="*/ 731648 h 2027048"/>
                <a:gd name="connsiteX1-343" fmla="*/ 840377 w 12192000"/>
                <a:gd name="connsiteY1-344" fmla="*/ 672 h 2027048"/>
                <a:gd name="connsiteX2-345" fmla="*/ 1915886 w 12192000"/>
                <a:gd name="connsiteY2-346" fmla="*/ 850484 h 2027048"/>
                <a:gd name="connsiteX3-347" fmla="*/ 3091543 w 12192000"/>
                <a:gd name="connsiteY3-348" fmla="*/ 458598 h 2027048"/>
                <a:gd name="connsiteX4-349" fmla="*/ 4499429 w 12192000"/>
                <a:gd name="connsiteY4-350" fmla="*/ 1169798 h 2027048"/>
                <a:gd name="connsiteX5-351" fmla="*/ 5399314 w 12192000"/>
                <a:gd name="connsiteY5-352" fmla="*/ 864998 h 2027048"/>
                <a:gd name="connsiteX6-353" fmla="*/ 6008914 w 12192000"/>
                <a:gd name="connsiteY6-354" fmla="*/ 1024655 h 2027048"/>
                <a:gd name="connsiteX7-355" fmla="*/ 7155543 w 12192000"/>
                <a:gd name="connsiteY7-356" fmla="*/ 806941 h 2027048"/>
                <a:gd name="connsiteX8-357" fmla="*/ 8389257 w 12192000"/>
                <a:gd name="connsiteY8-358" fmla="*/ 458598 h 2027048"/>
                <a:gd name="connsiteX9-359" fmla="*/ 9550400 w 12192000"/>
                <a:gd name="connsiteY9-360" fmla="*/ 618255 h 2027048"/>
                <a:gd name="connsiteX10-361" fmla="*/ 10914743 w 12192000"/>
                <a:gd name="connsiteY10-362" fmla="*/ 1053684 h 2027048"/>
                <a:gd name="connsiteX11-363" fmla="*/ 12192000 w 12192000"/>
                <a:gd name="connsiteY11-364" fmla="*/ 731648 h 2027048"/>
                <a:gd name="connsiteX12-365" fmla="*/ 12192000 w 12192000"/>
                <a:gd name="connsiteY12-366" fmla="*/ 2027048 h 2027048"/>
                <a:gd name="connsiteX13-367" fmla="*/ 0 w 12192000"/>
                <a:gd name="connsiteY13-368" fmla="*/ 2027048 h 2027048"/>
                <a:gd name="connsiteX14-369" fmla="*/ 0 w 12192000"/>
                <a:gd name="connsiteY14-370" fmla="*/ 731648 h 2027048"/>
                <a:gd name="connsiteX0-371" fmla="*/ 0 w 12192000"/>
                <a:gd name="connsiteY0-372" fmla="*/ 731648 h 2027048"/>
                <a:gd name="connsiteX1-373" fmla="*/ 840377 w 12192000"/>
                <a:gd name="connsiteY1-374" fmla="*/ 672 h 2027048"/>
                <a:gd name="connsiteX2-375" fmla="*/ 1915886 w 12192000"/>
                <a:gd name="connsiteY2-376" fmla="*/ 850484 h 2027048"/>
                <a:gd name="connsiteX3-377" fmla="*/ 3228703 w 12192000"/>
                <a:gd name="connsiteY3-378" fmla="*/ 649098 h 2027048"/>
                <a:gd name="connsiteX4-379" fmla="*/ 4499429 w 12192000"/>
                <a:gd name="connsiteY4-380" fmla="*/ 1169798 h 2027048"/>
                <a:gd name="connsiteX5-381" fmla="*/ 5399314 w 12192000"/>
                <a:gd name="connsiteY5-382" fmla="*/ 864998 h 2027048"/>
                <a:gd name="connsiteX6-383" fmla="*/ 6008914 w 12192000"/>
                <a:gd name="connsiteY6-384" fmla="*/ 1024655 h 2027048"/>
                <a:gd name="connsiteX7-385" fmla="*/ 7155543 w 12192000"/>
                <a:gd name="connsiteY7-386" fmla="*/ 806941 h 2027048"/>
                <a:gd name="connsiteX8-387" fmla="*/ 8389257 w 12192000"/>
                <a:gd name="connsiteY8-388" fmla="*/ 458598 h 2027048"/>
                <a:gd name="connsiteX9-389" fmla="*/ 9550400 w 12192000"/>
                <a:gd name="connsiteY9-390" fmla="*/ 618255 h 2027048"/>
                <a:gd name="connsiteX10-391" fmla="*/ 10914743 w 12192000"/>
                <a:gd name="connsiteY10-392" fmla="*/ 1053684 h 2027048"/>
                <a:gd name="connsiteX11-393" fmla="*/ 12192000 w 12192000"/>
                <a:gd name="connsiteY11-394" fmla="*/ 731648 h 2027048"/>
                <a:gd name="connsiteX12-395" fmla="*/ 12192000 w 12192000"/>
                <a:gd name="connsiteY12-396" fmla="*/ 2027048 h 2027048"/>
                <a:gd name="connsiteX13-397" fmla="*/ 0 w 12192000"/>
                <a:gd name="connsiteY13-398" fmla="*/ 2027048 h 2027048"/>
                <a:gd name="connsiteX14-399" fmla="*/ 0 w 12192000"/>
                <a:gd name="connsiteY14-400" fmla="*/ 731648 h 2027048"/>
                <a:gd name="connsiteX0-401" fmla="*/ 0 w 12192000"/>
                <a:gd name="connsiteY0-402" fmla="*/ 731648 h 2027048"/>
                <a:gd name="connsiteX1-403" fmla="*/ 840377 w 12192000"/>
                <a:gd name="connsiteY1-404" fmla="*/ 672 h 2027048"/>
                <a:gd name="connsiteX2-405" fmla="*/ 1915886 w 12192000"/>
                <a:gd name="connsiteY2-406" fmla="*/ 850484 h 2027048"/>
                <a:gd name="connsiteX3-407" fmla="*/ 3228703 w 12192000"/>
                <a:gd name="connsiteY3-408" fmla="*/ 649098 h 2027048"/>
                <a:gd name="connsiteX4-409" fmla="*/ 4499429 w 12192000"/>
                <a:gd name="connsiteY4-410" fmla="*/ 1169798 h 2027048"/>
                <a:gd name="connsiteX5-411" fmla="*/ 5399314 w 12192000"/>
                <a:gd name="connsiteY5-412" fmla="*/ 864998 h 2027048"/>
                <a:gd name="connsiteX6-413" fmla="*/ 6008914 w 12192000"/>
                <a:gd name="connsiteY6-414" fmla="*/ 1024655 h 2027048"/>
                <a:gd name="connsiteX7-415" fmla="*/ 7155543 w 12192000"/>
                <a:gd name="connsiteY7-416" fmla="*/ 806941 h 2027048"/>
                <a:gd name="connsiteX8-417" fmla="*/ 8389257 w 12192000"/>
                <a:gd name="connsiteY8-418" fmla="*/ 458598 h 2027048"/>
                <a:gd name="connsiteX9-419" fmla="*/ 9550400 w 12192000"/>
                <a:gd name="connsiteY9-420" fmla="*/ 618255 h 2027048"/>
                <a:gd name="connsiteX10-421" fmla="*/ 10914743 w 12192000"/>
                <a:gd name="connsiteY10-422" fmla="*/ 1053684 h 2027048"/>
                <a:gd name="connsiteX11-423" fmla="*/ 12192000 w 12192000"/>
                <a:gd name="connsiteY11-424" fmla="*/ 731648 h 2027048"/>
                <a:gd name="connsiteX12-425" fmla="*/ 12192000 w 12192000"/>
                <a:gd name="connsiteY12-426" fmla="*/ 2027048 h 2027048"/>
                <a:gd name="connsiteX13-427" fmla="*/ 0 w 12192000"/>
                <a:gd name="connsiteY13-428" fmla="*/ 2027048 h 2027048"/>
                <a:gd name="connsiteX14-429" fmla="*/ 0 w 12192000"/>
                <a:gd name="connsiteY14-430" fmla="*/ 731648 h 2027048"/>
                <a:gd name="connsiteX0-431" fmla="*/ 0 w 12192000"/>
                <a:gd name="connsiteY0-432" fmla="*/ 731648 h 2027048"/>
                <a:gd name="connsiteX1-433" fmla="*/ 840377 w 12192000"/>
                <a:gd name="connsiteY1-434" fmla="*/ 672 h 2027048"/>
                <a:gd name="connsiteX2-435" fmla="*/ 1915886 w 12192000"/>
                <a:gd name="connsiteY2-436" fmla="*/ 850484 h 2027048"/>
                <a:gd name="connsiteX3-437" fmla="*/ 3228703 w 12192000"/>
                <a:gd name="connsiteY3-438" fmla="*/ 649098 h 2027048"/>
                <a:gd name="connsiteX4-439" fmla="*/ 4499429 w 12192000"/>
                <a:gd name="connsiteY4-440" fmla="*/ 1169798 h 2027048"/>
                <a:gd name="connsiteX5-441" fmla="*/ 5399314 w 12192000"/>
                <a:gd name="connsiteY5-442" fmla="*/ 864998 h 2027048"/>
                <a:gd name="connsiteX6-443" fmla="*/ 6008914 w 12192000"/>
                <a:gd name="connsiteY6-444" fmla="*/ 1024655 h 2027048"/>
                <a:gd name="connsiteX7-445" fmla="*/ 7155543 w 12192000"/>
                <a:gd name="connsiteY7-446" fmla="*/ 806941 h 2027048"/>
                <a:gd name="connsiteX8-447" fmla="*/ 8389257 w 12192000"/>
                <a:gd name="connsiteY8-448" fmla="*/ 458598 h 2027048"/>
                <a:gd name="connsiteX9-449" fmla="*/ 9550400 w 12192000"/>
                <a:gd name="connsiteY9-450" fmla="*/ 618255 h 2027048"/>
                <a:gd name="connsiteX10-451" fmla="*/ 10914743 w 12192000"/>
                <a:gd name="connsiteY10-452" fmla="*/ 1053684 h 2027048"/>
                <a:gd name="connsiteX11-453" fmla="*/ 12192000 w 12192000"/>
                <a:gd name="connsiteY11-454" fmla="*/ 731648 h 2027048"/>
                <a:gd name="connsiteX12-455" fmla="*/ 12192000 w 12192000"/>
                <a:gd name="connsiteY12-456" fmla="*/ 2027048 h 2027048"/>
                <a:gd name="connsiteX13-457" fmla="*/ 0 w 12192000"/>
                <a:gd name="connsiteY13-458" fmla="*/ 2027048 h 2027048"/>
                <a:gd name="connsiteX14-459" fmla="*/ 0 w 12192000"/>
                <a:gd name="connsiteY14-460" fmla="*/ 731648 h 2027048"/>
                <a:gd name="connsiteX0-461" fmla="*/ 0 w 12192000"/>
                <a:gd name="connsiteY0-462" fmla="*/ 731648 h 2027048"/>
                <a:gd name="connsiteX1-463" fmla="*/ 840377 w 12192000"/>
                <a:gd name="connsiteY1-464" fmla="*/ 672 h 2027048"/>
                <a:gd name="connsiteX2-465" fmla="*/ 1915886 w 12192000"/>
                <a:gd name="connsiteY2-466" fmla="*/ 850484 h 2027048"/>
                <a:gd name="connsiteX3-467" fmla="*/ 3228703 w 12192000"/>
                <a:gd name="connsiteY3-468" fmla="*/ 649098 h 2027048"/>
                <a:gd name="connsiteX4-469" fmla="*/ 4499429 w 12192000"/>
                <a:gd name="connsiteY4-470" fmla="*/ 1169798 h 2027048"/>
                <a:gd name="connsiteX5-471" fmla="*/ 5460274 w 12192000"/>
                <a:gd name="connsiteY5-472" fmla="*/ 651638 h 2027048"/>
                <a:gd name="connsiteX6-473" fmla="*/ 6008914 w 12192000"/>
                <a:gd name="connsiteY6-474" fmla="*/ 1024655 h 2027048"/>
                <a:gd name="connsiteX7-475" fmla="*/ 7155543 w 12192000"/>
                <a:gd name="connsiteY7-476" fmla="*/ 806941 h 2027048"/>
                <a:gd name="connsiteX8-477" fmla="*/ 8389257 w 12192000"/>
                <a:gd name="connsiteY8-478" fmla="*/ 458598 h 2027048"/>
                <a:gd name="connsiteX9-479" fmla="*/ 9550400 w 12192000"/>
                <a:gd name="connsiteY9-480" fmla="*/ 618255 h 2027048"/>
                <a:gd name="connsiteX10-481" fmla="*/ 10914743 w 12192000"/>
                <a:gd name="connsiteY10-482" fmla="*/ 1053684 h 2027048"/>
                <a:gd name="connsiteX11-483" fmla="*/ 12192000 w 12192000"/>
                <a:gd name="connsiteY11-484" fmla="*/ 731648 h 2027048"/>
                <a:gd name="connsiteX12-485" fmla="*/ 12192000 w 12192000"/>
                <a:gd name="connsiteY12-486" fmla="*/ 2027048 h 2027048"/>
                <a:gd name="connsiteX13-487" fmla="*/ 0 w 12192000"/>
                <a:gd name="connsiteY13-488" fmla="*/ 2027048 h 2027048"/>
                <a:gd name="connsiteX14-489" fmla="*/ 0 w 12192000"/>
                <a:gd name="connsiteY14-490" fmla="*/ 731648 h 2027048"/>
                <a:gd name="connsiteX0-491" fmla="*/ 0 w 12192000"/>
                <a:gd name="connsiteY0-492" fmla="*/ 731648 h 2027048"/>
                <a:gd name="connsiteX1-493" fmla="*/ 840377 w 12192000"/>
                <a:gd name="connsiteY1-494" fmla="*/ 672 h 2027048"/>
                <a:gd name="connsiteX2-495" fmla="*/ 1915886 w 12192000"/>
                <a:gd name="connsiteY2-496" fmla="*/ 850484 h 2027048"/>
                <a:gd name="connsiteX3-497" fmla="*/ 3228703 w 12192000"/>
                <a:gd name="connsiteY3-498" fmla="*/ 649098 h 2027048"/>
                <a:gd name="connsiteX4-499" fmla="*/ 4499429 w 12192000"/>
                <a:gd name="connsiteY4-500" fmla="*/ 1169798 h 2027048"/>
                <a:gd name="connsiteX5-501" fmla="*/ 5460274 w 12192000"/>
                <a:gd name="connsiteY5-502" fmla="*/ 651638 h 2027048"/>
                <a:gd name="connsiteX6-503" fmla="*/ 6008914 w 12192000"/>
                <a:gd name="connsiteY6-504" fmla="*/ 1024655 h 2027048"/>
                <a:gd name="connsiteX7-505" fmla="*/ 7155543 w 12192000"/>
                <a:gd name="connsiteY7-506" fmla="*/ 806941 h 2027048"/>
                <a:gd name="connsiteX8-507" fmla="*/ 8389257 w 12192000"/>
                <a:gd name="connsiteY8-508" fmla="*/ 458598 h 2027048"/>
                <a:gd name="connsiteX9-509" fmla="*/ 9550400 w 12192000"/>
                <a:gd name="connsiteY9-510" fmla="*/ 618255 h 2027048"/>
                <a:gd name="connsiteX10-511" fmla="*/ 10914743 w 12192000"/>
                <a:gd name="connsiteY10-512" fmla="*/ 1053684 h 2027048"/>
                <a:gd name="connsiteX11-513" fmla="*/ 12192000 w 12192000"/>
                <a:gd name="connsiteY11-514" fmla="*/ 731648 h 2027048"/>
                <a:gd name="connsiteX12-515" fmla="*/ 12192000 w 12192000"/>
                <a:gd name="connsiteY12-516" fmla="*/ 2027048 h 2027048"/>
                <a:gd name="connsiteX13-517" fmla="*/ 0 w 12192000"/>
                <a:gd name="connsiteY13-518" fmla="*/ 2027048 h 2027048"/>
                <a:gd name="connsiteX14-519" fmla="*/ 0 w 12192000"/>
                <a:gd name="connsiteY14-520" fmla="*/ 731648 h 2027048"/>
                <a:gd name="connsiteX0-521" fmla="*/ 0 w 12192000"/>
                <a:gd name="connsiteY0-522" fmla="*/ 731648 h 2027048"/>
                <a:gd name="connsiteX1-523" fmla="*/ 840377 w 12192000"/>
                <a:gd name="connsiteY1-524" fmla="*/ 672 h 2027048"/>
                <a:gd name="connsiteX2-525" fmla="*/ 1915886 w 12192000"/>
                <a:gd name="connsiteY2-526" fmla="*/ 850484 h 2027048"/>
                <a:gd name="connsiteX3-527" fmla="*/ 3228703 w 12192000"/>
                <a:gd name="connsiteY3-528" fmla="*/ 649098 h 2027048"/>
                <a:gd name="connsiteX4-529" fmla="*/ 4499429 w 12192000"/>
                <a:gd name="connsiteY4-530" fmla="*/ 1169798 h 2027048"/>
                <a:gd name="connsiteX5-531" fmla="*/ 5460274 w 12192000"/>
                <a:gd name="connsiteY5-532" fmla="*/ 651638 h 2027048"/>
                <a:gd name="connsiteX6-533" fmla="*/ 6008914 w 12192000"/>
                <a:gd name="connsiteY6-534" fmla="*/ 1024655 h 2027048"/>
                <a:gd name="connsiteX7-535" fmla="*/ 7155543 w 12192000"/>
                <a:gd name="connsiteY7-536" fmla="*/ 806941 h 2027048"/>
                <a:gd name="connsiteX8-537" fmla="*/ 8389257 w 12192000"/>
                <a:gd name="connsiteY8-538" fmla="*/ 458598 h 2027048"/>
                <a:gd name="connsiteX9-539" fmla="*/ 9550400 w 12192000"/>
                <a:gd name="connsiteY9-540" fmla="*/ 618255 h 2027048"/>
                <a:gd name="connsiteX10-541" fmla="*/ 10914743 w 12192000"/>
                <a:gd name="connsiteY10-542" fmla="*/ 1053684 h 2027048"/>
                <a:gd name="connsiteX11-543" fmla="*/ 12192000 w 12192000"/>
                <a:gd name="connsiteY11-544" fmla="*/ 731648 h 2027048"/>
                <a:gd name="connsiteX12-545" fmla="*/ 12192000 w 12192000"/>
                <a:gd name="connsiteY12-546" fmla="*/ 2027048 h 2027048"/>
                <a:gd name="connsiteX13-547" fmla="*/ 0 w 12192000"/>
                <a:gd name="connsiteY13-548" fmla="*/ 2027048 h 2027048"/>
                <a:gd name="connsiteX14-549" fmla="*/ 0 w 12192000"/>
                <a:gd name="connsiteY14-550" fmla="*/ 731648 h 2027048"/>
                <a:gd name="connsiteX0-551" fmla="*/ 0 w 12192000"/>
                <a:gd name="connsiteY0-552" fmla="*/ 731648 h 2027048"/>
                <a:gd name="connsiteX1-553" fmla="*/ 840377 w 12192000"/>
                <a:gd name="connsiteY1-554" fmla="*/ 672 h 2027048"/>
                <a:gd name="connsiteX2-555" fmla="*/ 1915886 w 12192000"/>
                <a:gd name="connsiteY2-556" fmla="*/ 850484 h 2027048"/>
                <a:gd name="connsiteX3-557" fmla="*/ 3228703 w 12192000"/>
                <a:gd name="connsiteY3-558" fmla="*/ 649098 h 2027048"/>
                <a:gd name="connsiteX4-559" fmla="*/ 4499429 w 12192000"/>
                <a:gd name="connsiteY4-560" fmla="*/ 1169798 h 2027048"/>
                <a:gd name="connsiteX5-561" fmla="*/ 5460274 w 12192000"/>
                <a:gd name="connsiteY5-562" fmla="*/ 651638 h 2027048"/>
                <a:gd name="connsiteX6-563" fmla="*/ 6336574 w 12192000"/>
                <a:gd name="connsiteY6-564" fmla="*/ 1123715 h 2027048"/>
                <a:gd name="connsiteX7-565" fmla="*/ 7155543 w 12192000"/>
                <a:gd name="connsiteY7-566" fmla="*/ 806941 h 2027048"/>
                <a:gd name="connsiteX8-567" fmla="*/ 8389257 w 12192000"/>
                <a:gd name="connsiteY8-568" fmla="*/ 458598 h 2027048"/>
                <a:gd name="connsiteX9-569" fmla="*/ 9550400 w 12192000"/>
                <a:gd name="connsiteY9-570" fmla="*/ 618255 h 2027048"/>
                <a:gd name="connsiteX10-571" fmla="*/ 10914743 w 12192000"/>
                <a:gd name="connsiteY10-572" fmla="*/ 1053684 h 2027048"/>
                <a:gd name="connsiteX11-573" fmla="*/ 12192000 w 12192000"/>
                <a:gd name="connsiteY11-574" fmla="*/ 731648 h 2027048"/>
                <a:gd name="connsiteX12-575" fmla="*/ 12192000 w 12192000"/>
                <a:gd name="connsiteY12-576" fmla="*/ 2027048 h 2027048"/>
                <a:gd name="connsiteX13-577" fmla="*/ 0 w 12192000"/>
                <a:gd name="connsiteY13-578" fmla="*/ 2027048 h 2027048"/>
                <a:gd name="connsiteX14-579" fmla="*/ 0 w 12192000"/>
                <a:gd name="connsiteY14-580" fmla="*/ 731648 h 2027048"/>
                <a:gd name="connsiteX0-581" fmla="*/ 0 w 12192000"/>
                <a:gd name="connsiteY0-582" fmla="*/ 731648 h 2027048"/>
                <a:gd name="connsiteX1-583" fmla="*/ 840377 w 12192000"/>
                <a:gd name="connsiteY1-584" fmla="*/ 672 h 2027048"/>
                <a:gd name="connsiteX2-585" fmla="*/ 1915886 w 12192000"/>
                <a:gd name="connsiteY2-586" fmla="*/ 850484 h 2027048"/>
                <a:gd name="connsiteX3-587" fmla="*/ 3228703 w 12192000"/>
                <a:gd name="connsiteY3-588" fmla="*/ 649098 h 2027048"/>
                <a:gd name="connsiteX4-589" fmla="*/ 4499429 w 12192000"/>
                <a:gd name="connsiteY4-590" fmla="*/ 1169798 h 2027048"/>
                <a:gd name="connsiteX5-591" fmla="*/ 5460274 w 12192000"/>
                <a:gd name="connsiteY5-592" fmla="*/ 651638 h 2027048"/>
                <a:gd name="connsiteX6-593" fmla="*/ 6336574 w 12192000"/>
                <a:gd name="connsiteY6-594" fmla="*/ 1123715 h 2027048"/>
                <a:gd name="connsiteX7-595" fmla="*/ 8389257 w 12192000"/>
                <a:gd name="connsiteY7-596" fmla="*/ 458598 h 2027048"/>
                <a:gd name="connsiteX8-597" fmla="*/ 9550400 w 12192000"/>
                <a:gd name="connsiteY8-598" fmla="*/ 618255 h 2027048"/>
                <a:gd name="connsiteX9-599" fmla="*/ 10914743 w 12192000"/>
                <a:gd name="connsiteY9-600" fmla="*/ 1053684 h 2027048"/>
                <a:gd name="connsiteX10-601" fmla="*/ 12192000 w 12192000"/>
                <a:gd name="connsiteY10-602" fmla="*/ 731648 h 2027048"/>
                <a:gd name="connsiteX11-603" fmla="*/ 12192000 w 12192000"/>
                <a:gd name="connsiteY11-604" fmla="*/ 2027048 h 2027048"/>
                <a:gd name="connsiteX12-605" fmla="*/ 0 w 12192000"/>
                <a:gd name="connsiteY12-606" fmla="*/ 2027048 h 2027048"/>
                <a:gd name="connsiteX13-607" fmla="*/ 0 w 12192000"/>
                <a:gd name="connsiteY13-608" fmla="*/ 731648 h 2027048"/>
                <a:gd name="connsiteX0-609" fmla="*/ 0 w 12192000"/>
                <a:gd name="connsiteY0-610" fmla="*/ 731648 h 2027048"/>
                <a:gd name="connsiteX1-611" fmla="*/ 840377 w 12192000"/>
                <a:gd name="connsiteY1-612" fmla="*/ 672 h 2027048"/>
                <a:gd name="connsiteX2-613" fmla="*/ 1915886 w 12192000"/>
                <a:gd name="connsiteY2-614" fmla="*/ 850484 h 2027048"/>
                <a:gd name="connsiteX3-615" fmla="*/ 3228703 w 12192000"/>
                <a:gd name="connsiteY3-616" fmla="*/ 649098 h 2027048"/>
                <a:gd name="connsiteX4-617" fmla="*/ 4499429 w 12192000"/>
                <a:gd name="connsiteY4-618" fmla="*/ 1169798 h 2027048"/>
                <a:gd name="connsiteX5-619" fmla="*/ 5460274 w 12192000"/>
                <a:gd name="connsiteY5-620" fmla="*/ 651638 h 2027048"/>
                <a:gd name="connsiteX6-621" fmla="*/ 6336574 w 12192000"/>
                <a:gd name="connsiteY6-622" fmla="*/ 1123715 h 2027048"/>
                <a:gd name="connsiteX7-623" fmla="*/ 9550400 w 12192000"/>
                <a:gd name="connsiteY7-624" fmla="*/ 618255 h 2027048"/>
                <a:gd name="connsiteX8-625" fmla="*/ 10914743 w 12192000"/>
                <a:gd name="connsiteY8-626" fmla="*/ 1053684 h 2027048"/>
                <a:gd name="connsiteX9-627" fmla="*/ 12192000 w 12192000"/>
                <a:gd name="connsiteY9-628" fmla="*/ 731648 h 2027048"/>
                <a:gd name="connsiteX10-629" fmla="*/ 12192000 w 12192000"/>
                <a:gd name="connsiteY10-630" fmla="*/ 2027048 h 2027048"/>
                <a:gd name="connsiteX11-631" fmla="*/ 0 w 12192000"/>
                <a:gd name="connsiteY11-632" fmla="*/ 2027048 h 2027048"/>
                <a:gd name="connsiteX12-633" fmla="*/ 0 w 12192000"/>
                <a:gd name="connsiteY12-634" fmla="*/ 731648 h 2027048"/>
                <a:gd name="connsiteX0-635" fmla="*/ 0 w 12192000"/>
                <a:gd name="connsiteY0-636" fmla="*/ 731648 h 2027048"/>
                <a:gd name="connsiteX1-637" fmla="*/ 840377 w 12192000"/>
                <a:gd name="connsiteY1-638" fmla="*/ 672 h 2027048"/>
                <a:gd name="connsiteX2-639" fmla="*/ 1915886 w 12192000"/>
                <a:gd name="connsiteY2-640" fmla="*/ 850484 h 2027048"/>
                <a:gd name="connsiteX3-641" fmla="*/ 3228703 w 12192000"/>
                <a:gd name="connsiteY3-642" fmla="*/ 649098 h 2027048"/>
                <a:gd name="connsiteX4-643" fmla="*/ 4499429 w 12192000"/>
                <a:gd name="connsiteY4-644" fmla="*/ 1169798 h 2027048"/>
                <a:gd name="connsiteX5-645" fmla="*/ 5460274 w 12192000"/>
                <a:gd name="connsiteY5-646" fmla="*/ 651638 h 2027048"/>
                <a:gd name="connsiteX6-647" fmla="*/ 6336574 w 12192000"/>
                <a:gd name="connsiteY6-648" fmla="*/ 1123715 h 2027048"/>
                <a:gd name="connsiteX7-649" fmla="*/ 10914743 w 12192000"/>
                <a:gd name="connsiteY7-650" fmla="*/ 1053684 h 2027048"/>
                <a:gd name="connsiteX8-651" fmla="*/ 12192000 w 12192000"/>
                <a:gd name="connsiteY8-652" fmla="*/ 731648 h 2027048"/>
                <a:gd name="connsiteX9-653" fmla="*/ 12192000 w 12192000"/>
                <a:gd name="connsiteY9-654" fmla="*/ 2027048 h 2027048"/>
                <a:gd name="connsiteX10-655" fmla="*/ 0 w 12192000"/>
                <a:gd name="connsiteY10-656" fmla="*/ 2027048 h 2027048"/>
                <a:gd name="connsiteX11-657" fmla="*/ 0 w 12192000"/>
                <a:gd name="connsiteY11-658" fmla="*/ 731648 h 2027048"/>
                <a:gd name="connsiteX0-659" fmla="*/ 0 w 12192000"/>
                <a:gd name="connsiteY0-660" fmla="*/ 731648 h 2027048"/>
                <a:gd name="connsiteX1-661" fmla="*/ 840377 w 12192000"/>
                <a:gd name="connsiteY1-662" fmla="*/ 672 h 2027048"/>
                <a:gd name="connsiteX2-663" fmla="*/ 1915886 w 12192000"/>
                <a:gd name="connsiteY2-664" fmla="*/ 850484 h 2027048"/>
                <a:gd name="connsiteX3-665" fmla="*/ 3228703 w 12192000"/>
                <a:gd name="connsiteY3-666" fmla="*/ 649098 h 2027048"/>
                <a:gd name="connsiteX4-667" fmla="*/ 4499429 w 12192000"/>
                <a:gd name="connsiteY4-668" fmla="*/ 1169798 h 2027048"/>
                <a:gd name="connsiteX5-669" fmla="*/ 5460274 w 12192000"/>
                <a:gd name="connsiteY5-670" fmla="*/ 651638 h 2027048"/>
                <a:gd name="connsiteX6-671" fmla="*/ 6336574 w 12192000"/>
                <a:gd name="connsiteY6-672" fmla="*/ 1123715 h 2027048"/>
                <a:gd name="connsiteX7-673" fmla="*/ 12192000 w 12192000"/>
                <a:gd name="connsiteY7-674" fmla="*/ 731648 h 2027048"/>
                <a:gd name="connsiteX8-675" fmla="*/ 12192000 w 12192000"/>
                <a:gd name="connsiteY8-676" fmla="*/ 2027048 h 2027048"/>
                <a:gd name="connsiteX9-677" fmla="*/ 0 w 12192000"/>
                <a:gd name="connsiteY9-678" fmla="*/ 2027048 h 2027048"/>
                <a:gd name="connsiteX10-679" fmla="*/ 0 w 12192000"/>
                <a:gd name="connsiteY10-680" fmla="*/ 731648 h 2027048"/>
                <a:gd name="connsiteX0-681" fmla="*/ 0 w 12320071"/>
                <a:gd name="connsiteY0-682" fmla="*/ 731648 h 2027048"/>
                <a:gd name="connsiteX1-683" fmla="*/ 840377 w 12320071"/>
                <a:gd name="connsiteY1-684" fmla="*/ 672 h 2027048"/>
                <a:gd name="connsiteX2-685" fmla="*/ 1915886 w 12320071"/>
                <a:gd name="connsiteY2-686" fmla="*/ 850484 h 2027048"/>
                <a:gd name="connsiteX3-687" fmla="*/ 3228703 w 12320071"/>
                <a:gd name="connsiteY3-688" fmla="*/ 649098 h 2027048"/>
                <a:gd name="connsiteX4-689" fmla="*/ 4499429 w 12320071"/>
                <a:gd name="connsiteY4-690" fmla="*/ 1169798 h 2027048"/>
                <a:gd name="connsiteX5-691" fmla="*/ 5460274 w 12320071"/>
                <a:gd name="connsiteY5-692" fmla="*/ 651638 h 2027048"/>
                <a:gd name="connsiteX6-693" fmla="*/ 6336574 w 12320071"/>
                <a:gd name="connsiteY6-694" fmla="*/ 1123715 h 2027048"/>
                <a:gd name="connsiteX7-695" fmla="*/ 12192000 w 12320071"/>
                <a:gd name="connsiteY7-696" fmla="*/ 2027048 h 2027048"/>
                <a:gd name="connsiteX8-697" fmla="*/ 0 w 12320071"/>
                <a:gd name="connsiteY8-698" fmla="*/ 2027048 h 2027048"/>
                <a:gd name="connsiteX9-699" fmla="*/ 0 w 12320071"/>
                <a:gd name="connsiteY9-700" fmla="*/ 731648 h 2027048"/>
                <a:gd name="connsiteX0-701" fmla="*/ 0 w 7193074"/>
                <a:gd name="connsiteY0-702" fmla="*/ 731648 h 2056076"/>
                <a:gd name="connsiteX1-703" fmla="*/ 840377 w 7193074"/>
                <a:gd name="connsiteY1-704" fmla="*/ 672 h 2056076"/>
                <a:gd name="connsiteX2-705" fmla="*/ 1915886 w 7193074"/>
                <a:gd name="connsiteY2-706" fmla="*/ 850484 h 2056076"/>
                <a:gd name="connsiteX3-707" fmla="*/ 3228703 w 7193074"/>
                <a:gd name="connsiteY3-708" fmla="*/ 649098 h 2056076"/>
                <a:gd name="connsiteX4-709" fmla="*/ 4499429 w 7193074"/>
                <a:gd name="connsiteY4-710" fmla="*/ 1169798 h 2056076"/>
                <a:gd name="connsiteX5-711" fmla="*/ 5460274 w 7193074"/>
                <a:gd name="connsiteY5-712" fmla="*/ 651638 h 2056076"/>
                <a:gd name="connsiteX6-713" fmla="*/ 6336574 w 7193074"/>
                <a:gd name="connsiteY6-714" fmla="*/ 1123715 h 2056076"/>
                <a:gd name="connsiteX7-715" fmla="*/ 6415314 w 7193074"/>
                <a:gd name="connsiteY7-716" fmla="*/ 2056076 h 2056076"/>
                <a:gd name="connsiteX8-717" fmla="*/ 0 w 7193074"/>
                <a:gd name="connsiteY8-718" fmla="*/ 2027048 h 2056076"/>
                <a:gd name="connsiteX9-719" fmla="*/ 0 w 7193074"/>
                <a:gd name="connsiteY9-720" fmla="*/ 731648 h 2056076"/>
                <a:gd name="connsiteX0-721" fmla="*/ 0 w 6855448"/>
                <a:gd name="connsiteY0-722" fmla="*/ 731648 h 2056079"/>
                <a:gd name="connsiteX1-723" fmla="*/ 840377 w 6855448"/>
                <a:gd name="connsiteY1-724" fmla="*/ 672 h 2056079"/>
                <a:gd name="connsiteX2-725" fmla="*/ 1915886 w 6855448"/>
                <a:gd name="connsiteY2-726" fmla="*/ 850484 h 2056079"/>
                <a:gd name="connsiteX3-727" fmla="*/ 3228703 w 6855448"/>
                <a:gd name="connsiteY3-728" fmla="*/ 649098 h 2056079"/>
                <a:gd name="connsiteX4-729" fmla="*/ 4499429 w 6855448"/>
                <a:gd name="connsiteY4-730" fmla="*/ 1169798 h 2056079"/>
                <a:gd name="connsiteX5-731" fmla="*/ 5460274 w 6855448"/>
                <a:gd name="connsiteY5-732" fmla="*/ 651638 h 2056079"/>
                <a:gd name="connsiteX6-733" fmla="*/ 6336574 w 6855448"/>
                <a:gd name="connsiteY6-734" fmla="*/ 1123715 h 2056079"/>
                <a:gd name="connsiteX7-735" fmla="*/ 6415314 w 6855448"/>
                <a:gd name="connsiteY7-736" fmla="*/ 2056076 h 2056079"/>
                <a:gd name="connsiteX8-737" fmla="*/ 0 w 6855448"/>
                <a:gd name="connsiteY8-738" fmla="*/ 2027048 h 2056079"/>
                <a:gd name="connsiteX9-739" fmla="*/ 0 w 6855448"/>
                <a:gd name="connsiteY9-740" fmla="*/ 731648 h 2056079"/>
                <a:gd name="connsiteX0-741" fmla="*/ 0 w 6415314"/>
                <a:gd name="connsiteY0-742" fmla="*/ 731648 h 2056078"/>
                <a:gd name="connsiteX1-743" fmla="*/ 840377 w 6415314"/>
                <a:gd name="connsiteY1-744" fmla="*/ 672 h 2056078"/>
                <a:gd name="connsiteX2-745" fmla="*/ 1915886 w 6415314"/>
                <a:gd name="connsiteY2-746" fmla="*/ 850484 h 2056078"/>
                <a:gd name="connsiteX3-747" fmla="*/ 3228703 w 6415314"/>
                <a:gd name="connsiteY3-748" fmla="*/ 649098 h 2056078"/>
                <a:gd name="connsiteX4-749" fmla="*/ 4499429 w 6415314"/>
                <a:gd name="connsiteY4-750" fmla="*/ 1169798 h 2056078"/>
                <a:gd name="connsiteX5-751" fmla="*/ 5460274 w 6415314"/>
                <a:gd name="connsiteY5-752" fmla="*/ 651638 h 2056078"/>
                <a:gd name="connsiteX6-753" fmla="*/ 6336574 w 6415314"/>
                <a:gd name="connsiteY6-754" fmla="*/ 1123715 h 2056078"/>
                <a:gd name="connsiteX7-755" fmla="*/ 6415314 w 6415314"/>
                <a:gd name="connsiteY7-756" fmla="*/ 2056076 h 2056078"/>
                <a:gd name="connsiteX8-757" fmla="*/ 0 w 6415314"/>
                <a:gd name="connsiteY8-758" fmla="*/ 2027048 h 2056078"/>
                <a:gd name="connsiteX9-759" fmla="*/ 0 w 6415314"/>
                <a:gd name="connsiteY9-760" fmla="*/ 731648 h 2056078"/>
                <a:gd name="connsiteX0-761" fmla="*/ 0 w 6351814"/>
                <a:gd name="connsiteY0-762" fmla="*/ 731648 h 2056078"/>
                <a:gd name="connsiteX1-763" fmla="*/ 840377 w 6351814"/>
                <a:gd name="connsiteY1-764" fmla="*/ 672 h 2056078"/>
                <a:gd name="connsiteX2-765" fmla="*/ 1915886 w 6351814"/>
                <a:gd name="connsiteY2-766" fmla="*/ 850484 h 2056078"/>
                <a:gd name="connsiteX3-767" fmla="*/ 3228703 w 6351814"/>
                <a:gd name="connsiteY3-768" fmla="*/ 649098 h 2056078"/>
                <a:gd name="connsiteX4-769" fmla="*/ 4499429 w 6351814"/>
                <a:gd name="connsiteY4-770" fmla="*/ 1169798 h 2056078"/>
                <a:gd name="connsiteX5-771" fmla="*/ 5460274 w 6351814"/>
                <a:gd name="connsiteY5-772" fmla="*/ 651638 h 2056078"/>
                <a:gd name="connsiteX6-773" fmla="*/ 6336574 w 6351814"/>
                <a:gd name="connsiteY6-774" fmla="*/ 1123715 h 2056078"/>
                <a:gd name="connsiteX7-775" fmla="*/ 6351814 w 6351814"/>
                <a:gd name="connsiteY7-776" fmla="*/ 2056076 h 2056078"/>
                <a:gd name="connsiteX8-777" fmla="*/ 0 w 6351814"/>
                <a:gd name="connsiteY8-778" fmla="*/ 2027048 h 2056078"/>
                <a:gd name="connsiteX9-779" fmla="*/ 0 w 6351814"/>
                <a:gd name="connsiteY9-780" fmla="*/ 731648 h 2056078"/>
                <a:gd name="connsiteX0-781" fmla="*/ 0 w 6355956"/>
                <a:gd name="connsiteY0-782" fmla="*/ 731648 h 2056078"/>
                <a:gd name="connsiteX1-783" fmla="*/ 840377 w 6355956"/>
                <a:gd name="connsiteY1-784" fmla="*/ 672 h 2056078"/>
                <a:gd name="connsiteX2-785" fmla="*/ 1915886 w 6355956"/>
                <a:gd name="connsiteY2-786" fmla="*/ 850484 h 2056078"/>
                <a:gd name="connsiteX3-787" fmla="*/ 3228703 w 6355956"/>
                <a:gd name="connsiteY3-788" fmla="*/ 649098 h 2056078"/>
                <a:gd name="connsiteX4-789" fmla="*/ 4499429 w 6355956"/>
                <a:gd name="connsiteY4-790" fmla="*/ 1169798 h 2056078"/>
                <a:gd name="connsiteX5-791" fmla="*/ 5460274 w 6355956"/>
                <a:gd name="connsiteY5-792" fmla="*/ 651638 h 2056078"/>
                <a:gd name="connsiteX6-793" fmla="*/ 6348480 w 6355956"/>
                <a:gd name="connsiteY6-794" fmla="*/ 1123715 h 2056078"/>
                <a:gd name="connsiteX7-795" fmla="*/ 6351814 w 6355956"/>
                <a:gd name="connsiteY7-796" fmla="*/ 2056076 h 2056078"/>
                <a:gd name="connsiteX8-797" fmla="*/ 0 w 6355956"/>
                <a:gd name="connsiteY8-798" fmla="*/ 2027048 h 2056078"/>
                <a:gd name="connsiteX9-799" fmla="*/ 0 w 6355956"/>
                <a:gd name="connsiteY9-800" fmla="*/ 731648 h 2056078"/>
                <a:gd name="connsiteX0-801" fmla="*/ 0 w 6351814"/>
                <a:gd name="connsiteY0-802" fmla="*/ 731648 h 2056078"/>
                <a:gd name="connsiteX1-803" fmla="*/ 840377 w 6351814"/>
                <a:gd name="connsiteY1-804" fmla="*/ 672 h 2056078"/>
                <a:gd name="connsiteX2-805" fmla="*/ 1915886 w 6351814"/>
                <a:gd name="connsiteY2-806" fmla="*/ 850484 h 2056078"/>
                <a:gd name="connsiteX3-807" fmla="*/ 3228703 w 6351814"/>
                <a:gd name="connsiteY3-808" fmla="*/ 649098 h 2056078"/>
                <a:gd name="connsiteX4-809" fmla="*/ 4499429 w 6351814"/>
                <a:gd name="connsiteY4-810" fmla="*/ 1169798 h 2056078"/>
                <a:gd name="connsiteX5-811" fmla="*/ 5460274 w 6351814"/>
                <a:gd name="connsiteY5-812" fmla="*/ 651638 h 2056078"/>
                <a:gd name="connsiteX6-813" fmla="*/ 6348480 w 6351814"/>
                <a:gd name="connsiteY6-814" fmla="*/ 1123715 h 2056078"/>
                <a:gd name="connsiteX7-815" fmla="*/ 6351814 w 6351814"/>
                <a:gd name="connsiteY7-816" fmla="*/ 2056076 h 2056078"/>
                <a:gd name="connsiteX8-817" fmla="*/ 0 w 6351814"/>
                <a:gd name="connsiteY8-818" fmla="*/ 2027048 h 2056078"/>
                <a:gd name="connsiteX9-819" fmla="*/ 0 w 6351814"/>
                <a:gd name="connsiteY9-820" fmla="*/ 731648 h 2056078"/>
                <a:gd name="connsiteX0-821" fmla="*/ 0 w 6356576"/>
                <a:gd name="connsiteY0-822" fmla="*/ 731648 h 2051315"/>
                <a:gd name="connsiteX1-823" fmla="*/ 840377 w 6356576"/>
                <a:gd name="connsiteY1-824" fmla="*/ 672 h 2051315"/>
                <a:gd name="connsiteX2-825" fmla="*/ 1915886 w 6356576"/>
                <a:gd name="connsiteY2-826" fmla="*/ 850484 h 2051315"/>
                <a:gd name="connsiteX3-827" fmla="*/ 3228703 w 6356576"/>
                <a:gd name="connsiteY3-828" fmla="*/ 649098 h 2051315"/>
                <a:gd name="connsiteX4-829" fmla="*/ 4499429 w 6356576"/>
                <a:gd name="connsiteY4-830" fmla="*/ 1169798 h 2051315"/>
                <a:gd name="connsiteX5-831" fmla="*/ 5460274 w 6356576"/>
                <a:gd name="connsiteY5-832" fmla="*/ 651638 h 2051315"/>
                <a:gd name="connsiteX6-833" fmla="*/ 6348480 w 6356576"/>
                <a:gd name="connsiteY6-834" fmla="*/ 1123715 h 2051315"/>
                <a:gd name="connsiteX7-835" fmla="*/ 6356576 w 6356576"/>
                <a:gd name="connsiteY7-836" fmla="*/ 2051313 h 2051315"/>
                <a:gd name="connsiteX8-837" fmla="*/ 0 w 6356576"/>
                <a:gd name="connsiteY8-838" fmla="*/ 2027048 h 2051315"/>
                <a:gd name="connsiteX9-839" fmla="*/ 0 w 6356576"/>
                <a:gd name="connsiteY9-840" fmla="*/ 731648 h 2051315"/>
                <a:gd name="connsiteX0-841" fmla="*/ 0 w 6356576"/>
                <a:gd name="connsiteY0-842" fmla="*/ 731648 h 2051315"/>
                <a:gd name="connsiteX1-843" fmla="*/ 840377 w 6356576"/>
                <a:gd name="connsiteY1-844" fmla="*/ 672 h 2051315"/>
                <a:gd name="connsiteX2-845" fmla="*/ 1915886 w 6356576"/>
                <a:gd name="connsiteY2-846" fmla="*/ 850484 h 2051315"/>
                <a:gd name="connsiteX3-847" fmla="*/ 3228703 w 6356576"/>
                <a:gd name="connsiteY3-848" fmla="*/ 649098 h 2051315"/>
                <a:gd name="connsiteX4-849" fmla="*/ 4499429 w 6356576"/>
                <a:gd name="connsiteY4-850" fmla="*/ 1169798 h 2051315"/>
                <a:gd name="connsiteX5-851" fmla="*/ 5460274 w 6356576"/>
                <a:gd name="connsiteY5-852" fmla="*/ 651638 h 2051315"/>
                <a:gd name="connsiteX6-853" fmla="*/ 6348480 w 6356576"/>
                <a:gd name="connsiteY6-854" fmla="*/ 1123715 h 2051315"/>
                <a:gd name="connsiteX7-855" fmla="*/ 6356576 w 6356576"/>
                <a:gd name="connsiteY7-856" fmla="*/ 2051313 h 2051315"/>
                <a:gd name="connsiteX8-857" fmla="*/ 0 w 6356576"/>
                <a:gd name="connsiteY8-858" fmla="*/ 2047315 h 2051315"/>
                <a:gd name="connsiteX9-859" fmla="*/ 0 w 6356576"/>
                <a:gd name="connsiteY9-860" fmla="*/ 731648 h 2051315"/>
                <a:gd name="connsiteX0-861" fmla="*/ 0 w 6356576"/>
                <a:gd name="connsiteY0-862" fmla="*/ 731648 h 2051369"/>
                <a:gd name="connsiteX1-863" fmla="*/ 840377 w 6356576"/>
                <a:gd name="connsiteY1-864" fmla="*/ 672 h 2051369"/>
                <a:gd name="connsiteX2-865" fmla="*/ 1915886 w 6356576"/>
                <a:gd name="connsiteY2-866" fmla="*/ 850484 h 2051369"/>
                <a:gd name="connsiteX3-867" fmla="*/ 3228703 w 6356576"/>
                <a:gd name="connsiteY3-868" fmla="*/ 649098 h 2051369"/>
                <a:gd name="connsiteX4-869" fmla="*/ 4499429 w 6356576"/>
                <a:gd name="connsiteY4-870" fmla="*/ 1169798 h 2051369"/>
                <a:gd name="connsiteX5-871" fmla="*/ 5460274 w 6356576"/>
                <a:gd name="connsiteY5-872" fmla="*/ 651638 h 2051369"/>
                <a:gd name="connsiteX6-873" fmla="*/ 6348480 w 6356576"/>
                <a:gd name="connsiteY6-874" fmla="*/ 1123715 h 2051369"/>
                <a:gd name="connsiteX7-875" fmla="*/ 6356576 w 6356576"/>
                <a:gd name="connsiteY7-876" fmla="*/ 2051313 h 2051369"/>
                <a:gd name="connsiteX8-877" fmla="*/ 0 w 6356576"/>
                <a:gd name="connsiteY8-878" fmla="*/ 2051369 h 2051369"/>
                <a:gd name="connsiteX9-879" fmla="*/ 0 w 6356576"/>
                <a:gd name="connsiteY9-880" fmla="*/ 731648 h 2051369"/>
                <a:gd name="connsiteX0-881" fmla="*/ 0 w 6356576"/>
                <a:gd name="connsiteY0-882" fmla="*/ 97426 h 1417147"/>
                <a:gd name="connsiteX1-883" fmla="*/ 1111695 w 6356576"/>
                <a:gd name="connsiteY1-884" fmla="*/ 669347 h 1417147"/>
                <a:gd name="connsiteX2-885" fmla="*/ 1915886 w 6356576"/>
                <a:gd name="connsiteY2-886" fmla="*/ 216262 h 1417147"/>
                <a:gd name="connsiteX3-887" fmla="*/ 3228703 w 6356576"/>
                <a:gd name="connsiteY3-888" fmla="*/ 14876 h 1417147"/>
                <a:gd name="connsiteX4-889" fmla="*/ 4499429 w 6356576"/>
                <a:gd name="connsiteY4-890" fmla="*/ 535576 h 1417147"/>
                <a:gd name="connsiteX5-891" fmla="*/ 5460274 w 6356576"/>
                <a:gd name="connsiteY5-892" fmla="*/ 17416 h 1417147"/>
                <a:gd name="connsiteX6-893" fmla="*/ 6348480 w 6356576"/>
                <a:gd name="connsiteY6-894" fmla="*/ 489493 h 1417147"/>
                <a:gd name="connsiteX7-895" fmla="*/ 6356576 w 6356576"/>
                <a:gd name="connsiteY7-896" fmla="*/ 1417091 h 1417147"/>
                <a:gd name="connsiteX8-897" fmla="*/ 0 w 6356576"/>
                <a:gd name="connsiteY8-898" fmla="*/ 1417147 h 1417147"/>
                <a:gd name="connsiteX9-899" fmla="*/ 0 w 6356576"/>
                <a:gd name="connsiteY9-900" fmla="*/ 97426 h 1417147"/>
                <a:gd name="connsiteX0-901" fmla="*/ 0 w 6356576"/>
                <a:gd name="connsiteY0-902" fmla="*/ 82550 h 1402271"/>
                <a:gd name="connsiteX1-903" fmla="*/ 1111695 w 6356576"/>
                <a:gd name="connsiteY1-904" fmla="*/ 654471 h 1402271"/>
                <a:gd name="connsiteX2-905" fmla="*/ 3228703 w 6356576"/>
                <a:gd name="connsiteY2-906" fmla="*/ 0 h 1402271"/>
                <a:gd name="connsiteX3-907" fmla="*/ 4499429 w 6356576"/>
                <a:gd name="connsiteY3-908" fmla="*/ 520700 h 1402271"/>
                <a:gd name="connsiteX4-909" fmla="*/ 5460274 w 6356576"/>
                <a:gd name="connsiteY4-910" fmla="*/ 2540 h 1402271"/>
                <a:gd name="connsiteX5-911" fmla="*/ 6348480 w 6356576"/>
                <a:gd name="connsiteY5-912" fmla="*/ 474617 h 1402271"/>
                <a:gd name="connsiteX6-913" fmla="*/ 6356576 w 6356576"/>
                <a:gd name="connsiteY6-914" fmla="*/ 1402215 h 1402271"/>
                <a:gd name="connsiteX7-915" fmla="*/ 0 w 6356576"/>
                <a:gd name="connsiteY7-916" fmla="*/ 1402271 h 1402271"/>
                <a:gd name="connsiteX8-917" fmla="*/ 0 w 6356576"/>
                <a:gd name="connsiteY8-918" fmla="*/ 82550 h 1402271"/>
                <a:gd name="connsiteX0-919" fmla="*/ 0 w 6356576"/>
                <a:gd name="connsiteY0-920" fmla="*/ 433685 h 1753406"/>
                <a:gd name="connsiteX1-921" fmla="*/ 1111695 w 6356576"/>
                <a:gd name="connsiteY1-922" fmla="*/ 1005606 h 1753406"/>
                <a:gd name="connsiteX2-923" fmla="*/ 2686069 w 6356576"/>
                <a:gd name="connsiteY2-924" fmla="*/ 0 h 1753406"/>
                <a:gd name="connsiteX3-925" fmla="*/ 4499429 w 6356576"/>
                <a:gd name="connsiteY3-926" fmla="*/ 871835 h 1753406"/>
                <a:gd name="connsiteX4-927" fmla="*/ 5460274 w 6356576"/>
                <a:gd name="connsiteY4-928" fmla="*/ 353675 h 1753406"/>
                <a:gd name="connsiteX5-929" fmla="*/ 6348480 w 6356576"/>
                <a:gd name="connsiteY5-930" fmla="*/ 825752 h 1753406"/>
                <a:gd name="connsiteX6-931" fmla="*/ 6356576 w 6356576"/>
                <a:gd name="connsiteY6-932" fmla="*/ 1753350 h 1753406"/>
                <a:gd name="connsiteX7-933" fmla="*/ 0 w 6356576"/>
                <a:gd name="connsiteY7-934" fmla="*/ 1753406 h 1753406"/>
                <a:gd name="connsiteX8-935" fmla="*/ 0 w 6356576"/>
                <a:gd name="connsiteY8-936" fmla="*/ 433685 h 1753406"/>
                <a:gd name="connsiteX0-937" fmla="*/ 0 w 6356576"/>
                <a:gd name="connsiteY0-938" fmla="*/ 435161 h 1754882"/>
                <a:gd name="connsiteX1-939" fmla="*/ 1111695 w 6356576"/>
                <a:gd name="connsiteY1-940" fmla="*/ 1007082 h 1754882"/>
                <a:gd name="connsiteX2-941" fmla="*/ 2686069 w 6356576"/>
                <a:gd name="connsiteY2-942" fmla="*/ 1476 h 1754882"/>
                <a:gd name="connsiteX3-943" fmla="*/ 4499429 w 6356576"/>
                <a:gd name="connsiteY3-944" fmla="*/ 873311 h 1754882"/>
                <a:gd name="connsiteX4-945" fmla="*/ 5460274 w 6356576"/>
                <a:gd name="connsiteY4-946" fmla="*/ 355151 h 1754882"/>
                <a:gd name="connsiteX5-947" fmla="*/ 6348480 w 6356576"/>
                <a:gd name="connsiteY5-948" fmla="*/ 827228 h 1754882"/>
                <a:gd name="connsiteX6-949" fmla="*/ 6356576 w 6356576"/>
                <a:gd name="connsiteY6-950" fmla="*/ 1754826 h 1754882"/>
                <a:gd name="connsiteX7-951" fmla="*/ 0 w 6356576"/>
                <a:gd name="connsiteY7-952" fmla="*/ 1754882 h 1754882"/>
                <a:gd name="connsiteX8-953" fmla="*/ 0 w 6356576"/>
                <a:gd name="connsiteY8-954" fmla="*/ 435161 h 1754882"/>
                <a:gd name="connsiteX0-955" fmla="*/ 0 w 6356576"/>
                <a:gd name="connsiteY0-956" fmla="*/ 490521 h 1810242"/>
                <a:gd name="connsiteX1-957" fmla="*/ 1111695 w 6356576"/>
                <a:gd name="connsiteY1-958" fmla="*/ 1062442 h 1810242"/>
                <a:gd name="connsiteX2-959" fmla="*/ 2673149 w 6356576"/>
                <a:gd name="connsiteY2-960" fmla="*/ 1393 h 1810242"/>
                <a:gd name="connsiteX3-961" fmla="*/ 4499429 w 6356576"/>
                <a:gd name="connsiteY3-962" fmla="*/ 928671 h 1810242"/>
                <a:gd name="connsiteX4-963" fmla="*/ 5460274 w 6356576"/>
                <a:gd name="connsiteY4-964" fmla="*/ 410511 h 1810242"/>
                <a:gd name="connsiteX5-965" fmla="*/ 6348480 w 6356576"/>
                <a:gd name="connsiteY5-966" fmla="*/ 882588 h 1810242"/>
                <a:gd name="connsiteX6-967" fmla="*/ 6356576 w 6356576"/>
                <a:gd name="connsiteY6-968" fmla="*/ 1810186 h 1810242"/>
                <a:gd name="connsiteX7-969" fmla="*/ 0 w 6356576"/>
                <a:gd name="connsiteY7-970" fmla="*/ 1810242 h 1810242"/>
                <a:gd name="connsiteX8-971" fmla="*/ 0 w 6356576"/>
                <a:gd name="connsiteY8-972" fmla="*/ 490521 h 1810242"/>
                <a:gd name="connsiteX0-973" fmla="*/ 0 w 6356576"/>
                <a:gd name="connsiteY0-974" fmla="*/ 490521 h 1810242"/>
                <a:gd name="connsiteX1-975" fmla="*/ 1111695 w 6356576"/>
                <a:gd name="connsiteY1-976" fmla="*/ 1062442 h 1810242"/>
                <a:gd name="connsiteX2-977" fmla="*/ 2673149 w 6356576"/>
                <a:gd name="connsiteY2-978" fmla="*/ 1393 h 1810242"/>
                <a:gd name="connsiteX3-979" fmla="*/ 4499429 w 6356576"/>
                <a:gd name="connsiteY3-980" fmla="*/ 928671 h 1810242"/>
                <a:gd name="connsiteX4-981" fmla="*/ 5460274 w 6356576"/>
                <a:gd name="connsiteY4-982" fmla="*/ 410511 h 1810242"/>
                <a:gd name="connsiteX5-983" fmla="*/ 6348480 w 6356576"/>
                <a:gd name="connsiteY5-984" fmla="*/ 882588 h 1810242"/>
                <a:gd name="connsiteX6-985" fmla="*/ 6356576 w 6356576"/>
                <a:gd name="connsiteY6-986" fmla="*/ 1810186 h 1810242"/>
                <a:gd name="connsiteX7-987" fmla="*/ 0 w 6356576"/>
                <a:gd name="connsiteY7-988" fmla="*/ 1810242 h 1810242"/>
                <a:gd name="connsiteX8-989" fmla="*/ 0 w 6356576"/>
                <a:gd name="connsiteY8-990" fmla="*/ 490521 h 1810242"/>
                <a:gd name="connsiteX0-991" fmla="*/ 0 w 6356576"/>
                <a:gd name="connsiteY0-992" fmla="*/ 490393 h 1810114"/>
                <a:gd name="connsiteX1-993" fmla="*/ 1111695 w 6356576"/>
                <a:gd name="connsiteY1-994" fmla="*/ 1062314 h 1810114"/>
                <a:gd name="connsiteX2-995" fmla="*/ 2673149 w 6356576"/>
                <a:gd name="connsiteY2-996" fmla="*/ 1265 h 1810114"/>
                <a:gd name="connsiteX3-997" fmla="*/ 3698398 w 6356576"/>
                <a:gd name="connsiteY3-998" fmla="*/ 1030187 h 1810114"/>
                <a:gd name="connsiteX4-999" fmla="*/ 5460274 w 6356576"/>
                <a:gd name="connsiteY4-1000" fmla="*/ 410383 h 1810114"/>
                <a:gd name="connsiteX5-1001" fmla="*/ 6348480 w 6356576"/>
                <a:gd name="connsiteY5-1002" fmla="*/ 882460 h 1810114"/>
                <a:gd name="connsiteX6-1003" fmla="*/ 6356576 w 6356576"/>
                <a:gd name="connsiteY6-1004" fmla="*/ 1810058 h 1810114"/>
                <a:gd name="connsiteX7-1005" fmla="*/ 0 w 6356576"/>
                <a:gd name="connsiteY7-1006" fmla="*/ 1810114 h 1810114"/>
                <a:gd name="connsiteX8-1007" fmla="*/ 0 w 6356576"/>
                <a:gd name="connsiteY8-1008" fmla="*/ 490393 h 1810114"/>
                <a:gd name="connsiteX0-1009" fmla="*/ 0 w 6356576"/>
                <a:gd name="connsiteY0-1010" fmla="*/ 490393 h 1810114"/>
                <a:gd name="connsiteX1-1011" fmla="*/ 1111695 w 6356576"/>
                <a:gd name="connsiteY1-1012" fmla="*/ 1062314 h 1810114"/>
                <a:gd name="connsiteX2-1013" fmla="*/ 2673149 w 6356576"/>
                <a:gd name="connsiteY2-1014" fmla="*/ 1265 h 1810114"/>
                <a:gd name="connsiteX3-1015" fmla="*/ 3698398 w 6356576"/>
                <a:gd name="connsiteY3-1016" fmla="*/ 1030187 h 1810114"/>
                <a:gd name="connsiteX4-1017" fmla="*/ 5460274 w 6356576"/>
                <a:gd name="connsiteY4-1018" fmla="*/ 410383 h 1810114"/>
                <a:gd name="connsiteX5-1019" fmla="*/ 6348480 w 6356576"/>
                <a:gd name="connsiteY5-1020" fmla="*/ 882460 h 1810114"/>
                <a:gd name="connsiteX6-1021" fmla="*/ 6356576 w 6356576"/>
                <a:gd name="connsiteY6-1022" fmla="*/ 1810058 h 1810114"/>
                <a:gd name="connsiteX7-1023" fmla="*/ 0 w 6356576"/>
                <a:gd name="connsiteY7-1024" fmla="*/ 1810114 h 1810114"/>
                <a:gd name="connsiteX8-1025" fmla="*/ 0 w 6356576"/>
                <a:gd name="connsiteY8-1026" fmla="*/ 490393 h 1810114"/>
                <a:gd name="connsiteX0-1027" fmla="*/ 0 w 6356576"/>
                <a:gd name="connsiteY0-1028" fmla="*/ 490333 h 1810054"/>
                <a:gd name="connsiteX1-1029" fmla="*/ 1111695 w 6356576"/>
                <a:gd name="connsiteY1-1030" fmla="*/ 1062254 h 1810054"/>
                <a:gd name="connsiteX2-1031" fmla="*/ 2673149 w 6356576"/>
                <a:gd name="connsiteY2-1032" fmla="*/ 1205 h 1810054"/>
                <a:gd name="connsiteX3-1033" fmla="*/ 3698398 w 6356576"/>
                <a:gd name="connsiteY3-1034" fmla="*/ 1030127 h 1810054"/>
                <a:gd name="connsiteX4-1035" fmla="*/ 5460274 w 6356576"/>
                <a:gd name="connsiteY4-1036" fmla="*/ 410323 h 1810054"/>
                <a:gd name="connsiteX5-1037" fmla="*/ 6348480 w 6356576"/>
                <a:gd name="connsiteY5-1038" fmla="*/ 882400 h 1810054"/>
                <a:gd name="connsiteX6-1039" fmla="*/ 6356576 w 6356576"/>
                <a:gd name="connsiteY6-1040" fmla="*/ 1809998 h 1810054"/>
                <a:gd name="connsiteX7-1041" fmla="*/ 0 w 6356576"/>
                <a:gd name="connsiteY7-1042" fmla="*/ 1810054 h 1810054"/>
                <a:gd name="connsiteX8-1043" fmla="*/ 0 w 6356576"/>
                <a:gd name="connsiteY8-1044" fmla="*/ 490333 h 1810054"/>
                <a:gd name="connsiteX0-1045" fmla="*/ 0 w 6356576"/>
                <a:gd name="connsiteY0-1046" fmla="*/ 490118 h 1809839"/>
                <a:gd name="connsiteX1-1047" fmla="*/ 1111695 w 6356576"/>
                <a:gd name="connsiteY1-1048" fmla="*/ 1062039 h 1809839"/>
                <a:gd name="connsiteX2-1049" fmla="*/ 2673149 w 6356576"/>
                <a:gd name="connsiteY2-1050" fmla="*/ 990 h 1809839"/>
                <a:gd name="connsiteX3-1051" fmla="*/ 4085994 w 6356576"/>
                <a:gd name="connsiteY3-1052" fmla="*/ 1279403 h 1809839"/>
                <a:gd name="connsiteX4-1053" fmla="*/ 5460274 w 6356576"/>
                <a:gd name="connsiteY4-1054" fmla="*/ 410108 h 1809839"/>
                <a:gd name="connsiteX5-1055" fmla="*/ 6348480 w 6356576"/>
                <a:gd name="connsiteY5-1056" fmla="*/ 882185 h 1809839"/>
                <a:gd name="connsiteX6-1057" fmla="*/ 6356576 w 6356576"/>
                <a:gd name="connsiteY6-1058" fmla="*/ 1809783 h 1809839"/>
                <a:gd name="connsiteX7-1059" fmla="*/ 0 w 6356576"/>
                <a:gd name="connsiteY7-1060" fmla="*/ 1809839 h 1809839"/>
                <a:gd name="connsiteX8-1061" fmla="*/ 0 w 6356576"/>
                <a:gd name="connsiteY8-1062" fmla="*/ 490118 h 1809839"/>
                <a:gd name="connsiteX0-1063" fmla="*/ 0 w 6356576"/>
                <a:gd name="connsiteY0-1064" fmla="*/ 490118 h 1809839"/>
                <a:gd name="connsiteX1-1065" fmla="*/ 1111695 w 6356576"/>
                <a:gd name="connsiteY1-1066" fmla="*/ 1062039 h 1809839"/>
                <a:gd name="connsiteX2-1067" fmla="*/ 2673149 w 6356576"/>
                <a:gd name="connsiteY2-1068" fmla="*/ 990 h 1809839"/>
                <a:gd name="connsiteX3-1069" fmla="*/ 4085994 w 6356576"/>
                <a:gd name="connsiteY3-1070" fmla="*/ 1279403 h 1809839"/>
                <a:gd name="connsiteX4-1071" fmla="*/ 5460274 w 6356576"/>
                <a:gd name="connsiteY4-1072" fmla="*/ 410108 h 1809839"/>
                <a:gd name="connsiteX5-1073" fmla="*/ 6348480 w 6356576"/>
                <a:gd name="connsiteY5-1074" fmla="*/ 882185 h 1809839"/>
                <a:gd name="connsiteX6-1075" fmla="*/ 6356576 w 6356576"/>
                <a:gd name="connsiteY6-1076" fmla="*/ 1809783 h 1809839"/>
                <a:gd name="connsiteX7-1077" fmla="*/ 0 w 6356576"/>
                <a:gd name="connsiteY7-1078" fmla="*/ 1809839 h 1809839"/>
                <a:gd name="connsiteX8-1079" fmla="*/ 0 w 6356576"/>
                <a:gd name="connsiteY8-1080" fmla="*/ 490118 h 1809839"/>
                <a:gd name="connsiteX0-1081" fmla="*/ 0 w 6356576"/>
                <a:gd name="connsiteY0-1082" fmla="*/ 490151 h 1809872"/>
                <a:gd name="connsiteX1-1083" fmla="*/ 1111695 w 6356576"/>
                <a:gd name="connsiteY1-1084" fmla="*/ 1062072 h 1809872"/>
                <a:gd name="connsiteX2-1085" fmla="*/ 2673149 w 6356576"/>
                <a:gd name="connsiteY2-1086" fmla="*/ 1023 h 1809872"/>
                <a:gd name="connsiteX3-1087" fmla="*/ 4085994 w 6356576"/>
                <a:gd name="connsiteY3-1088" fmla="*/ 1279436 h 1809872"/>
                <a:gd name="connsiteX4-1089" fmla="*/ 5460274 w 6356576"/>
                <a:gd name="connsiteY4-1090" fmla="*/ 410141 h 1809872"/>
                <a:gd name="connsiteX5-1091" fmla="*/ 6348480 w 6356576"/>
                <a:gd name="connsiteY5-1092" fmla="*/ 882218 h 1809872"/>
                <a:gd name="connsiteX6-1093" fmla="*/ 6356576 w 6356576"/>
                <a:gd name="connsiteY6-1094" fmla="*/ 1809816 h 1809872"/>
                <a:gd name="connsiteX7-1095" fmla="*/ 0 w 6356576"/>
                <a:gd name="connsiteY7-1096" fmla="*/ 1809872 h 1809872"/>
                <a:gd name="connsiteX8-1097" fmla="*/ 0 w 6356576"/>
                <a:gd name="connsiteY8-1098" fmla="*/ 490151 h 1809872"/>
                <a:gd name="connsiteX0-1099" fmla="*/ 0 w 6356576"/>
                <a:gd name="connsiteY0-1100" fmla="*/ 490151 h 1809872"/>
                <a:gd name="connsiteX1-1101" fmla="*/ 1098775 w 6356576"/>
                <a:gd name="connsiteY1-1102" fmla="*/ 794101 h 1809872"/>
                <a:gd name="connsiteX2-1103" fmla="*/ 2673149 w 6356576"/>
                <a:gd name="connsiteY2-1104" fmla="*/ 1023 h 1809872"/>
                <a:gd name="connsiteX3-1105" fmla="*/ 4085994 w 6356576"/>
                <a:gd name="connsiteY3-1106" fmla="*/ 1279436 h 1809872"/>
                <a:gd name="connsiteX4-1107" fmla="*/ 5460274 w 6356576"/>
                <a:gd name="connsiteY4-1108" fmla="*/ 410141 h 1809872"/>
                <a:gd name="connsiteX5-1109" fmla="*/ 6348480 w 6356576"/>
                <a:gd name="connsiteY5-1110" fmla="*/ 882218 h 1809872"/>
                <a:gd name="connsiteX6-1111" fmla="*/ 6356576 w 6356576"/>
                <a:gd name="connsiteY6-1112" fmla="*/ 1809816 h 1809872"/>
                <a:gd name="connsiteX7-1113" fmla="*/ 0 w 6356576"/>
                <a:gd name="connsiteY7-1114" fmla="*/ 1809872 h 1809872"/>
                <a:gd name="connsiteX8-1115" fmla="*/ 0 w 6356576"/>
                <a:gd name="connsiteY8-1116" fmla="*/ 490151 h 1809872"/>
                <a:gd name="connsiteX0-1117" fmla="*/ 0 w 6356576"/>
                <a:gd name="connsiteY0-1118" fmla="*/ 499384 h 1819105"/>
                <a:gd name="connsiteX1-1119" fmla="*/ 1098775 w 6356576"/>
                <a:gd name="connsiteY1-1120" fmla="*/ 803334 h 1819105"/>
                <a:gd name="connsiteX2-1121" fmla="*/ 2569790 w 6356576"/>
                <a:gd name="connsiteY2-1122" fmla="*/ 1016 h 1819105"/>
                <a:gd name="connsiteX3-1123" fmla="*/ 4085994 w 6356576"/>
                <a:gd name="connsiteY3-1124" fmla="*/ 1288669 h 1819105"/>
                <a:gd name="connsiteX4-1125" fmla="*/ 5460274 w 6356576"/>
                <a:gd name="connsiteY4-1126" fmla="*/ 419374 h 1819105"/>
                <a:gd name="connsiteX5-1127" fmla="*/ 6348480 w 6356576"/>
                <a:gd name="connsiteY5-1128" fmla="*/ 891451 h 1819105"/>
                <a:gd name="connsiteX6-1129" fmla="*/ 6356576 w 6356576"/>
                <a:gd name="connsiteY6-1130" fmla="*/ 1819049 h 1819105"/>
                <a:gd name="connsiteX7-1131" fmla="*/ 0 w 6356576"/>
                <a:gd name="connsiteY7-1132" fmla="*/ 1819105 h 1819105"/>
                <a:gd name="connsiteX8-1133" fmla="*/ 0 w 6356576"/>
                <a:gd name="connsiteY8-1134" fmla="*/ 499384 h 1819105"/>
                <a:gd name="connsiteX0-1135" fmla="*/ 0 w 6356576"/>
                <a:gd name="connsiteY0-1136" fmla="*/ 500100 h 1819821"/>
                <a:gd name="connsiteX1-1137" fmla="*/ 1098775 w 6356576"/>
                <a:gd name="connsiteY1-1138" fmla="*/ 804050 h 1819821"/>
                <a:gd name="connsiteX2-1139" fmla="*/ 2569790 w 6356576"/>
                <a:gd name="connsiteY2-1140" fmla="*/ 1732 h 1819821"/>
                <a:gd name="connsiteX3-1141" fmla="*/ 4145056 w 6356576"/>
                <a:gd name="connsiteY3-1142" fmla="*/ 725595 h 1819821"/>
                <a:gd name="connsiteX4-1143" fmla="*/ 5460274 w 6356576"/>
                <a:gd name="connsiteY4-1144" fmla="*/ 420090 h 1819821"/>
                <a:gd name="connsiteX5-1145" fmla="*/ 6348480 w 6356576"/>
                <a:gd name="connsiteY5-1146" fmla="*/ 892167 h 1819821"/>
                <a:gd name="connsiteX6-1147" fmla="*/ 6356576 w 6356576"/>
                <a:gd name="connsiteY6-1148" fmla="*/ 1819765 h 1819821"/>
                <a:gd name="connsiteX7-1149" fmla="*/ 0 w 6356576"/>
                <a:gd name="connsiteY7-1150" fmla="*/ 1819821 h 1819821"/>
                <a:gd name="connsiteX8-1151" fmla="*/ 0 w 6356576"/>
                <a:gd name="connsiteY8-1152" fmla="*/ 500100 h 1819821"/>
                <a:gd name="connsiteX0-1153" fmla="*/ 0 w 6356576"/>
                <a:gd name="connsiteY0-1154" fmla="*/ 675971 h 1995692"/>
                <a:gd name="connsiteX1-1155" fmla="*/ 1098775 w 6356576"/>
                <a:gd name="connsiteY1-1156" fmla="*/ 979921 h 1995692"/>
                <a:gd name="connsiteX2-1157" fmla="*/ 2254791 w 6356576"/>
                <a:gd name="connsiteY2-1158" fmla="*/ 1419 h 1995692"/>
                <a:gd name="connsiteX3-1159" fmla="*/ 4145056 w 6356576"/>
                <a:gd name="connsiteY3-1160" fmla="*/ 901466 h 1995692"/>
                <a:gd name="connsiteX4-1161" fmla="*/ 5460274 w 6356576"/>
                <a:gd name="connsiteY4-1162" fmla="*/ 595961 h 1995692"/>
                <a:gd name="connsiteX5-1163" fmla="*/ 6348480 w 6356576"/>
                <a:gd name="connsiteY5-1164" fmla="*/ 1068038 h 1995692"/>
                <a:gd name="connsiteX6-1165" fmla="*/ 6356576 w 6356576"/>
                <a:gd name="connsiteY6-1166" fmla="*/ 1995636 h 1995692"/>
                <a:gd name="connsiteX7-1167" fmla="*/ 0 w 6356576"/>
                <a:gd name="connsiteY7-1168" fmla="*/ 1995692 h 1995692"/>
                <a:gd name="connsiteX8-1169" fmla="*/ 0 w 6356576"/>
                <a:gd name="connsiteY8-1170" fmla="*/ 675971 h 1995692"/>
                <a:gd name="connsiteX0-1171" fmla="*/ 0 w 6356576"/>
                <a:gd name="connsiteY0-1172" fmla="*/ 675971 h 1995692"/>
                <a:gd name="connsiteX1-1173" fmla="*/ 1098775 w 6356576"/>
                <a:gd name="connsiteY1-1174" fmla="*/ 979921 h 1995692"/>
                <a:gd name="connsiteX2-1175" fmla="*/ 2254791 w 6356576"/>
                <a:gd name="connsiteY2-1176" fmla="*/ 1419 h 1995692"/>
                <a:gd name="connsiteX3-1177" fmla="*/ 4145056 w 6356576"/>
                <a:gd name="connsiteY3-1178" fmla="*/ 901466 h 1995692"/>
                <a:gd name="connsiteX4-1179" fmla="*/ 5460274 w 6356576"/>
                <a:gd name="connsiteY4-1180" fmla="*/ 595961 h 1995692"/>
                <a:gd name="connsiteX5-1181" fmla="*/ 6348480 w 6356576"/>
                <a:gd name="connsiteY5-1182" fmla="*/ 1068038 h 1995692"/>
                <a:gd name="connsiteX6-1183" fmla="*/ 6356576 w 6356576"/>
                <a:gd name="connsiteY6-1184" fmla="*/ 1995636 h 1995692"/>
                <a:gd name="connsiteX7-1185" fmla="*/ 0 w 6356576"/>
                <a:gd name="connsiteY7-1186" fmla="*/ 1995692 h 1995692"/>
                <a:gd name="connsiteX8-1187" fmla="*/ 0 w 6356576"/>
                <a:gd name="connsiteY8-1188" fmla="*/ 675971 h 1995692"/>
                <a:gd name="connsiteX0-1189" fmla="*/ 0 w 6356576"/>
                <a:gd name="connsiteY0-1190" fmla="*/ 674552 h 1994273"/>
                <a:gd name="connsiteX1-1191" fmla="*/ 1098775 w 6356576"/>
                <a:gd name="connsiteY1-1192" fmla="*/ 978502 h 1994273"/>
                <a:gd name="connsiteX2-1193" fmla="*/ 2254791 w 6356576"/>
                <a:gd name="connsiteY2-1194" fmla="*/ 0 h 1994273"/>
                <a:gd name="connsiteX3-1195" fmla="*/ 4145056 w 6356576"/>
                <a:gd name="connsiteY3-1196" fmla="*/ 900047 h 1994273"/>
                <a:gd name="connsiteX4-1197" fmla="*/ 5460274 w 6356576"/>
                <a:gd name="connsiteY4-1198" fmla="*/ 594542 h 1994273"/>
                <a:gd name="connsiteX5-1199" fmla="*/ 6348480 w 6356576"/>
                <a:gd name="connsiteY5-1200" fmla="*/ 1066619 h 1994273"/>
                <a:gd name="connsiteX6-1201" fmla="*/ 6356576 w 6356576"/>
                <a:gd name="connsiteY6-1202" fmla="*/ 1994217 h 1994273"/>
                <a:gd name="connsiteX7-1203" fmla="*/ 0 w 6356576"/>
                <a:gd name="connsiteY7-1204" fmla="*/ 1994273 h 1994273"/>
                <a:gd name="connsiteX8-1205" fmla="*/ 0 w 6356576"/>
                <a:gd name="connsiteY8-1206" fmla="*/ 674552 h 1994273"/>
                <a:gd name="connsiteX0-1207" fmla="*/ 0 w 6356576"/>
                <a:gd name="connsiteY0-1208" fmla="*/ 674552 h 1994273"/>
                <a:gd name="connsiteX1-1209" fmla="*/ 1098775 w 6356576"/>
                <a:gd name="connsiteY1-1210" fmla="*/ 978502 h 1994273"/>
                <a:gd name="connsiteX2-1211" fmla="*/ 2254791 w 6356576"/>
                <a:gd name="connsiteY2-1212" fmla="*/ 0 h 1994273"/>
                <a:gd name="connsiteX3-1213" fmla="*/ 4145056 w 6356576"/>
                <a:gd name="connsiteY3-1214" fmla="*/ 900047 h 1994273"/>
                <a:gd name="connsiteX4-1215" fmla="*/ 5460274 w 6356576"/>
                <a:gd name="connsiteY4-1216" fmla="*/ 594542 h 1994273"/>
                <a:gd name="connsiteX5-1217" fmla="*/ 6348481 w 6356576"/>
                <a:gd name="connsiteY5-1218" fmla="*/ 802343 h 1994273"/>
                <a:gd name="connsiteX6-1219" fmla="*/ 6356576 w 6356576"/>
                <a:gd name="connsiteY6-1220" fmla="*/ 1994217 h 1994273"/>
                <a:gd name="connsiteX7-1221" fmla="*/ 0 w 6356576"/>
                <a:gd name="connsiteY7-1222" fmla="*/ 1994273 h 1994273"/>
                <a:gd name="connsiteX8-1223" fmla="*/ 0 w 6356576"/>
                <a:gd name="connsiteY8-1224" fmla="*/ 674552 h 1994273"/>
                <a:gd name="connsiteX0-1225" fmla="*/ 0 w 6356576"/>
                <a:gd name="connsiteY0-1226" fmla="*/ 674552 h 1994273"/>
                <a:gd name="connsiteX1-1227" fmla="*/ 1098775 w 6356576"/>
                <a:gd name="connsiteY1-1228" fmla="*/ 978502 h 1994273"/>
                <a:gd name="connsiteX2-1229" fmla="*/ 2254791 w 6356576"/>
                <a:gd name="connsiteY2-1230" fmla="*/ 0 h 1994273"/>
                <a:gd name="connsiteX3-1231" fmla="*/ 3921112 w 6356576"/>
                <a:gd name="connsiteY3-1232" fmla="*/ 992544 h 1994273"/>
                <a:gd name="connsiteX4-1233" fmla="*/ 5460274 w 6356576"/>
                <a:gd name="connsiteY4-1234" fmla="*/ 594542 h 1994273"/>
                <a:gd name="connsiteX5-1235" fmla="*/ 6348481 w 6356576"/>
                <a:gd name="connsiteY5-1236" fmla="*/ 802343 h 1994273"/>
                <a:gd name="connsiteX6-1237" fmla="*/ 6356576 w 6356576"/>
                <a:gd name="connsiteY6-1238" fmla="*/ 1994217 h 1994273"/>
                <a:gd name="connsiteX7-1239" fmla="*/ 0 w 6356576"/>
                <a:gd name="connsiteY7-1240" fmla="*/ 1994273 h 1994273"/>
                <a:gd name="connsiteX8-1241" fmla="*/ 0 w 6356576"/>
                <a:gd name="connsiteY8-1242" fmla="*/ 674552 h 19942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6356576" h="1994273">
                  <a:moveTo>
                    <a:pt x="0" y="674552"/>
                  </a:moveTo>
                  <a:cubicBezTo>
                    <a:pt x="285448" y="675459"/>
                    <a:pt x="722977" y="1090927"/>
                    <a:pt x="1098775" y="978502"/>
                  </a:cubicBezTo>
                  <a:cubicBezTo>
                    <a:pt x="1474573" y="866077"/>
                    <a:pt x="1739388" y="2952"/>
                    <a:pt x="2254791" y="0"/>
                  </a:cubicBezTo>
                  <a:cubicBezTo>
                    <a:pt x="3140064" y="9871"/>
                    <a:pt x="3172199" y="996947"/>
                    <a:pt x="3921112" y="992544"/>
                  </a:cubicBezTo>
                  <a:cubicBezTo>
                    <a:pt x="4579641" y="1037875"/>
                    <a:pt x="5055713" y="626242"/>
                    <a:pt x="5460274" y="594542"/>
                  </a:cubicBezTo>
                  <a:cubicBezTo>
                    <a:pt x="5864836" y="562842"/>
                    <a:pt x="6159795" y="807181"/>
                    <a:pt x="6348481" y="802343"/>
                  </a:cubicBezTo>
                  <a:cubicBezTo>
                    <a:pt x="6351248" y="807740"/>
                    <a:pt x="6352222" y="1996062"/>
                    <a:pt x="6356576" y="1994217"/>
                  </a:cubicBezTo>
                  <a:lnTo>
                    <a:pt x="0" y="1994273"/>
                  </a:lnTo>
                  <a:lnTo>
                    <a:pt x="0" y="674552"/>
                  </a:lnTo>
                  <a:close/>
                </a:path>
              </a:pathLst>
            </a:custGeom>
            <a:gradFill>
              <a:gsLst>
                <a:gs pos="100000">
                  <a:schemeClr val="accent5">
                    <a:lumMod val="75000"/>
                    <a:alpha val="80000"/>
                  </a:schemeClr>
                </a:gs>
                <a:gs pos="0">
                  <a:schemeClr val="accent5">
                    <a:alpha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p:cNvGrpSpPr/>
            <p:nvPr/>
          </p:nvGrpSpPr>
          <p:grpSpPr>
            <a:xfrm>
              <a:off x="2913930" y="3387822"/>
              <a:ext cx="283136" cy="283136"/>
              <a:chOff x="9303754" y="3235425"/>
              <a:chExt cx="283136" cy="283136"/>
            </a:xfrm>
          </p:grpSpPr>
          <p:sp>
            <p:nvSpPr>
              <p:cNvPr id="12" name="Oval 11"/>
              <p:cNvSpPr/>
              <p:nvPr/>
            </p:nvSpPr>
            <p:spPr>
              <a:xfrm>
                <a:off x="9303754" y="3235425"/>
                <a:ext cx="283136" cy="283136"/>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9339450" y="3271121"/>
                <a:ext cx="211744" cy="211744"/>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9387742" y="3319413"/>
                <a:ext cx="115161" cy="115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p:cNvSpPr txBox="1"/>
            <p:nvPr/>
          </p:nvSpPr>
          <p:spPr>
            <a:xfrm>
              <a:off x="1453736" y="1752085"/>
              <a:ext cx="1078644"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056CF"/>
                  </a:solidFill>
                  <a:effectLst/>
                  <a:uLnTx/>
                  <a:uFillTx/>
                  <a:latin typeface="Montserrat Medium" panose="00000600000000000000" pitchFamily="2" charset="0"/>
                  <a:ea typeface="+mn-ea"/>
                  <a:cs typeface="+mn-cs"/>
                </a:rPr>
                <a:t>The details</a:t>
              </a:r>
            </a:p>
          </p:txBody>
        </p:sp>
        <p:grpSp>
          <p:nvGrpSpPr>
            <p:cNvPr id="18" name="Group 17"/>
            <p:cNvGrpSpPr/>
            <p:nvPr/>
          </p:nvGrpSpPr>
          <p:grpSpPr>
            <a:xfrm>
              <a:off x="3198232" y="3352171"/>
              <a:ext cx="855294" cy="508491"/>
              <a:chOff x="3252045" y="3443611"/>
              <a:chExt cx="855294" cy="508491"/>
            </a:xfrm>
            <a:solidFill>
              <a:schemeClr val="accent1"/>
            </a:solidFill>
            <a:effectLst>
              <a:outerShdw blurRad="177800" dist="63500" dir="5400000" algn="t" rotWithShape="0">
                <a:schemeClr val="accent1">
                  <a:alpha val="40000"/>
                </a:schemeClr>
              </a:outerShdw>
            </a:effectLst>
          </p:grpSpPr>
          <p:sp>
            <p:nvSpPr>
              <p:cNvPr id="16" name="Rounded Rectangle 15"/>
              <p:cNvSpPr/>
              <p:nvPr/>
            </p:nvSpPr>
            <p:spPr>
              <a:xfrm>
                <a:off x="3307080" y="3443611"/>
                <a:ext cx="800259" cy="508491"/>
              </a:xfrm>
              <a:prstGeom prst="roundRect">
                <a:avLst>
                  <a:gd name="adj" fmla="val 58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p:cNvSpPr/>
              <p:nvPr/>
            </p:nvSpPr>
            <p:spPr>
              <a:xfrm rot="16200000">
                <a:off x="3212741" y="3593929"/>
                <a:ext cx="133642" cy="550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4073052" y="1630165"/>
              <a:ext cx="1498462" cy="707886"/>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prstClr val="white">
                      <a:lumMod val="75000"/>
                    </a:prstClr>
                  </a:solidFill>
                  <a:effectLst/>
                  <a:uLnTx/>
                  <a:uFillTx/>
                  <a:latin typeface="Montserrat Medium" panose="00000600000000000000" pitchFamily="2" charset="0"/>
                  <a:ea typeface="+mn-ea"/>
                  <a:cs typeface="+mn-cs"/>
                </a:rPr>
                <a:t>2030</a:t>
              </a:r>
              <a:endParaRPr kumimoji="0" lang="en-US" sz="4000" b="0" i="0" u="none" strike="noStrike" kern="1200" cap="none" spc="0" normalizeH="0" baseline="0" noProof="0" dirty="0">
                <a:ln>
                  <a:noFill/>
                </a:ln>
                <a:solidFill>
                  <a:prstClr val="white">
                    <a:lumMod val="75000"/>
                  </a:prstClr>
                </a:solidFill>
                <a:effectLst/>
                <a:uLnTx/>
                <a:uFillTx/>
                <a:latin typeface="Montserrat Medium" panose="00000600000000000000" pitchFamily="2" charset="0"/>
                <a:ea typeface="+mn-ea"/>
                <a:cs typeface="+mn-cs"/>
              </a:endParaRPr>
            </a:p>
          </p:txBody>
        </p:sp>
        <p:sp>
          <p:nvSpPr>
            <p:cNvPr id="20" name="TextBox 19"/>
            <p:cNvSpPr txBox="1"/>
            <p:nvPr/>
          </p:nvSpPr>
          <p:spPr>
            <a:xfrm>
              <a:off x="4073052" y="2211573"/>
              <a:ext cx="1498462" cy="276999"/>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300" normalizeH="0" baseline="0" noProof="0" dirty="0" err="1">
                  <a:ln>
                    <a:noFill/>
                  </a:ln>
                  <a:solidFill>
                    <a:prstClr val="white">
                      <a:lumMod val="75000"/>
                    </a:prstClr>
                  </a:solidFill>
                  <a:effectLst/>
                  <a:uLnTx/>
                  <a:uFillTx/>
                  <a:latin typeface="Montserrat Light" panose="00000400000000000000" pitchFamily="2" charset="0"/>
                  <a:ea typeface="+mn-ea"/>
                  <a:cs typeface="+mn-cs"/>
                </a:rPr>
                <a:t>Februari</a:t>
              </a:r>
              <a:endParaRPr kumimoji="0" lang="en-US" sz="1200" b="0" i="0" u="none" strike="noStrike" kern="1200" cap="none" spc="300" normalizeH="0" baseline="0" noProof="0" dirty="0">
                <a:ln>
                  <a:noFill/>
                </a:ln>
                <a:solidFill>
                  <a:prstClr val="white">
                    <a:lumMod val="75000"/>
                  </a:prstClr>
                </a:solidFill>
                <a:effectLst/>
                <a:uLnTx/>
                <a:uFillTx/>
                <a:latin typeface="Montserrat Light" panose="00000400000000000000" pitchFamily="2" charset="0"/>
                <a:ea typeface="+mn-ea"/>
                <a:cs typeface="+mn-cs"/>
              </a:endParaRPr>
            </a:p>
          </p:txBody>
        </p:sp>
        <p:sp>
          <p:nvSpPr>
            <p:cNvPr id="21" name="Rectangle 20"/>
            <p:cNvSpPr/>
            <p:nvPr/>
          </p:nvSpPr>
          <p:spPr>
            <a:xfrm>
              <a:off x="3309467" y="3372392"/>
              <a:ext cx="744059" cy="49244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234K</a:t>
              </a:r>
              <a:endParaRPr kumimoji="0" lang="id-ID"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grpSp>
        <p:nvGrpSpPr>
          <p:cNvPr id="6" name="Group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523825" y="2593317"/>
            <a:ext cx="4753775" cy="973842"/>
            <a:chOff x="6523825" y="2593317"/>
            <a:chExt cx="4753775" cy="973842"/>
          </a:xfrm>
        </p:grpSpPr>
        <p:sp>
          <p:nvSpPr>
            <p:cNvPr id="22" name="Rectangle 21"/>
            <p:cNvSpPr/>
            <p:nvPr/>
          </p:nvSpPr>
          <p:spPr>
            <a:xfrm>
              <a:off x="6523825" y="3019893"/>
              <a:ext cx="4753775" cy="54726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23" name="TextBox 22"/>
            <p:cNvSpPr txBox="1"/>
            <p:nvPr/>
          </p:nvSpPr>
          <p:spPr>
            <a:xfrm>
              <a:off x="6523825" y="2593317"/>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7" name="Group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599711" y="3928649"/>
            <a:ext cx="3595850" cy="547266"/>
            <a:chOff x="6599711" y="3928649"/>
            <a:chExt cx="3595850" cy="547266"/>
          </a:xfrm>
        </p:grpSpPr>
        <p:sp>
          <p:nvSpPr>
            <p:cNvPr id="24" name="Freeform 30"/>
            <p:cNvSpPr>
              <a:spLocks noEditPoints="1"/>
            </p:cNvSpPr>
            <p:nvPr/>
          </p:nvSpPr>
          <p:spPr bwMode="auto">
            <a:xfrm>
              <a:off x="6599711" y="3999175"/>
              <a:ext cx="429454" cy="436381"/>
            </a:xfrm>
            <a:custGeom>
              <a:avLst/>
              <a:gdLst>
                <a:gd name="T0" fmla="*/ 113 w 208"/>
                <a:gd name="T1" fmla="*/ 37 h 212"/>
                <a:gd name="T2" fmla="*/ 53 w 208"/>
                <a:gd name="T3" fmla="*/ 97 h 212"/>
                <a:gd name="T4" fmla="*/ 59 w 208"/>
                <a:gd name="T5" fmla="*/ 102 h 212"/>
                <a:gd name="T6" fmla="*/ 119 w 208"/>
                <a:gd name="T7" fmla="*/ 42 h 212"/>
                <a:gd name="T8" fmla="*/ 113 w 208"/>
                <a:gd name="T9" fmla="*/ 37 h 212"/>
                <a:gd name="T10" fmla="*/ 87 w 208"/>
                <a:gd name="T11" fmla="*/ 38 h 212"/>
                <a:gd name="T12" fmla="*/ 81 w 208"/>
                <a:gd name="T13" fmla="*/ 33 h 212"/>
                <a:gd name="T14" fmla="*/ 49 w 208"/>
                <a:gd name="T15" fmla="*/ 65 h 212"/>
                <a:gd name="T16" fmla="*/ 55 w 208"/>
                <a:gd name="T17" fmla="*/ 70 h 212"/>
                <a:gd name="T18" fmla="*/ 87 w 208"/>
                <a:gd name="T19" fmla="*/ 38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 name="T30" fmla="*/ 148 w 208"/>
                <a:gd name="T31" fmla="*/ 32 h 212"/>
                <a:gd name="T32" fmla="*/ 32 w 208"/>
                <a:gd name="T33" fmla="*/ 32 h 212"/>
                <a:gd name="T34" fmla="*/ 32 w 208"/>
                <a:gd name="T35" fmla="*/ 148 h 212"/>
                <a:gd name="T36" fmla="*/ 148 w 208"/>
                <a:gd name="T37" fmla="*/ 148 h 212"/>
                <a:gd name="T38" fmla="*/ 148 w 208"/>
                <a:gd name="T39" fmla="*/ 32 h 212"/>
                <a:gd name="T40" fmla="*/ 142 w 208"/>
                <a:gd name="T41" fmla="*/ 142 h 212"/>
                <a:gd name="T42" fmla="*/ 38 w 208"/>
                <a:gd name="T43" fmla="*/ 142 h 212"/>
                <a:gd name="T44" fmla="*/ 38 w 208"/>
                <a:gd name="T45" fmla="*/ 37 h 212"/>
                <a:gd name="T46" fmla="*/ 142 w 208"/>
                <a:gd name="T47" fmla="*/ 37 h 212"/>
                <a:gd name="T48" fmla="*/ 142 w 208"/>
                <a:gd name="T49" fmla="*/ 142 h 212"/>
                <a:gd name="T50" fmla="*/ 108 w 208"/>
                <a:gd name="T51" fmla="*/ 80 h 212"/>
                <a:gd name="T52" fmla="*/ 112 w 208"/>
                <a:gd name="T53" fmla="*/ 88 h 212"/>
                <a:gd name="T54" fmla="*/ 135 w 208"/>
                <a:gd name="T55" fmla="*/ 62 h 212"/>
                <a:gd name="T56" fmla="*/ 129 w 208"/>
                <a:gd name="T57" fmla="*/ 57 h 212"/>
                <a:gd name="T58" fmla="*/ 108 w 208"/>
                <a:gd name="T59"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12">
                  <a:moveTo>
                    <a:pt x="113" y="37"/>
                  </a:moveTo>
                  <a:cubicBezTo>
                    <a:pt x="53" y="97"/>
                    <a:pt x="53" y="97"/>
                    <a:pt x="53" y="97"/>
                  </a:cubicBezTo>
                  <a:cubicBezTo>
                    <a:pt x="59" y="102"/>
                    <a:pt x="59" y="102"/>
                    <a:pt x="59" y="102"/>
                  </a:cubicBezTo>
                  <a:cubicBezTo>
                    <a:pt x="119" y="42"/>
                    <a:pt x="119" y="42"/>
                    <a:pt x="119" y="42"/>
                  </a:cubicBezTo>
                  <a:lnTo>
                    <a:pt x="113" y="37"/>
                  </a:lnTo>
                  <a:close/>
                  <a:moveTo>
                    <a:pt x="87" y="38"/>
                  </a:moveTo>
                  <a:cubicBezTo>
                    <a:pt x="81" y="33"/>
                    <a:pt x="81" y="33"/>
                    <a:pt x="81" y="33"/>
                  </a:cubicBezTo>
                  <a:cubicBezTo>
                    <a:pt x="49" y="65"/>
                    <a:pt x="49" y="65"/>
                    <a:pt x="49" y="65"/>
                  </a:cubicBezTo>
                  <a:cubicBezTo>
                    <a:pt x="55" y="70"/>
                    <a:pt x="55" y="70"/>
                    <a:pt x="55" y="70"/>
                  </a:cubicBezTo>
                  <a:lnTo>
                    <a:pt x="87" y="38"/>
                  </a:lnTo>
                  <a:close/>
                  <a:moveTo>
                    <a:pt x="160" y="156"/>
                  </a:moveTo>
                  <a:cubicBezTo>
                    <a:pt x="152" y="164"/>
                    <a:pt x="152" y="164"/>
                    <a:pt x="152" y="164"/>
                  </a:cubicBezTo>
                  <a:cubicBezTo>
                    <a:pt x="200" y="212"/>
                    <a:pt x="200" y="212"/>
                    <a:pt x="200" y="212"/>
                  </a:cubicBezTo>
                  <a:cubicBezTo>
                    <a:pt x="208" y="204"/>
                    <a:pt x="208" y="204"/>
                    <a:pt x="208" y="204"/>
                  </a:cubicBezTo>
                  <a:lnTo>
                    <a:pt x="160" y="156"/>
                  </a:lnTo>
                  <a:close/>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08" y="80"/>
                  </a:moveTo>
                  <a:cubicBezTo>
                    <a:pt x="112" y="88"/>
                    <a:pt x="112" y="88"/>
                    <a:pt x="112" y="88"/>
                  </a:cubicBezTo>
                  <a:cubicBezTo>
                    <a:pt x="135" y="62"/>
                    <a:pt x="135" y="62"/>
                    <a:pt x="135" y="62"/>
                  </a:cubicBezTo>
                  <a:cubicBezTo>
                    <a:pt x="129" y="57"/>
                    <a:pt x="129" y="57"/>
                    <a:pt x="129" y="57"/>
                  </a:cubicBezTo>
                  <a:lnTo>
                    <a:pt x="108" y="8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p:cNvSpPr/>
            <p:nvPr/>
          </p:nvSpPr>
          <p:spPr>
            <a:xfrm>
              <a:off x="7221659" y="3928649"/>
              <a:ext cx="2973902" cy="54726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56CF"/>
                  </a:solidFill>
                  <a:effectLst/>
                  <a:uLnTx/>
                  <a:uFillTx/>
                  <a:latin typeface="Segoe UI" panose="020B0502040204020203" pitchFamily="34" charset="0"/>
                  <a:ea typeface="+mn-ea"/>
                  <a:cs typeface="Segoe UI" panose="020B0502040204020203" pitchFamily="34" charset="0"/>
                </a:rPr>
                <a:t>The quick, </a:t>
              </a: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brown fox jumps over a lazy dog. DJs flock by when MTV ax quiz prog. </a:t>
              </a:r>
            </a:p>
          </p:txBody>
        </p:sp>
      </p:grpSp>
      <p:cxnSp>
        <p:nvCxnSpPr>
          <p:cNvPr id="28" name="Straight Connector 2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CxnSpPr/>
          <p:nvPr/>
        </p:nvCxnSpPr>
        <p:spPr>
          <a:xfrm>
            <a:off x="6617027" y="4744083"/>
            <a:ext cx="3464560" cy="0"/>
          </a:xfrm>
          <a:prstGeom prst="line">
            <a:avLst/>
          </a:prstGeom>
          <a:ln>
            <a:solidFill>
              <a:schemeClr val="bg1">
                <a:lumMod val="8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8" name="Group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617027" y="4921909"/>
            <a:ext cx="3578534" cy="547266"/>
            <a:chOff x="6617027" y="4921909"/>
            <a:chExt cx="3578534" cy="547266"/>
          </a:xfrm>
        </p:grpSpPr>
        <p:sp>
          <p:nvSpPr>
            <p:cNvPr id="25" name="Freeform 54"/>
            <p:cNvSpPr>
              <a:spLocks noEditPoints="1"/>
            </p:cNvSpPr>
            <p:nvPr/>
          </p:nvSpPr>
          <p:spPr bwMode="auto">
            <a:xfrm>
              <a:off x="6617027" y="5002072"/>
              <a:ext cx="412138" cy="412138"/>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28"/>
            <p:cNvSpPr/>
            <p:nvPr/>
          </p:nvSpPr>
          <p:spPr>
            <a:xfrm>
              <a:off x="7221659" y="4921909"/>
              <a:ext cx="2973902" cy="54726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1" i="0" u="none" strike="noStrike" kern="1200" cap="none" spc="0" normalizeH="0" baseline="0" noProof="0" dirty="0">
                  <a:ln>
                    <a:noFill/>
                  </a:ln>
                  <a:solidFill>
                    <a:srgbClr val="30D976"/>
                  </a:solidFill>
                  <a:effectLst/>
                  <a:uLnTx/>
                  <a:uFillTx/>
                  <a:latin typeface="Segoe UI" panose="020B0502040204020203" pitchFamily="34" charset="0"/>
                  <a:ea typeface="+mn-ea"/>
                  <a:cs typeface="Segoe UI" panose="020B0502040204020203" pitchFamily="34" charset="0"/>
                </a:rPr>
                <a:t>The quick, </a:t>
              </a: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brown fox jumps over a lazy dog. DJs flock by when MTV ax quiz prog. </a:t>
              </a:r>
            </a:p>
          </p:txBody>
        </p:sp>
      </p:grpSp>
      <p:sp>
        <p:nvSpPr>
          <p:cNvPr id="9"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474520" y="1403675"/>
            <a:ext cx="3859479"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Mobile screen mock-up</a:t>
            </a:r>
          </a:p>
        </p:txBody>
      </p:sp>
      <p:grpSp>
        <p:nvGrpSpPr>
          <p:cNvPr id="8" name="Group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474520" y="3044385"/>
            <a:ext cx="3859479" cy="1239106"/>
            <a:chOff x="1474520" y="3044385"/>
            <a:chExt cx="3859479" cy="1239106"/>
          </a:xfrm>
        </p:grpSpPr>
        <p:sp>
          <p:nvSpPr>
            <p:cNvPr id="6" name="Rectangle 5"/>
            <p:cNvSpPr/>
            <p:nvPr/>
          </p:nvSpPr>
          <p:spPr>
            <a:xfrm>
              <a:off x="1474520" y="3470961"/>
              <a:ext cx="3859479"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7" name="TextBox 6"/>
            <p:cNvSpPr txBox="1"/>
            <p:nvPr/>
          </p:nvSpPr>
          <p:spPr>
            <a:xfrm>
              <a:off x="1474520" y="3044385"/>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Your text goes here</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571396" y="4564480"/>
            <a:ext cx="878380" cy="878380"/>
            <a:chOff x="1571396" y="4564480"/>
            <a:chExt cx="878380" cy="878380"/>
          </a:xfrm>
        </p:grpSpPr>
        <p:sp>
          <p:nvSpPr>
            <p:cNvPr id="4" name="Rounded Rectangle 3"/>
            <p:cNvSpPr/>
            <p:nvPr/>
          </p:nvSpPr>
          <p:spPr>
            <a:xfrm>
              <a:off x="1571396" y="4564480"/>
              <a:ext cx="878380" cy="878380"/>
            </a:xfrm>
            <a:prstGeom prst="roundRect">
              <a:avLst>
                <a:gd name="adj" fmla="val 937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86"/>
            <p:cNvSpPr>
              <a:spLocks noEditPoints="1"/>
            </p:cNvSpPr>
            <p:nvPr/>
          </p:nvSpPr>
          <p:spPr bwMode="auto">
            <a:xfrm>
              <a:off x="1776794" y="4772550"/>
              <a:ext cx="467585" cy="462241"/>
            </a:xfrm>
            <a:custGeom>
              <a:avLst/>
              <a:gdLst>
                <a:gd name="T0" fmla="*/ 108 w 206"/>
                <a:gd name="T1" fmla="*/ 0 h 205"/>
                <a:gd name="T2" fmla="*/ 102 w 206"/>
                <a:gd name="T3" fmla="*/ 0 h 205"/>
                <a:gd name="T4" fmla="*/ 8 w 206"/>
                <a:gd name="T5" fmla="*/ 79 h 205"/>
                <a:gd name="T6" fmla="*/ 99 w 206"/>
                <a:gd name="T7" fmla="*/ 201 h 205"/>
                <a:gd name="T8" fmla="*/ 97 w 206"/>
                <a:gd name="T9" fmla="*/ 152 h 205"/>
                <a:gd name="T10" fmla="*/ 171 w 206"/>
                <a:gd name="T11" fmla="*/ 197 h 205"/>
                <a:gd name="T12" fmla="*/ 192 w 206"/>
                <a:gd name="T13" fmla="*/ 203 h 205"/>
                <a:gd name="T14" fmla="*/ 206 w 206"/>
                <a:gd name="T15" fmla="*/ 169 h 205"/>
                <a:gd name="T16" fmla="*/ 108 w 206"/>
                <a:gd name="T17" fmla="*/ 0 h 205"/>
                <a:gd name="T18" fmla="*/ 188 w 206"/>
                <a:gd name="T19" fmla="*/ 195 h 205"/>
                <a:gd name="T20" fmla="*/ 125 w 206"/>
                <a:gd name="T21" fmla="*/ 149 h 205"/>
                <a:gd name="T22" fmla="*/ 92 w 206"/>
                <a:gd name="T23" fmla="*/ 146 h 205"/>
                <a:gd name="T24" fmla="*/ 94 w 206"/>
                <a:gd name="T25" fmla="*/ 194 h 205"/>
                <a:gd name="T26" fmla="*/ 16 w 206"/>
                <a:gd name="T27" fmla="*/ 80 h 205"/>
                <a:gd name="T28" fmla="*/ 198 w 206"/>
                <a:gd name="T29" fmla="*/ 104 h 205"/>
                <a:gd name="T30" fmla="*/ 104 w 206"/>
                <a:gd name="T31" fmla="*/ 16 h 205"/>
                <a:gd name="T32" fmla="*/ 104 w 206"/>
                <a:gd name="T33" fmla="*/ 52 h 205"/>
                <a:gd name="T34" fmla="*/ 104 w 206"/>
                <a:gd name="T35" fmla="*/ 16 h 205"/>
                <a:gd name="T36" fmla="*/ 94 w 206"/>
                <a:gd name="T37" fmla="*/ 34 h 205"/>
                <a:gd name="T38" fmla="*/ 114 w 206"/>
                <a:gd name="T39" fmla="*/ 34 h 205"/>
                <a:gd name="T40" fmla="*/ 170 w 206"/>
                <a:gd name="T41" fmla="*/ 58 h 205"/>
                <a:gd name="T42" fmla="*/ 134 w 206"/>
                <a:gd name="T43" fmla="*/ 58 h 205"/>
                <a:gd name="T44" fmla="*/ 170 w 206"/>
                <a:gd name="T45" fmla="*/ 58 h 205"/>
                <a:gd name="T46" fmla="*/ 142 w 206"/>
                <a:gd name="T47" fmla="*/ 58 h 205"/>
                <a:gd name="T48" fmla="*/ 162 w 206"/>
                <a:gd name="T49" fmla="*/ 58 h 205"/>
                <a:gd name="T50" fmla="*/ 154 w 206"/>
                <a:gd name="T51" fmla="*/ 106 h 205"/>
                <a:gd name="T52" fmla="*/ 190 w 206"/>
                <a:gd name="T53" fmla="*/ 106 h 205"/>
                <a:gd name="T54" fmla="*/ 154 w 206"/>
                <a:gd name="T55" fmla="*/ 106 h 205"/>
                <a:gd name="T56" fmla="*/ 182 w 206"/>
                <a:gd name="T57" fmla="*/ 106 h 205"/>
                <a:gd name="T58" fmla="*/ 162 w 206"/>
                <a:gd name="T59" fmla="*/ 106 h 205"/>
                <a:gd name="T60" fmla="*/ 56 w 206"/>
                <a:gd name="T61" fmla="*/ 40 h 205"/>
                <a:gd name="T62" fmla="*/ 56 w 206"/>
                <a:gd name="T63" fmla="*/ 76 h 205"/>
                <a:gd name="T64" fmla="*/ 56 w 206"/>
                <a:gd name="T65" fmla="*/ 40 h 205"/>
                <a:gd name="T66" fmla="*/ 46 w 206"/>
                <a:gd name="T67" fmla="*/ 58 h 205"/>
                <a:gd name="T68" fmla="*/ 66 w 206"/>
                <a:gd name="T69" fmla="*/ 58 h 205"/>
                <a:gd name="T70" fmla="*/ 40 w 206"/>
                <a:gd name="T71" fmla="*/ 92 h 205"/>
                <a:gd name="T72" fmla="*/ 40 w 206"/>
                <a:gd name="T73" fmla="*/ 128 h 205"/>
                <a:gd name="T74" fmla="*/ 40 w 206"/>
                <a:gd name="T75" fmla="*/ 92 h 205"/>
                <a:gd name="T76" fmla="*/ 30 w 206"/>
                <a:gd name="T77" fmla="*/ 110 h 205"/>
                <a:gd name="T78" fmla="*/ 50 w 206"/>
                <a:gd name="T79" fmla="*/ 1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5">
                  <a:moveTo>
                    <a:pt x="108" y="0"/>
                  </a:moveTo>
                  <a:cubicBezTo>
                    <a:pt x="108" y="0"/>
                    <a:pt x="108" y="0"/>
                    <a:pt x="108" y="0"/>
                  </a:cubicBezTo>
                  <a:cubicBezTo>
                    <a:pt x="107" y="0"/>
                    <a:pt x="106" y="0"/>
                    <a:pt x="105" y="0"/>
                  </a:cubicBezTo>
                  <a:cubicBezTo>
                    <a:pt x="104" y="0"/>
                    <a:pt x="103" y="0"/>
                    <a:pt x="102" y="0"/>
                  </a:cubicBezTo>
                  <a:cubicBezTo>
                    <a:pt x="102" y="0"/>
                    <a:pt x="102" y="0"/>
                    <a:pt x="102" y="0"/>
                  </a:cubicBezTo>
                  <a:cubicBezTo>
                    <a:pt x="55" y="3"/>
                    <a:pt x="18" y="33"/>
                    <a:pt x="8" y="79"/>
                  </a:cubicBezTo>
                  <a:cubicBezTo>
                    <a:pt x="0" y="120"/>
                    <a:pt x="15" y="172"/>
                    <a:pt x="68" y="196"/>
                  </a:cubicBezTo>
                  <a:cubicBezTo>
                    <a:pt x="84" y="203"/>
                    <a:pt x="94" y="205"/>
                    <a:pt x="99" y="201"/>
                  </a:cubicBezTo>
                  <a:cubicBezTo>
                    <a:pt x="106" y="195"/>
                    <a:pt x="103" y="184"/>
                    <a:pt x="100" y="172"/>
                  </a:cubicBezTo>
                  <a:cubicBezTo>
                    <a:pt x="98" y="165"/>
                    <a:pt x="95" y="154"/>
                    <a:pt x="97" y="152"/>
                  </a:cubicBezTo>
                  <a:cubicBezTo>
                    <a:pt x="103" y="148"/>
                    <a:pt x="113" y="149"/>
                    <a:pt x="120" y="155"/>
                  </a:cubicBezTo>
                  <a:cubicBezTo>
                    <a:pt x="171" y="197"/>
                    <a:pt x="171" y="197"/>
                    <a:pt x="171" y="197"/>
                  </a:cubicBezTo>
                  <a:cubicBezTo>
                    <a:pt x="176" y="202"/>
                    <a:pt x="181" y="204"/>
                    <a:pt x="186" y="204"/>
                  </a:cubicBezTo>
                  <a:cubicBezTo>
                    <a:pt x="188" y="204"/>
                    <a:pt x="190" y="204"/>
                    <a:pt x="192" y="203"/>
                  </a:cubicBezTo>
                  <a:cubicBezTo>
                    <a:pt x="202" y="198"/>
                    <a:pt x="205" y="182"/>
                    <a:pt x="206" y="172"/>
                  </a:cubicBezTo>
                  <a:cubicBezTo>
                    <a:pt x="206" y="169"/>
                    <a:pt x="206" y="169"/>
                    <a:pt x="206" y="169"/>
                  </a:cubicBezTo>
                  <a:cubicBezTo>
                    <a:pt x="206" y="104"/>
                    <a:pt x="206" y="104"/>
                    <a:pt x="206" y="104"/>
                  </a:cubicBezTo>
                  <a:cubicBezTo>
                    <a:pt x="206" y="49"/>
                    <a:pt x="163" y="3"/>
                    <a:pt x="108" y="0"/>
                  </a:cubicBezTo>
                  <a:close/>
                  <a:moveTo>
                    <a:pt x="198" y="169"/>
                  </a:moveTo>
                  <a:cubicBezTo>
                    <a:pt x="198" y="179"/>
                    <a:pt x="194" y="193"/>
                    <a:pt x="188" y="195"/>
                  </a:cubicBezTo>
                  <a:cubicBezTo>
                    <a:pt x="185" y="197"/>
                    <a:pt x="181" y="195"/>
                    <a:pt x="176" y="191"/>
                  </a:cubicBezTo>
                  <a:cubicBezTo>
                    <a:pt x="125" y="149"/>
                    <a:pt x="125" y="149"/>
                    <a:pt x="125" y="149"/>
                  </a:cubicBezTo>
                  <a:cubicBezTo>
                    <a:pt x="119" y="144"/>
                    <a:pt x="112" y="142"/>
                    <a:pt x="106" y="142"/>
                  </a:cubicBezTo>
                  <a:cubicBezTo>
                    <a:pt x="101" y="142"/>
                    <a:pt x="96" y="143"/>
                    <a:pt x="92" y="146"/>
                  </a:cubicBezTo>
                  <a:cubicBezTo>
                    <a:pt x="86" y="151"/>
                    <a:pt x="89" y="162"/>
                    <a:pt x="92" y="174"/>
                  </a:cubicBezTo>
                  <a:cubicBezTo>
                    <a:pt x="94" y="181"/>
                    <a:pt x="97" y="192"/>
                    <a:pt x="94" y="194"/>
                  </a:cubicBezTo>
                  <a:cubicBezTo>
                    <a:pt x="94" y="195"/>
                    <a:pt x="89" y="197"/>
                    <a:pt x="72" y="188"/>
                  </a:cubicBezTo>
                  <a:cubicBezTo>
                    <a:pt x="22" y="166"/>
                    <a:pt x="8" y="118"/>
                    <a:pt x="16" y="80"/>
                  </a:cubicBezTo>
                  <a:cubicBezTo>
                    <a:pt x="23" y="48"/>
                    <a:pt x="51" y="9"/>
                    <a:pt x="105" y="8"/>
                  </a:cubicBezTo>
                  <a:cubicBezTo>
                    <a:pt x="157" y="10"/>
                    <a:pt x="198" y="52"/>
                    <a:pt x="198" y="104"/>
                  </a:cubicBezTo>
                  <a:lnTo>
                    <a:pt x="198" y="169"/>
                  </a:lnTo>
                  <a:close/>
                  <a:moveTo>
                    <a:pt x="104" y="16"/>
                  </a:moveTo>
                  <a:cubicBezTo>
                    <a:pt x="94" y="16"/>
                    <a:pt x="86" y="24"/>
                    <a:pt x="86" y="34"/>
                  </a:cubicBezTo>
                  <a:cubicBezTo>
                    <a:pt x="86" y="44"/>
                    <a:pt x="94" y="52"/>
                    <a:pt x="104" y="52"/>
                  </a:cubicBezTo>
                  <a:cubicBezTo>
                    <a:pt x="114" y="52"/>
                    <a:pt x="122" y="44"/>
                    <a:pt x="122" y="34"/>
                  </a:cubicBezTo>
                  <a:cubicBezTo>
                    <a:pt x="122" y="24"/>
                    <a:pt x="114" y="16"/>
                    <a:pt x="104" y="16"/>
                  </a:cubicBezTo>
                  <a:close/>
                  <a:moveTo>
                    <a:pt x="104" y="44"/>
                  </a:moveTo>
                  <a:cubicBezTo>
                    <a:pt x="99" y="44"/>
                    <a:pt x="94" y="40"/>
                    <a:pt x="94" y="34"/>
                  </a:cubicBezTo>
                  <a:cubicBezTo>
                    <a:pt x="94" y="28"/>
                    <a:pt x="99" y="24"/>
                    <a:pt x="104" y="24"/>
                  </a:cubicBezTo>
                  <a:cubicBezTo>
                    <a:pt x="110" y="24"/>
                    <a:pt x="114" y="28"/>
                    <a:pt x="114" y="34"/>
                  </a:cubicBezTo>
                  <a:cubicBezTo>
                    <a:pt x="114" y="40"/>
                    <a:pt x="110" y="44"/>
                    <a:pt x="104" y="44"/>
                  </a:cubicBezTo>
                  <a:close/>
                  <a:moveTo>
                    <a:pt x="170" y="58"/>
                  </a:moveTo>
                  <a:cubicBezTo>
                    <a:pt x="170" y="48"/>
                    <a:pt x="162" y="40"/>
                    <a:pt x="152" y="40"/>
                  </a:cubicBezTo>
                  <a:cubicBezTo>
                    <a:pt x="142" y="40"/>
                    <a:pt x="134" y="48"/>
                    <a:pt x="134" y="58"/>
                  </a:cubicBezTo>
                  <a:cubicBezTo>
                    <a:pt x="134" y="68"/>
                    <a:pt x="142" y="76"/>
                    <a:pt x="152" y="76"/>
                  </a:cubicBezTo>
                  <a:cubicBezTo>
                    <a:pt x="162" y="76"/>
                    <a:pt x="170" y="68"/>
                    <a:pt x="170" y="58"/>
                  </a:cubicBezTo>
                  <a:close/>
                  <a:moveTo>
                    <a:pt x="152" y="68"/>
                  </a:moveTo>
                  <a:cubicBezTo>
                    <a:pt x="147" y="68"/>
                    <a:pt x="142" y="64"/>
                    <a:pt x="142" y="58"/>
                  </a:cubicBezTo>
                  <a:cubicBezTo>
                    <a:pt x="142" y="52"/>
                    <a:pt x="147" y="48"/>
                    <a:pt x="152" y="48"/>
                  </a:cubicBezTo>
                  <a:cubicBezTo>
                    <a:pt x="158" y="48"/>
                    <a:pt x="162" y="52"/>
                    <a:pt x="162" y="58"/>
                  </a:cubicBezTo>
                  <a:cubicBezTo>
                    <a:pt x="162" y="64"/>
                    <a:pt x="158" y="68"/>
                    <a:pt x="152" y="68"/>
                  </a:cubicBezTo>
                  <a:close/>
                  <a:moveTo>
                    <a:pt x="154" y="106"/>
                  </a:moveTo>
                  <a:cubicBezTo>
                    <a:pt x="154" y="116"/>
                    <a:pt x="162" y="124"/>
                    <a:pt x="172" y="124"/>
                  </a:cubicBezTo>
                  <a:cubicBezTo>
                    <a:pt x="182" y="124"/>
                    <a:pt x="190" y="116"/>
                    <a:pt x="190" y="106"/>
                  </a:cubicBezTo>
                  <a:cubicBezTo>
                    <a:pt x="190" y="96"/>
                    <a:pt x="182" y="88"/>
                    <a:pt x="172" y="88"/>
                  </a:cubicBezTo>
                  <a:cubicBezTo>
                    <a:pt x="162" y="88"/>
                    <a:pt x="154" y="96"/>
                    <a:pt x="154" y="106"/>
                  </a:cubicBezTo>
                  <a:close/>
                  <a:moveTo>
                    <a:pt x="172" y="96"/>
                  </a:moveTo>
                  <a:cubicBezTo>
                    <a:pt x="178" y="96"/>
                    <a:pt x="182" y="100"/>
                    <a:pt x="182" y="106"/>
                  </a:cubicBezTo>
                  <a:cubicBezTo>
                    <a:pt x="182" y="112"/>
                    <a:pt x="178" y="116"/>
                    <a:pt x="172" y="116"/>
                  </a:cubicBezTo>
                  <a:cubicBezTo>
                    <a:pt x="167" y="116"/>
                    <a:pt x="162" y="112"/>
                    <a:pt x="162" y="106"/>
                  </a:cubicBezTo>
                  <a:cubicBezTo>
                    <a:pt x="162" y="100"/>
                    <a:pt x="167" y="96"/>
                    <a:pt x="172" y="96"/>
                  </a:cubicBezTo>
                  <a:close/>
                  <a:moveTo>
                    <a:pt x="56" y="40"/>
                  </a:moveTo>
                  <a:cubicBezTo>
                    <a:pt x="46" y="40"/>
                    <a:pt x="38" y="48"/>
                    <a:pt x="38" y="58"/>
                  </a:cubicBezTo>
                  <a:cubicBezTo>
                    <a:pt x="38" y="68"/>
                    <a:pt x="46" y="76"/>
                    <a:pt x="56" y="76"/>
                  </a:cubicBezTo>
                  <a:cubicBezTo>
                    <a:pt x="66" y="76"/>
                    <a:pt x="74" y="68"/>
                    <a:pt x="74" y="58"/>
                  </a:cubicBezTo>
                  <a:cubicBezTo>
                    <a:pt x="74" y="48"/>
                    <a:pt x="66" y="40"/>
                    <a:pt x="56" y="40"/>
                  </a:cubicBezTo>
                  <a:close/>
                  <a:moveTo>
                    <a:pt x="56" y="68"/>
                  </a:moveTo>
                  <a:cubicBezTo>
                    <a:pt x="51" y="68"/>
                    <a:pt x="46" y="64"/>
                    <a:pt x="46" y="58"/>
                  </a:cubicBezTo>
                  <a:cubicBezTo>
                    <a:pt x="46" y="52"/>
                    <a:pt x="51" y="48"/>
                    <a:pt x="56" y="48"/>
                  </a:cubicBezTo>
                  <a:cubicBezTo>
                    <a:pt x="62" y="48"/>
                    <a:pt x="66" y="52"/>
                    <a:pt x="66" y="58"/>
                  </a:cubicBezTo>
                  <a:cubicBezTo>
                    <a:pt x="66" y="64"/>
                    <a:pt x="62" y="68"/>
                    <a:pt x="56" y="68"/>
                  </a:cubicBezTo>
                  <a:close/>
                  <a:moveTo>
                    <a:pt x="40" y="92"/>
                  </a:moveTo>
                  <a:cubicBezTo>
                    <a:pt x="30" y="92"/>
                    <a:pt x="22" y="100"/>
                    <a:pt x="22" y="110"/>
                  </a:cubicBezTo>
                  <a:cubicBezTo>
                    <a:pt x="22" y="120"/>
                    <a:pt x="30" y="128"/>
                    <a:pt x="40" y="128"/>
                  </a:cubicBezTo>
                  <a:cubicBezTo>
                    <a:pt x="50" y="128"/>
                    <a:pt x="58" y="120"/>
                    <a:pt x="58" y="110"/>
                  </a:cubicBezTo>
                  <a:cubicBezTo>
                    <a:pt x="58" y="100"/>
                    <a:pt x="50" y="92"/>
                    <a:pt x="40" y="92"/>
                  </a:cubicBezTo>
                  <a:close/>
                  <a:moveTo>
                    <a:pt x="40" y="120"/>
                  </a:moveTo>
                  <a:cubicBezTo>
                    <a:pt x="35" y="120"/>
                    <a:pt x="30" y="116"/>
                    <a:pt x="30" y="110"/>
                  </a:cubicBezTo>
                  <a:cubicBezTo>
                    <a:pt x="30" y="104"/>
                    <a:pt x="35" y="100"/>
                    <a:pt x="40" y="100"/>
                  </a:cubicBezTo>
                  <a:cubicBezTo>
                    <a:pt x="46" y="100"/>
                    <a:pt x="50" y="104"/>
                    <a:pt x="50" y="110"/>
                  </a:cubicBezTo>
                  <a:cubicBezTo>
                    <a:pt x="50" y="116"/>
                    <a:pt x="46" y="120"/>
                    <a:pt x="40" y="12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2641426" y="4654312"/>
            <a:ext cx="3098975" cy="665693"/>
            <a:chOff x="2641426" y="4654312"/>
            <a:chExt cx="3098975" cy="665693"/>
          </a:xfrm>
        </p:grpSpPr>
        <p:sp>
          <p:nvSpPr>
            <p:cNvPr id="13" name="TextBox 12"/>
            <p:cNvSpPr txBox="1"/>
            <p:nvPr/>
          </p:nvSpPr>
          <p:spPr>
            <a:xfrm>
              <a:off x="2641427" y="4654312"/>
              <a:ext cx="1353878"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$200,</a:t>
              </a:r>
              <a:r>
                <a:rPr kumimoji="0" lang="en-US" sz="2400" b="0" i="0" u="none" strike="noStrike" kern="1200" cap="none" spc="0" normalizeH="0" baseline="30000" noProof="0" dirty="0">
                  <a:ln>
                    <a:noFill/>
                  </a:ln>
                  <a:solidFill>
                    <a:prstClr val="white"/>
                  </a:solidFill>
                  <a:effectLst/>
                  <a:uLnTx/>
                  <a:uFillTx/>
                  <a:latin typeface="Montserrat" panose="00000500000000000000" pitchFamily="2" charset="0"/>
                  <a:ea typeface="+mn-ea"/>
                  <a:cs typeface="+mn-cs"/>
                </a:rPr>
                <a:t>00</a:t>
              </a:r>
            </a:p>
          </p:txBody>
        </p:sp>
        <p:sp>
          <p:nvSpPr>
            <p:cNvPr id="14" name="Rectangle 13"/>
            <p:cNvSpPr/>
            <p:nvPr/>
          </p:nvSpPr>
          <p:spPr>
            <a:xfrm>
              <a:off x="2641426" y="5043006"/>
              <a:ext cx="309897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grpSp>
      <p:pic>
        <p:nvPicPr>
          <p:cNvPr id="11" name="图片占位符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15"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1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22" name="TextBox 2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6313221" y="1403675"/>
            <a:ext cx="3840430"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Laptop screen mock-up</a:t>
            </a:r>
          </a:p>
        </p:txBody>
      </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313220" y="3044385"/>
            <a:ext cx="4162275" cy="1239106"/>
            <a:chOff x="6313220" y="3044385"/>
            <a:chExt cx="4162275" cy="1239106"/>
          </a:xfrm>
        </p:grpSpPr>
        <p:sp>
          <p:nvSpPr>
            <p:cNvPr id="23" name="Rectangle 22"/>
            <p:cNvSpPr/>
            <p:nvPr/>
          </p:nvSpPr>
          <p:spPr>
            <a:xfrm>
              <a:off x="6313221" y="3470961"/>
              <a:ext cx="4162274"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24" name="TextBox 23"/>
            <p:cNvSpPr txBox="1"/>
            <p:nvPr/>
          </p:nvSpPr>
          <p:spPr>
            <a:xfrm>
              <a:off x="6313220" y="3044385"/>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313221" y="4444141"/>
            <a:ext cx="3078501" cy="518701"/>
            <a:chOff x="6313221" y="4444141"/>
            <a:chExt cx="3078501" cy="518701"/>
          </a:xfrm>
        </p:grpSpPr>
        <p:sp>
          <p:nvSpPr>
            <p:cNvPr id="6" name="Rounded Rectangle 12"/>
            <p:cNvSpPr/>
            <p:nvPr/>
          </p:nvSpPr>
          <p:spPr>
            <a:xfrm rot="5400000">
              <a:off x="7851396" y="3369903"/>
              <a:ext cx="72000" cy="3008652"/>
            </a:xfrm>
            <a:prstGeom prst="roundRect">
              <a:avLst>
                <a:gd name="adj" fmla="val 50000"/>
              </a:avLst>
            </a:prstGeom>
            <a:solidFill>
              <a:schemeClr val="bg1">
                <a:lumMod val="8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nvGrpSpPr>
            <p:cNvPr id="7" name="Group 6"/>
            <p:cNvGrpSpPr/>
            <p:nvPr/>
          </p:nvGrpSpPr>
          <p:grpSpPr>
            <a:xfrm>
              <a:off x="6383070" y="4782842"/>
              <a:ext cx="2393735" cy="180000"/>
              <a:chOff x="1216896" y="4609450"/>
              <a:chExt cx="2393735" cy="180000"/>
            </a:xfrm>
          </p:grpSpPr>
          <p:sp>
            <p:nvSpPr>
              <p:cNvPr id="8" name="Rounded Rectangle 13"/>
              <p:cNvSpPr/>
              <p:nvPr/>
            </p:nvSpPr>
            <p:spPr>
              <a:xfrm>
                <a:off x="1216896" y="4650088"/>
                <a:ext cx="2303735"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Oval 8"/>
              <p:cNvSpPr>
                <a:spLocks noChangeAspect="1"/>
              </p:cNvSpPr>
              <p:nvPr/>
            </p:nvSpPr>
            <p:spPr>
              <a:xfrm>
                <a:off x="3430631" y="4609450"/>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p:cNvSpPr/>
            <p:nvPr/>
          </p:nvSpPr>
          <p:spPr>
            <a:xfrm>
              <a:off x="6313221" y="4444141"/>
              <a:ext cx="1268679" cy="31040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Segoe UI Light" panose="020B0502040204020203" pitchFamily="34" charset="0"/>
                </a:rPr>
                <a:t>Title Project</a:t>
              </a:r>
              <a:endParaRPr kumimoji="0" lang="id-ID" sz="12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Segoe UI Light" panose="020B0502040204020203" pitchFamily="34" charset="0"/>
              </a:endParaRPr>
            </a:p>
          </p:txBody>
        </p:sp>
      </p:grpSp>
      <p:grpSp>
        <p:nvGrpSpPr>
          <p:cNvPr id="11" name="Group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rot="10800000">
            <a:off x="8342885" y="5101103"/>
            <a:ext cx="716971" cy="671991"/>
            <a:chOff x="3471305" y="3369043"/>
            <a:chExt cx="375574" cy="352012"/>
          </a:xfrm>
        </p:grpSpPr>
        <p:grpSp>
          <p:nvGrpSpPr>
            <p:cNvPr id="12" name="Group 11"/>
            <p:cNvGrpSpPr/>
            <p:nvPr/>
          </p:nvGrpSpPr>
          <p:grpSpPr>
            <a:xfrm>
              <a:off x="3471305" y="3369043"/>
              <a:ext cx="370824" cy="352012"/>
              <a:chOff x="3660006" y="2833121"/>
              <a:chExt cx="370824" cy="352012"/>
            </a:xfrm>
            <a:effectLst>
              <a:outerShdw blurRad="63500" dist="38100" dir="5400000" algn="t" rotWithShape="0">
                <a:schemeClr val="bg1">
                  <a:lumMod val="75000"/>
                  <a:alpha val="40000"/>
                </a:schemeClr>
              </a:outerShdw>
            </a:effectLst>
          </p:grpSpPr>
          <p:sp>
            <p:nvSpPr>
              <p:cNvPr id="14" name="Rectangle: Rounded Corners 28"/>
              <p:cNvSpPr/>
              <p:nvPr/>
            </p:nvSpPr>
            <p:spPr>
              <a:xfrm>
                <a:off x="3660006" y="2833121"/>
                <a:ext cx="370824" cy="2966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Isosceles Triangle 14"/>
              <p:cNvSpPr/>
              <p:nvPr/>
            </p:nvSpPr>
            <p:spPr>
              <a:xfrm flipV="1">
                <a:off x="3774875" y="3108937"/>
                <a:ext cx="141086" cy="7619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p:cNvSpPr txBox="1"/>
            <p:nvPr/>
          </p:nvSpPr>
          <p:spPr>
            <a:xfrm rot="10800000">
              <a:off x="3471361" y="3417212"/>
              <a:ext cx="375518" cy="19346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60%</a:t>
              </a:r>
              <a:endParaRPr kumimoji="0" lang="id-ID"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pic>
        <p:nvPicPr>
          <p:cNvPr id="27" name="图片占位符 2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2"/>
          </p:nvPr>
        </p:nvPicPr>
        <p:blipFill>
          <a:blip r:embed="rId3" cstate="email"/>
          <a:srcRect/>
          <a:stretch>
            <a:fillRect/>
          </a:stretch>
        </p:blipFill>
        <p:spPr/>
      </p:pic>
      <p:sp>
        <p:nvSpPr>
          <p:cNvPr id="28"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8" fill="hold" nodeType="with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10" presetClass="entr" presetSubtype="0" fill="hold" nodeType="withEffect">
                                  <p:stCondLst>
                                    <p:cond delay="1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474521" y="1630195"/>
            <a:ext cx="3840430"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Laptop screen mock-up</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474520" y="3270905"/>
            <a:ext cx="2429823" cy="2096604"/>
            <a:chOff x="1474520" y="3270905"/>
            <a:chExt cx="2429823" cy="2096604"/>
          </a:xfrm>
        </p:grpSpPr>
        <p:sp>
          <p:nvSpPr>
            <p:cNvPr id="6" name="Rectangle 5"/>
            <p:cNvSpPr/>
            <p:nvPr/>
          </p:nvSpPr>
          <p:spPr>
            <a:xfrm>
              <a:off x="1474521" y="4074847"/>
              <a:ext cx="2429822" cy="1292662"/>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7" name="TextBox 6"/>
            <p:cNvSpPr txBox="1"/>
            <p:nvPr/>
          </p:nvSpPr>
          <p:spPr>
            <a:xfrm>
              <a:off x="1474520" y="3270905"/>
              <a:ext cx="2231205"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pic>
        <p:nvPicPr>
          <p:cNvPr id="15" name="图片占位符 1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4383222" y="3215015"/>
            <a:ext cx="3185527" cy="2072589"/>
            <a:chOff x="4383222" y="3215015"/>
            <a:chExt cx="3185527" cy="2072589"/>
          </a:xfrm>
        </p:grpSpPr>
        <p:sp>
          <p:nvSpPr>
            <p:cNvPr id="4" name="Rounded Rectangle 3"/>
            <p:cNvSpPr/>
            <p:nvPr/>
          </p:nvSpPr>
          <p:spPr>
            <a:xfrm>
              <a:off x="4383222" y="3215015"/>
              <a:ext cx="3185527" cy="2072589"/>
            </a:xfrm>
            <a:prstGeom prst="roundRect">
              <a:avLst>
                <a:gd name="adj" fmla="val 5729"/>
              </a:avLst>
            </a:prstGeom>
            <a:solidFill>
              <a:schemeClr val="bg1"/>
            </a:solidFill>
            <a:ln>
              <a:noFill/>
            </a:ln>
            <a:effectLst>
              <a:outerShdw blurRad="1270000" dist="3429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611556" y="3398103"/>
              <a:ext cx="1528076"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30D976"/>
                  </a:solidFill>
                  <a:effectLst/>
                  <a:uLnTx/>
                  <a:uFillTx/>
                  <a:latin typeface="Montserrat" panose="00000500000000000000" pitchFamily="2" charset="0"/>
                  <a:ea typeface="+mn-ea"/>
                  <a:cs typeface="+mn-cs"/>
                </a:rPr>
                <a:t>40</a:t>
              </a:r>
              <a:r>
                <a:rPr kumimoji="0" lang="en-US" sz="4800" b="0" i="0" u="none" strike="noStrike" kern="1200" cap="none" spc="0" normalizeH="0" baseline="30000" noProof="0" dirty="0">
                  <a:ln>
                    <a:noFill/>
                  </a:ln>
                  <a:solidFill>
                    <a:srgbClr val="30D976"/>
                  </a:solidFill>
                  <a:effectLst/>
                  <a:uLnTx/>
                  <a:uFillTx/>
                  <a:latin typeface="Montserrat" panose="00000500000000000000" pitchFamily="2" charset="0"/>
                  <a:ea typeface="+mn-ea"/>
                  <a:cs typeface="+mn-cs"/>
                </a:rPr>
                <a:t>%</a:t>
              </a:r>
            </a:p>
          </p:txBody>
        </p:sp>
        <p:grpSp>
          <p:nvGrpSpPr>
            <p:cNvPr id="11" name="Group 10"/>
            <p:cNvGrpSpPr/>
            <p:nvPr/>
          </p:nvGrpSpPr>
          <p:grpSpPr>
            <a:xfrm>
              <a:off x="6557693" y="3387122"/>
              <a:ext cx="692054" cy="692054"/>
              <a:chOff x="6408420" y="3336909"/>
              <a:chExt cx="914400" cy="914400"/>
            </a:xfrm>
          </p:grpSpPr>
          <p:sp>
            <p:nvSpPr>
              <p:cNvPr id="8" name="Oval 7"/>
              <p:cNvSpPr/>
              <p:nvPr/>
            </p:nvSpPr>
            <p:spPr>
              <a:xfrm>
                <a:off x="6408420" y="3336909"/>
                <a:ext cx="914400" cy="914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9"/>
              <p:cNvSpPr>
                <a:spLocks noEditPoints="1"/>
              </p:cNvSpPr>
              <p:nvPr/>
            </p:nvSpPr>
            <p:spPr bwMode="auto">
              <a:xfrm>
                <a:off x="6591300" y="3540537"/>
                <a:ext cx="548640" cy="507144"/>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Rectangle 12"/>
            <p:cNvSpPr/>
            <p:nvPr/>
          </p:nvSpPr>
          <p:spPr>
            <a:xfrm>
              <a:off x="4643414" y="4223066"/>
              <a:ext cx="2709886"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a:t>
              </a:r>
            </a:p>
          </p:txBody>
        </p:sp>
      </p:grpSp>
      <p:sp>
        <p:nvSpPr>
          <p:cNvPr id="16"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med" advClick="0"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decel="100000" fill="hold" nodeType="withEffect">
                                  <p:stCondLst>
                                    <p:cond delay="1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nvPicPr>
        <p:blipFill>
          <a:blip r:embed="rId11" cstate="email"/>
          <a:stretch>
            <a:fillRect/>
          </a:stretch>
        </p:blipFill>
        <p:spPr>
          <a:xfrm>
            <a:off x="831" y="0"/>
            <a:ext cx="12190338" cy="6858000"/>
          </a:xfrm>
          <a:prstGeom prst="rect">
            <a:avLst/>
          </a:prstGeom>
        </p:spPr>
      </p:pic>
      <p:sp>
        <p:nvSpPr>
          <p:cNvPr id="3" name="PA_库_文本框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1"/>
            </p:custDataLst>
          </p:nvPr>
        </p:nvSpPr>
        <p:spPr>
          <a:xfrm>
            <a:off x="4668252" y="2078187"/>
            <a:ext cx="2827421" cy="830997"/>
          </a:xfrm>
          <a:prstGeom prst="rect">
            <a:avLst/>
          </a:prstGeom>
          <a:noFill/>
        </p:spPr>
        <p:txBody>
          <a:bodyPr wrap="square" rtlCol="0">
            <a:spAutoFit/>
          </a:bodyPr>
          <a:lstStyle/>
          <a:p>
            <a:pPr algn="dist"/>
            <a:r>
              <a:rPr lang="en-US" altLang="zh-CN"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Thanks </a:t>
            </a:r>
            <a:endParaRPr lang="zh-CN" altLang="en-US"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sp>
        <p:nvSpPr>
          <p:cNvPr id="4" name="PA_库_文本框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2"/>
            </p:custDataLst>
          </p:nvPr>
        </p:nvSpPr>
        <p:spPr>
          <a:xfrm>
            <a:off x="3400278" y="2870867"/>
            <a:ext cx="5109091" cy="1569660"/>
          </a:xfrm>
          <a:prstGeom prst="rect">
            <a:avLst/>
          </a:prstGeom>
          <a:noFill/>
        </p:spPr>
        <p:txBody>
          <a:bodyPr wrap="none" rtlCol="0">
            <a:spAutoFit/>
          </a:bodyPr>
          <a:lstStyle/>
          <a:p>
            <a:pPr algn="ctr"/>
            <a:r>
              <a:rPr lang="zh-CN" altLang="en-US" sz="9600" dirty="0" smtClean="0">
                <a:gradFill flip="none" rotWithShape="1">
                  <a:gsLst>
                    <a:gs pos="3000">
                      <a:srgbClr val="03FBFF"/>
                    </a:gs>
                    <a:gs pos="100000">
                      <a:srgbClr val="28EAA7"/>
                    </a:gs>
                  </a:gsLst>
                  <a:lin ang="2700000" scaled="1"/>
                  <a:tileRect/>
                </a:gradFill>
                <a:latin typeface="方正明尚简体" panose="02000000000000000000" pitchFamily="2" charset="-122"/>
                <a:ea typeface="方正明尚简体" panose="02000000000000000000" pitchFamily="2" charset="-122"/>
              </a:rPr>
              <a:t>感谢观看</a:t>
            </a:r>
            <a:endParaRPr lang="zh-CN" altLang="en-US" sz="9600" dirty="0">
              <a:gradFill flip="none" rotWithShape="1">
                <a:gsLst>
                  <a:gs pos="3000">
                    <a:srgbClr val="03FBFF"/>
                  </a:gs>
                  <a:gs pos="100000">
                    <a:srgbClr val="28EAA7"/>
                  </a:gs>
                </a:gsLst>
                <a:lin ang="2700000" scaled="1"/>
                <a:tileRect/>
              </a:gradFill>
              <a:latin typeface="方正明尚简体" panose="02000000000000000000" pitchFamily="2" charset="-122"/>
              <a:ea typeface="方正明尚简体" panose="02000000000000000000" pitchFamily="2" charset="-122"/>
            </a:endParaRPr>
          </a:p>
        </p:txBody>
      </p:sp>
      <p:sp>
        <p:nvSpPr>
          <p:cNvPr id="6" name="PA_库_等腰三角形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3"/>
            </p:custDataLst>
          </p:nvPr>
        </p:nvSpPr>
        <p:spPr>
          <a:xfrm rot="5400000">
            <a:off x="3600813" y="4678706"/>
            <a:ext cx="241914" cy="208546"/>
          </a:xfrm>
          <a:prstGeom prst="triangle">
            <a:avLst/>
          </a:prstGeom>
          <a:solidFill>
            <a:srgbClr val="28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库_文本框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4"/>
            </p:custDataLst>
          </p:nvPr>
        </p:nvSpPr>
        <p:spPr>
          <a:xfrm>
            <a:off x="3857474" y="4598313"/>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全球政策</a:t>
            </a:r>
          </a:p>
        </p:txBody>
      </p:sp>
      <p:sp>
        <p:nvSpPr>
          <p:cNvPr id="8" name="PA_库_等腰三角形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5"/>
            </p:custDataLst>
          </p:nvPr>
        </p:nvSpPr>
        <p:spPr>
          <a:xfrm rot="5400000">
            <a:off x="5333469" y="4698432"/>
            <a:ext cx="241914" cy="208546"/>
          </a:xfrm>
          <a:prstGeom prst="triangle">
            <a:avLst/>
          </a:prstGeom>
          <a:solidFill>
            <a:srgbClr val="28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库_文本框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6"/>
            </p:custDataLst>
          </p:nvPr>
        </p:nvSpPr>
        <p:spPr>
          <a:xfrm>
            <a:off x="5590130" y="4618039"/>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市场趋势</a:t>
            </a:r>
          </a:p>
        </p:txBody>
      </p:sp>
      <p:sp>
        <p:nvSpPr>
          <p:cNvPr id="10" name="PA_库_等腰三角形 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7"/>
            </p:custDataLst>
          </p:nvPr>
        </p:nvSpPr>
        <p:spPr>
          <a:xfrm rot="5400000">
            <a:off x="7118153" y="4693249"/>
            <a:ext cx="241914" cy="208546"/>
          </a:xfrm>
          <a:prstGeom prst="triangle">
            <a:avLst/>
          </a:prstGeom>
          <a:solidFill>
            <a:srgbClr val="28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库_文本框 1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8"/>
            </p:custDataLst>
          </p:nvPr>
        </p:nvSpPr>
        <p:spPr>
          <a:xfrm>
            <a:off x="7374814" y="4612856"/>
            <a:ext cx="1107996" cy="369332"/>
          </a:xfrm>
          <a:prstGeom prst="rect">
            <a:avLst/>
          </a:prstGeom>
          <a:noFill/>
        </p:spPr>
        <p:txBody>
          <a:bodyPr wrap="none" rtlCol="0">
            <a:spAutoFit/>
          </a:bodyPr>
          <a:lstStyle/>
          <a:p>
            <a:r>
              <a:rPr lang="zh-CN" altLang="en-US"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业务发展</a:t>
            </a:r>
          </a:p>
        </p:txBody>
      </p:sp>
      <p:sp>
        <p:nvSpPr>
          <p:cNvPr id="5"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set>
                                      <p:cBhvr>
                                        <p:cTn id="9" dur="1" fill="hold">
                                          <p:stCondLst>
                                            <p:cond delay="0"/>
                                          </p:stCondLst>
                                        </p:cTn>
                                        <p:tgtEl>
                                          <p:spTgt spid="3"/>
                                        </p:tgtEl>
                                        <p:attrNameLst>
                                          <p:attrName>style.visibility</p:attrName>
                                        </p:attrNameLst>
                                      </p:cBhvr>
                                      <p:to>
                                        <p:strVal val="visible"/>
                                      </p:to>
                                    </p:set>
                                    <p:anim to="" calcmode="lin" valueType="num">
                                      <p:cBhvr>
                                        <p:cTn id="10" dur="1500" fill="hold">
                                          <p:stCondLst>
                                            <p:cond delay="0"/>
                                          </p:stCondLst>
                                        </p:cTn>
                                        <p:tgtEl>
                                          <p:spTgt spid="3"/>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3"/>
                                        </p:tgtEl>
                                        <p:attrNameLst>
                                          <p:attrName>ppt_h</p:attrName>
                                        </p:attrNameLst>
                                      </p:cBhvr>
                                      <p:tavLst>
                                        <p:tav tm="0">
                                          <p:val>
                                            <p:fltVal val="0"/>
                                          </p:val>
                                        </p:tav>
                                        <p:tav tm="100000">
                                          <p:val>
                                            <p:strVal val="#ppt_h"/>
                                          </p:val>
                                        </p:tav>
                                      </p:tavLst>
                                    </p:anim>
                                    <p:animEffect filter="fade">
                                      <p:cBhvr>
                                        <p:cTn id="12" dur="1500">
                                          <p:stCondLst>
                                            <p:cond delay="0"/>
                                          </p:stCondLst>
                                        </p:cTn>
                                        <p:tgtEl>
                                          <p:spTgt spid="3"/>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set>
                                      <p:cBhvr>
                                        <p:cTn id="17" dur="1" fill="hold">
                                          <p:stCondLst>
                                            <p:cond delay="0"/>
                                          </p:stCondLst>
                                        </p:cTn>
                                        <p:tgtEl>
                                          <p:spTgt spid="4"/>
                                        </p:tgtEl>
                                        <p:attrNameLst>
                                          <p:attrName>style.visibility</p:attrName>
                                        </p:attrNameLst>
                                      </p:cBhvr>
                                      <p:to>
                                        <p:strVal val="visible"/>
                                      </p:to>
                                    </p:set>
                                    <p:anim to="" calcmode="lin" valueType="num">
                                      <p:cBhvr>
                                        <p:cTn id="18" dur="1500" fill="hold">
                                          <p:stCondLst>
                                            <p:cond delay="0"/>
                                          </p:stCondLst>
                                        </p:cTn>
                                        <p:tgtEl>
                                          <p:spTgt spid="4"/>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
                                        </p:tgtEl>
                                        <p:attrNameLst>
                                          <p:attrName>ppt_h</p:attrName>
                                        </p:attrNameLst>
                                      </p:cBhvr>
                                      <p:tavLst>
                                        <p:tav tm="0">
                                          <p:val>
                                            <p:fltVal val="0"/>
                                          </p:val>
                                        </p:tav>
                                        <p:tav tm="100000">
                                          <p:val>
                                            <p:strVal val="#ppt_h"/>
                                          </p:val>
                                        </p:tav>
                                      </p:tavLst>
                                    </p:anim>
                                    <p:animEffect filter="fade">
                                      <p:cBhvr>
                                        <p:cTn id="20" dur="1500">
                                          <p:stCondLst>
                                            <p:cond delay="0"/>
                                          </p:stCondLst>
                                        </p:cTn>
                                        <p:tgtEl>
                                          <p:spTgt spid="4"/>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23" dur="1500" fill="hold"/>
                                        <p:tgtEl>
                                          <p:spTgt spid="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6">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6">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6">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500" fill="hold"/>
                                        <p:tgtEl>
                                          <p:spTgt spid="7"/>
                                        </p:tgtEl>
                                        <p:attrNameLst>
                                          <p:attrName>ppt_x</p:attrName>
                                        </p:attrNameLst>
                                      </p:cBhvr>
                                      <p:tavLst>
                                        <p:tav tm="0">
                                          <p:val>
                                            <p:strVal val="0-#ppt_w/2"/>
                                          </p:val>
                                        </p:tav>
                                        <p:tav tm="100000">
                                          <p:val>
                                            <p:strVal val="#ppt_x"/>
                                          </p:val>
                                        </p:tav>
                                      </p:tavLst>
                                    </p:anim>
                                    <p:anim calcmode="lin" valueType="num">
                                      <p:cBhvr additive="base">
                                        <p:cTn id="32" dur="1500" fill="hold"/>
                                        <p:tgtEl>
                                          <p:spTgt spid="7"/>
                                        </p:tgtEl>
                                        <p:attrNameLst>
                                          <p:attrName>ppt_y</p:attrName>
                                        </p:attrNameLst>
                                      </p:cBhvr>
                                      <p:tavLst>
                                        <p:tav tm="0">
                                          <p:val>
                                            <p:strVal val="#ppt_y"/>
                                          </p:val>
                                        </p:tav>
                                        <p:tav tm="100000">
                                          <p:val>
                                            <p:strVal val="#ppt_y"/>
                                          </p:val>
                                        </p:tav>
                                      </p:tavLst>
                                    </p:anim>
                                    <p:set>
                                      <p:cBhvr>
                                        <p:cTn id="33" dur="1" fill="hold">
                                          <p:stCondLst>
                                            <p:cond delay="0"/>
                                          </p:stCondLst>
                                        </p:cTn>
                                        <p:tgtEl>
                                          <p:spTgt spid="7"/>
                                        </p:tgtEl>
                                        <p:attrNameLst>
                                          <p:attrName>style.visibility</p:attrName>
                                        </p:attrNameLst>
                                      </p:cBhvr>
                                      <p:to>
                                        <p:strVal val="visible"/>
                                      </p:to>
                                    </p:set>
                                    <p:anim to="" calcmode="lin" valueType="num">
                                      <p:cBhvr>
                                        <p:cTn id="34"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36" dur="1500">
                                          <p:stCondLst>
                                            <p:cond delay="0"/>
                                          </p:stCondLst>
                                        </p:cTn>
                                        <p:tgtEl>
                                          <p:spTgt spid="7"/>
                                        </p:tgtEl>
                                      </p:cBhvr>
                                    </p:animEffect>
                                  </p:childTnLst>
                                </p:cTn>
                              </p:par>
                              <p:par>
                                <p:cTn id="37" presetID="2" presetClass="entr" presetSubtype="8" decel="100000" fill="hold" grpId="0" nodeType="withEffect" nodePh="1">
                                  <p:stCondLst>
                                    <p:cond delay="250"/>
                                  </p:stCondLst>
                                  <p:endCondLst>
                                    <p:cond evt="begin" delay="0">
                                      <p:tn val="37"/>
                                    </p:cond>
                                  </p:endCondLst>
                                  <p:childTnLst>
                                    <p:set>
                                      <p:cBhvr>
                                        <p:cTn id="38"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39"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8">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500" fill="hold"/>
                                        <p:tgtEl>
                                          <p:spTgt spid="9"/>
                                        </p:tgtEl>
                                        <p:attrNameLst>
                                          <p:attrName>ppt_x</p:attrName>
                                        </p:attrNameLst>
                                      </p:cBhvr>
                                      <p:tavLst>
                                        <p:tav tm="0">
                                          <p:val>
                                            <p:strVal val="0-#ppt_w/2"/>
                                          </p:val>
                                        </p:tav>
                                        <p:tav tm="100000">
                                          <p:val>
                                            <p:strVal val="#ppt_x"/>
                                          </p:val>
                                        </p:tav>
                                      </p:tavLst>
                                    </p:anim>
                                    <p:anim calcmode="lin" valueType="num">
                                      <p:cBhvr additive="base">
                                        <p:cTn id="48" dur="1500" fill="hold"/>
                                        <p:tgtEl>
                                          <p:spTgt spid="9"/>
                                        </p:tgtEl>
                                        <p:attrNameLst>
                                          <p:attrName>ppt_y</p:attrName>
                                        </p:attrNameLst>
                                      </p:cBhvr>
                                      <p:tavLst>
                                        <p:tav tm="0">
                                          <p:val>
                                            <p:strVal val="#ppt_y"/>
                                          </p:val>
                                        </p:tav>
                                        <p:tav tm="100000">
                                          <p:val>
                                            <p:strVal val="#ppt_y"/>
                                          </p:val>
                                        </p:tav>
                                      </p:tavLst>
                                    </p:anim>
                                    <p:set>
                                      <p:cBhvr>
                                        <p:cTn id="49" dur="1" fill="hold">
                                          <p:stCondLst>
                                            <p:cond delay="0"/>
                                          </p:stCondLst>
                                        </p:cTn>
                                        <p:tgtEl>
                                          <p:spTgt spid="9"/>
                                        </p:tgtEl>
                                        <p:attrNameLst>
                                          <p:attrName>style.visibility</p:attrName>
                                        </p:attrNameLst>
                                      </p:cBhvr>
                                      <p:to>
                                        <p:strVal val="visible"/>
                                      </p:to>
                                    </p:set>
                                    <p:anim to="" calcmode="lin" valueType="num">
                                      <p:cBhvr>
                                        <p:cTn id="50"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52" dur="1500">
                                          <p:stCondLst>
                                            <p:cond delay="0"/>
                                          </p:stCondLst>
                                        </p:cTn>
                                        <p:tgtEl>
                                          <p:spTgt spid="9"/>
                                        </p:tgtEl>
                                      </p:cBhvr>
                                    </p:animEffect>
                                  </p:childTnLst>
                                </p:cTn>
                              </p:par>
                              <p:par>
                                <p:cTn id="53" presetID="2" presetClass="entr" presetSubtype="8" decel="100000" fill="hold" grpId="0" nodeType="withEffect" nodePh="1">
                                  <p:stCondLst>
                                    <p:cond delay="250"/>
                                  </p:stCondLst>
                                  <p:endCondLst>
                                    <p:cond evt="begin" delay="0">
                                      <p:tn val="53"/>
                                    </p:cond>
                                  </p:endCondLst>
                                  <p:childTnLst>
                                    <p:set>
                                      <p:cBhvr>
                                        <p:cTn id="54"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55" dur="1500" fill="hold"/>
                                        <p:tgtEl>
                                          <p:spTgt spid="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56" dur="1500" fill="hold"/>
                                        <p:tgtEl>
                                          <p:spTgt spid="10">
                                            <p:txEl>
                                              <p:charRg st="4294967295" end="4294967295"/>
                                            </p:txEl>
                                          </p:spTgt>
                                        </p:tgtEl>
                                        <p:attrNameLst>
                                          <p:attrName>ppt_y</p:attrName>
                                        </p:attrNameLst>
                                      </p:cBhvr>
                                      <p:tavLst>
                                        <p:tav tm="0">
                                          <p:val>
                                            <p:strVal val="#ppt_y"/>
                                          </p:val>
                                        </p:tav>
                                        <p:tav tm="100000">
                                          <p:val>
                                            <p:strVal val="#ppt_y"/>
                                          </p:val>
                                        </p:tav>
                                      </p:tavLst>
                                    </p:anim>
                                    <p:set>
                                      <p:cBhvr>
                                        <p:cTn id="57" dur="1" fill="hold">
                                          <p:stCondLst>
                                            <p:cond delay="0"/>
                                          </p:stCondLst>
                                        </p:cTn>
                                        <p:tgtEl>
                                          <p:spTgt spid="10">
                                            <p:txEl>
                                              <p:charRg st="4294967295" end="4294967295"/>
                                            </p:txEl>
                                          </p:spTgt>
                                        </p:tgtEl>
                                        <p:attrNameLst>
                                          <p:attrName>style.visibility</p:attrName>
                                        </p:attrNameLst>
                                      </p:cBhvr>
                                      <p:to>
                                        <p:strVal val="visible"/>
                                      </p:to>
                                    </p:set>
                                    <p:anim to="" calcmode="lin" valueType="num">
                                      <p:cBhvr>
                                        <p:cTn id="58" dur="1500" fill="hold">
                                          <p:stCondLst>
                                            <p:cond delay="0"/>
                                          </p:stCondLst>
                                        </p:cTn>
                                        <p:tgtEl>
                                          <p:spTgt spid="10">
                                            <p:txEl>
                                              <p:charRg st="4294967295" end="4294967295"/>
                                            </p:txEl>
                                          </p:spTgt>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0">
                                            <p:txEl>
                                              <p:charRg st="4294967295" end="4294967295"/>
                                            </p:txEl>
                                          </p:spTgt>
                                        </p:tgtEl>
                                        <p:attrNameLst>
                                          <p:attrName>ppt_h</p:attrName>
                                        </p:attrNameLst>
                                      </p:cBhvr>
                                      <p:tavLst>
                                        <p:tav tm="0">
                                          <p:val>
                                            <p:fltVal val="0"/>
                                          </p:val>
                                        </p:tav>
                                        <p:tav tm="100000">
                                          <p:val>
                                            <p:strVal val="#ppt_h"/>
                                          </p:val>
                                        </p:tav>
                                      </p:tavLst>
                                    </p:anim>
                                    <p:animEffect filter="fade">
                                      <p:cBhvr>
                                        <p:cTn id="60" dur="1500">
                                          <p:stCondLst>
                                            <p:cond delay="0"/>
                                          </p:stCondLst>
                                        </p:cTn>
                                        <p:tgtEl>
                                          <p:spTgt spid="10">
                                            <p:txEl>
                                              <p:charRg st="4294967295" end="4294967295"/>
                                            </p:txEl>
                                          </p:spTgt>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500" fill="hold"/>
                                        <p:tgtEl>
                                          <p:spTgt spid="11"/>
                                        </p:tgtEl>
                                        <p:attrNameLst>
                                          <p:attrName>ppt_x</p:attrName>
                                        </p:attrNameLst>
                                      </p:cBhvr>
                                      <p:tavLst>
                                        <p:tav tm="0">
                                          <p:val>
                                            <p:strVal val="0-#ppt_w/2"/>
                                          </p:val>
                                        </p:tav>
                                        <p:tav tm="100000">
                                          <p:val>
                                            <p:strVal val="#ppt_x"/>
                                          </p:val>
                                        </p:tav>
                                      </p:tavLst>
                                    </p:anim>
                                    <p:anim calcmode="lin" valueType="num">
                                      <p:cBhvr additive="base">
                                        <p:cTn id="64" dur="1500" fill="hold"/>
                                        <p:tgtEl>
                                          <p:spTgt spid="11"/>
                                        </p:tgtEl>
                                        <p:attrNameLst>
                                          <p:attrName>ppt_y</p:attrName>
                                        </p:attrNameLst>
                                      </p:cBhvr>
                                      <p:tavLst>
                                        <p:tav tm="0">
                                          <p:val>
                                            <p:strVal val="#ppt_y"/>
                                          </p:val>
                                        </p:tav>
                                        <p:tav tm="100000">
                                          <p:val>
                                            <p:strVal val="#ppt_y"/>
                                          </p:val>
                                        </p:tav>
                                      </p:tavLst>
                                    </p:anim>
                                    <p:set>
                                      <p:cBhvr>
                                        <p:cTn id="65" dur="1" fill="hold">
                                          <p:stCondLst>
                                            <p:cond delay="0"/>
                                          </p:stCondLst>
                                        </p:cTn>
                                        <p:tgtEl>
                                          <p:spTgt spid="11"/>
                                        </p:tgtEl>
                                        <p:attrNameLst>
                                          <p:attrName>style.visibility</p:attrName>
                                        </p:attrNameLst>
                                      </p:cBhvr>
                                      <p:to>
                                        <p:strVal val="visible"/>
                                      </p:to>
                                    </p:set>
                                    <p:anim to="" calcmode="lin" valueType="num">
                                      <p:cBhvr>
                                        <p:cTn id="66"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68" dur="15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6" grpId="0" autoUpdateAnimBg="0"/>
      <p:bldP spid="7" grpId="0" autoUpdateAnimBg="0"/>
      <p:bldP spid="8" grpId="0" autoUpdateAnimBg="0"/>
      <p:bldP spid="9" grpId="0" autoUpdateAnimBg="0"/>
      <p:bldP spid="10" grpId="0" autoUpdateAnimBg="0"/>
      <p:bldP spid="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nvPicPr>
        <p:blipFill>
          <a:blip r:embed="rId6" cstate="email"/>
          <a:stretch>
            <a:fillRect/>
          </a:stretch>
        </p:blipFill>
        <p:spPr>
          <a:xfrm>
            <a:off x="831" y="0"/>
            <a:ext cx="12190338" cy="6858000"/>
          </a:xfrm>
          <a:prstGeom prst="rect">
            <a:avLst/>
          </a:prstGeom>
        </p:spPr>
      </p:pic>
      <p:sp>
        <p:nvSpPr>
          <p:cNvPr id="3" name="PA_库_文本框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1"/>
            </p:custDataLst>
          </p:nvPr>
        </p:nvSpPr>
        <p:spPr>
          <a:xfrm>
            <a:off x="4668252" y="2078187"/>
            <a:ext cx="2827421" cy="830997"/>
          </a:xfrm>
          <a:prstGeom prst="rect">
            <a:avLst/>
          </a:prstGeom>
          <a:noFill/>
        </p:spPr>
        <p:txBody>
          <a:bodyPr wrap="square" rtlCol="0">
            <a:spAutoFit/>
          </a:bodyPr>
          <a:lstStyle/>
          <a:p>
            <a:pPr algn="dist"/>
            <a:r>
              <a:rPr lang="en-US" altLang="zh-CN"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Part one</a:t>
            </a:r>
            <a:endParaRPr lang="zh-CN" altLang="en-US"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sp>
        <p:nvSpPr>
          <p:cNvPr id="4" name="PA_库_文本框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2"/>
            </p:custDataLst>
          </p:nvPr>
        </p:nvSpPr>
        <p:spPr>
          <a:xfrm>
            <a:off x="3400280" y="2870867"/>
            <a:ext cx="5109091" cy="1569660"/>
          </a:xfrm>
          <a:prstGeom prst="rect">
            <a:avLst/>
          </a:prstGeom>
          <a:noFill/>
        </p:spPr>
        <p:txBody>
          <a:bodyPr wrap="none" rtlCol="0">
            <a:spAutoFit/>
          </a:bodyPr>
          <a:lstStyle/>
          <a:p>
            <a:pPr algn="ctr"/>
            <a:r>
              <a:rPr lang="zh-CN" altLang="en-US" sz="9600" dirty="0">
                <a:gradFill flip="none" rotWithShape="1">
                  <a:gsLst>
                    <a:gs pos="3000">
                      <a:srgbClr val="03FBFF"/>
                    </a:gs>
                    <a:gs pos="100000">
                      <a:srgbClr val="28EAA7"/>
                    </a:gs>
                  </a:gsLst>
                  <a:lin ang="2700000" scaled="1"/>
                  <a:tileRect/>
                </a:gradFill>
                <a:latin typeface="方正明尚简体" panose="02000000000000000000" pitchFamily="2" charset="-122"/>
                <a:ea typeface="方正明尚简体" panose="02000000000000000000" pitchFamily="2" charset="-122"/>
              </a:rPr>
              <a:t>全球政策</a:t>
            </a:r>
          </a:p>
        </p:txBody>
      </p:sp>
      <p:sp>
        <p:nvSpPr>
          <p:cNvPr id="13" name="PA_库_矩形 6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3"/>
            </p:custDataLst>
          </p:nvPr>
        </p:nvSpPr>
        <p:spPr>
          <a:xfrm>
            <a:off x="4192801" y="4402210"/>
            <a:ext cx="3854734" cy="547266"/>
          </a:xfrm>
          <a:prstGeom prst="rect">
            <a:avLst/>
          </a:prstGeom>
        </p:spPr>
        <p:txBody>
          <a:bodyPr wrap="square">
            <a:spAutoFit/>
          </a:bodyPr>
          <a:lstStyle/>
          <a:p>
            <a:pPr algn="ctr">
              <a:lnSpc>
                <a:spcPct val="130000"/>
              </a:lnSpc>
            </a:pPr>
            <a:r>
              <a:rPr lang="id-ID" sz="1200" dirty="0">
                <a:solidFill>
                  <a:schemeClr val="bg1">
                    <a:lumMod val="95000"/>
                  </a:schemeClr>
                </a:solidFill>
                <a:latin typeface="Segoe UI Light" panose="020B0502040204020203" pitchFamily="34" charset="0"/>
                <a:cs typeface="Segoe UI Light" panose="020B0502040204020203" pitchFamily="34" charset="0"/>
              </a:rPr>
              <a:t>The quick, brown fox jumps over a lazy dog. DJs flock by when MTV ax quiz prog</a:t>
            </a:r>
          </a:p>
        </p:txBody>
      </p:sp>
      <p:sp>
        <p:nvSpPr>
          <p:cNvPr id="14"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36" name="Freeform 3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739089" y="2497701"/>
            <a:ext cx="144475" cy="640080"/>
          </a:xfrm>
          <a:custGeom>
            <a:avLst/>
            <a:gdLst/>
            <a:ahLst/>
            <a:cxnLst/>
            <a:rect l="l" t="t" r="r" b="b"/>
            <a:pathLst>
              <a:path w="144475" h="640080">
                <a:moveTo>
                  <a:pt x="0" y="0"/>
                </a:moveTo>
                <a:lnTo>
                  <a:pt x="144475" y="0"/>
                </a:lnTo>
                <a:lnTo>
                  <a:pt x="144475"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2398427" y="3107056"/>
            <a:ext cx="579729" cy="640080"/>
          </a:xfrm>
          <a:custGeom>
            <a:avLst/>
            <a:gdLst/>
            <a:ahLst/>
            <a:cxnLst/>
            <a:rect l="l" t="t" r="r" b="b"/>
            <a:pathLst>
              <a:path w="579729" h="640080">
                <a:moveTo>
                  <a:pt x="0" y="0"/>
                </a:moveTo>
                <a:lnTo>
                  <a:pt x="131673" y="0"/>
                </a:lnTo>
                <a:lnTo>
                  <a:pt x="442569" y="413308"/>
                </a:lnTo>
                <a:lnTo>
                  <a:pt x="442569" y="0"/>
                </a:lnTo>
                <a:lnTo>
                  <a:pt x="579729" y="0"/>
                </a:lnTo>
                <a:lnTo>
                  <a:pt x="579729" y="640080"/>
                </a:lnTo>
                <a:lnTo>
                  <a:pt x="448056" y="640080"/>
                </a:lnTo>
                <a:lnTo>
                  <a:pt x="138074" y="228600"/>
                </a:lnTo>
                <a:lnTo>
                  <a:pt x="138074"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3493019" y="3876313"/>
            <a:ext cx="144475" cy="640080"/>
          </a:xfrm>
          <a:custGeom>
            <a:avLst/>
            <a:gdLst/>
            <a:ahLst/>
            <a:cxnLst/>
            <a:rect l="l" t="t" r="r" b="b"/>
            <a:pathLst>
              <a:path w="144475" h="640080">
                <a:moveTo>
                  <a:pt x="0" y="0"/>
                </a:moveTo>
                <a:lnTo>
                  <a:pt x="144475" y="0"/>
                </a:lnTo>
                <a:lnTo>
                  <a:pt x="144475"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3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4152357" y="3107056"/>
            <a:ext cx="534924" cy="640080"/>
          </a:xfrm>
          <a:custGeom>
            <a:avLst/>
            <a:gdLst/>
            <a:ahLst/>
            <a:cxnLst/>
            <a:rect l="l" t="t" r="r" b="b"/>
            <a:pathLst>
              <a:path w="534924" h="640080">
                <a:moveTo>
                  <a:pt x="0" y="0"/>
                </a:moveTo>
                <a:lnTo>
                  <a:pt x="534924" y="0"/>
                </a:lnTo>
                <a:lnTo>
                  <a:pt x="534924" y="122529"/>
                </a:lnTo>
                <a:lnTo>
                  <a:pt x="339242" y="122529"/>
                </a:lnTo>
                <a:lnTo>
                  <a:pt x="339242" y="640080"/>
                </a:lnTo>
                <a:lnTo>
                  <a:pt x="194767" y="640080"/>
                </a:lnTo>
                <a:lnTo>
                  <a:pt x="194767" y="122529"/>
                </a:lnTo>
                <a:lnTo>
                  <a:pt x="0" y="12252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39"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5231172" y="2497701"/>
            <a:ext cx="144476" cy="640080"/>
          </a:xfrm>
          <a:custGeom>
            <a:avLst/>
            <a:gdLst/>
            <a:ahLst/>
            <a:cxnLst/>
            <a:rect l="l" t="t" r="r" b="b"/>
            <a:pathLst>
              <a:path w="144476" h="640080">
                <a:moveTo>
                  <a:pt x="0" y="0"/>
                </a:moveTo>
                <a:lnTo>
                  <a:pt x="144476" y="0"/>
                </a:lnTo>
                <a:lnTo>
                  <a:pt x="144476"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7076776" y="3876313"/>
            <a:ext cx="534924" cy="640080"/>
          </a:xfrm>
          <a:custGeom>
            <a:avLst/>
            <a:gdLst/>
            <a:ahLst/>
            <a:cxnLst/>
            <a:rect l="l" t="t" r="r" b="b"/>
            <a:pathLst>
              <a:path w="534924" h="640080">
                <a:moveTo>
                  <a:pt x="0" y="0"/>
                </a:moveTo>
                <a:lnTo>
                  <a:pt x="534924" y="0"/>
                </a:lnTo>
                <a:lnTo>
                  <a:pt x="534924" y="122529"/>
                </a:lnTo>
                <a:lnTo>
                  <a:pt x="339242" y="122529"/>
                </a:lnTo>
                <a:lnTo>
                  <a:pt x="339242" y="640080"/>
                </a:lnTo>
                <a:lnTo>
                  <a:pt x="194767" y="640080"/>
                </a:lnTo>
                <a:lnTo>
                  <a:pt x="194767" y="122529"/>
                </a:lnTo>
                <a:lnTo>
                  <a:pt x="0" y="12252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8126563" y="3107056"/>
            <a:ext cx="144475" cy="640080"/>
          </a:xfrm>
          <a:custGeom>
            <a:avLst/>
            <a:gdLst/>
            <a:ahLst/>
            <a:cxnLst/>
            <a:rect l="l" t="t" r="r" b="b"/>
            <a:pathLst>
              <a:path w="144475" h="640080">
                <a:moveTo>
                  <a:pt x="0" y="0"/>
                </a:moveTo>
                <a:lnTo>
                  <a:pt x="144475" y="0"/>
                </a:lnTo>
                <a:lnTo>
                  <a:pt x="144475"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4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8785901" y="2497701"/>
            <a:ext cx="654710" cy="640080"/>
          </a:xfrm>
          <a:custGeom>
            <a:avLst/>
            <a:gdLst/>
            <a:ahLst/>
            <a:cxnLst/>
            <a:rect l="l" t="t" r="r" b="b"/>
            <a:pathLst>
              <a:path w="654710" h="640080">
                <a:moveTo>
                  <a:pt x="0" y="0"/>
                </a:moveTo>
                <a:lnTo>
                  <a:pt x="155448" y="0"/>
                </a:lnTo>
                <a:lnTo>
                  <a:pt x="330098" y="482803"/>
                </a:lnTo>
                <a:lnTo>
                  <a:pt x="505663" y="0"/>
                </a:lnTo>
                <a:lnTo>
                  <a:pt x="654710" y="0"/>
                </a:lnTo>
                <a:lnTo>
                  <a:pt x="400507" y="640080"/>
                </a:lnTo>
                <a:lnTo>
                  <a:pt x="25146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4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9955477" y="3107056"/>
            <a:ext cx="497434" cy="640080"/>
          </a:xfrm>
          <a:custGeom>
            <a:avLst/>
            <a:gdLst/>
            <a:ahLst/>
            <a:cxnLst/>
            <a:rect l="l" t="t" r="r" b="b"/>
            <a:pathLst>
              <a:path w="497434" h="640080">
                <a:moveTo>
                  <a:pt x="0" y="0"/>
                </a:moveTo>
                <a:lnTo>
                  <a:pt x="487376" y="0"/>
                </a:lnTo>
                <a:lnTo>
                  <a:pt x="487376" y="119786"/>
                </a:lnTo>
                <a:lnTo>
                  <a:pt x="144476" y="119786"/>
                </a:lnTo>
                <a:lnTo>
                  <a:pt x="144476" y="258775"/>
                </a:lnTo>
                <a:lnTo>
                  <a:pt x="452628" y="258775"/>
                </a:lnTo>
                <a:lnTo>
                  <a:pt x="452628" y="378561"/>
                </a:lnTo>
                <a:lnTo>
                  <a:pt x="144476" y="378561"/>
                </a:lnTo>
                <a:lnTo>
                  <a:pt x="144476" y="520293"/>
                </a:lnTo>
                <a:lnTo>
                  <a:pt x="497434" y="520293"/>
                </a:lnTo>
                <a:lnTo>
                  <a:pt x="497434" y="640080"/>
                </a:lnTo>
                <a:lnTo>
                  <a:pt x="0" y="6400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4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5861483" y="3107056"/>
            <a:ext cx="700430" cy="640080"/>
          </a:xfrm>
          <a:custGeom>
            <a:avLst/>
            <a:gdLst/>
            <a:ahLst/>
            <a:cxnLst/>
            <a:rect l="l" t="t" r="r" b="b"/>
            <a:pathLst>
              <a:path w="700430" h="640080">
                <a:moveTo>
                  <a:pt x="277977" y="0"/>
                </a:moveTo>
                <a:lnTo>
                  <a:pt x="427024" y="0"/>
                </a:lnTo>
                <a:lnTo>
                  <a:pt x="700430" y="640080"/>
                </a:lnTo>
                <a:lnTo>
                  <a:pt x="545896" y="640080"/>
                </a:lnTo>
                <a:lnTo>
                  <a:pt x="495604" y="515721"/>
                </a:lnTo>
                <a:lnTo>
                  <a:pt x="199339" y="515721"/>
                </a:lnTo>
                <a:lnTo>
                  <a:pt x="149047" y="640080"/>
                </a:lnTo>
                <a:lnTo>
                  <a:pt x="0" y="640080"/>
                </a:lnTo>
                <a:lnTo>
                  <a:pt x="277977" y="0"/>
                </a:lnTo>
                <a:close/>
                <a:moveTo>
                  <a:pt x="348386" y="150876"/>
                </a:moveTo>
                <a:lnTo>
                  <a:pt x="246888" y="399592"/>
                </a:lnTo>
                <a:lnTo>
                  <a:pt x="448970" y="399592"/>
                </a:lnTo>
                <a:lnTo>
                  <a:pt x="348386" y="1508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482478" y="476251"/>
            <a:ext cx="3534947"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Creative Template</a:t>
            </a:r>
          </a:p>
        </p:txBody>
      </p:sp>
      <p:sp>
        <p:nvSpPr>
          <p:cNvPr id="9"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225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325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350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P spid="44" grpId="0" animBg="1"/>
      <p:bldP spid="45" grpId="0" animBg="1"/>
      <p:bldP spid="46" grpId="0" animBg="1"/>
      <p:bldP spid="48"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15" name="Oval 1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8019893" y="660052"/>
            <a:ext cx="2310166" cy="23101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125890" y="880462"/>
            <a:ext cx="4896644" cy="48966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0791621" y="2787660"/>
            <a:ext cx="2800758" cy="2800758"/>
          </a:xfrm>
          <a:prstGeom prst="ellipse">
            <a:avLst/>
          </a:prstGeom>
          <a:solidFill>
            <a:schemeClr val="accent4"/>
          </a:solidFill>
          <a:ln>
            <a:noFill/>
          </a:ln>
          <a:effectLst>
            <a:outerShdw blurRad="127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4532466" y="880462"/>
            <a:ext cx="7505926" cy="186204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prstClr val="black">
                    <a:alpha val="4000"/>
                  </a:prstClr>
                </a:solidFill>
                <a:effectLst/>
                <a:uLnTx/>
                <a:uFillTx/>
                <a:latin typeface="Montserrat SemiBold" panose="00000700000000000000" pitchFamily="2" charset="0"/>
                <a:ea typeface="+mn-ea"/>
                <a:cs typeface="+mn-cs"/>
              </a:rPr>
              <a:t>Welcome</a:t>
            </a:r>
          </a:p>
        </p:txBody>
      </p:sp>
      <p:sp>
        <p:nvSpPr>
          <p:cNvPr id="4" name="TextBox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6495824" y="1726847"/>
            <a:ext cx="4101725"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Welcome</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6495824" y="2856604"/>
            <a:ext cx="3943575" cy="1481690"/>
            <a:chOff x="6495824" y="2856604"/>
            <a:chExt cx="3943575" cy="1481690"/>
          </a:xfrm>
        </p:grpSpPr>
        <p:sp>
          <p:nvSpPr>
            <p:cNvPr id="3" name="Rectangle 2"/>
            <p:cNvSpPr/>
            <p:nvPr/>
          </p:nvSpPr>
          <p:spPr>
            <a:xfrm>
              <a:off x="6495824" y="3525764"/>
              <a:ext cx="3548061" cy="812530"/>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alpha val="70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a:t>
              </a:r>
              <a:endParaRPr kumimoji="0" lang="en-US" sz="1200" b="0" i="0" u="none" strike="noStrike" kern="1200" cap="none" spc="0" normalizeH="0" baseline="0" noProof="0" dirty="0">
                <a:ln>
                  <a:noFill/>
                </a:ln>
                <a:solidFill>
                  <a:prstClr val="white">
                    <a:alpha val="70000"/>
                  </a:prstClr>
                </a:solidFill>
                <a:effectLst/>
                <a:uLnTx/>
                <a:uFillTx/>
                <a:latin typeface="Segoe UI Light" panose="020B0502040204020203" pitchFamily="34" charset="0"/>
                <a:ea typeface="+mn-ea"/>
                <a:cs typeface="Segoe UI Light" panose="020B0502040204020203" pitchFamily="34" charset="0"/>
              </a:endParaRPr>
            </a:p>
          </p:txBody>
        </p:sp>
        <p:sp>
          <p:nvSpPr>
            <p:cNvPr id="5" name="TextBox 4"/>
            <p:cNvSpPr txBox="1"/>
            <p:nvPr/>
          </p:nvSpPr>
          <p:spPr>
            <a:xfrm>
              <a:off x="6495824" y="2856604"/>
              <a:ext cx="3943575"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Start with greetings</a:t>
              </a:r>
            </a:p>
          </p:txBody>
        </p:sp>
      </p:grpSp>
      <p:grpSp>
        <p:nvGrpSpPr>
          <p:cNvPr id="21" name="Group 2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7977696" y="4790473"/>
            <a:ext cx="1722096" cy="474980"/>
            <a:chOff x="7977696" y="5113438"/>
            <a:chExt cx="1722096" cy="474980"/>
          </a:xfrm>
        </p:grpSpPr>
        <p:sp>
          <p:nvSpPr>
            <p:cNvPr id="16" name="Rounded Rectangle 15"/>
            <p:cNvSpPr/>
            <p:nvPr/>
          </p:nvSpPr>
          <p:spPr>
            <a:xfrm>
              <a:off x="7977696" y="5113438"/>
              <a:ext cx="1722096" cy="474980"/>
            </a:xfrm>
            <a:prstGeom prst="roundRect">
              <a:avLst>
                <a:gd name="adj" fmla="val 50000"/>
              </a:avLst>
            </a:prstGeom>
            <a:solidFill>
              <a:schemeClr val="accent5"/>
            </a:solidFill>
            <a:ln>
              <a:noFill/>
            </a:ln>
            <a:effectLst>
              <a:outerShdw blurRad="393700" dist="139700" dir="5400000" algn="t"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171407" y="5212428"/>
              <a:ext cx="64399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Begin</a:t>
              </a:r>
            </a:p>
          </p:txBody>
        </p:sp>
        <p:grpSp>
          <p:nvGrpSpPr>
            <p:cNvPr id="20" name="Group 19"/>
            <p:cNvGrpSpPr/>
            <p:nvPr/>
          </p:nvGrpSpPr>
          <p:grpSpPr>
            <a:xfrm>
              <a:off x="9276959" y="5188954"/>
              <a:ext cx="320944" cy="320944"/>
              <a:chOff x="8001525" y="5188954"/>
              <a:chExt cx="320944" cy="320944"/>
            </a:xfrm>
          </p:grpSpPr>
          <p:sp>
            <p:nvSpPr>
              <p:cNvPr id="18" name="Freeform 4549"/>
              <p:cNvSpPr/>
              <p:nvPr/>
            </p:nvSpPr>
            <p:spPr bwMode="auto">
              <a:xfrm>
                <a:off x="8115472" y="5258733"/>
                <a:ext cx="93050" cy="181386"/>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p:cNvSpPr/>
              <p:nvPr/>
            </p:nvSpPr>
            <p:spPr>
              <a:xfrm>
                <a:off x="8001525" y="5188954"/>
                <a:ext cx="320944" cy="32094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2" name="图片占位符 2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23"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17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6" name="图片占位符 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23" name="TextBox 2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0730748" y="6379826"/>
            <a:ext cx="1135247" cy="307777"/>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INITIATIVE</a:t>
            </a:r>
          </a:p>
        </p:txBody>
      </p:sp>
      <p:grpSp>
        <p:nvGrpSpPr>
          <p:cNvPr id="24" name="Group 2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154152" y="298448"/>
            <a:ext cx="260998" cy="260996"/>
            <a:chOff x="11154152" y="401684"/>
            <a:chExt cx="260998" cy="260996"/>
          </a:xfrm>
        </p:grpSpPr>
        <p:sp>
          <p:nvSpPr>
            <p:cNvPr id="25" name="Oval 24"/>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7" name="Group 2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496715" y="298448"/>
            <a:ext cx="260998" cy="260996"/>
            <a:chOff x="11496715" y="298448"/>
            <a:chExt cx="260998" cy="260996"/>
          </a:xfrm>
        </p:grpSpPr>
        <p:sp>
          <p:nvSpPr>
            <p:cNvPr id="28" name="Oval 27"/>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userDrawn="1"/>
          </p:nvGrpSpPr>
          <p:grpSpPr>
            <a:xfrm>
              <a:off x="11567653" y="369673"/>
              <a:ext cx="155243" cy="118545"/>
              <a:chOff x="11567653" y="472909"/>
              <a:chExt cx="155243" cy="118545"/>
            </a:xfrm>
          </p:grpSpPr>
          <p:sp>
            <p:nvSpPr>
              <p:cNvPr id="30"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 name="Group 3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0811589" y="298448"/>
            <a:ext cx="260998" cy="260996"/>
            <a:chOff x="10811589" y="401684"/>
            <a:chExt cx="260998" cy="260996"/>
          </a:xfrm>
        </p:grpSpPr>
        <p:sp>
          <p:nvSpPr>
            <p:cNvPr id="33" name="Oval 32"/>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 name="TextBox 3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709142" y="1118830"/>
            <a:ext cx="2786658"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Creative image</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709141" y="2864140"/>
            <a:ext cx="3218459" cy="1961822"/>
            <a:chOff x="1709141" y="2864140"/>
            <a:chExt cx="3218459" cy="1961822"/>
          </a:xfrm>
        </p:grpSpPr>
        <p:sp>
          <p:nvSpPr>
            <p:cNvPr id="35" name="Rectangle 34"/>
            <p:cNvSpPr/>
            <p:nvPr/>
          </p:nvSpPr>
          <p:spPr>
            <a:xfrm>
              <a:off x="1709141" y="3533300"/>
              <a:ext cx="3218459" cy="1292662"/>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vex nymphs. Waltz, bad nymph, for quick jigs vex! </a:t>
              </a:r>
            </a:p>
          </p:txBody>
        </p:sp>
        <p:sp>
          <p:nvSpPr>
            <p:cNvPr id="37" name="TextBox 36"/>
            <p:cNvSpPr txBox="1"/>
            <p:nvPr/>
          </p:nvSpPr>
          <p:spPr>
            <a:xfrm>
              <a:off x="1709141" y="2864140"/>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3" name="Group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905500" y="2925681"/>
            <a:ext cx="2209800" cy="2507900"/>
            <a:chOff x="5905500" y="2925681"/>
            <a:chExt cx="2209800" cy="2507900"/>
          </a:xfrm>
        </p:grpSpPr>
        <p:grpSp>
          <p:nvGrpSpPr>
            <p:cNvPr id="40" name="Group 39"/>
            <p:cNvGrpSpPr/>
            <p:nvPr/>
          </p:nvGrpSpPr>
          <p:grpSpPr>
            <a:xfrm>
              <a:off x="5905500" y="2925681"/>
              <a:ext cx="2209800" cy="2507900"/>
              <a:chOff x="5905500" y="2925681"/>
              <a:chExt cx="2209800" cy="2507900"/>
            </a:xfrm>
            <a:effectLst>
              <a:outerShdw blurRad="850900" dist="215900" dir="5400000" algn="t" rotWithShape="0">
                <a:schemeClr val="accent4">
                  <a:alpha val="40000"/>
                </a:schemeClr>
              </a:outerShdw>
            </a:effectLst>
          </p:grpSpPr>
          <p:sp>
            <p:nvSpPr>
              <p:cNvPr id="38" name="Rounded Rectangle 37"/>
              <p:cNvSpPr/>
              <p:nvPr/>
            </p:nvSpPr>
            <p:spPr>
              <a:xfrm>
                <a:off x="5905500" y="2925681"/>
                <a:ext cx="2019300" cy="2507900"/>
              </a:xfrm>
              <a:prstGeom prst="roundRect">
                <a:avLst>
                  <a:gd name="adj" fmla="val 35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p:cNvSpPr/>
              <p:nvPr/>
            </p:nvSpPr>
            <p:spPr>
              <a:xfrm rot="5400000">
                <a:off x="7861473" y="3327579"/>
                <a:ext cx="317153" cy="1905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p:cNvGrpSpPr/>
            <p:nvPr/>
          </p:nvGrpSpPr>
          <p:grpSpPr>
            <a:xfrm>
              <a:off x="6495793" y="3199249"/>
              <a:ext cx="847982" cy="847982"/>
              <a:chOff x="8216107" y="2577307"/>
              <a:chExt cx="464344" cy="464344"/>
            </a:xfrm>
            <a:solidFill>
              <a:schemeClr val="accent4">
                <a:lumMod val="50000"/>
              </a:schemeClr>
            </a:solidFill>
          </p:grpSpPr>
          <p:sp>
            <p:nvSpPr>
              <p:cNvPr id="44"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45"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46"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47"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sp>
          <p:nvSpPr>
            <p:cNvPr id="48" name="Rectangle 47"/>
            <p:cNvSpPr/>
            <p:nvPr/>
          </p:nvSpPr>
          <p:spPr>
            <a:xfrm>
              <a:off x="6103620" y="4477245"/>
              <a:ext cx="1623060" cy="81253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a:t>
              </a:r>
            </a:p>
          </p:txBody>
        </p:sp>
        <p:sp>
          <p:nvSpPr>
            <p:cNvPr id="49" name="Rectangle 48"/>
            <p:cNvSpPr/>
            <p:nvPr/>
          </p:nvSpPr>
          <p:spPr>
            <a:xfrm>
              <a:off x="6103620" y="4160046"/>
              <a:ext cx="1623060" cy="372410"/>
            </a:xfrm>
            <a:prstGeom prst="rect">
              <a:avLst/>
            </a:prstGeom>
          </p:spPr>
          <p:txBody>
            <a:bodyPr wrap="square" anchor="b">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Segoe UI Light" panose="020B0502040204020203" pitchFamily="34" charset="0"/>
                </a:rPr>
                <a:t>Money</a:t>
              </a:r>
              <a:endParaRPr kumimoji="0" lang="id-ID" sz="14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Segoe UI Light" panose="020B0502040204020203" pitchFamily="34" charset="0"/>
              </a:endParaRPr>
            </a:p>
          </p:txBody>
        </p:sp>
      </p:grpSp>
      <p:sp>
        <p:nvSpPr>
          <p:cNvPr id="7"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decel="100000" fill="hold" nodeType="withEffect">
                                  <p:stCondLst>
                                    <p:cond delay="12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pic>
        <p:nvPicPr>
          <p:cNvPr id="17" name="图片占位符 1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0"/>
          </p:nvPr>
        </p:nvPicPr>
        <p:blipFill>
          <a:blip r:embed="rId3" cstate="email"/>
          <a:srcRect/>
          <a:stretch>
            <a:fillRect/>
          </a:stretch>
        </p:blipFill>
        <p:spPr/>
      </p:pic>
      <p:sp>
        <p:nvSpPr>
          <p:cNvPr id="7" name="TextBox 6"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709142" y="1118830"/>
            <a:ext cx="3745056"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About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Montserrat SemiBold" panose="00000700000000000000" pitchFamily="2" charset="0"/>
                <a:ea typeface="+mn-ea"/>
                <a:cs typeface="+mn-cs"/>
              </a:rPr>
              <a:t>our company</a:t>
            </a:r>
          </a:p>
        </p:txBody>
      </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709141" y="2864140"/>
            <a:ext cx="3172575" cy="2922084"/>
            <a:chOff x="1709141" y="2864140"/>
            <a:chExt cx="3172575" cy="2922084"/>
          </a:xfrm>
        </p:grpSpPr>
        <p:sp>
          <p:nvSpPr>
            <p:cNvPr id="6" name="Rectangle 5"/>
            <p:cNvSpPr/>
            <p:nvPr/>
          </p:nvSpPr>
          <p:spPr>
            <a:xfrm>
              <a:off x="1709141" y="3533300"/>
              <a:ext cx="3172575" cy="2252924"/>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dozy fowl quack. Quick wafting zephyrs vex bold Jim. Quick zephyrs blow, vexing daft Jim. </a:t>
              </a:r>
            </a:p>
          </p:txBody>
        </p:sp>
        <p:sp>
          <p:nvSpPr>
            <p:cNvPr id="8" name="TextBox 7"/>
            <p:cNvSpPr txBox="1"/>
            <p:nvPr/>
          </p:nvSpPr>
          <p:spPr>
            <a:xfrm>
              <a:off x="1709141" y="2864140"/>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Montserrat" panose="00000500000000000000" pitchFamily="2" charset="0"/>
                  <a:ea typeface="+mn-ea"/>
                  <a:cs typeface="+mn-cs"/>
                </a:rPr>
                <a:t>Your text goes here</a:t>
              </a:r>
            </a:p>
          </p:txBody>
        </p:sp>
      </p:grpSp>
      <p:grpSp>
        <p:nvGrpSpPr>
          <p:cNvPr id="13" name="Group 1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5454198" y="4391740"/>
            <a:ext cx="1394484" cy="1394484"/>
            <a:chOff x="5364346" y="4391740"/>
            <a:chExt cx="1394484" cy="1394484"/>
          </a:xfrm>
        </p:grpSpPr>
        <p:sp>
          <p:nvSpPr>
            <p:cNvPr id="5" name="Oval 4"/>
            <p:cNvSpPr/>
            <p:nvPr/>
          </p:nvSpPr>
          <p:spPr>
            <a:xfrm>
              <a:off x="5364346" y="4391740"/>
              <a:ext cx="1394484" cy="1394484"/>
            </a:xfrm>
            <a:prstGeom prst="ellipse">
              <a:avLst/>
            </a:prstGeom>
            <a:solidFill>
              <a:schemeClr val="accent1"/>
            </a:solidFill>
            <a:ln>
              <a:noFill/>
            </a:ln>
            <a:effectLst>
              <a:outerShdw blurRad="7239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7"/>
            <p:cNvSpPr>
              <a:spLocks noChangeArrowheads="1"/>
            </p:cNvSpPr>
            <p:nvPr/>
          </p:nvSpPr>
          <p:spPr bwMode="auto">
            <a:xfrm>
              <a:off x="5781747" y="4843122"/>
              <a:ext cx="559682" cy="491720"/>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7205350" y="4550373"/>
            <a:ext cx="2853050"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outerShdw blurRad="203200" dist="38100" dir="5400000" algn="t" rotWithShape="0">
                    <a:prstClr val="black">
                      <a:alpha val="36000"/>
                    </a:prstClr>
                  </a:outerShdw>
                </a:effectLst>
                <a:uLnTx/>
                <a:uFillTx/>
                <a:latin typeface="Montserrat SemiBold" panose="00000700000000000000" pitchFamily="2" charset="0"/>
                <a:ea typeface="+mn-ea"/>
                <a:cs typeface="+mn-cs"/>
              </a:rPr>
              <a:t>Lorem ipsum dolor</a:t>
            </a:r>
          </a:p>
        </p:txBody>
      </p:sp>
      <p:sp>
        <p:nvSpPr>
          <p:cNvPr id="14" name="TextBox 1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0730748" y="6379826"/>
            <a:ext cx="1135247" cy="307777"/>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INITIATIVE</a:t>
            </a:r>
          </a:p>
        </p:txBody>
      </p:sp>
      <p:sp>
        <p:nvSpPr>
          <p:cNvPr id="18"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decel="100000"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145"/>
        </a:solidFill>
        <a:effectLst/>
      </p:bgPr>
    </p:bg>
    <p:spTree>
      <p:nvGrpSpPr>
        <p:cNvPr id="1" name=""/>
        <p:cNvGrpSpPr/>
        <p:nvPr/>
      </p:nvGrpSpPr>
      <p:grpSpPr>
        <a:xfrm>
          <a:off x="0" y="0"/>
          <a:ext cx="0" cy="0"/>
          <a:chOff x="0" y="0"/>
          <a:chExt cx="0" cy="0"/>
        </a:xfrm>
      </p:grpSpPr>
      <p:sp>
        <p:nvSpPr>
          <p:cNvPr id="9" name="Freeform 8"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nvSpPr>
        <p:spPr>
          <a:xfrm>
            <a:off x="-1487" y="-17365"/>
            <a:ext cx="12182475" cy="6305549"/>
          </a:xfrm>
          <a:custGeom>
            <a:avLst/>
            <a:gdLst>
              <a:gd name="connsiteX0" fmla="*/ 0 w 12182475"/>
              <a:gd name="connsiteY0" fmla="*/ 0 h 6305549"/>
              <a:gd name="connsiteX1" fmla="*/ 12182475 w 12182475"/>
              <a:gd name="connsiteY1" fmla="*/ 0 h 6305549"/>
              <a:gd name="connsiteX2" fmla="*/ 12182475 w 12182475"/>
              <a:gd name="connsiteY2" fmla="*/ 3682650 h 6305549"/>
              <a:gd name="connsiteX3" fmla="*/ 12172414 w 12182475"/>
              <a:gd name="connsiteY3" fmla="*/ 3781735 h 6305549"/>
              <a:gd name="connsiteX4" fmla="*/ 12144878 w 12182475"/>
              <a:gd name="connsiteY4" fmla="*/ 3886515 h 6305549"/>
              <a:gd name="connsiteX5" fmla="*/ 12098279 w 12182475"/>
              <a:gd name="connsiteY5" fmla="*/ 3997557 h 6305549"/>
              <a:gd name="connsiteX6" fmla="*/ 12035264 w 12182475"/>
              <a:gd name="connsiteY6" fmla="*/ 4112018 h 6305549"/>
              <a:gd name="connsiteX7" fmla="*/ 11954246 w 12182475"/>
              <a:gd name="connsiteY7" fmla="*/ 4231034 h 6305549"/>
              <a:gd name="connsiteX8" fmla="*/ 11856811 w 12182475"/>
              <a:gd name="connsiteY8" fmla="*/ 4352896 h 6305549"/>
              <a:gd name="connsiteX9" fmla="*/ 11744020 w 12182475"/>
              <a:gd name="connsiteY9" fmla="*/ 4477606 h 6305549"/>
              <a:gd name="connsiteX10" fmla="*/ 11614814 w 12182475"/>
              <a:gd name="connsiteY10" fmla="*/ 4603456 h 6305549"/>
              <a:gd name="connsiteX11" fmla="*/ 11470780 w 12182475"/>
              <a:gd name="connsiteY11" fmla="*/ 4730443 h 6305549"/>
              <a:gd name="connsiteX12" fmla="*/ 11312450 w 12182475"/>
              <a:gd name="connsiteY12" fmla="*/ 4855723 h 6305549"/>
              <a:gd name="connsiteX13" fmla="*/ 11139821 w 12182475"/>
              <a:gd name="connsiteY13" fmla="*/ 4981002 h 6305549"/>
              <a:gd name="connsiteX14" fmla="*/ 10953955 w 12182475"/>
              <a:gd name="connsiteY14" fmla="*/ 5104004 h 6305549"/>
              <a:gd name="connsiteX15" fmla="*/ 10754849 w 12182475"/>
              <a:gd name="connsiteY15" fmla="*/ 5224729 h 6305549"/>
              <a:gd name="connsiteX16" fmla="*/ 10543036 w 12182475"/>
              <a:gd name="connsiteY16" fmla="*/ 5342035 h 6305549"/>
              <a:gd name="connsiteX17" fmla="*/ 10319572 w 12182475"/>
              <a:gd name="connsiteY17" fmla="*/ 5454218 h 6305549"/>
              <a:gd name="connsiteX18" fmla="*/ 10084459 w 12182475"/>
              <a:gd name="connsiteY18" fmla="*/ 5562414 h 6305549"/>
              <a:gd name="connsiteX19" fmla="*/ 9838225 w 12182475"/>
              <a:gd name="connsiteY19" fmla="*/ 5664346 h 6305549"/>
              <a:gd name="connsiteX20" fmla="*/ 9581401 w 12182475"/>
              <a:gd name="connsiteY20" fmla="*/ 5758305 h 6305549"/>
              <a:gd name="connsiteX21" fmla="*/ 9314515 w 12182475"/>
              <a:gd name="connsiteY21" fmla="*/ 5846002 h 6305549"/>
              <a:gd name="connsiteX22" fmla="*/ 9038628 w 12182475"/>
              <a:gd name="connsiteY22" fmla="*/ 5925155 h 6305549"/>
              <a:gd name="connsiteX23" fmla="*/ 8753208 w 12182475"/>
              <a:gd name="connsiteY23" fmla="*/ 5994628 h 6305549"/>
              <a:gd name="connsiteX24" fmla="*/ 8458787 w 12182475"/>
              <a:gd name="connsiteY24" fmla="*/ 6053852 h 6305549"/>
              <a:gd name="connsiteX25" fmla="*/ 8157482 w 12182475"/>
              <a:gd name="connsiteY25" fmla="*/ 6102824 h 6305549"/>
              <a:gd name="connsiteX26" fmla="*/ 7848234 w 12182475"/>
              <a:gd name="connsiteY26" fmla="*/ 6139839 h 6305549"/>
              <a:gd name="connsiteX27" fmla="*/ 7531572 w 12182475"/>
              <a:gd name="connsiteY27" fmla="*/ 6164325 h 6305549"/>
              <a:gd name="connsiteX28" fmla="*/ 7209085 w 12182475"/>
              <a:gd name="connsiteY28" fmla="*/ 6175714 h 6305549"/>
              <a:gd name="connsiteX29" fmla="*/ 6880244 w 12182475"/>
              <a:gd name="connsiteY29" fmla="*/ 6172297 h 6305549"/>
              <a:gd name="connsiteX30" fmla="*/ 6545579 w 12182475"/>
              <a:gd name="connsiteY30" fmla="*/ 6154644 h 6305549"/>
              <a:gd name="connsiteX31" fmla="*/ 6206147 w 12182475"/>
              <a:gd name="connsiteY31" fmla="*/ 6121047 h 6305549"/>
              <a:gd name="connsiteX32" fmla="*/ 5862479 w 12182475"/>
              <a:gd name="connsiteY32" fmla="*/ 6070936 h 6305549"/>
              <a:gd name="connsiteX33" fmla="*/ 5514575 w 12182475"/>
              <a:gd name="connsiteY33" fmla="*/ 6002601 h 6305549"/>
              <a:gd name="connsiteX34" fmla="*/ 5164024 w 12182475"/>
              <a:gd name="connsiteY34" fmla="*/ 5916613 h 6305549"/>
              <a:gd name="connsiteX35" fmla="*/ 4817707 w 12182475"/>
              <a:gd name="connsiteY35" fmla="*/ 5828918 h 6305549"/>
              <a:gd name="connsiteX36" fmla="*/ 4485159 w 12182475"/>
              <a:gd name="connsiteY36" fmla="*/ 5753750 h 6305549"/>
              <a:gd name="connsiteX37" fmla="*/ 4166379 w 12182475"/>
              <a:gd name="connsiteY37" fmla="*/ 5692249 h 6305549"/>
              <a:gd name="connsiteX38" fmla="*/ 3861367 w 12182475"/>
              <a:gd name="connsiteY38" fmla="*/ 5642137 h 6305549"/>
              <a:gd name="connsiteX39" fmla="*/ 3568534 w 12182475"/>
              <a:gd name="connsiteY39" fmla="*/ 5603415 h 6305549"/>
              <a:gd name="connsiteX40" fmla="*/ 3289470 w 12182475"/>
              <a:gd name="connsiteY40" fmla="*/ 5575512 h 6305549"/>
              <a:gd name="connsiteX41" fmla="*/ 3023643 w 12182475"/>
              <a:gd name="connsiteY41" fmla="*/ 5557858 h 6305549"/>
              <a:gd name="connsiteX42" fmla="*/ 2769467 w 12182475"/>
              <a:gd name="connsiteY42" fmla="*/ 5548747 h 6305549"/>
              <a:gd name="connsiteX43" fmla="*/ 2527999 w 12182475"/>
              <a:gd name="connsiteY43" fmla="*/ 5548747 h 6305549"/>
              <a:gd name="connsiteX44" fmla="*/ 2298181 w 12182475"/>
              <a:gd name="connsiteY44" fmla="*/ 5556719 h 6305549"/>
              <a:gd name="connsiteX45" fmla="*/ 2081072 w 12182475"/>
              <a:gd name="connsiteY45" fmla="*/ 5571525 h 6305549"/>
              <a:gd name="connsiteX46" fmla="*/ 1876142 w 12182475"/>
              <a:gd name="connsiteY46" fmla="*/ 5592595 h 6305549"/>
              <a:gd name="connsiteX47" fmla="*/ 1682862 w 12182475"/>
              <a:gd name="connsiteY47" fmla="*/ 5620498 h 6305549"/>
              <a:gd name="connsiteX48" fmla="*/ 1500702 w 12182475"/>
              <a:gd name="connsiteY48" fmla="*/ 5652957 h 6305549"/>
              <a:gd name="connsiteX49" fmla="*/ 1330191 w 12182475"/>
              <a:gd name="connsiteY49" fmla="*/ 5689402 h 6305549"/>
              <a:gd name="connsiteX50" fmla="*/ 1170801 w 12182475"/>
              <a:gd name="connsiteY50" fmla="*/ 5729833 h 6305549"/>
              <a:gd name="connsiteX51" fmla="*/ 1022532 w 12182475"/>
              <a:gd name="connsiteY51" fmla="*/ 5773111 h 6305549"/>
              <a:gd name="connsiteX52" fmla="*/ 884853 w 12182475"/>
              <a:gd name="connsiteY52" fmla="*/ 5819237 h 6305549"/>
              <a:gd name="connsiteX53" fmla="*/ 758294 w 12182475"/>
              <a:gd name="connsiteY53" fmla="*/ 5866502 h 6305549"/>
              <a:gd name="connsiteX54" fmla="*/ 641267 w 12182475"/>
              <a:gd name="connsiteY54" fmla="*/ 5914336 h 6305549"/>
              <a:gd name="connsiteX55" fmla="*/ 535360 w 12182475"/>
              <a:gd name="connsiteY55" fmla="*/ 5962739 h 6305549"/>
              <a:gd name="connsiteX56" fmla="*/ 440043 w 12182475"/>
              <a:gd name="connsiteY56" fmla="*/ 6010004 h 6305549"/>
              <a:gd name="connsiteX57" fmla="*/ 353729 w 12182475"/>
              <a:gd name="connsiteY57" fmla="*/ 6056698 h 6305549"/>
              <a:gd name="connsiteX58" fmla="*/ 277476 w 12182475"/>
              <a:gd name="connsiteY58" fmla="*/ 6102255 h 6305549"/>
              <a:gd name="connsiteX59" fmla="*/ 211285 w 12182475"/>
              <a:gd name="connsiteY59" fmla="*/ 6143825 h 6305549"/>
              <a:gd name="connsiteX60" fmla="*/ 154095 w 12182475"/>
              <a:gd name="connsiteY60" fmla="*/ 6182547 h 6305549"/>
              <a:gd name="connsiteX61" fmla="*/ 105907 w 12182475"/>
              <a:gd name="connsiteY61" fmla="*/ 6216715 h 6305549"/>
              <a:gd name="connsiteX62" fmla="*/ 67781 w 12182475"/>
              <a:gd name="connsiteY62" fmla="*/ 6246896 h 6305549"/>
              <a:gd name="connsiteX63" fmla="*/ 38127 w 12182475"/>
              <a:gd name="connsiteY63" fmla="*/ 6271951 h 6305549"/>
              <a:gd name="connsiteX64" fmla="*/ 16945 w 12182475"/>
              <a:gd name="connsiteY64" fmla="*/ 6289605 h 6305549"/>
              <a:gd name="connsiteX65" fmla="*/ 4766 w 12182475"/>
              <a:gd name="connsiteY65" fmla="*/ 6300994 h 6305549"/>
              <a:gd name="connsiteX66" fmla="*/ 0 w 12182475"/>
              <a:gd name="connsiteY66" fmla="*/ 6305549 h 630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182475" h="6305549">
                <a:moveTo>
                  <a:pt x="0" y="0"/>
                </a:moveTo>
                <a:lnTo>
                  <a:pt x="12182475" y="0"/>
                </a:lnTo>
                <a:lnTo>
                  <a:pt x="12182475" y="3682650"/>
                </a:lnTo>
                <a:lnTo>
                  <a:pt x="12172414" y="3781735"/>
                </a:lnTo>
                <a:lnTo>
                  <a:pt x="12144878" y="3886515"/>
                </a:lnTo>
                <a:lnTo>
                  <a:pt x="12098279" y="3997557"/>
                </a:lnTo>
                <a:lnTo>
                  <a:pt x="12035264" y="4112018"/>
                </a:lnTo>
                <a:lnTo>
                  <a:pt x="11954246" y="4231034"/>
                </a:lnTo>
                <a:lnTo>
                  <a:pt x="11856811" y="4352896"/>
                </a:lnTo>
                <a:lnTo>
                  <a:pt x="11744020" y="4477606"/>
                </a:lnTo>
                <a:lnTo>
                  <a:pt x="11614814" y="4603456"/>
                </a:lnTo>
                <a:lnTo>
                  <a:pt x="11470780" y="4730443"/>
                </a:lnTo>
                <a:lnTo>
                  <a:pt x="11312450" y="4855723"/>
                </a:lnTo>
                <a:lnTo>
                  <a:pt x="11139821" y="4981002"/>
                </a:lnTo>
                <a:lnTo>
                  <a:pt x="10953955" y="5104004"/>
                </a:lnTo>
                <a:lnTo>
                  <a:pt x="10754849" y="5224729"/>
                </a:lnTo>
                <a:lnTo>
                  <a:pt x="10543036" y="5342035"/>
                </a:lnTo>
                <a:lnTo>
                  <a:pt x="10319572" y="5454218"/>
                </a:lnTo>
                <a:lnTo>
                  <a:pt x="10084459" y="5562414"/>
                </a:lnTo>
                <a:lnTo>
                  <a:pt x="9838225" y="5664346"/>
                </a:lnTo>
                <a:lnTo>
                  <a:pt x="9581401" y="5758305"/>
                </a:lnTo>
                <a:lnTo>
                  <a:pt x="9314515" y="5846002"/>
                </a:lnTo>
                <a:lnTo>
                  <a:pt x="9038628" y="5925155"/>
                </a:lnTo>
                <a:lnTo>
                  <a:pt x="8753208" y="5994628"/>
                </a:lnTo>
                <a:lnTo>
                  <a:pt x="8458787" y="6053852"/>
                </a:lnTo>
                <a:lnTo>
                  <a:pt x="8157482" y="6102824"/>
                </a:lnTo>
                <a:lnTo>
                  <a:pt x="7848234" y="6139839"/>
                </a:lnTo>
                <a:lnTo>
                  <a:pt x="7531572" y="6164325"/>
                </a:lnTo>
                <a:lnTo>
                  <a:pt x="7209085" y="6175714"/>
                </a:lnTo>
                <a:lnTo>
                  <a:pt x="6880244" y="6172297"/>
                </a:lnTo>
                <a:lnTo>
                  <a:pt x="6545579" y="6154644"/>
                </a:lnTo>
                <a:lnTo>
                  <a:pt x="6206147" y="6121047"/>
                </a:lnTo>
                <a:lnTo>
                  <a:pt x="5862479" y="6070936"/>
                </a:lnTo>
                <a:lnTo>
                  <a:pt x="5514575" y="6002601"/>
                </a:lnTo>
                <a:lnTo>
                  <a:pt x="5164024" y="5916613"/>
                </a:lnTo>
                <a:lnTo>
                  <a:pt x="4817707" y="5828918"/>
                </a:lnTo>
                <a:lnTo>
                  <a:pt x="4485159" y="5753750"/>
                </a:lnTo>
                <a:lnTo>
                  <a:pt x="4166379" y="5692249"/>
                </a:lnTo>
                <a:lnTo>
                  <a:pt x="3861367" y="5642137"/>
                </a:lnTo>
                <a:lnTo>
                  <a:pt x="3568534" y="5603415"/>
                </a:lnTo>
                <a:lnTo>
                  <a:pt x="3289470" y="5575512"/>
                </a:lnTo>
                <a:lnTo>
                  <a:pt x="3023643" y="5557858"/>
                </a:lnTo>
                <a:lnTo>
                  <a:pt x="2769467" y="5548747"/>
                </a:lnTo>
                <a:lnTo>
                  <a:pt x="2527999" y="5548747"/>
                </a:lnTo>
                <a:lnTo>
                  <a:pt x="2298181" y="5556719"/>
                </a:lnTo>
                <a:lnTo>
                  <a:pt x="2081072" y="5571525"/>
                </a:lnTo>
                <a:lnTo>
                  <a:pt x="1876142" y="5592595"/>
                </a:lnTo>
                <a:lnTo>
                  <a:pt x="1682862" y="5620498"/>
                </a:lnTo>
                <a:lnTo>
                  <a:pt x="1500702" y="5652957"/>
                </a:lnTo>
                <a:lnTo>
                  <a:pt x="1330191" y="5689402"/>
                </a:lnTo>
                <a:lnTo>
                  <a:pt x="1170801" y="5729833"/>
                </a:lnTo>
                <a:lnTo>
                  <a:pt x="1022532" y="5773111"/>
                </a:lnTo>
                <a:lnTo>
                  <a:pt x="884853" y="5819237"/>
                </a:lnTo>
                <a:lnTo>
                  <a:pt x="758294" y="5866502"/>
                </a:lnTo>
                <a:lnTo>
                  <a:pt x="641267" y="5914336"/>
                </a:lnTo>
                <a:lnTo>
                  <a:pt x="535360" y="5962739"/>
                </a:lnTo>
                <a:lnTo>
                  <a:pt x="440043" y="6010004"/>
                </a:lnTo>
                <a:lnTo>
                  <a:pt x="353729" y="6056698"/>
                </a:lnTo>
                <a:lnTo>
                  <a:pt x="277476" y="6102255"/>
                </a:lnTo>
                <a:lnTo>
                  <a:pt x="211285" y="6143825"/>
                </a:lnTo>
                <a:lnTo>
                  <a:pt x="154095" y="6182547"/>
                </a:lnTo>
                <a:lnTo>
                  <a:pt x="105907" y="6216715"/>
                </a:lnTo>
                <a:lnTo>
                  <a:pt x="67781" y="6246896"/>
                </a:lnTo>
                <a:lnTo>
                  <a:pt x="38127" y="6271951"/>
                </a:lnTo>
                <a:lnTo>
                  <a:pt x="16945" y="6289605"/>
                </a:lnTo>
                <a:lnTo>
                  <a:pt x="4766" y="6300994"/>
                </a:lnTo>
                <a:lnTo>
                  <a:pt x="0" y="6305549"/>
                </a:lnTo>
                <a:close/>
              </a:path>
            </a:pathLst>
          </a:custGeom>
          <a:gradFill>
            <a:gsLst>
              <a:gs pos="0">
                <a:schemeClr val="accent2"/>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a:off x="1400504" y="2199867"/>
            <a:ext cx="3647746"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We love what we do</a:t>
            </a:r>
          </a:p>
        </p:txBody>
      </p:sp>
      <p:sp>
        <p:nvSpPr>
          <p:cNvPr id="25" name="TextBox 24"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nvSpPr>
        <p:spPr>
          <a:xfrm rot="16200000">
            <a:off x="-290115" y="4856084"/>
            <a:ext cx="1874231" cy="369332"/>
          </a:xfrm>
          <a:prstGeom prst="rect">
            <a:avLst/>
          </a:prstGeom>
          <a:noFill/>
        </p:spPr>
        <p:txBody>
          <a:bodyPr wrap="square" rtlCol="0" anchor="b">
            <a:spAutoFit/>
          </a:bodyPr>
          <a:lstStyle>
            <a:defPPr>
              <a:defRPr lang="en-US"/>
            </a:defPPr>
            <a:lvl1pPr>
              <a:defRPr sz="900" spc="300">
                <a:solidFill>
                  <a:schemeClr val="bg1">
                    <a:lumMod val="65000"/>
                  </a:schemeClr>
                </a:solidFill>
                <a:latin typeface="Montserrat Light" panose="000004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300" normalizeH="0" baseline="0" noProof="0" dirty="0" smtClean="0">
                <a:ln>
                  <a:noFill/>
                </a:ln>
                <a:solidFill>
                  <a:prstClr val="white"/>
                </a:solidFill>
                <a:effectLst/>
                <a:uLnTx/>
                <a:uFillTx/>
                <a:latin typeface="Montserrat Light" panose="00000400000000000000" pitchFamily="2" charset="0"/>
                <a:ea typeface="+mn-ea"/>
                <a:cs typeface="+mn-cs"/>
              </a:rPr>
              <a:t>2030 </a:t>
            </a:r>
            <a:r>
              <a:rPr kumimoji="0" lang="en-US"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rPr>
              <a:t>- ALL RIGHTS</a:t>
            </a:r>
            <a:endParaRPr kumimoji="0" lang="id-ID" sz="900" b="0" i="0" u="none" strike="noStrike" kern="1200" cap="none" spc="300" normalizeH="0" baseline="0" noProof="0" dirty="0">
              <a:ln>
                <a:noFill/>
              </a:ln>
              <a:solidFill>
                <a:prstClr val="white"/>
              </a:solidFill>
              <a:effectLst/>
              <a:uLnTx/>
              <a:uFillTx/>
              <a:latin typeface="Montserrat Light" panose="00000400000000000000" pitchFamily="2" charset="0"/>
              <a:ea typeface="+mn-ea"/>
              <a:cs typeface="+mn-cs"/>
            </a:endParaRPr>
          </a:p>
        </p:txBody>
      </p:sp>
      <p:grpSp>
        <p:nvGrpSpPr>
          <p:cNvPr id="4" name="Group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400504" y="3757577"/>
            <a:ext cx="4123996" cy="1248702"/>
            <a:chOff x="1400504" y="3757577"/>
            <a:chExt cx="4123996" cy="1248702"/>
          </a:xfrm>
        </p:grpSpPr>
        <p:sp>
          <p:nvSpPr>
            <p:cNvPr id="26" name="Rectangle 25"/>
            <p:cNvSpPr/>
            <p:nvPr/>
          </p:nvSpPr>
          <p:spPr>
            <a:xfrm>
              <a:off x="1400504" y="4193749"/>
              <a:ext cx="4123996" cy="81253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quick, brown fox jumps over a lazy dog. DJs flock by when MTV ax quiz prog. Junk MTV quiz graced by fox whelps. Bawds jog, flick quartz, </a:t>
              </a:r>
            </a:p>
          </p:txBody>
        </p:sp>
        <p:sp>
          <p:nvSpPr>
            <p:cNvPr id="27" name="TextBox 26"/>
            <p:cNvSpPr txBox="1"/>
            <p:nvPr/>
          </p:nvSpPr>
          <p:spPr>
            <a:xfrm>
              <a:off x="1400504" y="3757577"/>
              <a:ext cx="292185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Your text goes here</a:t>
              </a:r>
            </a:p>
          </p:txBody>
        </p:sp>
      </p:grpSp>
      <p:grpSp>
        <p:nvGrpSpPr>
          <p:cNvPr id="2" name="Group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400504" y="1152604"/>
            <a:ext cx="914400" cy="914400"/>
            <a:chOff x="1400504" y="1152604"/>
            <a:chExt cx="914400" cy="914400"/>
          </a:xfrm>
        </p:grpSpPr>
        <p:sp>
          <p:nvSpPr>
            <p:cNvPr id="3" name="Oval 2"/>
            <p:cNvSpPr/>
            <p:nvPr/>
          </p:nvSpPr>
          <p:spPr>
            <a:xfrm>
              <a:off x="1400504" y="1152604"/>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a:off x="1625532" y="1436687"/>
              <a:ext cx="464344" cy="407194"/>
              <a:chOff x="1640798" y="2149003"/>
              <a:chExt cx="464344" cy="407194"/>
            </a:xfrm>
            <a:solidFill>
              <a:schemeClr val="bg1"/>
            </a:solidFill>
          </p:grpSpPr>
          <p:sp>
            <p:nvSpPr>
              <p:cNvPr id="30"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1"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pic>
        <p:nvPicPr>
          <p:cNvPr id="32" name="图片占位符 3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Grp="1" noChangeAspect="1"/>
          </p:cNvPicPr>
          <p:nvPr>
            <p:ph type="pic" sz="quarter" idx="12"/>
          </p:nvPr>
        </p:nvPicPr>
        <p:blipFill>
          <a:blip r:embed="rId3" cstate="email"/>
          <a:srcRect/>
          <a:stretch>
            <a:fillRect/>
          </a:stretch>
        </p:blipFill>
        <p:spPr>
          <a:xfrm>
            <a:off x="6546933" y="-17365"/>
            <a:ext cx="5629276" cy="5489033"/>
          </a:xfrm>
        </p:spPr>
      </p:pic>
      <p:grpSp>
        <p:nvGrpSpPr>
          <p:cNvPr id="13" name="Group 1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154152" y="298448"/>
            <a:ext cx="260998" cy="260996"/>
            <a:chOff x="11154152" y="401684"/>
            <a:chExt cx="260998" cy="260996"/>
          </a:xfrm>
        </p:grpSpPr>
        <p:sp>
          <p:nvSpPr>
            <p:cNvPr id="14" name="Oval 13"/>
            <p:cNvSpPr/>
            <p:nvPr userDrawn="1"/>
          </p:nvSpPr>
          <p:spPr>
            <a:xfrm>
              <a:off x="11154152"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85"/>
            <p:cNvSpPr>
              <a:spLocks noChangeArrowheads="1"/>
            </p:cNvSpPr>
            <p:nvPr userDrawn="1"/>
          </p:nvSpPr>
          <p:spPr bwMode="auto">
            <a:xfrm>
              <a:off x="11214985" y="476184"/>
              <a:ext cx="139333" cy="111996"/>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100000">
                  <a:schemeClr val="accent3">
                    <a:lumMod val="75000"/>
                  </a:schemeClr>
                </a:gs>
                <a:gs pos="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1496715" y="298448"/>
            <a:ext cx="260998" cy="260996"/>
            <a:chOff x="11496715" y="298448"/>
            <a:chExt cx="260998" cy="260996"/>
          </a:xfrm>
        </p:grpSpPr>
        <p:sp>
          <p:nvSpPr>
            <p:cNvPr id="17" name="Oval 16"/>
            <p:cNvSpPr/>
            <p:nvPr userDrawn="1"/>
          </p:nvSpPr>
          <p:spPr>
            <a:xfrm>
              <a:off x="11496715" y="298448"/>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userDrawn="1"/>
          </p:nvGrpSpPr>
          <p:grpSpPr>
            <a:xfrm>
              <a:off x="11567653" y="369673"/>
              <a:ext cx="155243" cy="118545"/>
              <a:chOff x="11567653" y="472909"/>
              <a:chExt cx="155243" cy="118545"/>
            </a:xfrm>
          </p:grpSpPr>
          <p:sp>
            <p:nvSpPr>
              <p:cNvPr id="19" name="Freeform 5"/>
              <p:cNvSpPr/>
              <p:nvPr userDrawn="1"/>
            </p:nvSpPr>
            <p:spPr bwMode="auto">
              <a:xfrm>
                <a:off x="11567653" y="472909"/>
                <a:ext cx="119122" cy="118545"/>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6"/>
              <p:cNvSpPr/>
              <p:nvPr userDrawn="1"/>
            </p:nvSpPr>
            <p:spPr bwMode="auto">
              <a:xfrm>
                <a:off x="11690426" y="514217"/>
                <a:ext cx="32470" cy="32470"/>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adFill>
                <a:gsLst>
                  <a:gs pos="100000">
                    <a:schemeClr val="accent5">
                      <a:lumMod val="75000"/>
                    </a:schemeClr>
                  </a:gs>
                  <a:gs pos="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 name="Group 2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GrpSpPr/>
          <p:nvPr/>
        </p:nvGrpSpPr>
        <p:grpSpPr>
          <a:xfrm>
            <a:off x="10811589" y="298448"/>
            <a:ext cx="260998" cy="260996"/>
            <a:chOff x="10811589" y="401684"/>
            <a:chExt cx="260998" cy="260996"/>
          </a:xfrm>
        </p:grpSpPr>
        <p:sp>
          <p:nvSpPr>
            <p:cNvPr id="22" name="Oval 21"/>
            <p:cNvSpPr/>
            <p:nvPr userDrawn="1"/>
          </p:nvSpPr>
          <p:spPr>
            <a:xfrm>
              <a:off x="10811589" y="401684"/>
              <a:ext cx="260998" cy="26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75"/>
            <p:cNvSpPr>
              <a:spLocks noChangeArrowheads="1"/>
            </p:cNvSpPr>
            <p:nvPr userDrawn="1"/>
          </p:nvSpPr>
          <p:spPr bwMode="auto">
            <a:xfrm>
              <a:off x="10906711" y="466481"/>
              <a:ext cx="70755" cy="131402"/>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100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9392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1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PicPr>
            <a:picLocks noChangeAspect="1"/>
          </p:cNvPicPr>
          <p:nvPr/>
        </p:nvPicPr>
        <p:blipFill>
          <a:blip r:embed="rId6" cstate="email"/>
          <a:stretch>
            <a:fillRect/>
          </a:stretch>
        </p:blipFill>
        <p:spPr>
          <a:xfrm>
            <a:off x="831" y="0"/>
            <a:ext cx="12190338" cy="6858000"/>
          </a:xfrm>
          <a:prstGeom prst="rect">
            <a:avLst/>
          </a:prstGeom>
        </p:spPr>
      </p:pic>
      <p:sp>
        <p:nvSpPr>
          <p:cNvPr id="3" name="PA_库_文本框 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1"/>
            </p:custDataLst>
          </p:nvPr>
        </p:nvSpPr>
        <p:spPr>
          <a:xfrm>
            <a:off x="4668252" y="2078187"/>
            <a:ext cx="2827421" cy="830997"/>
          </a:xfrm>
          <a:prstGeom prst="rect">
            <a:avLst/>
          </a:prstGeom>
          <a:noFill/>
        </p:spPr>
        <p:txBody>
          <a:bodyPr wrap="square" rtlCol="0">
            <a:spAutoFit/>
          </a:bodyPr>
          <a:lstStyle/>
          <a:p>
            <a:pPr algn="dist"/>
            <a:r>
              <a:rPr lang="en-US" altLang="zh-CN"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rPr>
              <a:t>Part two</a:t>
            </a:r>
            <a:endParaRPr lang="zh-CN" altLang="en-US" sz="4800" dirty="0">
              <a:gradFill flip="none" rotWithShape="1">
                <a:gsLst>
                  <a:gs pos="3000">
                    <a:srgbClr val="03FBFF"/>
                  </a:gs>
                  <a:gs pos="100000">
                    <a:srgbClr val="28EAA7"/>
                  </a:gs>
                </a:gsLst>
                <a:path path="circle">
                  <a:fillToRect l="100000" t="100000"/>
                </a:path>
                <a:tileRect r="-100000" b="-100000"/>
              </a:gradFill>
              <a:latin typeface="方正明尚简体" panose="02000000000000000000" pitchFamily="2" charset="-122"/>
              <a:ea typeface="方正明尚简体" panose="02000000000000000000" pitchFamily="2" charset="-122"/>
            </a:endParaRPr>
          </a:p>
        </p:txBody>
      </p:sp>
      <p:sp>
        <p:nvSpPr>
          <p:cNvPr id="4" name="PA_库_文本框 3"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txBox="1"/>
          <p:nvPr>
            <p:custDataLst>
              <p:tags r:id="rId2"/>
            </p:custDataLst>
          </p:nvPr>
        </p:nvSpPr>
        <p:spPr>
          <a:xfrm>
            <a:off x="3400280" y="2870867"/>
            <a:ext cx="5109091" cy="1569660"/>
          </a:xfrm>
          <a:prstGeom prst="rect">
            <a:avLst/>
          </a:prstGeom>
          <a:noFill/>
        </p:spPr>
        <p:txBody>
          <a:bodyPr wrap="none" rtlCol="0">
            <a:spAutoFit/>
          </a:bodyPr>
          <a:lstStyle/>
          <a:p>
            <a:pPr algn="ctr"/>
            <a:r>
              <a:rPr lang="zh-CN" altLang="en-US" sz="9600" dirty="0">
                <a:gradFill flip="none" rotWithShape="1">
                  <a:gsLst>
                    <a:gs pos="3000">
                      <a:srgbClr val="03FBFF"/>
                    </a:gs>
                    <a:gs pos="100000">
                      <a:srgbClr val="28EAA7"/>
                    </a:gs>
                  </a:gsLst>
                  <a:lin ang="2700000" scaled="1"/>
                  <a:tileRect/>
                </a:gradFill>
                <a:latin typeface="方正明尚简体" panose="02000000000000000000" pitchFamily="2" charset="-122"/>
                <a:ea typeface="方正明尚简体" panose="02000000000000000000" pitchFamily="2" charset="-122"/>
              </a:rPr>
              <a:t>市场趋势</a:t>
            </a:r>
          </a:p>
        </p:txBody>
      </p:sp>
      <p:sp>
        <p:nvSpPr>
          <p:cNvPr id="5" name="PA_库_矩形 62"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p:cNvSpPr/>
          <p:nvPr>
            <p:custDataLst>
              <p:tags r:id="rId3"/>
            </p:custDataLst>
          </p:nvPr>
        </p:nvSpPr>
        <p:spPr>
          <a:xfrm>
            <a:off x="4192801" y="4402210"/>
            <a:ext cx="3854734" cy="547266"/>
          </a:xfrm>
          <a:prstGeom prst="rect">
            <a:avLst/>
          </a:prstGeom>
        </p:spPr>
        <p:txBody>
          <a:bodyPr wrap="square">
            <a:spAutoFit/>
          </a:bodyPr>
          <a:lstStyle/>
          <a:p>
            <a:pPr algn="ctr">
              <a:lnSpc>
                <a:spcPct val="130000"/>
              </a:lnSpc>
            </a:pPr>
            <a:r>
              <a:rPr lang="id-ID" sz="1200" dirty="0">
                <a:solidFill>
                  <a:schemeClr val="bg1">
                    <a:lumMod val="95000"/>
                  </a:schemeClr>
                </a:solidFill>
                <a:latin typeface="Segoe UI Light" panose="020B0502040204020203" pitchFamily="34" charset="0"/>
                <a:cs typeface="Segoe UI Light" panose="020B0502040204020203" pitchFamily="34" charset="0"/>
              </a:rPr>
              <a:t>The quick, brown fox jumps over a lazy dog. DJs flock by when MTV ax quiz prog</a:t>
            </a:r>
          </a:p>
        </p:txBody>
      </p:sp>
      <p:sp>
        <p:nvSpPr>
          <p:cNvPr id="6" name="e7d195523061f1c0" descr="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 hidden="1"/>
          <p:cNvSpPr txBox="1"/>
          <p:nvPr/>
        </p:nvSpPr>
        <p:spPr>
          <a:xfrm>
            <a:off x="-355600" y="1803400"/>
            <a:ext cx="262251"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5424750B03A6C170E37CD29C3105AF6A8C97D48BE2EF3D7B519F66C5848BDE0A2F48FF71C5FFB6906580FB5CE59CD9ACA8A6395E8B1C600AB468E</a:t>
            </a: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initiative 03">
      <a:dk1>
        <a:sysClr val="windowText" lastClr="000000"/>
      </a:dk1>
      <a:lt1>
        <a:sysClr val="window" lastClr="FFFFFF"/>
      </a:lt1>
      <a:dk2>
        <a:srgbClr val="44546A"/>
      </a:dk2>
      <a:lt2>
        <a:srgbClr val="E7E6E6"/>
      </a:lt2>
      <a:accent1>
        <a:srgbClr val="0056CF"/>
      </a:accent1>
      <a:accent2>
        <a:srgbClr val="0066FF"/>
      </a:accent2>
      <a:accent3>
        <a:srgbClr val="59A9FF"/>
      </a:accent3>
      <a:accent4>
        <a:srgbClr val="59FFA6"/>
      </a:accent4>
      <a:accent5>
        <a:srgbClr val="30D976"/>
      </a:accent5>
      <a:accent6>
        <a:srgbClr val="31B55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宽屏</PresentationFormat>
  <Paragraphs>215</Paragraphs>
  <Slides>26</Slides>
  <Notes>26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Gill Sans</vt:lpstr>
      <vt:lpstr>Montserrat</vt:lpstr>
      <vt:lpstr>Montserrat Light</vt:lpstr>
      <vt:lpstr>Montserrat Medium</vt:lpstr>
      <vt:lpstr>Montserrat SemiBold</vt:lpstr>
      <vt:lpstr>Nexa Bold</vt:lpstr>
      <vt:lpstr>Roboto Condensed Light</vt:lpstr>
      <vt:lpstr>等线</vt:lpstr>
      <vt:lpstr>等线 Light</vt:lpstr>
      <vt:lpstr>方正明尚简体</vt:lpstr>
      <vt:lpstr>方正细谭黑简体</vt:lpstr>
      <vt:lpstr>宋体</vt:lpstr>
      <vt:lpstr>Arial</vt:lpstr>
      <vt:lpstr>Calibri</vt:lpstr>
      <vt:lpstr>Calibri Light</vt:lpstr>
      <vt:lpstr>Roboto Light</vt:lpstr>
      <vt:lpstr>Segoe UI</vt:lpstr>
      <vt:lpstr>Segoe UI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2022-03-17T03:05:27Z</dcterms:created>
  <dcterms:modified xsi:type="dcterms:W3CDTF">2023-01-10T05:17:38Z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FC98AFA9543B4BC1862D1C082303C06B</vt:lpwstr>
  </property>
  <property fmtid="{A09F084E-AD41-489F-8076-AA5BE3082BCA}" pid="100">
    <vt:ui4>5</vt:ui4>
  </property>
  <property fmtid="{64440492-4C8B-11D1-8B70-080036B11A03}" pid="11">
    <vt:lpwstr>www.2ppt.com-爱PPT提供资源下载</vt:lpwstr>
  </property>
</Properties>
</file>