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258" r:id="rId2"/>
    <p:sldId id="259" r:id="rId3"/>
    <p:sldId id="261" r:id="rId4"/>
    <p:sldId id="262" r:id="rId5"/>
    <p:sldId id="263" r:id="rId6"/>
    <p:sldId id="264" r:id="rId7"/>
    <p:sldId id="265" r:id="rId8"/>
    <p:sldId id="266" r:id="rId9"/>
    <p:sldId id="267" r:id="rId10"/>
    <p:sldId id="268" r:id="rId11"/>
    <p:sldId id="282" r:id="rId12"/>
    <p:sldId id="283" r:id="rId13"/>
    <p:sldId id="284" r:id="rId14"/>
    <p:sldId id="272" r:id="rId15"/>
    <p:sldId id="273" r:id="rId16"/>
    <p:sldId id="274" r:id="rId17"/>
    <p:sldId id="275" r:id="rId18"/>
    <p:sldId id="276" r:id="rId19"/>
    <p:sldId id="277" r:id="rId20"/>
    <p:sldId id="278" r:id="rId21"/>
    <p:sldId id="279" r:id="rId22"/>
    <p:sldId id="280" r:id="rId23"/>
    <p:sldId id="281" r:id="rId2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7BF17BA5-89CE-4CD4-8032-335E679CAF88}" type="datetimeFigureOut">
              <a:rPr lang="zh-CN" altLang="en-US"/>
              <a:t>2023-01-16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8A89E1A5-F9D2-401A-B8DA-6439F55F8C1F}" type="slidenum">
              <a:rPr lang="zh-CN" altLang="en-US"/>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5FFEFD-B18F-4E46-ADCC-B9C7A8B0C7DA}"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4196A1-1F88-4DFA-B0E5-88178DB55B5E}"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C4196A1-1F88-4DFA-B0E5-88178DB55B5E}" type="slidenum">
              <a:rPr lang="zh-CN" altLang="en-US" smtClean="0"/>
              <a:t>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矩形 9"/>
          <p:cNvSpPr>
            <a:spLocks noChangeArrowheads="1"/>
          </p:cNvSpPr>
          <p:nvPr/>
        </p:nvSpPr>
        <p:spPr bwMode="auto">
          <a:xfrm>
            <a:off x="0" y="0"/>
            <a:ext cx="9144000" cy="6858000"/>
          </a:xfrm>
          <a:prstGeom prst="rect">
            <a:avLst/>
          </a:prstGeom>
          <a:solidFill>
            <a:srgbClr val="F2F2F2"/>
          </a:solidFill>
          <a:ln w="9525">
            <a:noFill/>
            <a:miter lim="800000"/>
          </a:ln>
        </p:spPr>
        <p:txBody>
          <a:bodyPr anchor="ctr"/>
          <a:lstStyle/>
          <a:p>
            <a:pPr algn="ctr">
              <a:defRPr/>
            </a:pPr>
            <a:endParaRPr lang="zh-CN" altLang="en-US">
              <a:solidFill>
                <a:srgbClr val="FFFFFF"/>
              </a:solidFill>
            </a:endParaRPr>
          </a:p>
        </p:txBody>
      </p:sp>
      <p:sp>
        <p:nvSpPr>
          <p:cNvPr id="5" name="等腰三角形 21"/>
          <p:cNvSpPr>
            <a:spLocks noChangeArrowheads="1"/>
          </p:cNvSpPr>
          <p:nvPr/>
        </p:nvSpPr>
        <p:spPr bwMode="auto">
          <a:xfrm rot="10800000">
            <a:off x="2235200" y="2390775"/>
            <a:ext cx="4060825" cy="3502025"/>
          </a:xfrm>
          <a:prstGeom prst="triangle">
            <a:avLst>
              <a:gd name="adj" fmla="val 50000"/>
            </a:avLst>
          </a:prstGeom>
          <a:noFill/>
          <a:ln w="12700" cmpd="sng">
            <a:solidFill>
              <a:srgbClr val="0CB692"/>
            </a:solidFill>
            <a:miter lim="800000"/>
          </a:ln>
        </p:spPr>
        <p:txBody>
          <a:bodyPr anchor="ctr"/>
          <a:lstStyle/>
          <a:p>
            <a:pPr algn="ctr">
              <a:defRPr/>
            </a:pPr>
            <a:endParaRPr lang="zh-CN" altLang="en-US">
              <a:solidFill>
                <a:srgbClr val="FFFFFF"/>
              </a:solidFill>
            </a:endParaRPr>
          </a:p>
        </p:txBody>
      </p:sp>
      <p:sp>
        <p:nvSpPr>
          <p:cNvPr id="6" name="等腰三角形 22"/>
          <p:cNvSpPr>
            <a:spLocks noChangeArrowheads="1"/>
          </p:cNvSpPr>
          <p:nvPr/>
        </p:nvSpPr>
        <p:spPr bwMode="auto">
          <a:xfrm rot="10800000">
            <a:off x="1428750" y="3095625"/>
            <a:ext cx="347663" cy="298450"/>
          </a:xfrm>
          <a:prstGeom prst="triangle">
            <a:avLst>
              <a:gd name="adj" fmla="val 50000"/>
            </a:avLst>
          </a:prstGeom>
          <a:solidFill>
            <a:srgbClr val="0CB692"/>
          </a:solidFill>
          <a:ln w="12700" cmpd="sng">
            <a:solidFill>
              <a:srgbClr val="0CB692"/>
            </a:solidFill>
            <a:miter lim="800000"/>
          </a:ln>
        </p:spPr>
        <p:txBody>
          <a:bodyPr anchor="ctr"/>
          <a:lstStyle/>
          <a:p>
            <a:pPr algn="ctr">
              <a:defRPr/>
            </a:pPr>
            <a:endParaRPr lang="zh-CN" altLang="en-US">
              <a:solidFill>
                <a:srgbClr val="FFFFFF"/>
              </a:solidFill>
            </a:endParaRPr>
          </a:p>
        </p:txBody>
      </p:sp>
      <p:sp>
        <p:nvSpPr>
          <p:cNvPr id="7" name="等腰三角形 23"/>
          <p:cNvSpPr>
            <a:spLocks noChangeArrowheads="1"/>
          </p:cNvSpPr>
          <p:nvPr/>
        </p:nvSpPr>
        <p:spPr bwMode="auto">
          <a:xfrm rot="10800000">
            <a:off x="1592263" y="3768725"/>
            <a:ext cx="2238375" cy="1930400"/>
          </a:xfrm>
          <a:prstGeom prst="triangle">
            <a:avLst>
              <a:gd name="adj" fmla="val 50000"/>
            </a:avLst>
          </a:prstGeom>
          <a:noFill/>
          <a:ln w="12700" cmpd="sng">
            <a:solidFill>
              <a:srgbClr val="0CB692"/>
            </a:solidFill>
            <a:miter lim="800000"/>
          </a:ln>
        </p:spPr>
        <p:txBody>
          <a:bodyPr anchor="ctr"/>
          <a:lstStyle/>
          <a:p>
            <a:pPr algn="ctr">
              <a:defRPr/>
            </a:pPr>
            <a:endParaRPr lang="zh-CN" altLang="en-US">
              <a:solidFill>
                <a:srgbClr val="FFFFFF"/>
              </a:solidFill>
            </a:endParaRPr>
          </a:p>
        </p:txBody>
      </p:sp>
      <p:sp>
        <p:nvSpPr>
          <p:cNvPr id="8" name="等腰三角形 24"/>
          <p:cNvSpPr>
            <a:spLocks noChangeArrowheads="1"/>
          </p:cNvSpPr>
          <p:nvPr/>
        </p:nvSpPr>
        <p:spPr bwMode="auto">
          <a:xfrm rot="10800000">
            <a:off x="3348038" y="5767388"/>
            <a:ext cx="334962" cy="323850"/>
          </a:xfrm>
          <a:prstGeom prst="triangle">
            <a:avLst>
              <a:gd name="adj" fmla="val 50000"/>
            </a:avLst>
          </a:prstGeom>
          <a:solidFill>
            <a:srgbClr val="0CB692"/>
          </a:solidFill>
          <a:ln w="12700" cmpd="sng">
            <a:solidFill>
              <a:srgbClr val="0CB692"/>
            </a:solidFill>
            <a:miter lim="800000"/>
          </a:ln>
        </p:spPr>
        <p:txBody>
          <a:bodyPr anchor="ctr"/>
          <a:lstStyle/>
          <a:p>
            <a:pPr algn="ctr">
              <a:defRPr/>
            </a:pPr>
            <a:endParaRPr lang="zh-CN" altLang="en-US">
              <a:solidFill>
                <a:srgbClr val="FFFFFF"/>
              </a:solidFill>
            </a:endParaRPr>
          </a:p>
        </p:txBody>
      </p:sp>
      <p:sp>
        <p:nvSpPr>
          <p:cNvPr id="9" name="等腰三角形 25"/>
          <p:cNvSpPr>
            <a:spLocks noChangeArrowheads="1"/>
          </p:cNvSpPr>
          <p:nvPr/>
        </p:nvSpPr>
        <p:spPr bwMode="auto">
          <a:xfrm rot="10800000">
            <a:off x="4402138" y="4254500"/>
            <a:ext cx="346075" cy="298450"/>
          </a:xfrm>
          <a:prstGeom prst="triangle">
            <a:avLst>
              <a:gd name="adj" fmla="val 50000"/>
            </a:avLst>
          </a:prstGeom>
          <a:solidFill>
            <a:srgbClr val="0CB692"/>
          </a:solidFill>
          <a:ln w="12700" cmpd="sng">
            <a:solidFill>
              <a:srgbClr val="0CB692"/>
            </a:solidFill>
            <a:miter lim="800000"/>
          </a:ln>
        </p:spPr>
        <p:txBody>
          <a:bodyPr anchor="ctr"/>
          <a:lstStyle/>
          <a:p>
            <a:pPr algn="ctr">
              <a:defRPr/>
            </a:pPr>
            <a:endParaRPr lang="zh-CN" altLang="en-US">
              <a:solidFill>
                <a:srgbClr val="FFFFFF"/>
              </a:solidFill>
            </a:endParaRPr>
          </a:p>
        </p:txBody>
      </p:sp>
      <p:sp>
        <p:nvSpPr>
          <p:cNvPr id="10" name="等腰三角形 26"/>
          <p:cNvSpPr>
            <a:spLocks noChangeArrowheads="1"/>
          </p:cNvSpPr>
          <p:nvPr/>
        </p:nvSpPr>
        <p:spPr bwMode="auto">
          <a:xfrm rot="10800000">
            <a:off x="2117725" y="4191000"/>
            <a:ext cx="1185863" cy="1084263"/>
          </a:xfrm>
          <a:prstGeom prst="triangle">
            <a:avLst>
              <a:gd name="adj" fmla="val 50000"/>
            </a:avLst>
          </a:prstGeom>
          <a:solidFill>
            <a:srgbClr val="516D82"/>
          </a:solidFill>
          <a:ln w="12700" cmpd="sng">
            <a:solidFill>
              <a:srgbClr val="0CB692"/>
            </a:solidFill>
            <a:miter lim="800000"/>
          </a:ln>
        </p:spPr>
        <p:txBody>
          <a:bodyPr anchor="ctr"/>
          <a:lstStyle/>
          <a:p>
            <a:pPr algn="ctr">
              <a:defRPr/>
            </a:pPr>
            <a:endParaRPr lang="zh-CN" altLang="en-US">
              <a:solidFill>
                <a:srgbClr val="FFFFFF"/>
              </a:solidFill>
            </a:endParaRPr>
          </a:p>
        </p:txBody>
      </p:sp>
      <p:sp>
        <p:nvSpPr>
          <p:cNvPr id="11" name="等腰三角形 27"/>
          <p:cNvSpPr>
            <a:spLocks noChangeArrowheads="1"/>
          </p:cNvSpPr>
          <p:nvPr/>
        </p:nvSpPr>
        <p:spPr bwMode="auto">
          <a:xfrm rot="9044306">
            <a:off x="5586413" y="4824413"/>
            <a:ext cx="347662" cy="300037"/>
          </a:xfrm>
          <a:prstGeom prst="triangle">
            <a:avLst>
              <a:gd name="adj" fmla="val 50000"/>
            </a:avLst>
          </a:prstGeom>
          <a:solidFill>
            <a:srgbClr val="0CB692"/>
          </a:solidFill>
          <a:ln w="12700" cmpd="sng">
            <a:solidFill>
              <a:srgbClr val="0CB692"/>
            </a:solidFill>
            <a:miter lim="800000"/>
          </a:ln>
        </p:spPr>
        <p:txBody>
          <a:bodyPr anchor="ctr"/>
          <a:lstStyle/>
          <a:p>
            <a:pPr algn="ctr">
              <a:defRPr/>
            </a:pPr>
            <a:endParaRPr lang="zh-CN" altLang="en-US">
              <a:solidFill>
                <a:srgbClr val="FFFFFF"/>
              </a:solidFill>
            </a:endParaRPr>
          </a:p>
        </p:txBody>
      </p:sp>
      <p:sp>
        <p:nvSpPr>
          <p:cNvPr id="12" name="等腰三角形 28"/>
          <p:cNvSpPr>
            <a:spLocks noChangeArrowheads="1"/>
          </p:cNvSpPr>
          <p:nvPr/>
        </p:nvSpPr>
        <p:spPr bwMode="auto">
          <a:xfrm rot="9044306">
            <a:off x="6461125" y="4395788"/>
            <a:ext cx="138113" cy="119062"/>
          </a:xfrm>
          <a:prstGeom prst="triangle">
            <a:avLst>
              <a:gd name="adj" fmla="val 50000"/>
            </a:avLst>
          </a:prstGeom>
          <a:solidFill>
            <a:srgbClr val="0CB692"/>
          </a:solidFill>
          <a:ln w="12700" cmpd="sng">
            <a:solidFill>
              <a:srgbClr val="0CB692"/>
            </a:solidFill>
            <a:miter lim="800000"/>
          </a:ln>
        </p:spPr>
        <p:txBody>
          <a:bodyPr anchor="ctr"/>
          <a:lstStyle/>
          <a:p>
            <a:pPr algn="ctr">
              <a:defRPr/>
            </a:pPr>
            <a:endParaRPr lang="zh-CN" altLang="en-US">
              <a:solidFill>
                <a:srgbClr val="FFFFFF"/>
              </a:solidFill>
            </a:endParaRPr>
          </a:p>
        </p:txBody>
      </p:sp>
      <p:sp>
        <p:nvSpPr>
          <p:cNvPr id="13" name="等腰三角形 29"/>
          <p:cNvSpPr>
            <a:spLocks noChangeArrowheads="1"/>
          </p:cNvSpPr>
          <p:nvPr/>
        </p:nvSpPr>
        <p:spPr bwMode="auto">
          <a:xfrm rot="9044306">
            <a:off x="7026275" y="4700588"/>
            <a:ext cx="138113" cy="119062"/>
          </a:xfrm>
          <a:prstGeom prst="triangle">
            <a:avLst>
              <a:gd name="adj" fmla="val 50000"/>
            </a:avLst>
          </a:prstGeom>
          <a:solidFill>
            <a:srgbClr val="0CB692"/>
          </a:solidFill>
          <a:ln w="12700" cmpd="sng">
            <a:solidFill>
              <a:srgbClr val="0CB692"/>
            </a:solidFill>
            <a:miter lim="800000"/>
          </a:ln>
        </p:spPr>
        <p:txBody>
          <a:bodyPr anchor="ctr"/>
          <a:lstStyle/>
          <a:p>
            <a:pPr algn="ctr">
              <a:defRPr/>
            </a:pPr>
            <a:endParaRPr lang="zh-CN" altLang="en-US">
              <a:solidFill>
                <a:srgbClr val="FFFFFF"/>
              </a:solidFill>
            </a:endParaRPr>
          </a:p>
        </p:txBody>
      </p:sp>
      <p:sp>
        <p:nvSpPr>
          <p:cNvPr id="14" name="等腰三角形 30"/>
          <p:cNvSpPr>
            <a:spLocks noChangeArrowheads="1"/>
          </p:cNvSpPr>
          <p:nvPr/>
        </p:nvSpPr>
        <p:spPr bwMode="auto">
          <a:xfrm rot="4836188">
            <a:off x="8129588" y="3576638"/>
            <a:ext cx="192087" cy="166687"/>
          </a:xfrm>
          <a:prstGeom prst="triangle">
            <a:avLst>
              <a:gd name="adj" fmla="val 50000"/>
            </a:avLst>
          </a:prstGeom>
          <a:solidFill>
            <a:srgbClr val="0CB692"/>
          </a:solidFill>
          <a:ln w="12700" cmpd="sng">
            <a:solidFill>
              <a:srgbClr val="0CB692"/>
            </a:solidFill>
            <a:miter lim="800000"/>
          </a:ln>
        </p:spPr>
        <p:txBody>
          <a:bodyPr anchor="ctr"/>
          <a:lstStyle/>
          <a:p>
            <a:pPr algn="ctr">
              <a:defRPr/>
            </a:pPr>
            <a:endParaRPr lang="zh-CN" altLang="en-US">
              <a:solidFill>
                <a:srgbClr val="FFFFFF"/>
              </a:solidFill>
            </a:endParaRPr>
          </a:p>
        </p:txBody>
      </p:sp>
      <p:sp>
        <p:nvSpPr>
          <p:cNvPr id="15" name="等腰三角形 31"/>
          <p:cNvSpPr>
            <a:spLocks noChangeArrowheads="1"/>
          </p:cNvSpPr>
          <p:nvPr/>
        </p:nvSpPr>
        <p:spPr bwMode="auto">
          <a:xfrm rot="4836188">
            <a:off x="7118350" y="3773488"/>
            <a:ext cx="192087" cy="166688"/>
          </a:xfrm>
          <a:prstGeom prst="triangle">
            <a:avLst>
              <a:gd name="adj" fmla="val 50000"/>
            </a:avLst>
          </a:prstGeom>
          <a:solidFill>
            <a:srgbClr val="0CB692"/>
          </a:solidFill>
          <a:ln w="12700" cmpd="sng">
            <a:solidFill>
              <a:srgbClr val="0CB692"/>
            </a:solidFill>
            <a:miter lim="800000"/>
          </a:ln>
        </p:spPr>
        <p:txBody>
          <a:bodyPr anchor="ctr"/>
          <a:lstStyle/>
          <a:p>
            <a:pPr algn="ctr">
              <a:defRPr/>
            </a:pPr>
            <a:endParaRPr lang="zh-CN" altLang="en-US">
              <a:solidFill>
                <a:srgbClr val="FFFFFF"/>
              </a:solidFill>
            </a:endParaRPr>
          </a:p>
        </p:txBody>
      </p:sp>
      <p:sp>
        <p:nvSpPr>
          <p:cNvPr id="16" name="等腰三角形 32"/>
          <p:cNvSpPr>
            <a:spLocks noChangeArrowheads="1"/>
          </p:cNvSpPr>
          <p:nvPr/>
        </p:nvSpPr>
        <p:spPr bwMode="auto">
          <a:xfrm rot="4836188">
            <a:off x="7615238" y="3944938"/>
            <a:ext cx="192087" cy="166687"/>
          </a:xfrm>
          <a:prstGeom prst="triangle">
            <a:avLst>
              <a:gd name="adj" fmla="val 50000"/>
            </a:avLst>
          </a:prstGeom>
          <a:solidFill>
            <a:srgbClr val="0CB692"/>
          </a:solidFill>
          <a:ln w="12700" cmpd="sng">
            <a:solidFill>
              <a:srgbClr val="0CB692"/>
            </a:solidFill>
            <a:miter lim="800000"/>
          </a:ln>
        </p:spPr>
        <p:txBody>
          <a:bodyPr anchor="ctr"/>
          <a:lstStyle/>
          <a:p>
            <a:pPr algn="ctr">
              <a:defRPr/>
            </a:pPr>
            <a:endParaRPr lang="zh-CN" altLang="en-US">
              <a:solidFill>
                <a:srgbClr val="FFFFFF"/>
              </a:solidFill>
            </a:endParaRPr>
          </a:p>
        </p:txBody>
      </p:sp>
      <p:sp>
        <p:nvSpPr>
          <p:cNvPr id="17" name="等腰三角形 33"/>
          <p:cNvSpPr>
            <a:spLocks noChangeArrowheads="1"/>
          </p:cNvSpPr>
          <p:nvPr/>
        </p:nvSpPr>
        <p:spPr bwMode="auto">
          <a:xfrm rot="10800000">
            <a:off x="1316038" y="2017713"/>
            <a:ext cx="4062412" cy="3502025"/>
          </a:xfrm>
          <a:prstGeom prst="triangle">
            <a:avLst>
              <a:gd name="adj" fmla="val 50000"/>
            </a:avLst>
          </a:prstGeom>
          <a:solidFill>
            <a:srgbClr val="0CB692"/>
          </a:solidFill>
          <a:ln w="9525">
            <a:noFill/>
            <a:miter lim="800000"/>
          </a:ln>
        </p:spPr>
        <p:txBody>
          <a:bodyPr anchor="ctr"/>
          <a:lstStyle/>
          <a:p>
            <a:pPr algn="ctr">
              <a:defRPr/>
            </a:pPr>
            <a:endParaRPr lang="zh-CN" altLang="en-US">
              <a:solidFill>
                <a:srgbClr val="FFFFFF"/>
              </a:solidFill>
            </a:endParaRPr>
          </a:p>
        </p:txBody>
      </p:sp>
      <p:grpSp>
        <p:nvGrpSpPr>
          <p:cNvPr id="18" name="组合 34"/>
          <p:cNvGrpSpPr/>
          <p:nvPr userDrawn="1"/>
        </p:nvGrpSpPr>
        <p:grpSpPr bwMode="auto">
          <a:xfrm>
            <a:off x="6838950" y="0"/>
            <a:ext cx="2306638" cy="2447925"/>
            <a:chOff x="0" y="0"/>
            <a:chExt cx="2704943" cy="2870458"/>
          </a:xfrm>
        </p:grpSpPr>
        <p:sp>
          <p:nvSpPr>
            <p:cNvPr id="19" name="任意多边形 35"/>
            <p:cNvSpPr/>
            <p:nvPr/>
          </p:nvSpPr>
          <p:spPr bwMode="auto">
            <a:xfrm rot="10800000">
              <a:off x="0" y="0"/>
              <a:ext cx="2544843" cy="2192866"/>
            </a:xfrm>
            <a:custGeom>
              <a:avLst/>
              <a:gdLst/>
              <a:ahLst/>
              <a:cxnLst>
                <a:cxn ang="0">
                  <a:pos x="2544429" y="2193473"/>
                </a:cxn>
                <a:cxn ang="0">
                  <a:pos x="0" y="2193473"/>
                </a:cxn>
                <a:cxn ang="0">
                  <a:pos x="1272214" y="0"/>
                </a:cxn>
                <a:cxn ang="0">
                  <a:pos x="2544429" y="2193473"/>
                </a:cxn>
              </a:cxnLst>
              <a:rect l="0" t="0" r="r" b="b"/>
              <a:pathLst>
                <a:path w="2544429" h="2193473">
                  <a:moveTo>
                    <a:pt x="2544429" y="2193473"/>
                  </a:moveTo>
                  <a:lnTo>
                    <a:pt x="0" y="2193473"/>
                  </a:lnTo>
                  <a:lnTo>
                    <a:pt x="1272214" y="0"/>
                  </a:lnTo>
                  <a:lnTo>
                    <a:pt x="2544429" y="2193473"/>
                  </a:lnTo>
                  <a:close/>
                </a:path>
              </a:pathLst>
            </a:custGeom>
            <a:solidFill>
              <a:srgbClr val="516D82">
                <a:alpha val="70000"/>
              </a:srgbClr>
            </a:solidFill>
            <a:ln w="9525">
              <a:noFill/>
              <a:round/>
            </a:ln>
          </p:spPr>
          <p:txBody>
            <a:bodyPr anchor="ctr"/>
            <a:lstStyle/>
            <a:p>
              <a:pPr>
                <a:defRPr/>
              </a:pPr>
              <a:endParaRPr lang="zh-CN" altLang="en-US"/>
            </a:p>
          </p:txBody>
        </p:sp>
        <p:sp>
          <p:nvSpPr>
            <p:cNvPr id="20" name="任意多边形 36"/>
            <p:cNvSpPr/>
            <p:nvPr/>
          </p:nvSpPr>
          <p:spPr bwMode="auto">
            <a:xfrm rot="10800000">
              <a:off x="893580" y="160090"/>
              <a:ext cx="1811363" cy="2164944"/>
            </a:xfrm>
            <a:custGeom>
              <a:avLst/>
              <a:gdLst/>
              <a:ahLst/>
              <a:cxnLst>
                <a:cxn ang="0">
                  <a:pos x="1812046" y="2165347"/>
                </a:cxn>
                <a:cxn ang="0">
                  <a:pos x="0" y="2165347"/>
                </a:cxn>
                <a:cxn ang="0">
                  <a:pos x="0" y="958870"/>
                </a:cxn>
                <a:cxn ang="0">
                  <a:pos x="556145" y="0"/>
                </a:cxn>
                <a:cxn ang="0">
                  <a:pos x="1812046" y="2165347"/>
                </a:cxn>
              </a:cxnLst>
              <a:rect l="0" t="0" r="r" b="b"/>
              <a:pathLst>
                <a:path w="1812046" h="2165347">
                  <a:moveTo>
                    <a:pt x="1812046" y="2165347"/>
                  </a:moveTo>
                  <a:lnTo>
                    <a:pt x="0" y="2165347"/>
                  </a:lnTo>
                  <a:lnTo>
                    <a:pt x="0" y="958870"/>
                  </a:lnTo>
                  <a:lnTo>
                    <a:pt x="556145" y="0"/>
                  </a:lnTo>
                  <a:lnTo>
                    <a:pt x="1812046" y="2165347"/>
                  </a:lnTo>
                  <a:close/>
                </a:path>
              </a:pathLst>
            </a:custGeom>
            <a:solidFill>
              <a:srgbClr val="0CB692">
                <a:alpha val="70000"/>
              </a:srgbClr>
            </a:solidFill>
            <a:ln w="9525">
              <a:noFill/>
              <a:round/>
            </a:ln>
          </p:spPr>
          <p:txBody>
            <a:bodyPr anchor="ctr"/>
            <a:lstStyle/>
            <a:p>
              <a:pPr>
                <a:defRPr/>
              </a:pPr>
              <a:endParaRPr lang="zh-CN" altLang="en-US"/>
            </a:p>
          </p:txBody>
        </p:sp>
        <p:sp>
          <p:nvSpPr>
            <p:cNvPr id="21" name="等腰三角形 37"/>
            <p:cNvSpPr>
              <a:spLocks noChangeArrowheads="1"/>
            </p:cNvSpPr>
            <p:nvPr/>
          </p:nvSpPr>
          <p:spPr bwMode="auto">
            <a:xfrm rot="10800000">
              <a:off x="1271491" y="361134"/>
              <a:ext cx="1416697" cy="1221155"/>
            </a:xfrm>
            <a:prstGeom prst="triangle">
              <a:avLst>
                <a:gd name="adj" fmla="val 50000"/>
              </a:avLst>
            </a:prstGeom>
            <a:solidFill>
              <a:srgbClr val="EED66F">
                <a:alpha val="70000"/>
              </a:srgbClr>
            </a:solidFill>
            <a:ln w="9525">
              <a:noFill/>
              <a:miter lim="800000"/>
            </a:ln>
          </p:spPr>
          <p:txBody>
            <a:bodyPr anchor="ctr"/>
            <a:lstStyle/>
            <a:p>
              <a:pPr algn="ctr">
                <a:defRPr/>
              </a:pPr>
              <a:endParaRPr lang="zh-CN" altLang="en-US">
                <a:solidFill>
                  <a:srgbClr val="FFFFFF"/>
                </a:solidFill>
              </a:endParaRPr>
            </a:p>
          </p:txBody>
        </p:sp>
        <p:sp>
          <p:nvSpPr>
            <p:cNvPr id="22" name="等腰三角形 38"/>
            <p:cNvSpPr>
              <a:spLocks noChangeArrowheads="1"/>
            </p:cNvSpPr>
            <p:nvPr/>
          </p:nvSpPr>
          <p:spPr bwMode="auto">
            <a:xfrm rot="10800000">
              <a:off x="688802" y="1623242"/>
              <a:ext cx="662739" cy="569624"/>
            </a:xfrm>
            <a:prstGeom prst="triangle">
              <a:avLst>
                <a:gd name="adj" fmla="val 50000"/>
              </a:avLst>
            </a:prstGeom>
            <a:solidFill>
              <a:srgbClr val="EED66F">
                <a:alpha val="70000"/>
              </a:srgbClr>
            </a:solidFill>
            <a:ln w="9525">
              <a:noFill/>
              <a:miter lim="800000"/>
            </a:ln>
          </p:spPr>
          <p:txBody>
            <a:bodyPr anchor="ctr"/>
            <a:lstStyle/>
            <a:p>
              <a:pPr algn="ctr">
                <a:defRPr/>
              </a:pPr>
              <a:endParaRPr lang="zh-CN" altLang="en-US">
                <a:solidFill>
                  <a:srgbClr val="FFFFFF"/>
                </a:solidFill>
              </a:endParaRPr>
            </a:p>
          </p:txBody>
        </p:sp>
        <p:sp>
          <p:nvSpPr>
            <p:cNvPr id="23" name="等腰三角形 39"/>
            <p:cNvSpPr>
              <a:spLocks noChangeArrowheads="1"/>
            </p:cNvSpPr>
            <p:nvPr/>
          </p:nvSpPr>
          <p:spPr bwMode="auto">
            <a:xfrm rot="10800000">
              <a:off x="2345649" y="2042084"/>
              <a:ext cx="230842" cy="199182"/>
            </a:xfrm>
            <a:prstGeom prst="triangle">
              <a:avLst>
                <a:gd name="adj" fmla="val 50000"/>
              </a:avLst>
            </a:prstGeom>
            <a:solidFill>
              <a:srgbClr val="0CB692">
                <a:alpha val="70000"/>
              </a:srgbClr>
            </a:solidFill>
            <a:ln w="9525">
              <a:noFill/>
              <a:miter lim="800000"/>
            </a:ln>
          </p:spPr>
          <p:txBody>
            <a:bodyPr anchor="ctr"/>
            <a:lstStyle/>
            <a:p>
              <a:pPr algn="ctr">
                <a:defRPr/>
              </a:pPr>
              <a:endParaRPr lang="zh-CN" altLang="en-US">
                <a:solidFill>
                  <a:srgbClr val="FFFFFF"/>
                </a:solidFill>
              </a:endParaRPr>
            </a:p>
          </p:txBody>
        </p:sp>
        <p:sp>
          <p:nvSpPr>
            <p:cNvPr id="24" name="等腰三角形 40"/>
            <p:cNvSpPr>
              <a:spLocks noChangeArrowheads="1"/>
            </p:cNvSpPr>
            <p:nvPr/>
          </p:nvSpPr>
          <p:spPr bwMode="auto">
            <a:xfrm rot="10800000">
              <a:off x="1638231" y="2671276"/>
              <a:ext cx="230842" cy="199182"/>
            </a:xfrm>
            <a:prstGeom prst="triangle">
              <a:avLst>
                <a:gd name="adj" fmla="val 50000"/>
              </a:avLst>
            </a:prstGeom>
            <a:solidFill>
              <a:srgbClr val="0CB692">
                <a:alpha val="70000"/>
              </a:srgbClr>
            </a:solidFill>
            <a:ln w="9525">
              <a:noFill/>
              <a:miter lim="800000"/>
            </a:ln>
          </p:spPr>
          <p:txBody>
            <a:bodyPr anchor="ctr"/>
            <a:lstStyle/>
            <a:p>
              <a:pPr algn="ctr">
                <a:defRPr/>
              </a:pPr>
              <a:endParaRPr lang="zh-CN" altLang="en-US">
                <a:solidFill>
                  <a:srgbClr val="FFFFFF"/>
                </a:solidFill>
              </a:endParaRPr>
            </a:p>
          </p:txBody>
        </p:sp>
        <p:sp>
          <p:nvSpPr>
            <p:cNvPr id="25" name="等腰三角形 41"/>
            <p:cNvSpPr>
              <a:spLocks noChangeArrowheads="1"/>
            </p:cNvSpPr>
            <p:nvPr/>
          </p:nvSpPr>
          <p:spPr bwMode="auto">
            <a:xfrm rot="10800000">
              <a:off x="1593552" y="2159359"/>
              <a:ext cx="230842" cy="199183"/>
            </a:xfrm>
            <a:prstGeom prst="triangle">
              <a:avLst>
                <a:gd name="adj" fmla="val 50000"/>
              </a:avLst>
            </a:prstGeom>
            <a:solidFill>
              <a:srgbClr val="0CB692">
                <a:alpha val="70000"/>
              </a:srgbClr>
            </a:solidFill>
            <a:ln w="9525">
              <a:noFill/>
              <a:miter lim="800000"/>
            </a:ln>
          </p:spPr>
          <p:txBody>
            <a:bodyPr anchor="ctr"/>
            <a:lstStyle/>
            <a:p>
              <a:pPr algn="ctr">
                <a:defRPr/>
              </a:pPr>
              <a:endParaRPr lang="zh-CN" altLang="en-US">
                <a:solidFill>
                  <a:srgbClr val="FFFFFF"/>
                </a:solidFill>
              </a:endParaRPr>
            </a:p>
          </p:txBody>
        </p:sp>
        <p:sp>
          <p:nvSpPr>
            <p:cNvPr id="26" name="等腰三角形 42"/>
            <p:cNvSpPr>
              <a:spLocks noChangeArrowheads="1"/>
            </p:cNvSpPr>
            <p:nvPr/>
          </p:nvSpPr>
          <p:spPr bwMode="auto">
            <a:xfrm rot="10800000">
              <a:off x="1869072" y="2291527"/>
              <a:ext cx="402111" cy="346242"/>
            </a:xfrm>
            <a:prstGeom prst="triangle">
              <a:avLst>
                <a:gd name="adj" fmla="val 50000"/>
              </a:avLst>
            </a:prstGeom>
            <a:solidFill>
              <a:srgbClr val="516D82">
                <a:alpha val="70000"/>
              </a:srgbClr>
            </a:solidFill>
            <a:ln w="9525">
              <a:noFill/>
              <a:miter lim="800000"/>
            </a:ln>
          </p:spPr>
          <p:txBody>
            <a:bodyPr anchor="ctr"/>
            <a:lstStyle/>
            <a:p>
              <a:pPr algn="ctr">
                <a:defRPr/>
              </a:pPr>
              <a:endParaRPr lang="zh-CN" altLang="en-US">
                <a:solidFill>
                  <a:srgbClr val="FFFFFF"/>
                </a:solidFill>
              </a:endParaRPr>
            </a:p>
          </p:txBody>
        </p:sp>
        <p:sp>
          <p:nvSpPr>
            <p:cNvPr id="27" name="等腰三角形 43"/>
            <p:cNvSpPr>
              <a:spLocks noChangeArrowheads="1"/>
            </p:cNvSpPr>
            <p:nvPr/>
          </p:nvSpPr>
          <p:spPr bwMode="auto">
            <a:xfrm rot="10800000">
              <a:off x="325785" y="1142971"/>
              <a:ext cx="230842" cy="199183"/>
            </a:xfrm>
            <a:prstGeom prst="triangle">
              <a:avLst>
                <a:gd name="adj" fmla="val 50000"/>
              </a:avLst>
            </a:prstGeom>
            <a:solidFill>
              <a:srgbClr val="0CB692">
                <a:alpha val="70000"/>
              </a:srgbClr>
            </a:solidFill>
            <a:ln w="9525">
              <a:noFill/>
              <a:miter lim="800000"/>
            </a:ln>
          </p:spPr>
          <p:txBody>
            <a:bodyPr anchor="ctr"/>
            <a:lstStyle/>
            <a:p>
              <a:pPr algn="ctr">
                <a:defRPr/>
              </a:pPr>
              <a:endParaRPr lang="zh-CN" altLang="en-US">
                <a:solidFill>
                  <a:srgbClr val="FFFFFF"/>
                </a:solidFill>
              </a:endParaRPr>
            </a:p>
          </p:txBody>
        </p:sp>
      </p:grpSp>
      <p:sp>
        <p:nvSpPr>
          <p:cNvPr id="5149" name="KSO_BT1"/>
          <p:cNvSpPr>
            <a:spLocks noGrp="1" noChangeArrowheads="1"/>
          </p:cNvSpPr>
          <p:nvPr>
            <p:ph type="ctrTitle"/>
          </p:nvPr>
        </p:nvSpPr>
        <p:spPr>
          <a:xfrm>
            <a:off x="2082800" y="2079625"/>
            <a:ext cx="2552700" cy="1317625"/>
          </a:xfrm>
        </p:spPr>
        <p:txBody>
          <a:bodyPr anchor="ctr"/>
          <a:lstStyle>
            <a:lvl1pPr algn="ctr">
              <a:defRPr sz="2800">
                <a:solidFill>
                  <a:schemeClr val="bg1"/>
                </a:solidFill>
              </a:defRPr>
            </a:lvl1pPr>
          </a:lstStyle>
          <a:p>
            <a:r>
              <a:rPr lang="zh-CN" altLang="en-US" smtClean="0"/>
              <a:t>单击此处编辑母版标题样式</a:t>
            </a:r>
            <a:endParaRPr lang="zh-CN"/>
          </a:p>
        </p:txBody>
      </p:sp>
      <p:sp>
        <p:nvSpPr>
          <p:cNvPr id="5150" name="KSO_BC1"/>
          <p:cNvSpPr>
            <a:spLocks noGrp="1" noChangeArrowheads="1"/>
          </p:cNvSpPr>
          <p:nvPr>
            <p:ph type="subTitle" idx="1"/>
          </p:nvPr>
        </p:nvSpPr>
        <p:spPr>
          <a:xfrm>
            <a:off x="2336800" y="3451225"/>
            <a:ext cx="1933575" cy="720725"/>
          </a:xfrm>
        </p:spPr>
        <p:txBody>
          <a:bodyPr/>
          <a:lstStyle>
            <a:lvl1pPr marL="0" indent="0" algn="ctr">
              <a:buFont typeface="Wingdings 3" panose="05040102010807070707" pitchFamily="18" charset="2"/>
              <a:buNone/>
              <a:defRPr sz="1800">
                <a:solidFill>
                  <a:schemeClr val="bg1"/>
                </a:solidFill>
              </a:defRPr>
            </a:lvl1pPr>
          </a:lstStyle>
          <a:p>
            <a:r>
              <a:rPr lang="zh-CN" altLang="en-US" smtClean="0"/>
              <a:t>单击此处编辑母版副标题样式</a:t>
            </a:r>
            <a:endParaRPr lang="zh-CN"/>
          </a:p>
        </p:txBody>
      </p:sp>
      <p:sp>
        <p:nvSpPr>
          <p:cNvPr id="28" name="KSO_FD"/>
          <p:cNvSpPr>
            <a:spLocks noGrp="1" noChangeArrowheads="1"/>
          </p:cNvSpPr>
          <p:nvPr>
            <p:ph type="dt" sz="half" idx="10"/>
          </p:nvPr>
        </p:nvSpPr>
        <p:spPr>
          <a:xfrm>
            <a:off x="457200" y="6245225"/>
            <a:ext cx="2133600" cy="476250"/>
          </a:xfrm>
        </p:spPr>
        <p:txBody>
          <a:bodyPr/>
          <a:lstStyle>
            <a:lvl1pPr>
              <a:defRPr smtClean="0"/>
            </a:lvl1pPr>
          </a:lstStyle>
          <a:p>
            <a:pPr>
              <a:defRPr/>
            </a:pPr>
            <a:fld id="{4F99BB0A-8B15-4864-A402-E44F3B4E7B28}" type="datetime1">
              <a:rPr lang="zh-CN" altLang="en-US"/>
              <a:t>2023-01-16</a:t>
            </a:fld>
            <a:endParaRPr lang="en-US"/>
          </a:p>
        </p:txBody>
      </p:sp>
      <p:sp>
        <p:nvSpPr>
          <p:cNvPr id="29" name="KSO_FT"/>
          <p:cNvSpPr>
            <a:spLocks noGrp="1" noChangeArrowheads="1"/>
          </p:cNvSpPr>
          <p:nvPr>
            <p:ph type="ftr" sz="quarter" idx="11"/>
          </p:nvPr>
        </p:nvSpPr>
        <p:spPr>
          <a:xfrm>
            <a:off x="3124200" y="6245225"/>
            <a:ext cx="2895600" cy="476250"/>
          </a:xfrm>
        </p:spPr>
        <p:txBody>
          <a:bodyPr/>
          <a:lstStyle>
            <a:lvl1pPr>
              <a:defRPr smtClean="0"/>
            </a:lvl1pPr>
          </a:lstStyle>
          <a:p>
            <a:pPr>
              <a:defRPr/>
            </a:pPr>
            <a:endParaRPr lang="zh-CN" altLang="en-US"/>
          </a:p>
        </p:txBody>
      </p:sp>
      <p:sp>
        <p:nvSpPr>
          <p:cNvPr id="30" name="KSO_FN"/>
          <p:cNvSpPr>
            <a:spLocks noGrp="1" noChangeArrowheads="1"/>
          </p:cNvSpPr>
          <p:nvPr>
            <p:ph type="sldNum" sz="quarter" idx="12"/>
          </p:nvPr>
        </p:nvSpPr>
        <p:spPr>
          <a:xfrm>
            <a:off x="6553200" y="6245225"/>
            <a:ext cx="2133600" cy="476250"/>
          </a:xfrm>
        </p:spPr>
        <p:txBody>
          <a:bodyPr/>
          <a:lstStyle>
            <a:lvl1pPr>
              <a:defRPr smtClean="0"/>
            </a:lvl1pPr>
          </a:lstStyle>
          <a:p>
            <a:pPr>
              <a:defRPr/>
            </a:pPr>
            <a:fld id="{DF3AC8C9-ED28-4CCF-AE1C-65BEBDAE22A6}" type="slidenum">
              <a:rPr lang="zh-CN" alt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KSO_FD"/>
          <p:cNvSpPr>
            <a:spLocks noGrp="1" noChangeArrowheads="1"/>
          </p:cNvSpPr>
          <p:nvPr>
            <p:ph type="dt" sz="half" idx="10"/>
          </p:nvPr>
        </p:nvSpPr>
        <p:spPr/>
        <p:txBody>
          <a:bodyPr/>
          <a:lstStyle>
            <a:lvl1pPr>
              <a:defRPr/>
            </a:lvl1pPr>
          </a:lstStyle>
          <a:p>
            <a:pPr>
              <a:defRPr/>
            </a:pPr>
            <a:fld id="{92C77D15-CE86-44D3-BD6E-7796B469E35D}" type="datetime1">
              <a:rPr lang="zh-CN" altLang="en-US"/>
              <a:t>2023-01-16</a:t>
            </a:fld>
            <a:endParaRPr lang="en-US"/>
          </a:p>
        </p:txBody>
      </p:sp>
      <p:sp>
        <p:nvSpPr>
          <p:cNvPr id="5" name="KSO_FT"/>
          <p:cNvSpPr>
            <a:spLocks noGrp="1" noChangeArrowheads="1"/>
          </p:cNvSpPr>
          <p:nvPr>
            <p:ph type="ftr" sz="quarter" idx="11"/>
          </p:nvPr>
        </p:nvSpPr>
        <p:spPr/>
        <p:txBody>
          <a:bodyPr/>
          <a:lstStyle>
            <a:lvl1pPr>
              <a:defRPr/>
            </a:lvl1pPr>
          </a:lstStyle>
          <a:p>
            <a:pPr>
              <a:defRPr/>
            </a:pPr>
            <a:endParaRPr lang="zh-CN" altLang="en-US"/>
          </a:p>
        </p:txBody>
      </p:sp>
      <p:sp>
        <p:nvSpPr>
          <p:cNvPr id="6" name="KSO_FN"/>
          <p:cNvSpPr>
            <a:spLocks noGrp="1" noChangeArrowheads="1"/>
          </p:cNvSpPr>
          <p:nvPr>
            <p:ph type="sldNum" sz="quarter" idx="12"/>
          </p:nvPr>
        </p:nvSpPr>
        <p:spPr/>
        <p:txBody>
          <a:bodyPr/>
          <a:lstStyle>
            <a:lvl1pPr>
              <a:defRPr/>
            </a:lvl1pPr>
          </a:lstStyle>
          <a:p>
            <a:pPr>
              <a:defRPr/>
            </a:pPr>
            <a:fld id="{7584ED0C-AC02-4365-AC3D-B96F2BE5DBAF}" type="slidenum">
              <a:rPr lang="zh-CN" alt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491288" y="169863"/>
            <a:ext cx="2024062" cy="642143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19100" y="169863"/>
            <a:ext cx="5919788" cy="642143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KSO_FD"/>
          <p:cNvSpPr>
            <a:spLocks noGrp="1" noChangeArrowheads="1"/>
          </p:cNvSpPr>
          <p:nvPr>
            <p:ph type="dt" sz="half" idx="10"/>
          </p:nvPr>
        </p:nvSpPr>
        <p:spPr/>
        <p:txBody>
          <a:bodyPr/>
          <a:lstStyle>
            <a:lvl1pPr>
              <a:defRPr/>
            </a:lvl1pPr>
          </a:lstStyle>
          <a:p>
            <a:pPr>
              <a:defRPr/>
            </a:pPr>
            <a:fld id="{7F0F4A90-BAF1-46BE-A730-7DD43ED338FE}" type="datetime1">
              <a:rPr lang="zh-CN" altLang="en-US"/>
              <a:t>2023-01-16</a:t>
            </a:fld>
            <a:endParaRPr lang="en-US"/>
          </a:p>
        </p:txBody>
      </p:sp>
      <p:sp>
        <p:nvSpPr>
          <p:cNvPr id="5" name="KSO_FT"/>
          <p:cNvSpPr>
            <a:spLocks noGrp="1" noChangeArrowheads="1"/>
          </p:cNvSpPr>
          <p:nvPr>
            <p:ph type="ftr" sz="quarter" idx="11"/>
          </p:nvPr>
        </p:nvSpPr>
        <p:spPr/>
        <p:txBody>
          <a:bodyPr/>
          <a:lstStyle>
            <a:lvl1pPr>
              <a:defRPr/>
            </a:lvl1pPr>
          </a:lstStyle>
          <a:p>
            <a:pPr>
              <a:defRPr/>
            </a:pPr>
            <a:endParaRPr lang="zh-CN" altLang="en-US"/>
          </a:p>
        </p:txBody>
      </p:sp>
      <p:sp>
        <p:nvSpPr>
          <p:cNvPr id="6" name="KSO_FN"/>
          <p:cNvSpPr>
            <a:spLocks noGrp="1" noChangeArrowheads="1"/>
          </p:cNvSpPr>
          <p:nvPr>
            <p:ph type="sldNum" sz="quarter" idx="12"/>
          </p:nvPr>
        </p:nvSpPr>
        <p:spPr/>
        <p:txBody>
          <a:bodyPr/>
          <a:lstStyle>
            <a:lvl1pPr>
              <a:defRPr/>
            </a:lvl1pPr>
          </a:lstStyle>
          <a:p>
            <a:pPr>
              <a:defRPr/>
            </a:pPr>
            <a:fld id="{8C0C0BC1-87F5-46DD-822B-D607729BFE53}" type="slidenum">
              <a:rPr lang="zh-CN" alt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KSO_FD"/>
          <p:cNvSpPr>
            <a:spLocks noGrp="1" noChangeArrowheads="1"/>
          </p:cNvSpPr>
          <p:nvPr>
            <p:ph type="dt" sz="half" idx="10"/>
          </p:nvPr>
        </p:nvSpPr>
        <p:spPr/>
        <p:txBody>
          <a:bodyPr/>
          <a:lstStyle>
            <a:lvl1pPr>
              <a:defRPr/>
            </a:lvl1pPr>
          </a:lstStyle>
          <a:p>
            <a:pPr>
              <a:defRPr/>
            </a:pPr>
            <a:fld id="{86FC5300-2252-437B-A683-0BE0DEB9733A}" type="datetime1">
              <a:rPr lang="zh-CN" altLang="en-US"/>
              <a:t>2023-01-16</a:t>
            </a:fld>
            <a:endParaRPr lang="en-US"/>
          </a:p>
        </p:txBody>
      </p:sp>
      <p:sp>
        <p:nvSpPr>
          <p:cNvPr id="5" name="KSO_FT"/>
          <p:cNvSpPr>
            <a:spLocks noGrp="1" noChangeArrowheads="1"/>
          </p:cNvSpPr>
          <p:nvPr>
            <p:ph type="ftr" sz="quarter" idx="11"/>
          </p:nvPr>
        </p:nvSpPr>
        <p:spPr/>
        <p:txBody>
          <a:bodyPr/>
          <a:lstStyle>
            <a:lvl1pPr>
              <a:defRPr/>
            </a:lvl1pPr>
          </a:lstStyle>
          <a:p>
            <a:pPr>
              <a:defRPr/>
            </a:pPr>
            <a:endParaRPr lang="zh-CN" altLang="en-US"/>
          </a:p>
        </p:txBody>
      </p:sp>
      <p:sp>
        <p:nvSpPr>
          <p:cNvPr id="6" name="KSO_FN"/>
          <p:cNvSpPr>
            <a:spLocks noGrp="1" noChangeArrowheads="1"/>
          </p:cNvSpPr>
          <p:nvPr>
            <p:ph type="sldNum" sz="quarter" idx="12"/>
          </p:nvPr>
        </p:nvSpPr>
        <p:spPr/>
        <p:txBody>
          <a:bodyPr/>
          <a:lstStyle>
            <a:lvl1pPr>
              <a:defRPr/>
            </a:lvl1pPr>
          </a:lstStyle>
          <a:p>
            <a:pPr>
              <a:defRPr/>
            </a:pPr>
            <a:fld id="{6E4DE1F4-424E-498F-8D94-32BCBB7C1573}" type="slidenum">
              <a:rPr lang="zh-CN" alt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KSO_FD"/>
          <p:cNvSpPr>
            <a:spLocks noGrp="1" noChangeArrowheads="1"/>
          </p:cNvSpPr>
          <p:nvPr>
            <p:ph type="dt" sz="half" idx="10"/>
          </p:nvPr>
        </p:nvSpPr>
        <p:spPr/>
        <p:txBody>
          <a:bodyPr/>
          <a:lstStyle>
            <a:lvl1pPr>
              <a:defRPr/>
            </a:lvl1pPr>
          </a:lstStyle>
          <a:p>
            <a:pPr>
              <a:defRPr/>
            </a:pPr>
            <a:fld id="{F752612A-48BC-4EB7-B5FC-4EFD0FFEDE45}" type="datetime1">
              <a:rPr lang="zh-CN" altLang="en-US"/>
              <a:t>2023-01-16</a:t>
            </a:fld>
            <a:endParaRPr lang="en-US"/>
          </a:p>
        </p:txBody>
      </p:sp>
      <p:sp>
        <p:nvSpPr>
          <p:cNvPr id="5" name="KSO_FT"/>
          <p:cNvSpPr>
            <a:spLocks noGrp="1" noChangeArrowheads="1"/>
          </p:cNvSpPr>
          <p:nvPr>
            <p:ph type="ftr" sz="quarter" idx="11"/>
          </p:nvPr>
        </p:nvSpPr>
        <p:spPr/>
        <p:txBody>
          <a:bodyPr/>
          <a:lstStyle>
            <a:lvl1pPr>
              <a:defRPr/>
            </a:lvl1pPr>
          </a:lstStyle>
          <a:p>
            <a:pPr>
              <a:defRPr/>
            </a:pPr>
            <a:endParaRPr lang="zh-CN" altLang="en-US"/>
          </a:p>
        </p:txBody>
      </p:sp>
      <p:sp>
        <p:nvSpPr>
          <p:cNvPr id="6" name="KSO_FN"/>
          <p:cNvSpPr>
            <a:spLocks noGrp="1" noChangeArrowheads="1"/>
          </p:cNvSpPr>
          <p:nvPr>
            <p:ph type="sldNum" sz="quarter" idx="12"/>
          </p:nvPr>
        </p:nvSpPr>
        <p:spPr/>
        <p:txBody>
          <a:bodyPr/>
          <a:lstStyle>
            <a:lvl1pPr>
              <a:defRPr/>
            </a:lvl1pPr>
          </a:lstStyle>
          <a:p>
            <a:pPr>
              <a:defRPr/>
            </a:pPr>
            <a:fld id="{0B04D972-CFA7-4DB8-AA52-DC04FA044607}" type="slidenum">
              <a:rPr lang="zh-CN" alt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19100" y="1416050"/>
            <a:ext cx="3971925" cy="5175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543425" y="1416050"/>
            <a:ext cx="3971925" cy="5175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KSO_FD"/>
          <p:cNvSpPr>
            <a:spLocks noGrp="1" noChangeArrowheads="1"/>
          </p:cNvSpPr>
          <p:nvPr>
            <p:ph type="dt" sz="half" idx="10"/>
          </p:nvPr>
        </p:nvSpPr>
        <p:spPr/>
        <p:txBody>
          <a:bodyPr/>
          <a:lstStyle>
            <a:lvl1pPr>
              <a:defRPr/>
            </a:lvl1pPr>
          </a:lstStyle>
          <a:p>
            <a:pPr>
              <a:defRPr/>
            </a:pPr>
            <a:fld id="{A1A3AFCE-12C8-4777-BA19-069B9438C414}" type="datetime1">
              <a:rPr lang="zh-CN" altLang="en-US"/>
              <a:t>2023-01-16</a:t>
            </a:fld>
            <a:endParaRPr lang="en-US"/>
          </a:p>
        </p:txBody>
      </p:sp>
      <p:sp>
        <p:nvSpPr>
          <p:cNvPr id="6" name="KSO_FT"/>
          <p:cNvSpPr>
            <a:spLocks noGrp="1" noChangeArrowheads="1"/>
          </p:cNvSpPr>
          <p:nvPr>
            <p:ph type="ftr" sz="quarter" idx="11"/>
          </p:nvPr>
        </p:nvSpPr>
        <p:spPr/>
        <p:txBody>
          <a:bodyPr/>
          <a:lstStyle>
            <a:lvl1pPr>
              <a:defRPr/>
            </a:lvl1pPr>
          </a:lstStyle>
          <a:p>
            <a:pPr>
              <a:defRPr/>
            </a:pPr>
            <a:endParaRPr lang="zh-CN" altLang="en-US"/>
          </a:p>
        </p:txBody>
      </p:sp>
      <p:sp>
        <p:nvSpPr>
          <p:cNvPr id="7" name="KSO_FN"/>
          <p:cNvSpPr>
            <a:spLocks noGrp="1" noChangeArrowheads="1"/>
          </p:cNvSpPr>
          <p:nvPr>
            <p:ph type="sldNum" sz="quarter" idx="12"/>
          </p:nvPr>
        </p:nvSpPr>
        <p:spPr/>
        <p:txBody>
          <a:bodyPr/>
          <a:lstStyle>
            <a:lvl1pPr>
              <a:defRPr/>
            </a:lvl1pPr>
          </a:lstStyle>
          <a:p>
            <a:pPr>
              <a:defRPr/>
            </a:pPr>
            <a:fld id="{B0DDC709-C96E-40AB-B3ED-A9F680A50A50}" type="slidenum">
              <a:rPr lang="zh-CN" alt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KSO_FD"/>
          <p:cNvSpPr>
            <a:spLocks noGrp="1" noChangeArrowheads="1"/>
          </p:cNvSpPr>
          <p:nvPr>
            <p:ph type="dt" sz="half" idx="10"/>
          </p:nvPr>
        </p:nvSpPr>
        <p:spPr/>
        <p:txBody>
          <a:bodyPr/>
          <a:lstStyle>
            <a:lvl1pPr>
              <a:defRPr/>
            </a:lvl1pPr>
          </a:lstStyle>
          <a:p>
            <a:pPr>
              <a:defRPr/>
            </a:pPr>
            <a:fld id="{5E54CB71-516D-4B15-B907-754EDA16C2AF}" type="datetime1">
              <a:rPr lang="zh-CN" altLang="en-US"/>
              <a:t>2023-01-16</a:t>
            </a:fld>
            <a:endParaRPr lang="en-US"/>
          </a:p>
        </p:txBody>
      </p:sp>
      <p:sp>
        <p:nvSpPr>
          <p:cNvPr id="8" name="KSO_FT"/>
          <p:cNvSpPr>
            <a:spLocks noGrp="1" noChangeArrowheads="1"/>
          </p:cNvSpPr>
          <p:nvPr>
            <p:ph type="ftr" sz="quarter" idx="11"/>
          </p:nvPr>
        </p:nvSpPr>
        <p:spPr/>
        <p:txBody>
          <a:bodyPr/>
          <a:lstStyle>
            <a:lvl1pPr>
              <a:defRPr/>
            </a:lvl1pPr>
          </a:lstStyle>
          <a:p>
            <a:pPr>
              <a:defRPr/>
            </a:pPr>
            <a:endParaRPr lang="zh-CN" altLang="en-US"/>
          </a:p>
        </p:txBody>
      </p:sp>
      <p:sp>
        <p:nvSpPr>
          <p:cNvPr id="9" name="KSO_FN"/>
          <p:cNvSpPr>
            <a:spLocks noGrp="1" noChangeArrowheads="1"/>
          </p:cNvSpPr>
          <p:nvPr>
            <p:ph type="sldNum" sz="quarter" idx="12"/>
          </p:nvPr>
        </p:nvSpPr>
        <p:spPr/>
        <p:txBody>
          <a:bodyPr/>
          <a:lstStyle>
            <a:lvl1pPr>
              <a:defRPr/>
            </a:lvl1pPr>
          </a:lstStyle>
          <a:p>
            <a:pPr>
              <a:defRPr/>
            </a:pPr>
            <a:fld id="{9EE4BB1D-BEE2-4B74-BBF5-D2F109F838B2}" type="slidenum">
              <a:rPr lang="zh-CN" alt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KSO_FD"/>
          <p:cNvSpPr>
            <a:spLocks noGrp="1" noChangeArrowheads="1"/>
          </p:cNvSpPr>
          <p:nvPr>
            <p:ph type="dt" sz="half" idx="10"/>
          </p:nvPr>
        </p:nvSpPr>
        <p:spPr/>
        <p:txBody>
          <a:bodyPr/>
          <a:lstStyle>
            <a:lvl1pPr>
              <a:defRPr/>
            </a:lvl1pPr>
          </a:lstStyle>
          <a:p>
            <a:pPr>
              <a:defRPr/>
            </a:pPr>
            <a:fld id="{1A6E76EC-CB2A-4166-B5FF-76CE950756F5}" type="datetime1">
              <a:rPr lang="zh-CN" altLang="en-US"/>
              <a:t>2023-01-16</a:t>
            </a:fld>
            <a:endParaRPr lang="en-US"/>
          </a:p>
        </p:txBody>
      </p:sp>
      <p:sp>
        <p:nvSpPr>
          <p:cNvPr id="4" name="KSO_FT"/>
          <p:cNvSpPr>
            <a:spLocks noGrp="1" noChangeArrowheads="1"/>
          </p:cNvSpPr>
          <p:nvPr>
            <p:ph type="ftr" sz="quarter" idx="11"/>
          </p:nvPr>
        </p:nvSpPr>
        <p:spPr/>
        <p:txBody>
          <a:bodyPr/>
          <a:lstStyle>
            <a:lvl1pPr>
              <a:defRPr/>
            </a:lvl1pPr>
          </a:lstStyle>
          <a:p>
            <a:pPr>
              <a:defRPr/>
            </a:pPr>
            <a:endParaRPr lang="zh-CN" altLang="en-US"/>
          </a:p>
        </p:txBody>
      </p:sp>
      <p:sp>
        <p:nvSpPr>
          <p:cNvPr id="5" name="KSO_FN"/>
          <p:cNvSpPr>
            <a:spLocks noGrp="1" noChangeArrowheads="1"/>
          </p:cNvSpPr>
          <p:nvPr>
            <p:ph type="sldNum" sz="quarter" idx="12"/>
          </p:nvPr>
        </p:nvSpPr>
        <p:spPr/>
        <p:txBody>
          <a:bodyPr/>
          <a:lstStyle>
            <a:lvl1pPr>
              <a:defRPr/>
            </a:lvl1pPr>
          </a:lstStyle>
          <a:p>
            <a:pPr>
              <a:defRPr/>
            </a:pPr>
            <a:fld id="{115699EF-AD36-46E4-B7DA-E47EFD2C760B}" type="slidenum">
              <a:rPr lang="zh-CN" alt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KSO_FD"/>
          <p:cNvSpPr>
            <a:spLocks noGrp="1" noChangeArrowheads="1"/>
          </p:cNvSpPr>
          <p:nvPr>
            <p:ph type="dt" sz="half" idx="10"/>
          </p:nvPr>
        </p:nvSpPr>
        <p:spPr/>
        <p:txBody>
          <a:bodyPr/>
          <a:lstStyle>
            <a:lvl1pPr>
              <a:defRPr/>
            </a:lvl1pPr>
          </a:lstStyle>
          <a:p>
            <a:pPr>
              <a:defRPr/>
            </a:pPr>
            <a:fld id="{D70B7C1C-666B-4B10-A7CF-E9A43CDE3D4E}" type="datetime1">
              <a:rPr lang="zh-CN" altLang="en-US"/>
              <a:t>2023-01-16</a:t>
            </a:fld>
            <a:endParaRPr lang="en-US"/>
          </a:p>
        </p:txBody>
      </p:sp>
      <p:sp>
        <p:nvSpPr>
          <p:cNvPr id="3" name="KSO_FT"/>
          <p:cNvSpPr>
            <a:spLocks noGrp="1" noChangeArrowheads="1"/>
          </p:cNvSpPr>
          <p:nvPr>
            <p:ph type="ftr" sz="quarter" idx="11"/>
          </p:nvPr>
        </p:nvSpPr>
        <p:spPr/>
        <p:txBody>
          <a:bodyPr/>
          <a:lstStyle>
            <a:lvl1pPr>
              <a:defRPr/>
            </a:lvl1pPr>
          </a:lstStyle>
          <a:p>
            <a:pPr>
              <a:defRPr/>
            </a:pPr>
            <a:endParaRPr lang="zh-CN" altLang="en-US"/>
          </a:p>
        </p:txBody>
      </p:sp>
      <p:sp>
        <p:nvSpPr>
          <p:cNvPr id="4" name="KSO_FN"/>
          <p:cNvSpPr>
            <a:spLocks noGrp="1" noChangeArrowheads="1"/>
          </p:cNvSpPr>
          <p:nvPr>
            <p:ph type="sldNum" sz="quarter" idx="12"/>
          </p:nvPr>
        </p:nvSpPr>
        <p:spPr/>
        <p:txBody>
          <a:bodyPr/>
          <a:lstStyle>
            <a:lvl1pPr>
              <a:defRPr/>
            </a:lvl1pPr>
          </a:lstStyle>
          <a:p>
            <a:pPr>
              <a:defRPr/>
            </a:pPr>
            <a:fld id="{03E128C6-F27A-4979-B754-FF4A2A3E8991}" type="slidenum">
              <a:rPr lang="zh-CN" alt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KSO_FD"/>
          <p:cNvSpPr>
            <a:spLocks noGrp="1" noChangeArrowheads="1"/>
          </p:cNvSpPr>
          <p:nvPr>
            <p:ph type="dt" sz="half" idx="10"/>
          </p:nvPr>
        </p:nvSpPr>
        <p:spPr/>
        <p:txBody>
          <a:bodyPr/>
          <a:lstStyle>
            <a:lvl1pPr>
              <a:defRPr/>
            </a:lvl1pPr>
          </a:lstStyle>
          <a:p>
            <a:pPr>
              <a:defRPr/>
            </a:pPr>
            <a:fld id="{8DAA84C1-B381-424E-9705-439FBFC23F65}" type="datetime1">
              <a:rPr lang="zh-CN" altLang="en-US"/>
              <a:t>2023-01-16</a:t>
            </a:fld>
            <a:endParaRPr lang="en-US"/>
          </a:p>
        </p:txBody>
      </p:sp>
      <p:sp>
        <p:nvSpPr>
          <p:cNvPr id="6" name="KSO_FT"/>
          <p:cNvSpPr>
            <a:spLocks noGrp="1" noChangeArrowheads="1"/>
          </p:cNvSpPr>
          <p:nvPr>
            <p:ph type="ftr" sz="quarter" idx="11"/>
          </p:nvPr>
        </p:nvSpPr>
        <p:spPr/>
        <p:txBody>
          <a:bodyPr/>
          <a:lstStyle>
            <a:lvl1pPr>
              <a:defRPr/>
            </a:lvl1pPr>
          </a:lstStyle>
          <a:p>
            <a:pPr>
              <a:defRPr/>
            </a:pPr>
            <a:endParaRPr lang="zh-CN" altLang="en-US"/>
          </a:p>
        </p:txBody>
      </p:sp>
      <p:sp>
        <p:nvSpPr>
          <p:cNvPr id="7" name="KSO_FN"/>
          <p:cNvSpPr>
            <a:spLocks noGrp="1" noChangeArrowheads="1"/>
          </p:cNvSpPr>
          <p:nvPr>
            <p:ph type="sldNum" sz="quarter" idx="12"/>
          </p:nvPr>
        </p:nvSpPr>
        <p:spPr/>
        <p:txBody>
          <a:bodyPr/>
          <a:lstStyle>
            <a:lvl1pPr>
              <a:defRPr/>
            </a:lvl1pPr>
          </a:lstStyle>
          <a:p>
            <a:pPr>
              <a:defRPr/>
            </a:pPr>
            <a:fld id="{681CACC7-9F10-42A1-977D-14FE5C317884}" type="slidenum">
              <a:rPr lang="zh-CN" alt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KSO_FD"/>
          <p:cNvSpPr>
            <a:spLocks noGrp="1" noChangeArrowheads="1"/>
          </p:cNvSpPr>
          <p:nvPr>
            <p:ph type="dt" sz="half" idx="10"/>
          </p:nvPr>
        </p:nvSpPr>
        <p:spPr/>
        <p:txBody>
          <a:bodyPr/>
          <a:lstStyle>
            <a:lvl1pPr>
              <a:defRPr/>
            </a:lvl1pPr>
          </a:lstStyle>
          <a:p>
            <a:pPr>
              <a:defRPr/>
            </a:pPr>
            <a:fld id="{295D61E8-4D1A-493A-9C2A-6317FD25C49C}" type="datetime1">
              <a:rPr lang="zh-CN" altLang="en-US"/>
              <a:t>2023-01-16</a:t>
            </a:fld>
            <a:endParaRPr lang="en-US"/>
          </a:p>
        </p:txBody>
      </p:sp>
      <p:sp>
        <p:nvSpPr>
          <p:cNvPr id="6" name="KSO_FT"/>
          <p:cNvSpPr>
            <a:spLocks noGrp="1" noChangeArrowheads="1"/>
          </p:cNvSpPr>
          <p:nvPr>
            <p:ph type="ftr" sz="quarter" idx="11"/>
          </p:nvPr>
        </p:nvSpPr>
        <p:spPr/>
        <p:txBody>
          <a:bodyPr/>
          <a:lstStyle>
            <a:lvl1pPr>
              <a:defRPr/>
            </a:lvl1pPr>
          </a:lstStyle>
          <a:p>
            <a:pPr>
              <a:defRPr/>
            </a:pPr>
            <a:endParaRPr lang="zh-CN" altLang="en-US"/>
          </a:p>
        </p:txBody>
      </p:sp>
      <p:sp>
        <p:nvSpPr>
          <p:cNvPr id="7" name="KSO_FN"/>
          <p:cNvSpPr>
            <a:spLocks noGrp="1" noChangeArrowheads="1"/>
          </p:cNvSpPr>
          <p:nvPr>
            <p:ph type="sldNum" sz="quarter" idx="12"/>
          </p:nvPr>
        </p:nvSpPr>
        <p:spPr/>
        <p:txBody>
          <a:bodyPr/>
          <a:lstStyle>
            <a:lvl1pPr>
              <a:defRPr/>
            </a:lvl1pPr>
          </a:lstStyle>
          <a:p>
            <a:pPr>
              <a:defRPr/>
            </a:pPr>
            <a:fld id="{313BB566-DE94-4925-B40C-25A442855CCE}" type="slidenum">
              <a:rPr lang="zh-CN" alt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4098" name="矩形 9"/>
          <p:cNvSpPr>
            <a:spLocks noChangeArrowheads="1"/>
          </p:cNvSpPr>
          <p:nvPr/>
        </p:nvSpPr>
        <p:spPr bwMode="auto">
          <a:xfrm>
            <a:off x="0" y="0"/>
            <a:ext cx="9144000" cy="6858000"/>
          </a:xfrm>
          <a:prstGeom prst="rect">
            <a:avLst/>
          </a:prstGeom>
          <a:solidFill>
            <a:srgbClr val="F2F2F2"/>
          </a:solidFill>
          <a:ln w="9525">
            <a:noFill/>
            <a:miter lim="800000"/>
          </a:ln>
        </p:spPr>
        <p:txBody>
          <a:bodyPr anchor="ctr"/>
          <a:lstStyle/>
          <a:p>
            <a:pPr algn="ctr">
              <a:defRPr/>
            </a:pPr>
            <a:endParaRPr lang="zh-CN" altLang="en-US">
              <a:solidFill>
                <a:srgbClr val="FFFFFF"/>
              </a:solidFill>
            </a:endParaRPr>
          </a:p>
        </p:txBody>
      </p:sp>
      <p:grpSp>
        <p:nvGrpSpPr>
          <p:cNvPr id="3075" name="组合 6"/>
          <p:cNvGrpSpPr/>
          <p:nvPr/>
        </p:nvGrpSpPr>
        <p:grpSpPr bwMode="auto">
          <a:xfrm>
            <a:off x="7269163" y="0"/>
            <a:ext cx="1876425" cy="1990725"/>
            <a:chOff x="0" y="0"/>
            <a:chExt cx="2704943" cy="2870458"/>
          </a:xfrm>
        </p:grpSpPr>
        <p:sp>
          <p:nvSpPr>
            <p:cNvPr id="4100" name="任意多边形 11"/>
            <p:cNvSpPr/>
            <p:nvPr/>
          </p:nvSpPr>
          <p:spPr bwMode="auto">
            <a:xfrm rot="10800000">
              <a:off x="0" y="0"/>
              <a:ext cx="2544752" cy="2192902"/>
            </a:xfrm>
            <a:custGeom>
              <a:avLst/>
              <a:gdLst/>
              <a:ahLst/>
              <a:cxnLst>
                <a:cxn ang="0">
                  <a:pos x="2544429" y="2193473"/>
                </a:cxn>
                <a:cxn ang="0">
                  <a:pos x="0" y="2193473"/>
                </a:cxn>
                <a:cxn ang="0">
                  <a:pos x="1272214" y="0"/>
                </a:cxn>
                <a:cxn ang="0">
                  <a:pos x="2544429" y="2193473"/>
                </a:cxn>
              </a:cxnLst>
              <a:rect l="0" t="0" r="r" b="b"/>
              <a:pathLst>
                <a:path w="2544429" h="2193473">
                  <a:moveTo>
                    <a:pt x="2544429" y="2193473"/>
                  </a:moveTo>
                  <a:lnTo>
                    <a:pt x="0" y="2193473"/>
                  </a:lnTo>
                  <a:lnTo>
                    <a:pt x="1272214" y="0"/>
                  </a:lnTo>
                  <a:lnTo>
                    <a:pt x="2544429" y="2193473"/>
                  </a:lnTo>
                  <a:close/>
                </a:path>
              </a:pathLst>
            </a:custGeom>
            <a:solidFill>
              <a:srgbClr val="516D82">
                <a:alpha val="70000"/>
              </a:srgbClr>
            </a:solidFill>
            <a:ln w="9525">
              <a:noFill/>
              <a:round/>
            </a:ln>
          </p:spPr>
          <p:txBody>
            <a:bodyPr anchor="ctr"/>
            <a:lstStyle/>
            <a:p>
              <a:pPr>
                <a:defRPr/>
              </a:pPr>
              <a:endParaRPr lang="zh-CN" altLang="en-US"/>
            </a:p>
          </p:txBody>
        </p:sp>
        <p:sp>
          <p:nvSpPr>
            <p:cNvPr id="4101" name="任意多边形 12"/>
            <p:cNvSpPr/>
            <p:nvPr/>
          </p:nvSpPr>
          <p:spPr bwMode="auto">
            <a:xfrm rot="10800000">
              <a:off x="892494" y="160233"/>
              <a:ext cx="1812449" cy="2165433"/>
            </a:xfrm>
            <a:custGeom>
              <a:avLst/>
              <a:gdLst/>
              <a:ahLst/>
              <a:cxnLst>
                <a:cxn ang="0">
                  <a:pos x="1812046" y="2165347"/>
                </a:cxn>
                <a:cxn ang="0">
                  <a:pos x="0" y="2165347"/>
                </a:cxn>
                <a:cxn ang="0">
                  <a:pos x="0" y="958870"/>
                </a:cxn>
                <a:cxn ang="0">
                  <a:pos x="556145" y="0"/>
                </a:cxn>
                <a:cxn ang="0">
                  <a:pos x="1812046" y="2165347"/>
                </a:cxn>
              </a:cxnLst>
              <a:rect l="0" t="0" r="r" b="b"/>
              <a:pathLst>
                <a:path w="1812046" h="2165347">
                  <a:moveTo>
                    <a:pt x="1812046" y="2165347"/>
                  </a:moveTo>
                  <a:lnTo>
                    <a:pt x="0" y="2165347"/>
                  </a:lnTo>
                  <a:lnTo>
                    <a:pt x="0" y="958870"/>
                  </a:lnTo>
                  <a:lnTo>
                    <a:pt x="556145" y="0"/>
                  </a:lnTo>
                  <a:lnTo>
                    <a:pt x="1812046" y="2165347"/>
                  </a:lnTo>
                  <a:close/>
                </a:path>
              </a:pathLst>
            </a:custGeom>
            <a:solidFill>
              <a:srgbClr val="0CB692">
                <a:alpha val="70000"/>
              </a:srgbClr>
            </a:solidFill>
            <a:ln w="9525">
              <a:noFill/>
              <a:round/>
            </a:ln>
          </p:spPr>
          <p:txBody>
            <a:bodyPr anchor="ctr"/>
            <a:lstStyle/>
            <a:p>
              <a:pPr>
                <a:defRPr/>
              </a:pPr>
              <a:endParaRPr lang="zh-CN" altLang="en-US"/>
            </a:p>
          </p:txBody>
        </p:sp>
        <p:sp>
          <p:nvSpPr>
            <p:cNvPr id="4102" name="等腰三角形 13"/>
            <p:cNvSpPr>
              <a:spLocks noChangeArrowheads="1"/>
            </p:cNvSpPr>
            <p:nvPr/>
          </p:nvSpPr>
          <p:spPr bwMode="auto">
            <a:xfrm rot="10800000">
              <a:off x="1272376" y="361669"/>
              <a:ext cx="1416547" cy="1220060"/>
            </a:xfrm>
            <a:prstGeom prst="triangle">
              <a:avLst>
                <a:gd name="adj" fmla="val 50000"/>
              </a:avLst>
            </a:prstGeom>
            <a:solidFill>
              <a:srgbClr val="EED66F">
                <a:alpha val="70000"/>
              </a:srgbClr>
            </a:solidFill>
            <a:ln w="9525">
              <a:noFill/>
              <a:miter lim="800000"/>
            </a:ln>
          </p:spPr>
          <p:txBody>
            <a:bodyPr anchor="ctr"/>
            <a:lstStyle/>
            <a:p>
              <a:pPr algn="ctr">
                <a:defRPr/>
              </a:pPr>
              <a:endParaRPr lang="zh-CN" altLang="en-US">
                <a:solidFill>
                  <a:srgbClr val="FFFFFF"/>
                </a:solidFill>
              </a:endParaRPr>
            </a:p>
          </p:txBody>
        </p:sp>
        <p:sp>
          <p:nvSpPr>
            <p:cNvPr id="4103" name="等腰三角形 14"/>
            <p:cNvSpPr>
              <a:spLocks noChangeArrowheads="1"/>
            </p:cNvSpPr>
            <p:nvPr/>
          </p:nvSpPr>
          <p:spPr bwMode="auto">
            <a:xfrm rot="10800000">
              <a:off x="688821" y="1622931"/>
              <a:ext cx="661362" cy="569971"/>
            </a:xfrm>
            <a:prstGeom prst="triangle">
              <a:avLst>
                <a:gd name="adj" fmla="val 50000"/>
              </a:avLst>
            </a:prstGeom>
            <a:solidFill>
              <a:srgbClr val="EED66F">
                <a:alpha val="70000"/>
              </a:srgbClr>
            </a:solidFill>
            <a:ln w="9525">
              <a:noFill/>
              <a:miter lim="800000"/>
            </a:ln>
          </p:spPr>
          <p:txBody>
            <a:bodyPr anchor="ctr"/>
            <a:lstStyle/>
            <a:p>
              <a:pPr algn="ctr">
                <a:defRPr/>
              </a:pPr>
              <a:endParaRPr lang="zh-CN" altLang="en-US">
                <a:solidFill>
                  <a:srgbClr val="FFFFFF"/>
                </a:solidFill>
              </a:endParaRPr>
            </a:p>
          </p:txBody>
        </p:sp>
        <p:sp>
          <p:nvSpPr>
            <p:cNvPr id="4104" name="等腰三角形 15"/>
            <p:cNvSpPr>
              <a:spLocks noChangeArrowheads="1"/>
            </p:cNvSpPr>
            <p:nvPr/>
          </p:nvSpPr>
          <p:spPr bwMode="auto">
            <a:xfrm rot="10800000">
              <a:off x="2345656" y="2041825"/>
              <a:ext cx="231134" cy="199147"/>
            </a:xfrm>
            <a:prstGeom prst="triangle">
              <a:avLst>
                <a:gd name="adj" fmla="val 50000"/>
              </a:avLst>
            </a:prstGeom>
            <a:solidFill>
              <a:srgbClr val="0CB692">
                <a:alpha val="70000"/>
              </a:srgbClr>
            </a:solidFill>
            <a:ln w="9525">
              <a:noFill/>
              <a:miter lim="800000"/>
            </a:ln>
          </p:spPr>
          <p:txBody>
            <a:bodyPr anchor="ctr"/>
            <a:lstStyle/>
            <a:p>
              <a:pPr algn="ctr">
                <a:defRPr/>
              </a:pPr>
              <a:endParaRPr lang="zh-CN" altLang="en-US">
                <a:solidFill>
                  <a:srgbClr val="FFFFFF"/>
                </a:solidFill>
              </a:endParaRPr>
            </a:p>
          </p:txBody>
        </p:sp>
        <p:sp>
          <p:nvSpPr>
            <p:cNvPr id="4105" name="等腰三角形 16"/>
            <p:cNvSpPr>
              <a:spLocks noChangeArrowheads="1"/>
            </p:cNvSpPr>
            <p:nvPr/>
          </p:nvSpPr>
          <p:spPr bwMode="auto">
            <a:xfrm rot="10800000">
              <a:off x="1638527" y="2671312"/>
              <a:ext cx="231132" cy="199146"/>
            </a:xfrm>
            <a:prstGeom prst="triangle">
              <a:avLst>
                <a:gd name="adj" fmla="val 50000"/>
              </a:avLst>
            </a:prstGeom>
            <a:solidFill>
              <a:srgbClr val="0CB692">
                <a:alpha val="70000"/>
              </a:srgbClr>
            </a:solidFill>
            <a:ln w="9525">
              <a:noFill/>
              <a:miter lim="800000"/>
            </a:ln>
          </p:spPr>
          <p:txBody>
            <a:bodyPr anchor="ctr"/>
            <a:lstStyle/>
            <a:p>
              <a:pPr algn="ctr">
                <a:defRPr/>
              </a:pPr>
              <a:endParaRPr lang="zh-CN" altLang="en-US">
                <a:solidFill>
                  <a:srgbClr val="FFFFFF"/>
                </a:solidFill>
              </a:endParaRPr>
            </a:p>
          </p:txBody>
        </p:sp>
        <p:sp>
          <p:nvSpPr>
            <p:cNvPr id="4106" name="等腰三角形 17"/>
            <p:cNvSpPr>
              <a:spLocks noChangeArrowheads="1"/>
            </p:cNvSpPr>
            <p:nvPr/>
          </p:nvSpPr>
          <p:spPr bwMode="auto">
            <a:xfrm rot="10800000">
              <a:off x="1592758" y="2160855"/>
              <a:ext cx="231132" cy="196858"/>
            </a:xfrm>
            <a:prstGeom prst="triangle">
              <a:avLst>
                <a:gd name="adj" fmla="val 50000"/>
              </a:avLst>
            </a:prstGeom>
            <a:solidFill>
              <a:srgbClr val="0CB692">
                <a:alpha val="70000"/>
              </a:srgbClr>
            </a:solidFill>
            <a:ln w="9525">
              <a:noFill/>
              <a:miter lim="800000"/>
            </a:ln>
          </p:spPr>
          <p:txBody>
            <a:bodyPr anchor="ctr"/>
            <a:lstStyle/>
            <a:p>
              <a:pPr algn="ctr">
                <a:defRPr/>
              </a:pPr>
              <a:endParaRPr lang="zh-CN" altLang="en-US">
                <a:solidFill>
                  <a:srgbClr val="FFFFFF"/>
                </a:solidFill>
              </a:endParaRPr>
            </a:p>
          </p:txBody>
        </p:sp>
        <p:sp>
          <p:nvSpPr>
            <p:cNvPr id="4107" name="等腰三角形 18"/>
            <p:cNvSpPr>
              <a:spLocks noChangeArrowheads="1"/>
            </p:cNvSpPr>
            <p:nvPr/>
          </p:nvSpPr>
          <p:spPr bwMode="auto">
            <a:xfrm rot="10800000">
              <a:off x="1869660" y="2291331"/>
              <a:ext cx="400479" cy="347934"/>
            </a:xfrm>
            <a:prstGeom prst="triangle">
              <a:avLst>
                <a:gd name="adj" fmla="val 50000"/>
              </a:avLst>
            </a:prstGeom>
            <a:solidFill>
              <a:srgbClr val="516D82">
                <a:alpha val="70000"/>
              </a:srgbClr>
            </a:solidFill>
            <a:ln w="9525">
              <a:noFill/>
              <a:miter lim="800000"/>
            </a:ln>
          </p:spPr>
          <p:txBody>
            <a:bodyPr anchor="ctr"/>
            <a:lstStyle/>
            <a:p>
              <a:pPr algn="ctr">
                <a:defRPr/>
              </a:pPr>
              <a:endParaRPr lang="zh-CN" altLang="en-US">
                <a:solidFill>
                  <a:srgbClr val="FFFFFF"/>
                </a:solidFill>
              </a:endParaRPr>
            </a:p>
          </p:txBody>
        </p:sp>
        <p:sp>
          <p:nvSpPr>
            <p:cNvPr id="4108" name="等腰三角形 19"/>
            <p:cNvSpPr>
              <a:spLocks noChangeArrowheads="1"/>
            </p:cNvSpPr>
            <p:nvPr/>
          </p:nvSpPr>
          <p:spPr bwMode="auto">
            <a:xfrm rot="10800000">
              <a:off x="327247" y="1144521"/>
              <a:ext cx="228845" cy="196858"/>
            </a:xfrm>
            <a:prstGeom prst="triangle">
              <a:avLst>
                <a:gd name="adj" fmla="val 50000"/>
              </a:avLst>
            </a:prstGeom>
            <a:solidFill>
              <a:srgbClr val="0CB692">
                <a:alpha val="70000"/>
              </a:srgbClr>
            </a:solidFill>
            <a:ln w="9525">
              <a:noFill/>
              <a:miter lim="800000"/>
            </a:ln>
          </p:spPr>
          <p:txBody>
            <a:bodyPr anchor="ctr"/>
            <a:lstStyle/>
            <a:p>
              <a:pPr algn="ctr">
                <a:defRPr/>
              </a:pPr>
              <a:endParaRPr lang="zh-CN" altLang="en-US">
                <a:solidFill>
                  <a:srgbClr val="FFFFFF"/>
                </a:solidFill>
              </a:endParaRPr>
            </a:p>
          </p:txBody>
        </p:sp>
      </p:grpSp>
      <p:sp>
        <p:nvSpPr>
          <p:cNvPr id="4109" name="KSO_FD"/>
          <p:cNvSpPr>
            <a:spLocks noGrp="1" noChangeArrowheads="1"/>
          </p:cNvSpPr>
          <p:nvPr>
            <p:ph type="dt" sz="half" idx="2"/>
          </p:nvPr>
        </p:nvSpPr>
        <p:spPr bwMode="auto">
          <a:xfrm>
            <a:off x="628650" y="6356350"/>
            <a:ext cx="2057400" cy="365125"/>
          </a:xfrm>
          <a:prstGeom prst="rect">
            <a:avLst/>
          </a:prstGeom>
          <a:noFill/>
          <a:ln w="9525">
            <a:noFill/>
            <a:miter lim="800000"/>
          </a:ln>
        </p:spPr>
        <p:txBody>
          <a:bodyPr vert="horz" wrap="square" lIns="91440" tIns="45720" rIns="91440" bIns="45720" numCol="1" anchor="ctr" anchorCtr="0" compatLnSpc="1"/>
          <a:lstStyle>
            <a:lvl1pPr>
              <a:defRPr sz="1200" smtClean="0">
                <a:solidFill>
                  <a:srgbClr val="9D9D9D"/>
                </a:solidFill>
              </a:defRPr>
            </a:lvl1pPr>
          </a:lstStyle>
          <a:p>
            <a:pPr>
              <a:defRPr/>
            </a:pPr>
            <a:fld id="{F527516F-FE2B-4272-9AC1-226F35F2A327}" type="datetime1">
              <a:rPr lang="zh-CN" altLang="en-US"/>
              <a:t>2023-01-16</a:t>
            </a:fld>
            <a:endParaRPr lang="en-US"/>
          </a:p>
        </p:txBody>
      </p:sp>
      <p:sp>
        <p:nvSpPr>
          <p:cNvPr id="4110" name="KSO_FT"/>
          <p:cNvSpPr>
            <a:spLocks noGrp="1" noChangeArrowheads="1"/>
          </p:cNvSpPr>
          <p:nvPr>
            <p:ph type="ftr" sz="quarter" idx="3"/>
          </p:nvPr>
        </p:nvSpPr>
        <p:spPr bwMode="auto">
          <a:xfrm>
            <a:off x="3028950" y="6356350"/>
            <a:ext cx="3086100" cy="365125"/>
          </a:xfrm>
          <a:prstGeom prst="rect">
            <a:avLst/>
          </a:prstGeom>
          <a:noFill/>
          <a:ln w="9525">
            <a:noFill/>
            <a:miter lim="800000"/>
          </a:ln>
        </p:spPr>
        <p:txBody>
          <a:bodyPr vert="horz" wrap="square" lIns="91440" tIns="45720" rIns="91440" bIns="45720" numCol="1" anchor="ctr" anchorCtr="0" compatLnSpc="1"/>
          <a:lstStyle>
            <a:lvl1pPr algn="ctr">
              <a:defRPr sz="1200" smtClean="0">
                <a:solidFill>
                  <a:srgbClr val="9D9D9D"/>
                </a:solidFill>
              </a:defRPr>
            </a:lvl1pPr>
          </a:lstStyle>
          <a:p>
            <a:pPr>
              <a:defRPr/>
            </a:pPr>
            <a:endParaRPr lang="zh-CN" altLang="en-US"/>
          </a:p>
        </p:txBody>
      </p:sp>
      <p:sp>
        <p:nvSpPr>
          <p:cNvPr id="4111" name="KSO_FN"/>
          <p:cNvSpPr>
            <a:spLocks noGrp="1" noChangeArrowheads="1"/>
          </p:cNvSpPr>
          <p:nvPr>
            <p:ph type="sldNum" sz="quarter" idx="4"/>
          </p:nvPr>
        </p:nvSpPr>
        <p:spPr bwMode="auto">
          <a:xfrm>
            <a:off x="6457950" y="6356350"/>
            <a:ext cx="2057400" cy="365125"/>
          </a:xfrm>
          <a:prstGeom prst="rect">
            <a:avLst/>
          </a:prstGeom>
          <a:noFill/>
          <a:ln w="9525">
            <a:noFill/>
            <a:miter lim="800000"/>
          </a:ln>
        </p:spPr>
        <p:txBody>
          <a:bodyPr vert="horz" wrap="square" lIns="91440" tIns="45720" rIns="91440" bIns="45720" numCol="1" anchor="ctr" anchorCtr="0" compatLnSpc="1"/>
          <a:lstStyle>
            <a:lvl1pPr algn="r">
              <a:defRPr sz="1200" smtClean="0">
                <a:solidFill>
                  <a:srgbClr val="9D9D9D"/>
                </a:solidFill>
              </a:defRPr>
            </a:lvl1pPr>
          </a:lstStyle>
          <a:p>
            <a:pPr>
              <a:defRPr/>
            </a:pPr>
            <a:fld id="{86871770-E61B-4488-AE68-E492BC830E58}" type="slidenum">
              <a:rPr lang="zh-CN" altLang="en-US"/>
              <a:t>‹#›</a:t>
            </a:fld>
            <a:endParaRPr lang="en-US"/>
          </a:p>
        </p:txBody>
      </p:sp>
      <p:sp>
        <p:nvSpPr>
          <p:cNvPr id="3079" name="KSO_BT1"/>
          <p:cNvSpPr>
            <a:spLocks noGrp="1" noChangeArrowheads="1"/>
          </p:cNvSpPr>
          <p:nvPr>
            <p:ph type="title"/>
          </p:nvPr>
        </p:nvSpPr>
        <p:spPr bwMode="auto">
          <a:xfrm>
            <a:off x="419100" y="169863"/>
            <a:ext cx="6967538" cy="79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smtClean="0"/>
              <a:t>单击此处编辑母版标题样式</a:t>
            </a:r>
          </a:p>
        </p:txBody>
      </p:sp>
      <p:sp>
        <p:nvSpPr>
          <p:cNvPr id="3080" name="KSO_BC1"/>
          <p:cNvSpPr>
            <a:spLocks noGrp="1" noChangeArrowheads="1"/>
          </p:cNvSpPr>
          <p:nvPr>
            <p:ph type="body" idx="1"/>
          </p:nvPr>
        </p:nvSpPr>
        <p:spPr bwMode="auto">
          <a:xfrm>
            <a:off x="419100" y="1416050"/>
            <a:ext cx="8096250" cy="517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smtClean="0"/>
              <a:t>单击此处编辑母版文本样式</a:t>
            </a:r>
          </a:p>
          <a:p>
            <a:pPr lvl="1"/>
            <a:r>
              <a:rPr lang="zh-CN" smtClean="0"/>
              <a:t>第二级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200" b="1">
          <a:solidFill>
            <a:schemeClr val="accent1"/>
          </a:solidFill>
          <a:latin typeface="+mj-lt"/>
          <a:ea typeface="+mj-ea"/>
          <a:cs typeface="+mj-cs"/>
        </a:defRPr>
      </a:lvl1pPr>
      <a:lvl2pPr algn="l" rtl="0" eaLnBrk="1" fontAlgn="base" hangingPunct="1">
        <a:lnSpc>
          <a:spcPct val="90000"/>
        </a:lnSpc>
        <a:spcBef>
          <a:spcPct val="0"/>
        </a:spcBef>
        <a:spcAft>
          <a:spcPct val="0"/>
        </a:spcAft>
        <a:defRPr sz="3200" b="1">
          <a:solidFill>
            <a:schemeClr val="accent1"/>
          </a:solidFill>
          <a:latin typeface="微软雅黑" panose="020B0503020204020204" pitchFamily="34" charset="-122"/>
          <a:ea typeface="微软雅黑" panose="020B0503020204020204" pitchFamily="34" charset="-122"/>
        </a:defRPr>
      </a:lvl2pPr>
      <a:lvl3pPr algn="l" rtl="0" eaLnBrk="1" fontAlgn="base" hangingPunct="1">
        <a:lnSpc>
          <a:spcPct val="90000"/>
        </a:lnSpc>
        <a:spcBef>
          <a:spcPct val="0"/>
        </a:spcBef>
        <a:spcAft>
          <a:spcPct val="0"/>
        </a:spcAft>
        <a:defRPr sz="3200" b="1">
          <a:solidFill>
            <a:schemeClr val="accent1"/>
          </a:solidFill>
          <a:latin typeface="微软雅黑" panose="020B0503020204020204" pitchFamily="34" charset="-122"/>
          <a:ea typeface="微软雅黑" panose="020B0503020204020204" pitchFamily="34" charset="-122"/>
        </a:defRPr>
      </a:lvl3pPr>
      <a:lvl4pPr algn="l" rtl="0" eaLnBrk="1" fontAlgn="base" hangingPunct="1">
        <a:lnSpc>
          <a:spcPct val="90000"/>
        </a:lnSpc>
        <a:spcBef>
          <a:spcPct val="0"/>
        </a:spcBef>
        <a:spcAft>
          <a:spcPct val="0"/>
        </a:spcAft>
        <a:defRPr sz="3200" b="1">
          <a:solidFill>
            <a:schemeClr val="accent1"/>
          </a:solidFill>
          <a:latin typeface="微软雅黑" panose="020B0503020204020204" pitchFamily="34" charset="-122"/>
          <a:ea typeface="微软雅黑" panose="020B0503020204020204" pitchFamily="34" charset="-122"/>
        </a:defRPr>
      </a:lvl4pPr>
      <a:lvl5pPr algn="l" rtl="0" eaLnBrk="1" fontAlgn="base" hangingPunct="1">
        <a:lnSpc>
          <a:spcPct val="90000"/>
        </a:lnSpc>
        <a:spcBef>
          <a:spcPct val="0"/>
        </a:spcBef>
        <a:spcAft>
          <a:spcPct val="0"/>
        </a:spcAft>
        <a:defRPr sz="3200" b="1">
          <a:solidFill>
            <a:schemeClr val="accent1"/>
          </a:solidFill>
          <a:latin typeface="微软雅黑" panose="020B0503020204020204" pitchFamily="34" charset="-122"/>
          <a:ea typeface="微软雅黑" panose="020B0503020204020204" pitchFamily="34" charset="-122"/>
        </a:defRPr>
      </a:lvl5pPr>
      <a:lvl6pPr marL="457200" algn="l" rtl="0" eaLnBrk="1" fontAlgn="base" hangingPunct="1">
        <a:lnSpc>
          <a:spcPct val="90000"/>
        </a:lnSpc>
        <a:spcBef>
          <a:spcPct val="0"/>
        </a:spcBef>
        <a:spcAft>
          <a:spcPct val="0"/>
        </a:spcAft>
        <a:defRPr sz="3200" b="1">
          <a:solidFill>
            <a:schemeClr val="accent1"/>
          </a:solidFill>
          <a:latin typeface="微软雅黑" panose="020B0503020204020204" pitchFamily="34" charset="-122"/>
          <a:ea typeface="微软雅黑" panose="020B0503020204020204" pitchFamily="34" charset="-122"/>
        </a:defRPr>
      </a:lvl6pPr>
      <a:lvl7pPr marL="914400" algn="l" rtl="0" eaLnBrk="1" fontAlgn="base" hangingPunct="1">
        <a:lnSpc>
          <a:spcPct val="90000"/>
        </a:lnSpc>
        <a:spcBef>
          <a:spcPct val="0"/>
        </a:spcBef>
        <a:spcAft>
          <a:spcPct val="0"/>
        </a:spcAft>
        <a:defRPr sz="3200" b="1">
          <a:solidFill>
            <a:schemeClr val="accent1"/>
          </a:solidFill>
          <a:latin typeface="微软雅黑" panose="020B0503020204020204" pitchFamily="34" charset="-122"/>
          <a:ea typeface="微软雅黑" panose="020B0503020204020204" pitchFamily="34" charset="-122"/>
        </a:defRPr>
      </a:lvl7pPr>
      <a:lvl8pPr marL="1371600" algn="l" rtl="0" eaLnBrk="1" fontAlgn="base" hangingPunct="1">
        <a:lnSpc>
          <a:spcPct val="90000"/>
        </a:lnSpc>
        <a:spcBef>
          <a:spcPct val="0"/>
        </a:spcBef>
        <a:spcAft>
          <a:spcPct val="0"/>
        </a:spcAft>
        <a:defRPr sz="3200" b="1">
          <a:solidFill>
            <a:schemeClr val="accent1"/>
          </a:solidFill>
          <a:latin typeface="微软雅黑" panose="020B0503020204020204" pitchFamily="34" charset="-122"/>
          <a:ea typeface="微软雅黑" panose="020B0503020204020204" pitchFamily="34" charset="-122"/>
        </a:defRPr>
      </a:lvl8pPr>
      <a:lvl9pPr marL="1828800" algn="l" rtl="0" eaLnBrk="1" fontAlgn="base" hangingPunct="1">
        <a:lnSpc>
          <a:spcPct val="90000"/>
        </a:lnSpc>
        <a:spcBef>
          <a:spcPct val="0"/>
        </a:spcBef>
        <a:spcAft>
          <a:spcPct val="0"/>
        </a:spcAft>
        <a:defRPr sz="3200" b="1">
          <a:solidFill>
            <a:schemeClr val="accent1"/>
          </a:solidFill>
          <a:latin typeface="微软雅黑" panose="020B0503020204020204" pitchFamily="34" charset="-122"/>
          <a:ea typeface="微软雅黑" panose="020B0503020204020204" pitchFamily="34" charset="-122"/>
        </a:defRPr>
      </a:lvl9pPr>
    </p:titleStyle>
    <p:bodyStyle>
      <a:lvl1pPr marL="357505" indent="-357505" algn="just" rtl="0" eaLnBrk="1" fontAlgn="base" hangingPunct="1">
        <a:lnSpc>
          <a:spcPct val="110000"/>
        </a:lnSpc>
        <a:spcBef>
          <a:spcPts val="600"/>
        </a:spcBef>
        <a:spcAft>
          <a:spcPct val="0"/>
        </a:spcAft>
        <a:buClr>
          <a:schemeClr val="accent1"/>
        </a:buClr>
        <a:buSzPct val="60000"/>
        <a:buFont typeface="Wingdings 3" panose="05040102010807070707" pitchFamily="18" charset="2"/>
        <a:buChar char=""/>
        <a:defRPr sz="2400">
          <a:solidFill>
            <a:srgbClr val="09886D"/>
          </a:solidFill>
          <a:latin typeface="+mn-lt"/>
          <a:ea typeface="+mn-ea"/>
          <a:cs typeface="+mn-cs"/>
        </a:defRPr>
      </a:lvl1pPr>
      <a:lvl2pPr marL="357505" indent="-357505" algn="just" rtl="0" eaLnBrk="1" fontAlgn="base" hangingPunct="1">
        <a:lnSpc>
          <a:spcPct val="120000"/>
        </a:lnSpc>
        <a:spcBef>
          <a:spcPct val="0"/>
        </a:spcBef>
        <a:spcAft>
          <a:spcPts val="600"/>
        </a:spcAft>
        <a:buClr>
          <a:srgbClr val="83BBDD"/>
        </a:buClr>
        <a:buFont typeface="幼圆" panose="02010509060101010101" pitchFamily="49" charset="-122"/>
        <a:buChar char=" "/>
        <a:defRPr sz="2800">
          <a:solidFill>
            <a:schemeClr val="tx1"/>
          </a:solidFill>
          <a:latin typeface="+mn-lt"/>
          <a:ea typeface="+mn-ea"/>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mn-ea"/>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mn-ea"/>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mn-ea"/>
        </a:defRPr>
      </a:lvl5pPr>
      <a:lvl6pPr marL="2514600" indent="-228600" algn="l" rtl="0" eaLnBrk="1" fontAlgn="base" hangingPunct="1">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n-ea"/>
        </a:defRPr>
      </a:lvl6pPr>
      <a:lvl7pPr marL="2971800" indent="-228600" algn="l" rtl="0" eaLnBrk="1" fontAlgn="base" hangingPunct="1">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n-ea"/>
        </a:defRPr>
      </a:lvl7pPr>
      <a:lvl8pPr marL="3429000" indent="-228600" algn="l" rtl="0" eaLnBrk="1" fontAlgn="base" hangingPunct="1">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n-ea"/>
        </a:defRPr>
      </a:lvl8pPr>
      <a:lvl9pPr marL="3886200" indent="-228600" algn="l" rtl="0" eaLnBrk="1" fontAlgn="base" hangingPunct="1">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a:xfrm>
            <a:off x="0" y="2060848"/>
            <a:ext cx="9144000" cy="2519362"/>
          </a:xfrm>
          <a:noFill/>
          <a:effectLst>
            <a:outerShdw dist="35921" dir="2700000" algn="ctr" rotWithShape="0">
              <a:schemeClr val="bg1"/>
            </a:outerShdw>
          </a:effectLst>
        </p:spPr>
        <p:txBody>
          <a:bodyPr/>
          <a:lstStyle/>
          <a:p>
            <a:pPr algn="ctr">
              <a:lnSpc>
                <a:spcPct val="130000"/>
              </a:lnSpc>
            </a:pPr>
            <a:r>
              <a:rPr lang="en-US" altLang="zh-CN" sz="4000" b="1" dirty="0" smtClean="0">
                <a:solidFill>
                  <a:srgbClr val="000000"/>
                </a:solidFill>
                <a:latin typeface="Times New Roman" panose="02020603050405020304" pitchFamily="18" charset="0"/>
              </a:rPr>
              <a:t>Unit 8</a:t>
            </a:r>
            <a:r>
              <a:rPr lang="en-US" altLang="zh-CN" sz="2800" b="1" dirty="0" smtClean="0">
                <a:solidFill>
                  <a:srgbClr val="000000"/>
                </a:solidFill>
                <a:latin typeface="Times New Roman" panose="02020603050405020304" pitchFamily="18" charset="0"/>
              </a:rPr>
              <a:t/>
            </a:r>
            <a:br>
              <a:rPr lang="en-US" altLang="zh-CN" sz="2800" b="1" dirty="0" smtClean="0">
                <a:solidFill>
                  <a:srgbClr val="000000"/>
                </a:solidFill>
                <a:latin typeface="Times New Roman" panose="02020603050405020304" pitchFamily="18" charset="0"/>
              </a:rPr>
            </a:br>
            <a:r>
              <a:rPr lang="en-US" altLang="zh-CN" sz="11500" b="1" dirty="0" smtClean="0"/>
              <a:t>Pets</a:t>
            </a:r>
            <a:r>
              <a:rPr lang="en-US" altLang="zh-CN" sz="2800" b="1" dirty="0" smtClean="0">
                <a:solidFill>
                  <a:srgbClr val="FF3399"/>
                </a:solidFill>
                <a:latin typeface="Arial" panose="020B0604020202020204" pitchFamily="34" charset="0"/>
              </a:rPr>
              <a:t/>
            </a:r>
            <a:br>
              <a:rPr lang="en-US" altLang="zh-CN" sz="2800" b="1" dirty="0" smtClean="0">
                <a:solidFill>
                  <a:srgbClr val="FF3399"/>
                </a:solidFill>
                <a:latin typeface="Arial" panose="020B0604020202020204" pitchFamily="34" charset="0"/>
              </a:rPr>
            </a:br>
            <a:r>
              <a:rPr lang="en-US" altLang="zh-CN" b="1" dirty="0" smtClean="0">
                <a:solidFill>
                  <a:srgbClr val="FF3399"/>
                </a:solidFill>
                <a:latin typeface="Arial" panose="020B0604020202020204" pitchFamily="34" charset="0"/>
              </a:rPr>
              <a:t>Integrated skills</a:t>
            </a:r>
          </a:p>
        </p:txBody>
      </p:sp>
      <p:sp>
        <p:nvSpPr>
          <p:cNvPr id="3" name="矩形 2"/>
          <p:cNvSpPr/>
          <p:nvPr/>
        </p:nvSpPr>
        <p:spPr>
          <a:xfrm>
            <a:off x="3003816" y="5589240"/>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500" fill="hold"/>
                                        <p:tgtEl>
                                          <p:spTgt spid="16386"/>
                                        </p:tgtEl>
                                        <p:attrNameLst>
                                          <p:attrName>ppt_w</p:attrName>
                                        </p:attrNameLst>
                                      </p:cBhvr>
                                      <p:tavLst>
                                        <p:tav tm="0">
                                          <p:val>
                                            <p:fltVal val="0"/>
                                          </p:val>
                                        </p:tav>
                                        <p:tav tm="100000">
                                          <p:val>
                                            <p:strVal val="#ppt_w"/>
                                          </p:val>
                                        </p:tav>
                                      </p:tavLst>
                                    </p:anim>
                                    <p:anim calcmode="lin" valueType="num">
                                      <p:cBhvr>
                                        <p:cTn id="8" dur="500" fill="hold"/>
                                        <p:tgtEl>
                                          <p:spTgt spid="16386"/>
                                        </p:tgtEl>
                                        <p:attrNameLst>
                                          <p:attrName>ppt_h</p:attrName>
                                        </p:attrNameLst>
                                      </p:cBhvr>
                                      <p:tavLst>
                                        <p:tav tm="0">
                                          <p:val>
                                            <p:fltVal val="0"/>
                                          </p:val>
                                        </p:tav>
                                        <p:tav tm="100000">
                                          <p:val>
                                            <p:strVal val="#ppt_h"/>
                                          </p:val>
                                        </p:tav>
                                      </p:tavLst>
                                    </p:anim>
                                    <p:animEffect transition="in" filter="fade">
                                      <p:cBhvr>
                                        <p:cTn id="9" dur="5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654050" y="795338"/>
            <a:ext cx="7993063" cy="437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9580" indent="-44958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pPr>
            <a:r>
              <a:rPr kumimoji="1" lang="en-US" altLang="zh-CN" sz="3600" b="1">
                <a:latin typeface="Times New Roman" panose="02020603050405020304" pitchFamily="18" charset="0"/>
              </a:rPr>
              <a:t>5. </a:t>
            </a:r>
            <a:r>
              <a:rPr kumimoji="1" lang="en-US" altLang="zh-CN" sz="3600" b="1">
                <a:solidFill>
                  <a:srgbClr val="D60093"/>
                </a:solidFill>
                <a:latin typeface="Times New Roman" panose="02020603050405020304" pitchFamily="18" charset="0"/>
              </a:rPr>
              <a:t>It’s not a good idea</a:t>
            </a:r>
            <a:r>
              <a:rPr kumimoji="1" lang="en-US" altLang="zh-CN" sz="3600" b="1">
                <a:latin typeface="Times New Roman" panose="02020603050405020304" pitchFamily="18" charset="0"/>
              </a:rPr>
              <a:t> to put your goldfish in the sun.</a:t>
            </a:r>
          </a:p>
          <a:p>
            <a:pPr>
              <a:lnSpc>
                <a:spcPct val="130000"/>
              </a:lnSpc>
            </a:pPr>
            <a:endParaRPr kumimoji="1" lang="en-US" altLang="zh-CN" sz="3600" b="1">
              <a:latin typeface="Times New Roman" panose="02020603050405020304" pitchFamily="18" charset="0"/>
            </a:endParaRPr>
          </a:p>
          <a:p>
            <a:pPr>
              <a:lnSpc>
                <a:spcPct val="130000"/>
              </a:lnSpc>
            </a:pPr>
            <a:endParaRPr kumimoji="1" lang="en-US" altLang="zh-CN" sz="3600" b="1">
              <a:latin typeface="Times New Roman" panose="02020603050405020304" pitchFamily="18" charset="0"/>
            </a:endParaRPr>
          </a:p>
          <a:p>
            <a:pPr>
              <a:lnSpc>
                <a:spcPct val="130000"/>
              </a:lnSpc>
            </a:pPr>
            <a:r>
              <a:rPr kumimoji="1" lang="en-US" altLang="zh-CN" sz="3600" b="1">
                <a:latin typeface="Times New Roman" panose="02020603050405020304" pitchFamily="18" charset="0"/>
              </a:rPr>
              <a:t>6. </a:t>
            </a:r>
            <a:r>
              <a:rPr kumimoji="1" lang="en-US" altLang="zh-CN" sz="3600" b="1">
                <a:solidFill>
                  <a:srgbClr val="D60093"/>
                </a:solidFill>
                <a:latin typeface="Times New Roman" panose="02020603050405020304" pitchFamily="18" charset="0"/>
              </a:rPr>
              <a:t>It’s very important not to</a:t>
            </a:r>
            <a:r>
              <a:rPr kumimoji="1" lang="en-US" altLang="zh-CN" sz="3600" b="1">
                <a:latin typeface="Times New Roman" panose="02020603050405020304" pitchFamily="18" charset="0"/>
              </a:rPr>
              <a:t> take it out of the water.</a:t>
            </a:r>
          </a:p>
        </p:txBody>
      </p:sp>
      <p:sp>
        <p:nvSpPr>
          <p:cNvPr id="26627" name="Text Box 3"/>
          <p:cNvSpPr txBox="1">
            <a:spLocks noChangeArrowheads="1"/>
          </p:cNvSpPr>
          <p:nvPr/>
        </p:nvSpPr>
        <p:spPr bwMode="auto">
          <a:xfrm>
            <a:off x="1158875" y="2324100"/>
            <a:ext cx="7127875" cy="1520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pPr>
            <a:r>
              <a:rPr kumimoji="1" lang="en-US" altLang="zh-CN" sz="3600" b="1" i="1">
                <a:latin typeface="Times New Roman" panose="02020603050405020304" pitchFamily="18" charset="0"/>
              </a:rPr>
              <a:t>You </a:t>
            </a:r>
            <a:r>
              <a:rPr kumimoji="1" lang="en-US" altLang="zh-CN" sz="3600" b="1" i="1">
                <a:solidFill>
                  <a:srgbClr val="D60093"/>
                </a:solidFill>
                <a:latin typeface="Times New Roman" panose="02020603050405020304" pitchFamily="18" charset="0"/>
              </a:rPr>
              <a:t>shouldn’t </a:t>
            </a:r>
            <a:r>
              <a:rPr kumimoji="1" lang="en-US" altLang="zh-CN" sz="3600" b="1" i="1">
                <a:latin typeface="Times New Roman" panose="02020603050405020304" pitchFamily="18" charset="0"/>
              </a:rPr>
              <a:t>put your goldfish in the sun.</a:t>
            </a:r>
          </a:p>
        </p:txBody>
      </p:sp>
      <p:sp>
        <p:nvSpPr>
          <p:cNvPr id="26628" name="Text Box 4"/>
          <p:cNvSpPr txBox="1">
            <a:spLocks noChangeArrowheads="1"/>
          </p:cNvSpPr>
          <p:nvPr/>
        </p:nvSpPr>
        <p:spPr bwMode="auto">
          <a:xfrm>
            <a:off x="1206500" y="5143500"/>
            <a:ext cx="6965950" cy="8064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30000"/>
              </a:lnSpc>
            </a:pPr>
            <a:r>
              <a:rPr kumimoji="1" lang="en-US" altLang="zh-CN" sz="3600" b="1" i="1">
                <a:latin typeface="Times New Roman" panose="02020603050405020304" pitchFamily="18" charset="0"/>
              </a:rPr>
              <a:t>You </a:t>
            </a:r>
            <a:r>
              <a:rPr kumimoji="1" lang="en-US" altLang="zh-CN" sz="3600" b="1" i="1">
                <a:solidFill>
                  <a:srgbClr val="D60093"/>
                </a:solidFill>
                <a:latin typeface="Times New Roman" panose="02020603050405020304" pitchFamily="18" charset="0"/>
              </a:rPr>
              <a:t>mustn’t</a:t>
            </a:r>
            <a:r>
              <a:rPr kumimoji="1" lang="en-US" altLang="zh-CN" sz="3600" b="1" i="1">
                <a:latin typeface="Times New Roman" panose="02020603050405020304" pitchFamily="18" charset="0"/>
              </a:rPr>
              <a:t> take it out of the water.</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Effect transition="in" filter="blinds(horizontal)">
                                      <p:cBhvr>
                                        <p:cTn id="7" dur="500"/>
                                        <p:tgtEl>
                                          <p:spTgt spid="266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6627"/>
                                        </p:tgtEl>
                                        <p:attrNameLst>
                                          <p:attrName>style.visibility</p:attrName>
                                        </p:attrNameLst>
                                      </p:cBhvr>
                                      <p:to>
                                        <p:strVal val="visible"/>
                                      </p:to>
                                    </p:set>
                                    <p:animEffect transition="in" filter="wedge">
                                      <p:cBhvr>
                                        <p:cTn id="12" dur="1000"/>
                                        <p:tgtEl>
                                          <p:spTgt spid="2662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626">
                                            <p:txEl>
                                              <p:pRg st="3" end="3"/>
                                            </p:txEl>
                                          </p:spTgt>
                                        </p:tgtEl>
                                        <p:attrNameLst>
                                          <p:attrName>style.visibility</p:attrName>
                                        </p:attrNameLst>
                                      </p:cBhvr>
                                      <p:to>
                                        <p:strVal val="visible"/>
                                      </p:to>
                                    </p:set>
                                    <p:animEffect transition="in" filter="blinds(horizontal)">
                                      <p:cBhvr>
                                        <p:cTn id="17" dur="500"/>
                                        <p:tgtEl>
                                          <p:spTgt spid="2662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26628"/>
                                        </p:tgtEl>
                                        <p:attrNameLst>
                                          <p:attrName>style.visibility</p:attrName>
                                        </p:attrNameLst>
                                      </p:cBhvr>
                                      <p:to>
                                        <p:strVal val="visible"/>
                                      </p:to>
                                    </p:set>
                                    <p:animEffect transition="in" filter="wedge">
                                      <p:cBhvr>
                                        <p:cTn id="22" dur="10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66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ogo0071"/>
          <p:cNvPicPr>
            <a:picLocks noChangeAspect="1" noChangeArrowheads="1" noCrop="1"/>
          </p:cNvPicPr>
          <p:nvPr/>
        </p:nvPicPr>
        <p:blipFill>
          <a:blip r:embed="rId2"/>
          <a:srcRect/>
          <a:stretch>
            <a:fillRect/>
          </a:stretch>
        </p:blipFill>
        <p:spPr bwMode="auto">
          <a:xfrm>
            <a:off x="684213" y="333375"/>
            <a:ext cx="2374900" cy="836613"/>
          </a:xfrm>
          <a:prstGeom prst="rect">
            <a:avLst/>
          </a:prstGeom>
          <a:noFill/>
          <a:extLst>
            <a:ext uri="{909E8E84-426E-40DD-AFC4-6F175D3DCCD1}">
              <a14:hiddenFill xmlns:a14="http://schemas.microsoft.com/office/drawing/2010/main">
                <a:solidFill>
                  <a:srgbClr val="FFFFFF"/>
                </a:solidFill>
              </a14:hiddenFill>
            </a:ext>
          </a:extLst>
        </p:spPr>
      </p:pic>
      <p:sp>
        <p:nvSpPr>
          <p:cNvPr id="3" name="Text Box 3"/>
          <p:cNvSpPr txBox="1">
            <a:spLocks noChangeArrowheads="1"/>
          </p:cNvSpPr>
          <p:nvPr/>
        </p:nvSpPr>
        <p:spPr bwMode="auto">
          <a:xfrm>
            <a:off x="755650" y="412750"/>
            <a:ext cx="2089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dirty="0" err="1">
                <a:solidFill>
                  <a:srgbClr val="FF0000"/>
                </a:solidFill>
                <a:latin typeface="Times New Roman" panose="02020603050405020304" pitchFamily="18" charset="0"/>
              </a:rPr>
              <a:t>Tapescipt</a:t>
            </a:r>
            <a:endParaRPr lang="en-US" altLang="zh-CN" sz="3600" b="1" dirty="0">
              <a:solidFill>
                <a:srgbClr val="FF0000"/>
              </a:solidFill>
              <a:latin typeface="Times New Roman" panose="02020603050405020304" pitchFamily="18" charset="0"/>
            </a:endParaRPr>
          </a:p>
        </p:txBody>
      </p:sp>
      <p:sp>
        <p:nvSpPr>
          <p:cNvPr id="4" name="Text Box 4"/>
          <p:cNvSpPr txBox="1">
            <a:spLocks noChangeArrowheads="1"/>
          </p:cNvSpPr>
          <p:nvPr/>
        </p:nvSpPr>
        <p:spPr bwMode="auto">
          <a:xfrm>
            <a:off x="611188" y="1268413"/>
            <a:ext cx="8135937" cy="509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pPr>
            <a:r>
              <a:rPr lang="en-US" altLang="zh-CN" sz="3600" b="1" dirty="0">
                <a:latin typeface="Times New Roman" panose="02020603050405020304" pitchFamily="18" charset="0"/>
              </a:rPr>
              <a:t>Hello. Today I’d like to tell you about the fantail goldfish. Fantail goldfish can live a long time if you look after them carefully. You must make sure their water is clean and you mustn’t pick them up with your hands. You should not put them in the sun.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edg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68313" y="928688"/>
            <a:ext cx="8351837" cy="509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pPr>
            <a:r>
              <a:rPr lang="en-US" altLang="zh-CN" sz="3600" b="1" dirty="0">
                <a:latin typeface="Times New Roman" panose="02020603050405020304" pitchFamily="18" charset="0"/>
              </a:rPr>
              <a:t>You should feed them special fish food every day. Sometimes, they eat vegetables too. My fantail goldfish likes to eat peas.</a:t>
            </a:r>
          </a:p>
          <a:p>
            <a:pPr>
              <a:lnSpc>
                <a:spcPct val="130000"/>
              </a:lnSpc>
            </a:pPr>
            <a:r>
              <a:rPr lang="en-US" altLang="zh-CN" sz="3600" b="1" dirty="0">
                <a:latin typeface="Times New Roman" panose="02020603050405020304" pitchFamily="18" charset="0"/>
              </a:rPr>
              <a:t>When a fantail goldfish grows up, it can be 20 cm long and weigh about 400 grams. The body of a fantail goldfish is something like an egg.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68313" y="1211263"/>
            <a:ext cx="8351837" cy="437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pPr>
            <a:r>
              <a:rPr lang="en-US" altLang="zh-CN" sz="3600" b="1" dirty="0">
                <a:latin typeface="Times New Roman" panose="02020603050405020304" pitchFamily="18" charset="0"/>
              </a:rPr>
              <a:t>Most fantail goldfish are orange, but sometimes they are black, white or green. They have long, beautiful fins.</a:t>
            </a:r>
          </a:p>
          <a:p>
            <a:pPr>
              <a:lnSpc>
                <a:spcPct val="130000"/>
              </a:lnSpc>
            </a:pPr>
            <a:r>
              <a:rPr lang="en-US" altLang="zh-CN" sz="3600" b="1" dirty="0">
                <a:latin typeface="Times New Roman" panose="02020603050405020304" pitchFamily="18" charset="0"/>
              </a:rPr>
              <a:t>Fantail goldfish are nice pets because they’re quiet and easy to look after and they aren’t expensive to buy.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539750" y="1498600"/>
            <a:ext cx="7613650" cy="404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a:solidFill>
                  <a:schemeClr val="tx1"/>
                </a:solidFill>
                <a:latin typeface="Arial" panose="020B0604020202020204" pitchFamily="34" charset="0"/>
                <a:ea typeface="宋体" panose="02010600030101010101" pitchFamily="2" charset="-122"/>
              </a:defRPr>
            </a:lvl1pPr>
            <a:lvl2pPr marL="914400" indent="-457200">
              <a:defRPr>
                <a:solidFill>
                  <a:schemeClr val="tx1"/>
                </a:solidFill>
                <a:latin typeface="Arial" panose="020B0604020202020204" pitchFamily="34" charset="0"/>
                <a:ea typeface="宋体" panose="02010600030101010101" pitchFamily="2" charset="-122"/>
              </a:defRPr>
            </a:lvl2pPr>
            <a:lvl3pPr marL="1371600" indent="-457200">
              <a:defRPr>
                <a:solidFill>
                  <a:schemeClr val="tx1"/>
                </a:solidFill>
                <a:latin typeface="Arial" panose="020B0604020202020204" pitchFamily="34" charset="0"/>
                <a:ea typeface="宋体" panose="02010600030101010101" pitchFamily="2" charset="-122"/>
              </a:defRPr>
            </a:lvl3pPr>
            <a:lvl4pPr marL="1828800" indent="-457200">
              <a:defRPr>
                <a:solidFill>
                  <a:schemeClr val="tx1"/>
                </a:solidFill>
                <a:latin typeface="Arial" panose="020B0604020202020204" pitchFamily="34" charset="0"/>
                <a:ea typeface="宋体" panose="02010600030101010101" pitchFamily="2" charset="-122"/>
              </a:defRPr>
            </a:lvl4pPr>
            <a:lvl5pPr marL="2286000" indent="-457200">
              <a:defRPr>
                <a:solidFill>
                  <a:schemeClr val="tx1"/>
                </a:solidFill>
                <a:latin typeface="Arial" panose="020B0604020202020204" pitchFamily="34" charset="0"/>
                <a:ea typeface="宋体" panose="02010600030101010101" pitchFamily="2" charset="-122"/>
              </a:defRPr>
            </a:lvl5pPr>
            <a:lvl6pPr marL="2743200" indent="-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00400" indent="-4572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657600" indent="-4572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14800" indent="-4572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kumimoji="1" lang="en-US" altLang="zh-CN" sz="3600" b="1" dirty="0">
                <a:latin typeface="Times New Roman" panose="02020603050405020304" pitchFamily="18" charset="0"/>
              </a:rPr>
              <a:t>1. What did Peter do at the Young Pet</a:t>
            </a:r>
          </a:p>
          <a:p>
            <a:pPr>
              <a:lnSpc>
                <a:spcPct val="120000"/>
              </a:lnSpc>
            </a:pPr>
            <a:r>
              <a:rPr kumimoji="1" lang="en-US" altLang="zh-CN" sz="3600" b="1" dirty="0">
                <a:latin typeface="Times New Roman" panose="02020603050405020304" pitchFamily="18" charset="0"/>
              </a:rPr>
              <a:t>    Owners Club?</a:t>
            </a:r>
          </a:p>
          <a:p>
            <a:pPr>
              <a:lnSpc>
                <a:spcPct val="120000"/>
              </a:lnSpc>
              <a:buFontTx/>
              <a:buChar char="•"/>
            </a:pPr>
            <a:endParaRPr kumimoji="1" lang="en-US" altLang="zh-CN" sz="3600" b="1" dirty="0">
              <a:latin typeface="Times New Roman" panose="02020603050405020304" pitchFamily="18" charset="0"/>
            </a:endParaRPr>
          </a:p>
          <a:p>
            <a:pPr>
              <a:lnSpc>
                <a:spcPct val="120000"/>
              </a:lnSpc>
            </a:pPr>
            <a:endParaRPr kumimoji="1" lang="en-US" altLang="zh-CN" sz="3600" b="1" dirty="0">
              <a:latin typeface="Times New Roman" panose="02020603050405020304" pitchFamily="18" charset="0"/>
            </a:endParaRPr>
          </a:p>
          <a:p>
            <a:pPr>
              <a:lnSpc>
                <a:spcPct val="120000"/>
              </a:lnSpc>
            </a:pPr>
            <a:r>
              <a:rPr kumimoji="1" lang="en-US" altLang="zh-CN" sz="3600" b="1" dirty="0">
                <a:latin typeface="Times New Roman" panose="02020603050405020304" pitchFamily="18" charset="0"/>
              </a:rPr>
              <a:t>2. What do fantail goldfish eat?</a:t>
            </a:r>
          </a:p>
          <a:p>
            <a:pPr>
              <a:lnSpc>
                <a:spcPct val="120000"/>
              </a:lnSpc>
              <a:buFontTx/>
              <a:buChar char="•"/>
            </a:pPr>
            <a:endParaRPr kumimoji="1" lang="zh-CN" altLang="en-US" sz="3600" b="1" dirty="0">
              <a:latin typeface="Times New Roman" panose="02020603050405020304" pitchFamily="18" charset="0"/>
            </a:endParaRPr>
          </a:p>
        </p:txBody>
      </p:sp>
      <p:sp>
        <p:nvSpPr>
          <p:cNvPr id="30723" name="Text Box 3"/>
          <p:cNvSpPr txBox="1">
            <a:spLocks noChangeArrowheads="1"/>
          </p:cNvSpPr>
          <p:nvPr/>
        </p:nvSpPr>
        <p:spPr bwMode="auto">
          <a:xfrm>
            <a:off x="539750" y="615950"/>
            <a:ext cx="8159750" cy="75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kumimoji="1" lang="en-US" altLang="zh-CN" sz="3600" b="1" dirty="0">
                <a:solidFill>
                  <a:srgbClr val="FF0066"/>
                </a:solidFill>
                <a:latin typeface="Times New Roman" panose="02020603050405020304" pitchFamily="18" charset="0"/>
              </a:rPr>
              <a:t>After finishing A3, answer the questions:</a:t>
            </a:r>
            <a:endParaRPr kumimoji="1" lang="en-US" altLang="zh-CN" sz="3600" dirty="0">
              <a:solidFill>
                <a:srgbClr val="FF0066"/>
              </a:solidFill>
              <a:latin typeface="Times New Roman" panose="02020603050405020304" pitchFamily="18" charset="0"/>
            </a:endParaRPr>
          </a:p>
        </p:txBody>
      </p:sp>
      <p:sp>
        <p:nvSpPr>
          <p:cNvPr id="30724" name="Text Box 4"/>
          <p:cNvSpPr txBox="1">
            <a:spLocks noChangeArrowheads="1"/>
          </p:cNvSpPr>
          <p:nvPr/>
        </p:nvSpPr>
        <p:spPr bwMode="auto">
          <a:xfrm>
            <a:off x="1042988" y="2751138"/>
            <a:ext cx="7561262"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kumimoji="1" lang="en-US" altLang="zh-CN" sz="3600" b="1" dirty="0">
                <a:solidFill>
                  <a:srgbClr val="0000FF"/>
                </a:solidFill>
                <a:latin typeface="Times New Roman" panose="02020603050405020304" pitchFamily="18" charset="0"/>
              </a:rPr>
              <a:t>He listened to a talk on the fantail goldfish.</a:t>
            </a:r>
          </a:p>
        </p:txBody>
      </p:sp>
      <p:sp>
        <p:nvSpPr>
          <p:cNvPr id="30725" name="Text Box 5"/>
          <p:cNvSpPr txBox="1">
            <a:spLocks noChangeArrowheads="1"/>
          </p:cNvSpPr>
          <p:nvPr/>
        </p:nvSpPr>
        <p:spPr bwMode="auto">
          <a:xfrm>
            <a:off x="1030288" y="4902200"/>
            <a:ext cx="65532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3600" b="1" dirty="0">
                <a:solidFill>
                  <a:srgbClr val="0000FF"/>
                </a:solidFill>
                <a:latin typeface="Times New Roman" panose="02020603050405020304" pitchFamily="18" charset="0"/>
              </a:rPr>
              <a:t>Special fish food, vegetables and peas.</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randombar(horizontal)">
                                      <p:cBhvr>
                                        <p:cTn id="7" dur="500"/>
                                        <p:tgtEl>
                                          <p:spTgt spid="3072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0722">
                                            <p:txEl>
                                              <p:pRg st="0" end="0"/>
                                            </p:txEl>
                                          </p:spTgt>
                                        </p:tgtEl>
                                        <p:attrNameLst>
                                          <p:attrName>style.visibility</p:attrName>
                                        </p:attrNameLst>
                                      </p:cBhvr>
                                      <p:to>
                                        <p:strVal val="visible"/>
                                      </p:to>
                                    </p:set>
                                    <p:animEffect transition="in" filter="blinds(horizontal)">
                                      <p:cBhvr>
                                        <p:cTn id="12" dur="500"/>
                                        <p:tgtEl>
                                          <p:spTgt spid="30722">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0722">
                                            <p:txEl>
                                              <p:pRg st="1" end="1"/>
                                            </p:txEl>
                                          </p:spTgt>
                                        </p:tgtEl>
                                        <p:attrNameLst>
                                          <p:attrName>style.visibility</p:attrName>
                                        </p:attrNameLst>
                                      </p:cBhvr>
                                      <p:to>
                                        <p:strVal val="visible"/>
                                      </p:to>
                                    </p:set>
                                    <p:animEffect transition="in" filter="blinds(horizontal)">
                                      <p:cBhvr>
                                        <p:cTn id="15" dur="500"/>
                                        <p:tgtEl>
                                          <p:spTgt spid="30722">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0722">
                                            <p:txEl>
                                              <p:pRg st="4" end="4"/>
                                            </p:txEl>
                                          </p:spTgt>
                                        </p:tgtEl>
                                        <p:attrNameLst>
                                          <p:attrName>style.visibility</p:attrName>
                                        </p:attrNameLst>
                                      </p:cBhvr>
                                      <p:to>
                                        <p:strVal val="visible"/>
                                      </p:to>
                                    </p:set>
                                    <p:animEffect transition="in" filter="blinds(horizontal)">
                                      <p:cBhvr>
                                        <p:cTn id="18" dur="500"/>
                                        <p:tgtEl>
                                          <p:spTgt spid="3072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6" fill="hold" grpId="0" nodeType="clickEffect">
                                  <p:stCondLst>
                                    <p:cond delay="0"/>
                                  </p:stCondLst>
                                  <p:childTnLst>
                                    <p:set>
                                      <p:cBhvr>
                                        <p:cTn id="22" dur="1" fill="hold">
                                          <p:stCondLst>
                                            <p:cond delay="0"/>
                                          </p:stCondLst>
                                        </p:cTn>
                                        <p:tgtEl>
                                          <p:spTgt spid="30724"/>
                                        </p:tgtEl>
                                        <p:attrNameLst>
                                          <p:attrName>style.visibility</p:attrName>
                                        </p:attrNameLst>
                                      </p:cBhvr>
                                      <p:to>
                                        <p:strVal val="visible"/>
                                      </p:to>
                                    </p:set>
                                    <p:animEffect transition="in" filter="strips(downRight)">
                                      <p:cBhvr>
                                        <p:cTn id="23" dur="1000"/>
                                        <p:tgtEl>
                                          <p:spTgt spid="30724"/>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6" fill="hold" grpId="0" nodeType="clickEffect">
                                  <p:stCondLst>
                                    <p:cond delay="0"/>
                                  </p:stCondLst>
                                  <p:childTnLst>
                                    <p:set>
                                      <p:cBhvr>
                                        <p:cTn id="27" dur="1" fill="hold">
                                          <p:stCondLst>
                                            <p:cond delay="0"/>
                                          </p:stCondLst>
                                        </p:cTn>
                                        <p:tgtEl>
                                          <p:spTgt spid="30725"/>
                                        </p:tgtEl>
                                        <p:attrNameLst>
                                          <p:attrName>style.visibility</p:attrName>
                                        </p:attrNameLst>
                                      </p:cBhvr>
                                      <p:to>
                                        <p:strVal val="visible"/>
                                      </p:to>
                                    </p:set>
                                    <p:animEffect transition="in" filter="strips(downRight)">
                                      <p:cBhvr>
                                        <p:cTn id="28" dur="1000"/>
                                        <p:tgtEl>
                                          <p:spTgt spid="30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P spid="30724" grpId="0"/>
      <p:bldP spid="3072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449263" y="1547813"/>
            <a:ext cx="8299450" cy="75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kumimoji="1" lang="en-US" altLang="zh-CN" sz="3600" b="1" dirty="0">
                <a:latin typeface="Times New Roman" panose="02020603050405020304" pitchFamily="18" charset="0"/>
              </a:rPr>
              <a:t>3. Are fantail goldfish like other goldfish?</a:t>
            </a:r>
          </a:p>
        </p:txBody>
      </p:sp>
      <p:sp>
        <p:nvSpPr>
          <p:cNvPr id="31747" name="Text Box 3"/>
          <p:cNvSpPr txBox="1">
            <a:spLocks noChangeArrowheads="1"/>
          </p:cNvSpPr>
          <p:nvPr/>
        </p:nvSpPr>
        <p:spPr bwMode="auto">
          <a:xfrm>
            <a:off x="922338" y="2268538"/>
            <a:ext cx="6943725" cy="152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pPr>
            <a:r>
              <a:rPr kumimoji="1" lang="en-US" altLang="zh-CN" sz="3600" b="1" dirty="0">
                <a:solidFill>
                  <a:srgbClr val="0000FF"/>
                </a:solidFill>
                <a:latin typeface="Times New Roman" panose="02020603050405020304" pitchFamily="18" charset="0"/>
              </a:rPr>
              <a:t>No, they are different. Fantail goldfish have long, beautiful fins.</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blinds(horizontal)">
                                      <p:cBhvr>
                                        <p:cTn id="7" dur="500"/>
                                        <p:tgtEl>
                                          <p:spTgt spid="3174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1747"/>
                                        </p:tgtEl>
                                        <p:attrNameLst>
                                          <p:attrName>style.visibility</p:attrName>
                                        </p:attrNameLst>
                                      </p:cBhvr>
                                      <p:to>
                                        <p:strVal val="visible"/>
                                      </p:to>
                                    </p:set>
                                    <p:animEffect transition="in" filter="strips(downRight)">
                                      <p:cBhvr>
                                        <p:cTn id="12" dur="10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611188" y="1652588"/>
            <a:ext cx="4716462" cy="404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3600" b="1" dirty="0">
                <a:solidFill>
                  <a:srgbClr val="FF0000"/>
                </a:solidFill>
                <a:latin typeface="Times New Roman" panose="02020603050405020304" pitchFamily="18" charset="0"/>
              </a:rPr>
              <a:t>1. in the sun</a:t>
            </a:r>
          </a:p>
          <a:p>
            <a:pPr>
              <a:lnSpc>
                <a:spcPct val="120000"/>
              </a:lnSpc>
            </a:pPr>
            <a:r>
              <a:rPr lang="en-US" altLang="zh-CN" sz="3600" b="1" dirty="0">
                <a:solidFill>
                  <a:srgbClr val="FF0000"/>
                </a:solidFill>
                <a:latin typeface="Times New Roman" panose="02020603050405020304" pitchFamily="18" charset="0"/>
              </a:rPr>
              <a:t>2. look like</a:t>
            </a:r>
          </a:p>
          <a:p>
            <a:pPr>
              <a:lnSpc>
                <a:spcPct val="120000"/>
              </a:lnSpc>
            </a:pPr>
            <a:r>
              <a:rPr lang="en-US" altLang="zh-CN" sz="3600" b="1" dirty="0">
                <a:solidFill>
                  <a:srgbClr val="FF0000"/>
                </a:solidFill>
                <a:latin typeface="Times New Roman" panose="02020603050405020304" pitchFamily="18" charset="0"/>
              </a:rPr>
              <a:t>3. change the water</a:t>
            </a:r>
          </a:p>
          <a:p>
            <a:pPr>
              <a:lnSpc>
                <a:spcPct val="120000"/>
              </a:lnSpc>
            </a:pPr>
            <a:r>
              <a:rPr lang="en-US" altLang="zh-CN" sz="3600" b="1" dirty="0">
                <a:solidFill>
                  <a:srgbClr val="FF0000"/>
                </a:solidFill>
                <a:latin typeface="Times New Roman" panose="02020603050405020304" pitchFamily="18" charset="0"/>
              </a:rPr>
              <a:t>4. make sure</a:t>
            </a:r>
          </a:p>
          <a:p>
            <a:pPr>
              <a:lnSpc>
                <a:spcPct val="120000"/>
              </a:lnSpc>
            </a:pPr>
            <a:r>
              <a:rPr lang="en-US" altLang="zh-CN" sz="3600" b="1" dirty="0">
                <a:solidFill>
                  <a:srgbClr val="FF0000"/>
                </a:solidFill>
                <a:latin typeface="Times New Roman" panose="02020603050405020304" pitchFamily="18" charset="0"/>
              </a:rPr>
              <a:t>5. at the bottom of …</a:t>
            </a:r>
          </a:p>
          <a:p>
            <a:pPr>
              <a:lnSpc>
                <a:spcPct val="120000"/>
              </a:lnSpc>
            </a:pPr>
            <a:r>
              <a:rPr lang="en-US" altLang="zh-CN" sz="3600" b="1" dirty="0">
                <a:solidFill>
                  <a:srgbClr val="FF0000"/>
                </a:solidFill>
                <a:latin typeface="Times New Roman" panose="02020603050405020304" pitchFamily="18" charset="0"/>
              </a:rPr>
              <a:t>6. take…out of …</a:t>
            </a:r>
          </a:p>
        </p:txBody>
      </p:sp>
      <p:sp>
        <p:nvSpPr>
          <p:cNvPr id="32771" name="Text Box 3"/>
          <p:cNvSpPr txBox="1">
            <a:spLocks noChangeArrowheads="1"/>
          </p:cNvSpPr>
          <p:nvPr/>
        </p:nvSpPr>
        <p:spPr bwMode="auto">
          <a:xfrm>
            <a:off x="5254625" y="1689100"/>
            <a:ext cx="3384550" cy="404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3600" b="1" dirty="0">
                <a:latin typeface="Times New Roman" panose="02020603050405020304" pitchFamily="18" charset="0"/>
              </a:rPr>
              <a:t>在阳光下</a:t>
            </a:r>
          </a:p>
          <a:p>
            <a:pPr>
              <a:lnSpc>
                <a:spcPct val="120000"/>
              </a:lnSpc>
            </a:pPr>
            <a:r>
              <a:rPr lang="zh-CN" altLang="en-US" sz="3600" b="1" dirty="0">
                <a:latin typeface="Times New Roman" panose="02020603050405020304" pitchFamily="18" charset="0"/>
              </a:rPr>
              <a:t>看起来像</a:t>
            </a:r>
          </a:p>
          <a:p>
            <a:pPr>
              <a:lnSpc>
                <a:spcPct val="120000"/>
              </a:lnSpc>
            </a:pPr>
            <a:r>
              <a:rPr lang="zh-CN" altLang="en-US" sz="3600" b="1" dirty="0">
                <a:latin typeface="Times New Roman" panose="02020603050405020304" pitchFamily="18" charset="0"/>
              </a:rPr>
              <a:t>换水</a:t>
            </a:r>
          </a:p>
          <a:p>
            <a:pPr>
              <a:lnSpc>
                <a:spcPct val="120000"/>
              </a:lnSpc>
            </a:pPr>
            <a:r>
              <a:rPr lang="zh-CN" altLang="en-US" sz="3600" b="1" dirty="0">
                <a:latin typeface="Times New Roman" panose="02020603050405020304" pitchFamily="18" charset="0"/>
              </a:rPr>
              <a:t>确保</a:t>
            </a:r>
          </a:p>
          <a:p>
            <a:pPr>
              <a:lnSpc>
                <a:spcPct val="120000"/>
              </a:lnSpc>
            </a:pPr>
            <a:r>
              <a:rPr lang="zh-CN" altLang="en-US" sz="3600" b="1" dirty="0">
                <a:latin typeface="Times New Roman" panose="02020603050405020304" pitchFamily="18" charset="0"/>
              </a:rPr>
              <a:t>在</a:t>
            </a:r>
            <a:r>
              <a:rPr lang="en-US" altLang="zh-CN" sz="3600" b="1" dirty="0">
                <a:latin typeface="Times New Roman" panose="02020603050405020304" pitchFamily="18" charset="0"/>
              </a:rPr>
              <a:t>……</a:t>
            </a:r>
            <a:r>
              <a:rPr lang="zh-CN" altLang="en-US" sz="3600" b="1" dirty="0">
                <a:latin typeface="Times New Roman" panose="02020603050405020304" pitchFamily="18" charset="0"/>
              </a:rPr>
              <a:t>的底部</a:t>
            </a:r>
          </a:p>
          <a:p>
            <a:pPr>
              <a:lnSpc>
                <a:spcPct val="120000"/>
              </a:lnSpc>
            </a:pPr>
            <a:r>
              <a:rPr lang="zh-CN" altLang="en-US" sz="3600" b="1" dirty="0">
                <a:latin typeface="Times New Roman" panose="02020603050405020304" pitchFamily="18" charset="0"/>
              </a:rPr>
              <a:t>把</a:t>
            </a:r>
            <a:r>
              <a:rPr lang="en-US" altLang="zh-CN" sz="3600" b="1" dirty="0">
                <a:latin typeface="Times New Roman" panose="02020603050405020304" pitchFamily="18" charset="0"/>
              </a:rPr>
              <a:t>……</a:t>
            </a:r>
            <a:r>
              <a:rPr lang="zh-CN" altLang="en-US" sz="3600" b="1" dirty="0">
                <a:latin typeface="Times New Roman" panose="02020603050405020304" pitchFamily="18" charset="0"/>
              </a:rPr>
              <a:t>拿出来</a:t>
            </a:r>
          </a:p>
        </p:txBody>
      </p:sp>
      <p:sp>
        <p:nvSpPr>
          <p:cNvPr id="32772" name="Rectangle 4"/>
          <p:cNvSpPr>
            <a:spLocks noChangeArrowheads="1"/>
          </p:cNvSpPr>
          <p:nvPr/>
        </p:nvSpPr>
        <p:spPr bwMode="auto">
          <a:xfrm>
            <a:off x="684213" y="661988"/>
            <a:ext cx="419258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4400" b="1" dirty="0">
                <a:solidFill>
                  <a:srgbClr val="0000FF"/>
                </a:solidFill>
              </a:rPr>
              <a:t>Useful phrases</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2772"/>
                                        </p:tgtEl>
                                        <p:attrNameLst>
                                          <p:attrName>style.visibility</p:attrName>
                                        </p:attrNameLst>
                                      </p:cBhvr>
                                      <p:to>
                                        <p:strVal val="visible"/>
                                      </p:to>
                                    </p:set>
                                    <p:anim calcmode="lin" valueType="num">
                                      <p:cBhvr>
                                        <p:cTn id="7" dur="500" fill="hold"/>
                                        <p:tgtEl>
                                          <p:spTgt spid="32772"/>
                                        </p:tgtEl>
                                        <p:attrNameLst>
                                          <p:attrName>ppt_w</p:attrName>
                                        </p:attrNameLst>
                                      </p:cBhvr>
                                      <p:tavLst>
                                        <p:tav tm="0">
                                          <p:val>
                                            <p:fltVal val="0"/>
                                          </p:val>
                                        </p:tav>
                                        <p:tav tm="100000">
                                          <p:val>
                                            <p:strVal val="#ppt_w"/>
                                          </p:val>
                                        </p:tav>
                                      </p:tavLst>
                                    </p:anim>
                                    <p:anim calcmode="lin" valueType="num">
                                      <p:cBhvr>
                                        <p:cTn id="8" dur="500" fill="hold"/>
                                        <p:tgtEl>
                                          <p:spTgt spid="32772"/>
                                        </p:tgtEl>
                                        <p:attrNameLst>
                                          <p:attrName>ppt_h</p:attrName>
                                        </p:attrNameLst>
                                      </p:cBhvr>
                                      <p:tavLst>
                                        <p:tav tm="0">
                                          <p:val>
                                            <p:fltVal val="0"/>
                                          </p:val>
                                        </p:tav>
                                        <p:tav tm="100000">
                                          <p:val>
                                            <p:strVal val="#ppt_h"/>
                                          </p:val>
                                        </p:tav>
                                      </p:tavLst>
                                    </p:anim>
                                    <p:animEffect transition="in" filter="fade">
                                      <p:cBhvr>
                                        <p:cTn id="9" dur="500"/>
                                        <p:tgtEl>
                                          <p:spTgt spid="3277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32770"/>
                                        </p:tgtEl>
                                        <p:attrNameLst>
                                          <p:attrName>style.visibility</p:attrName>
                                        </p:attrNameLst>
                                      </p:cBhvr>
                                      <p:to>
                                        <p:strVal val="visible"/>
                                      </p:to>
                                    </p:set>
                                    <p:animEffect transition="in" filter="wipe(up)">
                                      <p:cBhvr>
                                        <p:cTn id="14" dur="500"/>
                                        <p:tgtEl>
                                          <p:spTgt spid="32770"/>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32771">
                                            <p:txEl>
                                              <p:pRg st="0" end="0"/>
                                            </p:txEl>
                                          </p:spTgt>
                                        </p:tgtEl>
                                        <p:attrNameLst>
                                          <p:attrName>style.visibility</p:attrName>
                                        </p:attrNameLst>
                                      </p:cBhvr>
                                      <p:to>
                                        <p:strVal val="visible"/>
                                      </p:to>
                                    </p:set>
                                    <p:animEffect transition="in" filter="randombar(horizontal)">
                                      <p:cBhvr>
                                        <p:cTn id="19" dur="500"/>
                                        <p:tgtEl>
                                          <p:spTgt spid="32771">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32771">
                                            <p:txEl>
                                              <p:pRg st="1" end="1"/>
                                            </p:txEl>
                                          </p:spTgt>
                                        </p:tgtEl>
                                        <p:attrNameLst>
                                          <p:attrName>style.visibility</p:attrName>
                                        </p:attrNameLst>
                                      </p:cBhvr>
                                      <p:to>
                                        <p:strVal val="visible"/>
                                      </p:to>
                                    </p:set>
                                    <p:animEffect transition="in" filter="randombar(horizontal)">
                                      <p:cBhvr>
                                        <p:cTn id="24" dur="500"/>
                                        <p:tgtEl>
                                          <p:spTgt spid="32771">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32771">
                                            <p:txEl>
                                              <p:pRg st="2" end="2"/>
                                            </p:txEl>
                                          </p:spTgt>
                                        </p:tgtEl>
                                        <p:attrNameLst>
                                          <p:attrName>style.visibility</p:attrName>
                                        </p:attrNameLst>
                                      </p:cBhvr>
                                      <p:to>
                                        <p:strVal val="visible"/>
                                      </p:to>
                                    </p:set>
                                    <p:animEffect transition="in" filter="randombar(horizontal)">
                                      <p:cBhvr>
                                        <p:cTn id="29" dur="500"/>
                                        <p:tgtEl>
                                          <p:spTgt spid="32771">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nodeType="clickEffect">
                                  <p:stCondLst>
                                    <p:cond delay="0"/>
                                  </p:stCondLst>
                                  <p:childTnLst>
                                    <p:set>
                                      <p:cBhvr>
                                        <p:cTn id="33" dur="1" fill="hold">
                                          <p:stCondLst>
                                            <p:cond delay="0"/>
                                          </p:stCondLst>
                                        </p:cTn>
                                        <p:tgtEl>
                                          <p:spTgt spid="32771">
                                            <p:txEl>
                                              <p:pRg st="3" end="3"/>
                                            </p:txEl>
                                          </p:spTgt>
                                        </p:tgtEl>
                                        <p:attrNameLst>
                                          <p:attrName>style.visibility</p:attrName>
                                        </p:attrNameLst>
                                      </p:cBhvr>
                                      <p:to>
                                        <p:strVal val="visible"/>
                                      </p:to>
                                    </p:set>
                                    <p:animEffect transition="in" filter="randombar(horizontal)">
                                      <p:cBhvr>
                                        <p:cTn id="34" dur="500"/>
                                        <p:tgtEl>
                                          <p:spTgt spid="32771">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nodeType="clickEffect">
                                  <p:stCondLst>
                                    <p:cond delay="0"/>
                                  </p:stCondLst>
                                  <p:childTnLst>
                                    <p:set>
                                      <p:cBhvr>
                                        <p:cTn id="38" dur="1" fill="hold">
                                          <p:stCondLst>
                                            <p:cond delay="0"/>
                                          </p:stCondLst>
                                        </p:cTn>
                                        <p:tgtEl>
                                          <p:spTgt spid="32771">
                                            <p:txEl>
                                              <p:pRg st="4" end="4"/>
                                            </p:txEl>
                                          </p:spTgt>
                                        </p:tgtEl>
                                        <p:attrNameLst>
                                          <p:attrName>style.visibility</p:attrName>
                                        </p:attrNameLst>
                                      </p:cBhvr>
                                      <p:to>
                                        <p:strVal val="visible"/>
                                      </p:to>
                                    </p:set>
                                    <p:animEffect transition="in" filter="randombar(horizontal)">
                                      <p:cBhvr>
                                        <p:cTn id="39" dur="500"/>
                                        <p:tgtEl>
                                          <p:spTgt spid="32771">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nodeType="clickEffect">
                                  <p:stCondLst>
                                    <p:cond delay="0"/>
                                  </p:stCondLst>
                                  <p:childTnLst>
                                    <p:set>
                                      <p:cBhvr>
                                        <p:cTn id="43" dur="1" fill="hold">
                                          <p:stCondLst>
                                            <p:cond delay="0"/>
                                          </p:stCondLst>
                                        </p:cTn>
                                        <p:tgtEl>
                                          <p:spTgt spid="32771">
                                            <p:txEl>
                                              <p:pRg st="5" end="5"/>
                                            </p:txEl>
                                          </p:spTgt>
                                        </p:tgtEl>
                                        <p:attrNameLst>
                                          <p:attrName>style.visibility</p:attrName>
                                        </p:attrNameLst>
                                      </p:cBhvr>
                                      <p:to>
                                        <p:strVal val="visible"/>
                                      </p:to>
                                    </p:set>
                                    <p:animEffect transition="in" filter="randombar(horizontal)">
                                      <p:cBhvr>
                                        <p:cTn id="44" dur="500"/>
                                        <p:tgtEl>
                                          <p:spTgt spid="327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871663" y="669925"/>
            <a:ext cx="5724525" cy="470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3600" b="1" dirty="0">
                <a:solidFill>
                  <a:srgbClr val="FF0000"/>
                </a:solidFill>
                <a:latin typeface="Times New Roman" panose="02020603050405020304" pitchFamily="18" charset="0"/>
              </a:rPr>
              <a:t>7. learn about</a:t>
            </a:r>
          </a:p>
          <a:p>
            <a:pPr>
              <a:lnSpc>
                <a:spcPct val="120000"/>
              </a:lnSpc>
            </a:pPr>
            <a:endParaRPr lang="en-US" altLang="zh-CN" sz="3600" b="1" dirty="0">
              <a:solidFill>
                <a:srgbClr val="FF0000"/>
              </a:solidFill>
              <a:latin typeface="Times New Roman" panose="02020603050405020304" pitchFamily="18" charset="0"/>
            </a:endParaRPr>
          </a:p>
          <a:p>
            <a:pPr>
              <a:lnSpc>
                <a:spcPct val="120000"/>
              </a:lnSpc>
            </a:pPr>
            <a:r>
              <a:rPr lang="en-US" altLang="zh-CN" sz="3600" b="1" dirty="0">
                <a:solidFill>
                  <a:srgbClr val="FF0000"/>
                </a:solidFill>
                <a:latin typeface="Times New Roman" panose="02020603050405020304" pitchFamily="18" charset="0"/>
              </a:rPr>
              <a:t>8. be different from</a:t>
            </a:r>
          </a:p>
          <a:p>
            <a:pPr>
              <a:lnSpc>
                <a:spcPct val="120000"/>
              </a:lnSpc>
            </a:pPr>
            <a:endParaRPr lang="en-US" altLang="zh-CN" sz="3600" b="1" dirty="0">
              <a:solidFill>
                <a:srgbClr val="FF0000"/>
              </a:solidFill>
              <a:latin typeface="Times New Roman" panose="02020603050405020304" pitchFamily="18" charset="0"/>
            </a:endParaRPr>
          </a:p>
          <a:p>
            <a:pPr>
              <a:lnSpc>
                <a:spcPct val="120000"/>
              </a:lnSpc>
            </a:pPr>
            <a:r>
              <a:rPr lang="en-US" altLang="zh-CN" sz="3600" b="1" dirty="0">
                <a:solidFill>
                  <a:srgbClr val="FF0000"/>
                </a:solidFill>
                <a:latin typeface="Times New Roman" panose="02020603050405020304" pitchFamily="18" charset="0"/>
              </a:rPr>
              <a:t>9. look after</a:t>
            </a:r>
          </a:p>
          <a:p>
            <a:pPr>
              <a:lnSpc>
                <a:spcPct val="120000"/>
              </a:lnSpc>
            </a:pPr>
            <a:endParaRPr lang="en-US" altLang="zh-CN" sz="3600" b="1" dirty="0">
              <a:solidFill>
                <a:srgbClr val="FF0000"/>
              </a:solidFill>
              <a:latin typeface="Times New Roman" panose="02020603050405020304" pitchFamily="18" charset="0"/>
            </a:endParaRPr>
          </a:p>
          <a:p>
            <a:pPr>
              <a:lnSpc>
                <a:spcPct val="120000"/>
              </a:lnSpc>
            </a:pPr>
            <a:r>
              <a:rPr lang="en-US" altLang="zh-CN" sz="3600" b="1" dirty="0">
                <a:solidFill>
                  <a:srgbClr val="FF0000"/>
                </a:solidFill>
                <a:latin typeface="Times New Roman" panose="02020603050405020304" pitchFamily="18" charset="0"/>
              </a:rPr>
              <a:t>10. make some noise</a:t>
            </a:r>
          </a:p>
        </p:txBody>
      </p:sp>
      <p:sp>
        <p:nvSpPr>
          <p:cNvPr id="33795" name="Text Box 3"/>
          <p:cNvSpPr txBox="1">
            <a:spLocks noChangeArrowheads="1"/>
          </p:cNvSpPr>
          <p:nvPr/>
        </p:nvSpPr>
        <p:spPr bwMode="auto">
          <a:xfrm>
            <a:off x="2355850" y="1389063"/>
            <a:ext cx="4879975" cy="4703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3600" b="1">
                <a:latin typeface="Times New Roman" panose="02020603050405020304" pitchFamily="18" charset="0"/>
              </a:rPr>
              <a:t>学到 </a:t>
            </a:r>
          </a:p>
          <a:p>
            <a:pPr>
              <a:lnSpc>
                <a:spcPct val="120000"/>
              </a:lnSpc>
            </a:pPr>
            <a:endParaRPr lang="zh-CN" altLang="en-US" sz="3600" b="1">
              <a:latin typeface="Times New Roman" panose="02020603050405020304" pitchFamily="18" charset="0"/>
            </a:endParaRPr>
          </a:p>
          <a:p>
            <a:pPr>
              <a:lnSpc>
                <a:spcPct val="120000"/>
              </a:lnSpc>
            </a:pPr>
            <a:r>
              <a:rPr lang="zh-CN" altLang="en-US" sz="3600" b="1">
                <a:latin typeface="Times New Roman" panose="02020603050405020304" pitchFamily="18" charset="0"/>
              </a:rPr>
              <a:t>与</a:t>
            </a:r>
            <a:r>
              <a:rPr lang="en-US" altLang="zh-CN" sz="3600" b="1">
                <a:latin typeface="Times New Roman" panose="02020603050405020304" pitchFamily="18" charset="0"/>
              </a:rPr>
              <a:t>……</a:t>
            </a:r>
            <a:r>
              <a:rPr lang="zh-CN" altLang="en-US" sz="3600" b="1">
                <a:latin typeface="Times New Roman" panose="02020603050405020304" pitchFamily="18" charset="0"/>
              </a:rPr>
              <a:t>不同</a:t>
            </a:r>
          </a:p>
          <a:p>
            <a:pPr>
              <a:lnSpc>
                <a:spcPct val="120000"/>
              </a:lnSpc>
            </a:pPr>
            <a:endParaRPr lang="zh-CN" altLang="en-US" sz="3600" b="1">
              <a:latin typeface="Times New Roman" panose="02020603050405020304" pitchFamily="18" charset="0"/>
            </a:endParaRPr>
          </a:p>
          <a:p>
            <a:pPr>
              <a:lnSpc>
                <a:spcPct val="120000"/>
              </a:lnSpc>
            </a:pPr>
            <a:r>
              <a:rPr lang="zh-CN" altLang="en-US" sz="3600" b="1">
                <a:latin typeface="Times New Roman" panose="02020603050405020304" pitchFamily="18" charset="0"/>
              </a:rPr>
              <a:t>照顾</a:t>
            </a:r>
          </a:p>
          <a:p>
            <a:pPr>
              <a:lnSpc>
                <a:spcPct val="120000"/>
              </a:lnSpc>
            </a:pPr>
            <a:endParaRPr lang="zh-CN" altLang="en-US" sz="3600" b="1">
              <a:latin typeface="Times New Roman" panose="02020603050405020304" pitchFamily="18" charset="0"/>
            </a:endParaRPr>
          </a:p>
          <a:p>
            <a:pPr>
              <a:lnSpc>
                <a:spcPct val="120000"/>
              </a:lnSpc>
            </a:pPr>
            <a:r>
              <a:rPr lang="zh-CN" altLang="en-US" sz="3600" b="1">
                <a:latin typeface="Times New Roman" panose="02020603050405020304" pitchFamily="18" charset="0"/>
              </a:rPr>
              <a:t>发出噪音</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Effect transition="in" filter="randombar(horizontal)">
                                      <p:cBhvr>
                                        <p:cTn id="7" dur="500"/>
                                        <p:tgtEl>
                                          <p:spTgt spid="33794">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3794">
                                            <p:txEl>
                                              <p:pRg st="2" end="2"/>
                                            </p:txEl>
                                          </p:spTgt>
                                        </p:tgtEl>
                                        <p:attrNameLst>
                                          <p:attrName>style.visibility</p:attrName>
                                        </p:attrNameLst>
                                      </p:cBhvr>
                                      <p:to>
                                        <p:strVal val="visible"/>
                                      </p:to>
                                    </p:set>
                                    <p:animEffect transition="in" filter="randombar(horizontal)">
                                      <p:cBhvr>
                                        <p:cTn id="10" dur="500"/>
                                        <p:tgtEl>
                                          <p:spTgt spid="33794">
                                            <p:txEl>
                                              <p:pRg st="2" end="2"/>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3794">
                                            <p:txEl>
                                              <p:pRg st="4" end="4"/>
                                            </p:txEl>
                                          </p:spTgt>
                                        </p:tgtEl>
                                        <p:attrNameLst>
                                          <p:attrName>style.visibility</p:attrName>
                                        </p:attrNameLst>
                                      </p:cBhvr>
                                      <p:to>
                                        <p:strVal val="visible"/>
                                      </p:to>
                                    </p:set>
                                    <p:animEffect transition="in" filter="randombar(horizontal)">
                                      <p:cBhvr>
                                        <p:cTn id="13" dur="500"/>
                                        <p:tgtEl>
                                          <p:spTgt spid="33794">
                                            <p:txEl>
                                              <p:pRg st="4" end="4"/>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3794">
                                            <p:txEl>
                                              <p:pRg st="6" end="6"/>
                                            </p:txEl>
                                          </p:spTgt>
                                        </p:tgtEl>
                                        <p:attrNameLst>
                                          <p:attrName>style.visibility</p:attrName>
                                        </p:attrNameLst>
                                      </p:cBhvr>
                                      <p:to>
                                        <p:strVal val="visible"/>
                                      </p:to>
                                    </p:set>
                                    <p:animEffect transition="in" filter="randombar(horizontal)">
                                      <p:cBhvr>
                                        <p:cTn id="16" dur="500"/>
                                        <p:tgtEl>
                                          <p:spTgt spid="33794">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nodeType="clickEffect">
                                  <p:stCondLst>
                                    <p:cond delay="0"/>
                                  </p:stCondLst>
                                  <p:childTnLst>
                                    <p:set>
                                      <p:cBhvr>
                                        <p:cTn id="20" dur="1" fill="hold">
                                          <p:stCondLst>
                                            <p:cond delay="0"/>
                                          </p:stCondLst>
                                        </p:cTn>
                                        <p:tgtEl>
                                          <p:spTgt spid="33795">
                                            <p:txEl>
                                              <p:pRg st="0" end="0"/>
                                            </p:txEl>
                                          </p:spTgt>
                                        </p:tgtEl>
                                        <p:attrNameLst>
                                          <p:attrName>style.visibility</p:attrName>
                                        </p:attrNameLst>
                                      </p:cBhvr>
                                      <p:to>
                                        <p:strVal val="visible"/>
                                      </p:to>
                                    </p:set>
                                    <p:animEffect transition="in" filter="strips(downRight)">
                                      <p:cBhvr>
                                        <p:cTn id="21" dur="1000"/>
                                        <p:tgtEl>
                                          <p:spTgt spid="3379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nodeType="clickEffect">
                                  <p:stCondLst>
                                    <p:cond delay="0"/>
                                  </p:stCondLst>
                                  <p:childTnLst>
                                    <p:set>
                                      <p:cBhvr>
                                        <p:cTn id="25" dur="1" fill="hold">
                                          <p:stCondLst>
                                            <p:cond delay="0"/>
                                          </p:stCondLst>
                                        </p:cTn>
                                        <p:tgtEl>
                                          <p:spTgt spid="33795">
                                            <p:txEl>
                                              <p:pRg st="2" end="2"/>
                                            </p:txEl>
                                          </p:spTgt>
                                        </p:tgtEl>
                                        <p:attrNameLst>
                                          <p:attrName>style.visibility</p:attrName>
                                        </p:attrNameLst>
                                      </p:cBhvr>
                                      <p:to>
                                        <p:strVal val="visible"/>
                                      </p:to>
                                    </p:set>
                                    <p:animEffect transition="in" filter="strips(downRight)">
                                      <p:cBhvr>
                                        <p:cTn id="26" dur="1000"/>
                                        <p:tgtEl>
                                          <p:spTgt spid="3379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6" fill="hold" nodeType="clickEffect">
                                  <p:stCondLst>
                                    <p:cond delay="0"/>
                                  </p:stCondLst>
                                  <p:childTnLst>
                                    <p:set>
                                      <p:cBhvr>
                                        <p:cTn id="30" dur="1" fill="hold">
                                          <p:stCondLst>
                                            <p:cond delay="0"/>
                                          </p:stCondLst>
                                        </p:cTn>
                                        <p:tgtEl>
                                          <p:spTgt spid="33795">
                                            <p:txEl>
                                              <p:pRg st="4" end="4"/>
                                            </p:txEl>
                                          </p:spTgt>
                                        </p:tgtEl>
                                        <p:attrNameLst>
                                          <p:attrName>style.visibility</p:attrName>
                                        </p:attrNameLst>
                                      </p:cBhvr>
                                      <p:to>
                                        <p:strVal val="visible"/>
                                      </p:to>
                                    </p:set>
                                    <p:animEffect transition="in" filter="strips(downRight)">
                                      <p:cBhvr>
                                        <p:cTn id="31" dur="1000"/>
                                        <p:tgtEl>
                                          <p:spTgt spid="33795">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6" fill="hold" nodeType="clickEffect">
                                  <p:stCondLst>
                                    <p:cond delay="0"/>
                                  </p:stCondLst>
                                  <p:childTnLst>
                                    <p:set>
                                      <p:cBhvr>
                                        <p:cTn id="35" dur="1" fill="hold">
                                          <p:stCondLst>
                                            <p:cond delay="0"/>
                                          </p:stCondLst>
                                        </p:cTn>
                                        <p:tgtEl>
                                          <p:spTgt spid="33795">
                                            <p:txEl>
                                              <p:pRg st="6" end="6"/>
                                            </p:txEl>
                                          </p:spTgt>
                                        </p:tgtEl>
                                        <p:attrNameLst>
                                          <p:attrName>style.visibility</p:attrName>
                                        </p:attrNameLst>
                                      </p:cBhvr>
                                      <p:to>
                                        <p:strVal val="visible"/>
                                      </p:to>
                                    </p:set>
                                    <p:animEffect transition="in" filter="strips(downRight)">
                                      <p:cBhvr>
                                        <p:cTn id="36" dur="1000"/>
                                        <p:tgtEl>
                                          <p:spTgt spid="337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719138" y="1663700"/>
            <a:ext cx="7596187" cy="421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ea typeface="宋体" panose="02010600030101010101" pitchFamily="2" charset="-122"/>
              </a:defRPr>
            </a:lvl1pPr>
            <a:lvl2pPr marL="802005"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Tx/>
              <a:buAutoNum type="arabicPeriod"/>
            </a:pPr>
            <a:r>
              <a:rPr lang="en-US" altLang="zh-CN" sz="3600" b="1" dirty="0">
                <a:latin typeface="Times New Roman" panose="02020603050405020304" pitchFamily="18" charset="0"/>
              </a:rPr>
              <a:t>There is a fish ______________ the fish tank.</a:t>
            </a:r>
          </a:p>
          <a:p>
            <a:pPr>
              <a:spcBef>
                <a:spcPct val="50000"/>
              </a:spcBef>
              <a:buFontTx/>
              <a:buAutoNum type="arabicPeriod"/>
            </a:pPr>
            <a:r>
              <a:rPr lang="en-US" altLang="zh-CN" sz="3600" b="1" dirty="0">
                <a:latin typeface="Times New Roman" panose="02020603050405020304" pitchFamily="18" charset="0"/>
              </a:rPr>
              <a:t>The cat ________ a hat.</a:t>
            </a:r>
          </a:p>
          <a:p>
            <a:pPr>
              <a:spcBef>
                <a:spcPct val="50000"/>
              </a:spcBef>
              <a:buFontTx/>
              <a:buAutoNum type="arabicPeriod"/>
            </a:pPr>
            <a:r>
              <a:rPr lang="en-US" altLang="zh-CN" sz="3600" b="1" dirty="0">
                <a:latin typeface="Times New Roman" panose="02020603050405020304" pitchFamily="18" charset="0"/>
              </a:rPr>
              <a:t>Fantail goldfish are ____________ the other goldfish.</a:t>
            </a:r>
          </a:p>
          <a:p>
            <a:pPr>
              <a:spcBef>
                <a:spcPct val="50000"/>
              </a:spcBef>
              <a:buFontTx/>
              <a:buAutoNum type="arabicPeriod"/>
            </a:pPr>
            <a:r>
              <a:rPr lang="en-US" altLang="zh-CN" sz="3600" b="1" dirty="0">
                <a:latin typeface="Times New Roman" panose="02020603050405020304" pitchFamily="18" charset="0"/>
              </a:rPr>
              <a:t>Don’t let the dog _______________.</a:t>
            </a:r>
          </a:p>
        </p:txBody>
      </p:sp>
      <p:sp>
        <p:nvSpPr>
          <p:cNvPr id="34819" name="Text Box 3"/>
          <p:cNvSpPr txBox="1">
            <a:spLocks noChangeArrowheads="1"/>
          </p:cNvSpPr>
          <p:nvPr/>
        </p:nvSpPr>
        <p:spPr bwMode="auto">
          <a:xfrm>
            <a:off x="4027488" y="1681163"/>
            <a:ext cx="3409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solidFill>
                  <a:srgbClr val="FF0000"/>
                </a:solidFill>
                <a:latin typeface="Times New Roman" panose="02020603050405020304" pitchFamily="18" charset="0"/>
              </a:rPr>
              <a:t>at the bottom of </a:t>
            </a:r>
          </a:p>
        </p:txBody>
      </p:sp>
      <p:sp>
        <p:nvSpPr>
          <p:cNvPr id="34820" name="Text Box 4"/>
          <p:cNvSpPr txBox="1">
            <a:spLocks noChangeArrowheads="1"/>
          </p:cNvSpPr>
          <p:nvPr/>
        </p:nvSpPr>
        <p:spPr bwMode="auto">
          <a:xfrm>
            <a:off x="2765425" y="3033713"/>
            <a:ext cx="2254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solidFill>
                  <a:srgbClr val="FF0000"/>
                </a:solidFill>
                <a:latin typeface="Times New Roman" panose="02020603050405020304" pitchFamily="18" charset="0"/>
              </a:rPr>
              <a:t>looks like  </a:t>
            </a:r>
          </a:p>
        </p:txBody>
      </p:sp>
      <p:sp>
        <p:nvSpPr>
          <p:cNvPr id="34821" name="Text Box 5"/>
          <p:cNvSpPr txBox="1">
            <a:spLocks noChangeArrowheads="1"/>
          </p:cNvSpPr>
          <p:nvPr/>
        </p:nvSpPr>
        <p:spPr bwMode="auto">
          <a:xfrm>
            <a:off x="5045075" y="3856038"/>
            <a:ext cx="3194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solidFill>
                  <a:srgbClr val="FF0000"/>
                </a:solidFill>
                <a:latin typeface="Times New Roman" panose="02020603050405020304" pitchFamily="18" charset="0"/>
              </a:rPr>
              <a:t>different from  </a:t>
            </a:r>
          </a:p>
        </p:txBody>
      </p:sp>
      <p:sp>
        <p:nvSpPr>
          <p:cNvPr id="34822" name="Text Box 6"/>
          <p:cNvSpPr txBox="1">
            <a:spLocks noChangeArrowheads="1"/>
          </p:cNvSpPr>
          <p:nvPr/>
        </p:nvSpPr>
        <p:spPr bwMode="auto">
          <a:xfrm>
            <a:off x="4597400" y="5235575"/>
            <a:ext cx="3790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solidFill>
                  <a:srgbClr val="FF0000"/>
                </a:solidFill>
                <a:latin typeface="Times New Roman" panose="02020603050405020304" pitchFamily="18" charset="0"/>
              </a:rPr>
              <a:t>make much noise  </a:t>
            </a:r>
          </a:p>
        </p:txBody>
      </p:sp>
      <p:sp>
        <p:nvSpPr>
          <p:cNvPr id="34823" name="Text Box 7"/>
          <p:cNvSpPr txBox="1">
            <a:spLocks noChangeArrowheads="1"/>
          </p:cNvSpPr>
          <p:nvPr/>
        </p:nvSpPr>
        <p:spPr bwMode="auto">
          <a:xfrm>
            <a:off x="781050" y="801688"/>
            <a:ext cx="4222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600" b="1" dirty="0">
                <a:solidFill>
                  <a:srgbClr val="0000FF"/>
                </a:solidFill>
                <a:latin typeface="Times New Roman" panose="02020603050405020304" pitchFamily="18" charset="0"/>
              </a:rPr>
              <a:t>Finish the sentences:</a:t>
            </a: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4823"/>
                                        </p:tgtEl>
                                        <p:attrNameLst>
                                          <p:attrName>style.visibility</p:attrName>
                                        </p:attrNameLst>
                                      </p:cBhvr>
                                      <p:to>
                                        <p:strVal val="visible"/>
                                      </p:to>
                                    </p:set>
                                    <p:anim calcmode="lin" valueType="num">
                                      <p:cBhvr>
                                        <p:cTn id="7" dur="500" fill="hold"/>
                                        <p:tgtEl>
                                          <p:spTgt spid="34823"/>
                                        </p:tgtEl>
                                        <p:attrNameLst>
                                          <p:attrName>ppt_w</p:attrName>
                                        </p:attrNameLst>
                                      </p:cBhvr>
                                      <p:tavLst>
                                        <p:tav tm="0">
                                          <p:val>
                                            <p:fltVal val="0"/>
                                          </p:val>
                                        </p:tav>
                                        <p:tav tm="100000">
                                          <p:val>
                                            <p:strVal val="#ppt_w"/>
                                          </p:val>
                                        </p:tav>
                                      </p:tavLst>
                                    </p:anim>
                                    <p:anim calcmode="lin" valueType="num">
                                      <p:cBhvr>
                                        <p:cTn id="8" dur="500" fill="hold"/>
                                        <p:tgtEl>
                                          <p:spTgt spid="34823"/>
                                        </p:tgtEl>
                                        <p:attrNameLst>
                                          <p:attrName>ppt_h</p:attrName>
                                        </p:attrNameLst>
                                      </p:cBhvr>
                                      <p:tavLst>
                                        <p:tav tm="0">
                                          <p:val>
                                            <p:fltVal val="0"/>
                                          </p:val>
                                        </p:tav>
                                        <p:tav tm="100000">
                                          <p:val>
                                            <p:strVal val="#ppt_h"/>
                                          </p:val>
                                        </p:tav>
                                      </p:tavLst>
                                    </p:anim>
                                    <p:animEffect transition="in" filter="fade">
                                      <p:cBhvr>
                                        <p:cTn id="9" dur="500"/>
                                        <p:tgtEl>
                                          <p:spTgt spid="34823"/>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34818"/>
                                        </p:tgtEl>
                                        <p:attrNameLst>
                                          <p:attrName>style.visibility</p:attrName>
                                        </p:attrNameLst>
                                      </p:cBhvr>
                                      <p:to>
                                        <p:strVal val="visible"/>
                                      </p:to>
                                    </p:set>
                                    <p:animEffect transition="in" filter="diamond(in)">
                                      <p:cBhvr>
                                        <p:cTn id="14" dur="1000"/>
                                        <p:tgtEl>
                                          <p:spTgt spid="34818"/>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4819"/>
                                        </p:tgtEl>
                                        <p:attrNameLst>
                                          <p:attrName>style.visibility</p:attrName>
                                        </p:attrNameLst>
                                      </p:cBhvr>
                                      <p:to>
                                        <p:strVal val="visible"/>
                                      </p:to>
                                    </p:set>
                                    <p:animEffect transition="in" filter="randombar(horizontal)">
                                      <p:cBhvr>
                                        <p:cTn id="19" dur="500"/>
                                        <p:tgtEl>
                                          <p:spTgt spid="34819"/>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4820"/>
                                        </p:tgtEl>
                                        <p:attrNameLst>
                                          <p:attrName>style.visibility</p:attrName>
                                        </p:attrNameLst>
                                      </p:cBhvr>
                                      <p:to>
                                        <p:strVal val="visible"/>
                                      </p:to>
                                    </p:set>
                                    <p:animEffect transition="in" filter="randombar(horizontal)">
                                      <p:cBhvr>
                                        <p:cTn id="24" dur="500"/>
                                        <p:tgtEl>
                                          <p:spTgt spid="34820"/>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34821"/>
                                        </p:tgtEl>
                                        <p:attrNameLst>
                                          <p:attrName>style.visibility</p:attrName>
                                        </p:attrNameLst>
                                      </p:cBhvr>
                                      <p:to>
                                        <p:strVal val="visible"/>
                                      </p:to>
                                    </p:set>
                                    <p:animEffect transition="in" filter="randombar(horizontal)">
                                      <p:cBhvr>
                                        <p:cTn id="29" dur="500"/>
                                        <p:tgtEl>
                                          <p:spTgt spid="34821"/>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34822"/>
                                        </p:tgtEl>
                                        <p:attrNameLst>
                                          <p:attrName>style.visibility</p:attrName>
                                        </p:attrNameLst>
                                      </p:cBhvr>
                                      <p:to>
                                        <p:strVal val="visible"/>
                                      </p:to>
                                    </p:set>
                                    <p:animEffect transition="in" filter="randombar(horizontal)">
                                      <p:cBhvr>
                                        <p:cTn id="34" dur="500"/>
                                        <p:tgtEl>
                                          <p:spTgt spid="348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p:bldP spid="34820" grpId="0"/>
      <p:bldP spid="34821" grpId="0"/>
      <p:bldP spid="34822" grpId="0"/>
      <p:bldP spid="3482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idx="1"/>
          </p:nvPr>
        </p:nvSpPr>
        <p:spPr>
          <a:xfrm>
            <a:off x="684213" y="1411288"/>
            <a:ext cx="7772400" cy="3097212"/>
          </a:xfrm>
          <a:noFill/>
        </p:spPr>
        <p:txBody>
          <a:bodyPr/>
          <a:lstStyle/>
          <a:p>
            <a:pPr marL="609600" indent="-609600">
              <a:lnSpc>
                <a:spcPct val="130000"/>
              </a:lnSpc>
              <a:spcBef>
                <a:spcPct val="0"/>
              </a:spcBef>
              <a:buFont typeface="Arial" panose="020B0604020202020204" pitchFamily="34" charset="0"/>
              <a:buNone/>
            </a:pPr>
            <a:r>
              <a:rPr lang="en-US" altLang="zh-CN" sz="3600" b="1" dirty="0" smtClean="0"/>
              <a:t>5. Look! Daniel ________ the goldfish _____ the fish tank.</a:t>
            </a:r>
          </a:p>
          <a:p>
            <a:pPr marL="609600" indent="-609600">
              <a:lnSpc>
                <a:spcPct val="130000"/>
              </a:lnSpc>
              <a:spcBef>
                <a:spcPct val="0"/>
              </a:spcBef>
              <a:buFont typeface="Arial" panose="020B0604020202020204" pitchFamily="34" charset="0"/>
              <a:buNone/>
            </a:pPr>
            <a:r>
              <a:rPr lang="en-US" altLang="zh-CN" sz="3600" b="1" dirty="0" smtClean="0"/>
              <a:t>6. You must _________ the fire is out.</a:t>
            </a:r>
          </a:p>
          <a:p>
            <a:pPr marL="609600" indent="-609600">
              <a:lnSpc>
                <a:spcPct val="130000"/>
              </a:lnSpc>
              <a:spcBef>
                <a:spcPct val="0"/>
              </a:spcBef>
              <a:buFont typeface="Arial" panose="020B0604020202020204" pitchFamily="34" charset="0"/>
              <a:buNone/>
            </a:pPr>
            <a:r>
              <a:rPr lang="en-US" altLang="zh-CN" sz="3600" b="1" dirty="0" smtClean="0"/>
              <a:t>7. Dogs are easy ____________.</a:t>
            </a:r>
          </a:p>
        </p:txBody>
      </p:sp>
      <p:sp>
        <p:nvSpPr>
          <p:cNvPr id="35843" name="Text Box 3"/>
          <p:cNvSpPr txBox="1">
            <a:spLocks noChangeArrowheads="1"/>
          </p:cNvSpPr>
          <p:nvPr/>
        </p:nvSpPr>
        <p:spPr bwMode="auto">
          <a:xfrm>
            <a:off x="3894138" y="1590675"/>
            <a:ext cx="2190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solidFill>
                  <a:srgbClr val="FF0000"/>
                </a:solidFill>
                <a:latin typeface="Times New Roman" panose="02020603050405020304" pitchFamily="18" charset="0"/>
              </a:rPr>
              <a:t>is taking   </a:t>
            </a:r>
          </a:p>
        </p:txBody>
      </p:sp>
      <p:sp>
        <p:nvSpPr>
          <p:cNvPr id="35844" name="Text Box 4"/>
          <p:cNvSpPr txBox="1">
            <a:spLocks noChangeArrowheads="1"/>
          </p:cNvSpPr>
          <p:nvPr/>
        </p:nvSpPr>
        <p:spPr bwMode="auto">
          <a:xfrm>
            <a:off x="1258888" y="2274888"/>
            <a:ext cx="1657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solidFill>
                  <a:srgbClr val="FF0000"/>
                </a:solidFill>
                <a:latin typeface="Times New Roman" panose="02020603050405020304" pitchFamily="18" charset="0"/>
              </a:rPr>
              <a:t>out of   </a:t>
            </a:r>
          </a:p>
        </p:txBody>
      </p:sp>
      <p:sp>
        <p:nvSpPr>
          <p:cNvPr id="35845" name="Text Box 5"/>
          <p:cNvSpPr txBox="1">
            <a:spLocks noChangeArrowheads="1"/>
          </p:cNvSpPr>
          <p:nvPr/>
        </p:nvSpPr>
        <p:spPr bwMode="auto">
          <a:xfrm>
            <a:off x="3132138" y="2995613"/>
            <a:ext cx="2432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solidFill>
                  <a:srgbClr val="FF0000"/>
                </a:solidFill>
                <a:latin typeface="Times New Roman" panose="02020603050405020304" pitchFamily="18" charset="0"/>
              </a:rPr>
              <a:t>make sure  </a:t>
            </a:r>
          </a:p>
        </p:txBody>
      </p:sp>
      <p:sp>
        <p:nvSpPr>
          <p:cNvPr id="35846" name="Text Box 6"/>
          <p:cNvSpPr txBox="1">
            <a:spLocks noChangeArrowheads="1"/>
          </p:cNvSpPr>
          <p:nvPr/>
        </p:nvSpPr>
        <p:spPr bwMode="auto">
          <a:xfrm>
            <a:off x="3924300" y="3716338"/>
            <a:ext cx="2800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solidFill>
                  <a:srgbClr val="FF0000"/>
                </a:solidFill>
                <a:latin typeface="Times New Roman" panose="02020603050405020304" pitchFamily="18" charset="0"/>
              </a:rPr>
              <a:t>to look after  </a:t>
            </a: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diamond(in)">
                                      <p:cBhvr>
                                        <p:cTn id="7" dur="1000"/>
                                        <p:tgtEl>
                                          <p:spTgt spid="3584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5843"/>
                                        </p:tgtEl>
                                        <p:attrNameLst>
                                          <p:attrName>style.visibility</p:attrName>
                                        </p:attrNameLst>
                                      </p:cBhvr>
                                      <p:to>
                                        <p:strVal val="visible"/>
                                      </p:to>
                                    </p:set>
                                    <p:animEffect transition="in" filter="randombar(horizontal)">
                                      <p:cBhvr>
                                        <p:cTn id="12" dur="500"/>
                                        <p:tgtEl>
                                          <p:spTgt spid="3584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5844"/>
                                        </p:tgtEl>
                                        <p:attrNameLst>
                                          <p:attrName>style.visibility</p:attrName>
                                        </p:attrNameLst>
                                      </p:cBhvr>
                                      <p:to>
                                        <p:strVal val="visible"/>
                                      </p:to>
                                    </p:set>
                                    <p:animEffect transition="in" filter="randombar(horizontal)">
                                      <p:cBhvr>
                                        <p:cTn id="17" dur="500"/>
                                        <p:tgtEl>
                                          <p:spTgt spid="35844"/>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5845"/>
                                        </p:tgtEl>
                                        <p:attrNameLst>
                                          <p:attrName>style.visibility</p:attrName>
                                        </p:attrNameLst>
                                      </p:cBhvr>
                                      <p:to>
                                        <p:strVal val="visible"/>
                                      </p:to>
                                    </p:set>
                                    <p:animEffect transition="in" filter="randombar(horizontal)">
                                      <p:cBhvr>
                                        <p:cTn id="22" dur="500"/>
                                        <p:tgtEl>
                                          <p:spTgt spid="35845"/>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5846"/>
                                        </p:tgtEl>
                                        <p:attrNameLst>
                                          <p:attrName>style.visibility</p:attrName>
                                        </p:attrNameLst>
                                      </p:cBhvr>
                                      <p:to>
                                        <p:strVal val="visible"/>
                                      </p:to>
                                    </p:set>
                                    <p:animEffect transition="in" filter="randombar(horizontal)">
                                      <p:cBhvr>
                                        <p:cTn id="27" dur="500"/>
                                        <p:tgtEl>
                                          <p:spTgt spid="358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p:bldP spid="35844" grpId="0"/>
      <p:bldP spid="35845" grpId="0"/>
      <p:bldP spid="358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757238" y="1465263"/>
            <a:ext cx="4859337" cy="223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pPr>
            <a:r>
              <a:rPr kumimoji="1" lang="en-US" altLang="zh-CN" sz="3600" b="1" dirty="0">
                <a:latin typeface="Times New Roman" panose="02020603050405020304" pitchFamily="18" charset="0"/>
              </a:rPr>
              <a:t>What is fantail goldfish like and how to look after it?</a:t>
            </a:r>
          </a:p>
        </p:txBody>
      </p:sp>
      <p:sp>
        <p:nvSpPr>
          <p:cNvPr id="17411" name="Text Box 3"/>
          <p:cNvSpPr txBox="1">
            <a:spLocks noChangeArrowheads="1"/>
          </p:cNvSpPr>
          <p:nvPr/>
        </p:nvSpPr>
        <p:spPr bwMode="auto">
          <a:xfrm>
            <a:off x="784225" y="4284663"/>
            <a:ext cx="3422650" cy="152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30000"/>
              </a:lnSpc>
            </a:pPr>
            <a:r>
              <a:rPr kumimoji="1" lang="en-US" altLang="zh-CN" sz="3600" b="1" dirty="0">
                <a:latin typeface="Times New Roman" panose="02020603050405020304" pitchFamily="18" charset="0"/>
              </a:rPr>
              <a:t>You should…</a:t>
            </a:r>
          </a:p>
          <a:p>
            <a:pPr>
              <a:lnSpc>
                <a:spcPct val="130000"/>
              </a:lnSpc>
            </a:pPr>
            <a:r>
              <a:rPr kumimoji="1" lang="en-US" altLang="zh-CN" sz="3600" b="1" dirty="0">
                <a:latin typeface="Times New Roman" panose="02020603050405020304" pitchFamily="18" charset="0"/>
              </a:rPr>
              <a:t>You shouldn’t…</a:t>
            </a:r>
          </a:p>
        </p:txBody>
      </p:sp>
      <p:sp>
        <p:nvSpPr>
          <p:cNvPr id="17412" name="Text Box 4"/>
          <p:cNvSpPr txBox="1">
            <a:spLocks noChangeArrowheads="1"/>
          </p:cNvSpPr>
          <p:nvPr/>
        </p:nvSpPr>
        <p:spPr bwMode="auto">
          <a:xfrm>
            <a:off x="790575" y="3697288"/>
            <a:ext cx="1301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600" b="1" dirty="0">
                <a:latin typeface="Times New Roman" panose="02020603050405020304" pitchFamily="18" charset="0"/>
              </a:rPr>
              <a:t>It’s…</a:t>
            </a:r>
          </a:p>
        </p:txBody>
      </p:sp>
      <p:pic>
        <p:nvPicPr>
          <p:cNvPr id="17413" name="Picture 5" descr="222"/>
          <p:cNvPicPr>
            <a:picLocks noChangeAspect="1" noChangeArrowheads="1"/>
          </p:cNvPicPr>
          <p:nvPr/>
        </p:nvPicPr>
        <p:blipFill>
          <a:blip r:embed="rId2"/>
          <a:srcRect/>
          <a:stretch>
            <a:fillRect/>
          </a:stretch>
        </p:blipFill>
        <p:spPr bwMode="auto">
          <a:xfrm>
            <a:off x="5767388" y="1249363"/>
            <a:ext cx="2767012" cy="1884362"/>
          </a:xfrm>
          <a:prstGeom prst="rect">
            <a:avLst/>
          </a:prstGeom>
          <a:noFill/>
          <a:extLst>
            <a:ext uri="{909E8E84-426E-40DD-AFC4-6F175D3DCCD1}">
              <a14:hiddenFill xmlns:a14="http://schemas.microsoft.com/office/drawing/2010/main">
                <a:solidFill>
                  <a:srgbClr val="FFFFFF"/>
                </a:solidFill>
              </a14:hiddenFill>
            </a:ext>
          </a:extLst>
        </p:spPr>
      </p:pic>
      <p:pic>
        <p:nvPicPr>
          <p:cNvPr id="17414" name="Picture 6" descr="fantail"/>
          <p:cNvPicPr>
            <a:picLocks noChangeAspect="1" noChangeArrowheads="1"/>
          </p:cNvPicPr>
          <p:nvPr/>
        </p:nvPicPr>
        <p:blipFill>
          <a:blip r:embed="rId3"/>
          <a:srcRect/>
          <a:stretch>
            <a:fillRect/>
          </a:stretch>
        </p:blipFill>
        <p:spPr bwMode="auto">
          <a:xfrm>
            <a:off x="5710238" y="3770313"/>
            <a:ext cx="2895600" cy="2032000"/>
          </a:xfrm>
          <a:prstGeom prst="rect">
            <a:avLst/>
          </a:prstGeom>
          <a:noFill/>
          <a:extLst>
            <a:ext uri="{909E8E84-426E-40DD-AFC4-6F175D3DCCD1}">
              <a14:hiddenFill xmlns:a14="http://schemas.microsoft.com/office/drawing/2010/main">
                <a:solidFill>
                  <a:srgbClr val="FFFFFF"/>
                </a:solidFill>
              </a14:hiddenFill>
            </a:ext>
          </a:extLst>
        </p:spPr>
      </p:pic>
      <p:sp>
        <p:nvSpPr>
          <p:cNvPr id="17415" name="Text Box 7"/>
          <p:cNvSpPr txBox="1">
            <a:spLocks noChangeArrowheads="1"/>
          </p:cNvSpPr>
          <p:nvPr/>
        </p:nvSpPr>
        <p:spPr bwMode="auto">
          <a:xfrm>
            <a:off x="755650" y="752475"/>
            <a:ext cx="3117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600" b="1" dirty="0">
                <a:solidFill>
                  <a:srgbClr val="0000FF"/>
                </a:solidFill>
                <a:latin typeface="Times New Roman" panose="02020603050405020304" pitchFamily="18" charset="0"/>
              </a:rPr>
              <a:t>fantail goldfish</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7415"/>
                                        </p:tgtEl>
                                        <p:attrNameLst>
                                          <p:attrName>style.visibility</p:attrName>
                                        </p:attrNameLst>
                                      </p:cBhvr>
                                      <p:to>
                                        <p:strVal val="visible"/>
                                      </p:to>
                                    </p:set>
                                    <p:anim calcmode="lin" valueType="num">
                                      <p:cBhvr>
                                        <p:cTn id="7" dur="500" fill="hold"/>
                                        <p:tgtEl>
                                          <p:spTgt spid="17415"/>
                                        </p:tgtEl>
                                        <p:attrNameLst>
                                          <p:attrName>ppt_w</p:attrName>
                                        </p:attrNameLst>
                                      </p:cBhvr>
                                      <p:tavLst>
                                        <p:tav tm="0">
                                          <p:val>
                                            <p:fltVal val="0"/>
                                          </p:val>
                                        </p:tav>
                                        <p:tav tm="100000">
                                          <p:val>
                                            <p:strVal val="#ppt_w"/>
                                          </p:val>
                                        </p:tav>
                                      </p:tavLst>
                                    </p:anim>
                                    <p:anim calcmode="lin" valueType="num">
                                      <p:cBhvr>
                                        <p:cTn id="8" dur="500" fill="hold"/>
                                        <p:tgtEl>
                                          <p:spTgt spid="17415"/>
                                        </p:tgtEl>
                                        <p:attrNameLst>
                                          <p:attrName>ppt_h</p:attrName>
                                        </p:attrNameLst>
                                      </p:cBhvr>
                                      <p:tavLst>
                                        <p:tav tm="0">
                                          <p:val>
                                            <p:fltVal val="0"/>
                                          </p:val>
                                        </p:tav>
                                        <p:tav tm="100000">
                                          <p:val>
                                            <p:strVal val="#ppt_h"/>
                                          </p:val>
                                        </p:tav>
                                      </p:tavLst>
                                    </p:anim>
                                    <p:animEffect transition="in" filter="fade">
                                      <p:cBhvr>
                                        <p:cTn id="9" dur="500"/>
                                        <p:tgtEl>
                                          <p:spTgt spid="17415"/>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17413"/>
                                        </p:tgtEl>
                                        <p:attrNameLst>
                                          <p:attrName>style.visibility</p:attrName>
                                        </p:attrNameLst>
                                      </p:cBhvr>
                                      <p:to>
                                        <p:strVal val="visible"/>
                                      </p:to>
                                    </p:set>
                                    <p:animEffect transition="in" filter="blinds(horizontal)">
                                      <p:cBhvr>
                                        <p:cTn id="14" dur="500"/>
                                        <p:tgtEl>
                                          <p:spTgt spid="17413"/>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17414"/>
                                        </p:tgtEl>
                                        <p:attrNameLst>
                                          <p:attrName>style.visibility</p:attrName>
                                        </p:attrNameLst>
                                      </p:cBhvr>
                                      <p:to>
                                        <p:strVal val="visible"/>
                                      </p:to>
                                    </p:set>
                                    <p:animEffect transition="in" filter="blinds(horizontal)">
                                      <p:cBhvr>
                                        <p:cTn id="19" dur="500"/>
                                        <p:tgtEl>
                                          <p:spTgt spid="17414"/>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7410"/>
                                        </p:tgtEl>
                                        <p:attrNameLst>
                                          <p:attrName>style.visibility</p:attrName>
                                        </p:attrNameLst>
                                      </p:cBhvr>
                                      <p:to>
                                        <p:strVal val="visible"/>
                                      </p:to>
                                    </p:set>
                                    <p:animEffect transition="in" filter="blinds(horizontal)">
                                      <p:cBhvr>
                                        <p:cTn id="24" dur="500"/>
                                        <p:tgtEl>
                                          <p:spTgt spid="17410"/>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grpId="0" nodeType="clickEffect">
                                  <p:stCondLst>
                                    <p:cond delay="0"/>
                                  </p:stCondLst>
                                  <p:childTnLst>
                                    <p:set>
                                      <p:cBhvr>
                                        <p:cTn id="28" dur="1" fill="hold">
                                          <p:stCondLst>
                                            <p:cond delay="0"/>
                                          </p:stCondLst>
                                        </p:cTn>
                                        <p:tgtEl>
                                          <p:spTgt spid="17412"/>
                                        </p:tgtEl>
                                        <p:attrNameLst>
                                          <p:attrName>style.visibility</p:attrName>
                                        </p:attrNameLst>
                                      </p:cBhvr>
                                      <p:to>
                                        <p:strVal val="visible"/>
                                      </p:to>
                                    </p:set>
                                    <p:animEffect transition="in" filter="strips(downRight)">
                                      <p:cBhvr>
                                        <p:cTn id="29" dur="1000"/>
                                        <p:tgtEl>
                                          <p:spTgt spid="17412"/>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grpId="0" nodeType="clickEffect">
                                  <p:stCondLst>
                                    <p:cond delay="0"/>
                                  </p:stCondLst>
                                  <p:childTnLst>
                                    <p:set>
                                      <p:cBhvr>
                                        <p:cTn id="33" dur="1" fill="hold">
                                          <p:stCondLst>
                                            <p:cond delay="0"/>
                                          </p:stCondLst>
                                        </p:cTn>
                                        <p:tgtEl>
                                          <p:spTgt spid="17411"/>
                                        </p:tgtEl>
                                        <p:attrNameLst>
                                          <p:attrName>style.visibility</p:attrName>
                                        </p:attrNameLst>
                                      </p:cBhvr>
                                      <p:to>
                                        <p:strVal val="visible"/>
                                      </p:to>
                                    </p:set>
                                    <p:animEffect transition="in" filter="strips(downRight)">
                                      <p:cBhvr>
                                        <p:cTn id="34" dur="10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p:bldP spid="17412" grpId="0"/>
      <p:bldP spid="1741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539750" y="1019175"/>
            <a:ext cx="7920038" cy="404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73075" indent="-473075">
              <a:defRPr>
                <a:solidFill>
                  <a:schemeClr val="tx1"/>
                </a:solidFill>
                <a:latin typeface="Arial" panose="020B0604020202020204" pitchFamily="34" charset="0"/>
                <a:ea typeface="宋体" panose="02010600030101010101" pitchFamily="2" charset="-122"/>
              </a:defRPr>
            </a:lvl1pPr>
            <a:lvl2pPr marL="81788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buFontTx/>
              <a:buAutoNum type="arabicPeriod"/>
            </a:pPr>
            <a:r>
              <a:rPr lang="en-US" altLang="zh-CN" sz="3600" b="1">
                <a:latin typeface="Times New Roman" panose="02020603050405020304" pitchFamily="18" charset="0"/>
              </a:rPr>
              <a:t>It’s bad for your eyes to read under the sun.</a:t>
            </a:r>
          </a:p>
          <a:p>
            <a:pPr>
              <a:lnSpc>
                <a:spcPct val="120000"/>
              </a:lnSpc>
            </a:pPr>
            <a:endParaRPr lang="en-US" altLang="zh-CN" sz="3600" b="1">
              <a:latin typeface="Times New Roman" panose="02020603050405020304" pitchFamily="18" charset="0"/>
            </a:endParaRPr>
          </a:p>
          <a:p>
            <a:pPr>
              <a:lnSpc>
                <a:spcPct val="120000"/>
              </a:lnSpc>
            </a:pPr>
            <a:endParaRPr lang="en-US" altLang="zh-CN" sz="3600" b="1">
              <a:solidFill>
                <a:srgbClr val="0033CC"/>
              </a:solidFill>
              <a:latin typeface="Times New Roman" panose="02020603050405020304" pitchFamily="18" charset="0"/>
            </a:endParaRPr>
          </a:p>
          <a:p>
            <a:pPr>
              <a:lnSpc>
                <a:spcPct val="120000"/>
              </a:lnSpc>
            </a:pPr>
            <a:r>
              <a:rPr lang="en-US" altLang="zh-CN" sz="3600" b="1">
                <a:latin typeface="Times New Roman" panose="02020603050405020304" pitchFamily="18" charset="0"/>
              </a:rPr>
              <a:t>2. You don’t ought to change the water every day.</a:t>
            </a:r>
          </a:p>
        </p:txBody>
      </p:sp>
      <p:sp>
        <p:nvSpPr>
          <p:cNvPr id="36867" name="Text Box 3"/>
          <p:cNvSpPr txBox="1">
            <a:spLocks noChangeArrowheads="1"/>
          </p:cNvSpPr>
          <p:nvPr/>
        </p:nvSpPr>
        <p:spPr bwMode="auto">
          <a:xfrm>
            <a:off x="539750" y="396875"/>
            <a:ext cx="1584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600" b="1" dirty="0">
                <a:solidFill>
                  <a:srgbClr val="0000FF"/>
                </a:solidFill>
              </a:rPr>
              <a:t>改 错</a:t>
            </a:r>
          </a:p>
        </p:txBody>
      </p:sp>
      <p:sp>
        <p:nvSpPr>
          <p:cNvPr id="36868" name="Text Box 4"/>
          <p:cNvSpPr txBox="1">
            <a:spLocks noChangeArrowheads="1"/>
          </p:cNvSpPr>
          <p:nvPr/>
        </p:nvSpPr>
        <p:spPr bwMode="auto">
          <a:xfrm>
            <a:off x="1019175" y="2308225"/>
            <a:ext cx="7081838"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3600" b="1">
                <a:solidFill>
                  <a:srgbClr val="FF0000"/>
                </a:solidFill>
                <a:latin typeface="Times New Roman" panose="02020603050405020304" pitchFamily="18" charset="0"/>
              </a:rPr>
              <a:t>It’s bad for your eyes to read </a:t>
            </a:r>
            <a:r>
              <a:rPr lang="en-US" altLang="zh-CN" sz="3600" b="1">
                <a:solidFill>
                  <a:srgbClr val="0000FF"/>
                </a:solidFill>
                <a:latin typeface="Times New Roman" panose="02020603050405020304" pitchFamily="18" charset="0"/>
              </a:rPr>
              <a:t>in</a:t>
            </a:r>
            <a:r>
              <a:rPr lang="en-US" altLang="zh-CN" sz="3600" b="1">
                <a:solidFill>
                  <a:srgbClr val="FF0000"/>
                </a:solidFill>
                <a:latin typeface="Times New Roman" panose="02020603050405020304" pitchFamily="18" charset="0"/>
              </a:rPr>
              <a:t> the sun.</a:t>
            </a:r>
          </a:p>
        </p:txBody>
      </p:sp>
      <p:sp>
        <p:nvSpPr>
          <p:cNvPr id="36869" name="Rectangle 5"/>
          <p:cNvSpPr>
            <a:spLocks noChangeArrowheads="1"/>
          </p:cNvSpPr>
          <p:nvPr/>
        </p:nvSpPr>
        <p:spPr bwMode="auto">
          <a:xfrm>
            <a:off x="1016000" y="4972050"/>
            <a:ext cx="7588250"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3600" b="1">
                <a:solidFill>
                  <a:srgbClr val="FF0000"/>
                </a:solidFill>
                <a:latin typeface="Times New Roman" panose="02020603050405020304" pitchFamily="18" charset="0"/>
              </a:rPr>
              <a:t>You </a:t>
            </a:r>
            <a:r>
              <a:rPr lang="en-US" altLang="zh-CN" sz="3600" b="1">
                <a:solidFill>
                  <a:srgbClr val="0000FF"/>
                </a:solidFill>
                <a:latin typeface="Times New Roman" panose="02020603050405020304" pitchFamily="18" charset="0"/>
              </a:rPr>
              <a:t>ought not to</a:t>
            </a:r>
            <a:r>
              <a:rPr lang="en-US" altLang="zh-CN" sz="3600" b="1">
                <a:solidFill>
                  <a:srgbClr val="FF0000"/>
                </a:solidFill>
                <a:latin typeface="Times New Roman" panose="02020603050405020304" pitchFamily="18" charset="0"/>
              </a:rPr>
              <a:t> change the water every day.</a:t>
            </a:r>
          </a:p>
        </p:txBody>
      </p:sp>
      <p:sp>
        <p:nvSpPr>
          <p:cNvPr id="36870" name="Line 6"/>
          <p:cNvSpPr>
            <a:spLocks noChangeShapeType="1"/>
          </p:cNvSpPr>
          <p:nvPr/>
        </p:nvSpPr>
        <p:spPr bwMode="auto">
          <a:xfrm>
            <a:off x="6877050" y="1658938"/>
            <a:ext cx="1150938" cy="0"/>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6871" name="Line 7"/>
          <p:cNvSpPr>
            <a:spLocks noChangeShapeType="1"/>
          </p:cNvSpPr>
          <p:nvPr/>
        </p:nvSpPr>
        <p:spPr bwMode="auto">
          <a:xfrm>
            <a:off x="2051050" y="4324350"/>
            <a:ext cx="2736850" cy="0"/>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36867"/>
                                        </p:tgtEl>
                                        <p:attrNameLst>
                                          <p:attrName>style.visibility</p:attrName>
                                        </p:attrNameLst>
                                      </p:cBhvr>
                                      <p:to>
                                        <p:strVal val="visible"/>
                                      </p:to>
                                    </p:set>
                                    <p:anim from="(-#ppt_w/2)" to="(#ppt_x)" calcmode="lin" valueType="num">
                                      <p:cBhvr>
                                        <p:cTn id="7" dur="600" fill="hold">
                                          <p:stCondLst>
                                            <p:cond delay="0"/>
                                          </p:stCondLst>
                                        </p:cTn>
                                        <p:tgtEl>
                                          <p:spTgt spid="36867"/>
                                        </p:tgtEl>
                                        <p:attrNameLst>
                                          <p:attrName>ppt_x</p:attrName>
                                        </p:attrNameLst>
                                      </p:cBhvr>
                                    </p:anim>
                                    <p:anim from="0" to="-1.0" calcmode="lin" valueType="num">
                                      <p:cBhvr>
                                        <p:cTn id="8" dur="200" decel="50000" autoRev="1" fill="hold">
                                          <p:stCondLst>
                                            <p:cond delay="600"/>
                                          </p:stCondLst>
                                        </p:cTn>
                                        <p:tgtEl>
                                          <p:spTgt spid="36867"/>
                                        </p:tgtEl>
                                        <p:attrNameLst>
                                          <p:attrName>xshear</p:attrName>
                                        </p:attrNameLst>
                                      </p:cBhvr>
                                    </p:anim>
                                    <p:animScale>
                                      <p:cBhvr>
                                        <p:cTn id="9" dur="200" decel="100000" autoRev="1" fill="hold">
                                          <p:stCondLst>
                                            <p:cond delay="600"/>
                                          </p:stCondLst>
                                        </p:cTn>
                                        <p:tgtEl>
                                          <p:spTgt spid="36867"/>
                                        </p:tgtEl>
                                      </p:cBhvr>
                                      <p:from x="100000" y="100000"/>
                                      <p:to x="80000" y="100000"/>
                                    </p:animScale>
                                    <p:anim by="(#ppt_h/3+#ppt_w*0.1)" calcmode="lin" valueType="num">
                                      <p:cBhvr additive="sum">
                                        <p:cTn id="10" dur="200" decel="100000" autoRev="1" fill="hold">
                                          <p:stCondLst>
                                            <p:cond delay="600"/>
                                          </p:stCondLst>
                                        </p:cTn>
                                        <p:tgtEl>
                                          <p:spTgt spid="36867"/>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6866"/>
                                        </p:tgtEl>
                                        <p:attrNameLst>
                                          <p:attrName>style.visibility</p:attrName>
                                        </p:attrNameLst>
                                      </p:cBhvr>
                                      <p:to>
                                        <p:strVal val="visible"/>
                                      </p:to>
                                    </p:set>
                                    <p:animEffect transition="in" filter="blinds(horizontal)">
                                      <p:cBhvr>
                                        <p:cTn id="15" dur="500"/>
                                        <p:tgtEl>
                                          <p:spTgt spid="3686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6870"/>
                                        </p:tgtEl>
                                        <p:attrNameLst>
                                          <p:attrName>style.visibility</p:attrName>
                                        </p:attrNameLst>
                                      </p:cBhvr>
                                      <p:to>
                                        <p:strVal val="visible"/>
                                      </p:to>
                                    </p:set>
                                    <p:animEffect transition="in" filter="wipe(left)">
                                      <p:cBhvr>
                                        <p:cTn id="20" dur="1000"/>
                                        <p:tgtEl>
                                          <p:spTgt spid="36870"/>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36868"/>
                                        </p:tgtEl>
                                        <p:attrNameLst>
                                          <p:attrName>style.visibility</p:attrName>
                                        </p:attrNameLst>
                                      </p:cBhvr>
                                      <p:to>
                                        <p:strVal val="visible"/>
                                      </p:to>
                                    </p:set>
                                    <p:animEffect transition="in" filter="strips(downRight)">
                                      <p:cBhvr>
                                        <p:cTn id="25" dur="1000"/>
                                        <p:tgtEl>
                                          <p:spTgt spid="3686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6871"/>
                                        </p:tgtEl>
                                        <p:attrNameLst>
                                          <p:attrName>style.visibility</p:attrName>
                                        </p:attrNameLst>
                                      </p:cBhvr>
                                      <p:to>
                                        <p:strVal val="visible"/>
                                      </p:to>
                                    </p:set>
                                    <p:animEffect transition="in" filter="wipe(left)">
                                      <p:cBhvr>
                                        <p:cTn id="30" dur="1000"/>
                                        <p:tgtEl>
                                          <p:spTgt spid="36871"/>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6" fill="hold" grpId="0" nodeType="clickEffect">
                                  <p:stCondLst>
                                    <p:cond delay="0"/>
                                  </p:stCondLst>
                                  <p:childTnLst>
                                    <p:set>
                                      <p:cBhvr>
                                        <p:cTn id="34" dur="1" fill="hold">
                                          <p:stCondLst>
                                            <p:cond delay="0"/>
                                          </p:stCondLst>
                                        </p:cTn>
                                        <p:tgtEl>
                                          <p:spTgt spid="36869"/>
                                        </p:tgtEl>
                                        <p:attrNameLst>
                                          <p:attrName>style.visibility</p:attrName>
                                        </p:attrNameLst>
                                      </p:cBhvr>
                                      <p:to>
                                        <p:strVal val="visible"/>
                                      </p:to>
                                    </p:set>
                                    <p:animEffect transition="in" filter="strips(downRight)">
                                      <p:cBhvr>
                                        <p:cTn id="35" dur="1000"/>
                                        <p:tgtEl>
                                          <p:spTgt spid="368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p:bldP spid="36868" grpId="0"/>
      <p:bldP spid="36869" grpId="0"/>
      <p:bldP spid="36870" grpId="0" animBg="1"/>
      <p:bldP spid="3687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idx="1"/>
          </p:nvPr>
        </p:nvSpPr>
        <p:spPr>
          <a:xfrm>
            <a:off x="533400" y="579438"/>
            <a:ext cx="7772400" cy="4114800"/>
          </a:xfrm>
          <a:noFill/>
        </p:spPr>
        <p:txBody>
          <a:bodyPr/>
          <a:lstStyle/>
          <a:p>
            <a:pPr marL="503555" indent="-503555">
              <a:lnSpc>
                <a:spcPct val="120000"/>
              </a:lnSpc>
              <a:spcBef>
                <a:spcPct val="0"/>
              </a:spcBef>
              <a:buFontTx/>
              <a:buNone/>
            </a:pPr>
            <a:r>
              <a:rPr lang="en-US" altLang="zh-CN" sz="3600" b="1" smtClean="0"/>
              <a:t>3. Don’t let the water too hot and too cold.</a:t>
            </a:r>
          </a:p>
          <a:p>
            <a:pPr marL="503555" indent="-503555">
              <a:lnSpc>
                <a:spcPct val="120000"/>
              </a:lnSpc>
              <a:spcBef>
                <a:spcPct val="0"/>
              </a:spcBef>
              <a:buFont typeface="Arial" panose="020B0604020202020204" pitchFamily="34" charset="0"/>
              <a:buNone/>
            </a:pPr>
            <a:endParaRPr lang="en-US" altLang="zh-CN" sz="3600" b="1" smtClean="0"/>
          </a:p>
          <a:p>
            <a:pPr marL="503555" indent="-503555">
              <a:lnSpc>
                <a:spcPct val="120000"/>
              </a:lnSpc>
              <a:spcBef>
                <a:spcPct val="0"/>
              </a:spcBef>
              <a:buFont typeface="Arial" panose="020B0604020202020204" pitchFamily="34" charset="0"/>
              <a:buNone/>
            </a:pPr>
            <a:r>
              <a:rPr lang="en-US" altLang="zh-CN" sz="3600" b="1" smtClean="0"/>
              <a:t>4. I try to take the bird out the water.</a:t>
            </a:r>
          </a:p>
          <a:p>
            <a:pPr marL="503555" indent="-503555">
              <a:lnSpc>
                <a:spcPct val="120000"/>
              </a:lnSpc>
              <a:spcBef>
                <a:spcPct val="0"/>
              </a:spcBef>
              <a:buFont typeface="Arial" panose="020B0604020202020204" pitchFamily="34" charset="0"/>
              <a:buNone/>
            </a:pPr>
            <a:endParaRPr lang="en-US" altLang="zh-CN" sz="3600" b="1" smtClean="0"/>
          </a:p>
          <a:p>
            <a:pPr marL="503555" indent="-503555">
              <a:lnSpc>
                <a:spcPct val="120000"/>
              </a:lnSpc>
              <a:spcBef>
                <a:spcPct val="0"/>
              </a:spcBef>
              <a:buFont typeface="Arial" panose="020B0604020202020204" pitchFamily="34" charset="0"/>
              <a:buNone/>
            </a:pPr>
            <a:r>
              <a:rPr lang="en-US" altLang="zh-CN" sz="3600" b="1" smtClean="0"/>
              <a:t>5. The Sunshine Park is easy for me find.</a:t>
            </a:r>
          </a:p>
        </p:txBody>
      </p:sp>
      <p:sp>
        <p:nvSpPr>
          <p:cNvPr id="37891" name="Text Box 3"/>
          <p:cNvSpPr txBox="1">
            <a:spLocks noChangeArrowheads="1"/>
          </p:cNvSpPr>
          <p:nvPr/>
        </p:nvSpPr>
        <p:spPr bwMode="auto">
          <a:xfrm>
            <a:off x="1036638" y="1909763"/>
            <a:ext cx="7639050" cy="75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lang="en-US" altLang="zh-CN" sz="3600" b="1">
                <a:solidFill>
                  <a:srgbClr val="FF0000"/>
                </a:solidFill>
                <a:latin typeface="Times New Roman" panose="02020603050405020304" pitchFamily="18" charset="0"/>
              </a:rPr>
              <a:t>Don’t let the water too hot </a:t>
            </a:r>
            <a:r>
              <a:rPr lang="en-US" altLang="zh-CN" sz="3600" b="1">
                <a:solidFill>
                  <a:srgbClr val="0000FF"/>
                </a:solidFill>
                <a:latin typeface="Times New Roman" panose="02020603050405020304" pitchFamily="18" charset="0"/>
              </a:rPr>
              <a:t>or </a:t>
            </a:r>
            <a:r>
              <a:rPr lang="en-US" altLang="zh-CN" sz="3600" b="1">
                <a:solidFill>
                  <a:srgbClr val="FF0000"/>
                </a:solidFill>
                <a:latin typeface="Times New Roman" panose="02020603050405020304" pitchFamily="18" charset="0"/>
              </a:rPr>
              <a:t>too cold.</a:t>
            </a:r>
          </a:p>
        </p:txBody>
      </p:sp>
      <p:sp>
        <p:nvSpPr>
          <p:cNvPr id="37892" name="Rectangle 4"/>
          <p:cNvSpPr>
            <a:spLocks noChangeArrowheads="1"/>
          </p:cNvSpPr>
          <p:nvPr/>
        </p:nvSpPr>
        <p:spPr bwMode="auto">
          <a:xfrm>
            <a:off x="973138" y="5187950"/>
            <a:ext cx="7693025"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3600" b="1">
                <a:solidFill>
                  <a:srgbClr val="FF0000"/>
                </a:solidFill>
                <a:latin typeface="Times New Roman" panose="02020603050405020304" pitchFamily="18" charset="0"/>
              </a:rPr>
              <a:t>The Sunshine Park is easy for me </a:t>
            </a:r>
            <a:r>
              <a:rPr lang="en-US" altLang="zh-CN" sz="3600" b="1">
                <a:solidFill>
                  <a:srgbClr val="0000FF"/>
                </a:solidFill>
                <a:latin typeface="Times New Roman" panose="02020603050405020304" pitchFamily="18" charset="0"/>
              </a:rPr>
              <a:t>to</a:t>
            </a:r>
            <a:r>
              <a:rPr lang="en-US" altLang="zh-CN" sz="3600" b="1">
                <a:solidFill>
                  <a:srgbClr val="FF0000"/>
                </a:solidFill>
                <a:latin typeface="Times New Roman" panose="02020603050405020304" pitchFamily="18" charset="0"/>
              </a:rPr>
              <a:t> find.</a:t>
            </a:r>
          </a:p>
        </p:txBody>
      </p:sp>
      <p:sp>
        <p:nvSpPr>
          <p:cNvPr id="37893" name="Rectangle 5"/>
          <p:cNvSpPr>
            <a:spLocks noChangeArrowheads="1"/>
          </p:cNvSpPr>
          <p:nvPr/>
        </p:nvSpPr>
        <p:spPr bwMode="auto">
          <a:xfrm>
            <a:off x="1022350" y="3243263"/>
            <a:ext cx="7499350" cy="75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lang="en-US" altLang="zh-CN" sz="3600" b="1">
                <a:solidFill>
                  <a:srgbClr val="FF0000"/>
                </a:solidFill>
                <a:latin typeface="Times New Roman" panose="02020603050405020304" pitchFamily="18" charset="0"/>
              </a:rPr>
              <a:t>I try to take the bird out </a:t>
            </a:r>
            <a:r>
              <a:rPr lang="en-US" altLang="zh-CN" sz="3600" b="1">
                <a:solidFill>
                  <a:srgbClr val="0000FF"/>
                </a:solidFill>
                <a:latin typeface="Times New Roman" panose="02020603050405020304" pitchFamily="18" charset="0"/>
              </a:rPr>
              <a:t>of </a:t>
            </a:r>
            <a:r>
              <a:rPr lang="en-US" altLang="zh-CN" sz="3600" b="1">
                <a:solidFill>
                  <a:srgbClr val="FF0000"/>
                </a:solidFill>
                <a:latin typeface="Times New Roman" panose="02020603050405020304" pitchFamily="18" charset="0"/>
              </a:rPr>
              <a:t>the water.</a:t>
            </a:r>
          </a:p>
        </p:txBody>
      </p:sp>
      <p:sp>
        <p:nvSpPr>
          <p:cNvPr id="37894" name="Line 6"/>
          <p:cNvSpPr>
            <a:spLocks noChangeShapeType="1"/>
          </p:cNvSpPr>
          <p:nvPr/>
        </p:nvSpPr>
        <p:spPr bwMode="auto">
          <a:xfrm>
            <a:off x="6223000" y="1211263"/>
            <a:ext cx="935038" cy="0"/>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895" name="Line 7"/>
          <p:cNvSpPr>
            <a:spLocks noChangeShapeType="1"/>
          </p:cNvSpPr>
          <p:nvPr/>
        </p:nvSpPr>
        <p:spPr bwMode="auto">
          <a:xfrm>
            <a:off x="5113338" y="3213100"/>
            <a:ext cx="792162" cy="0"/>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896" name="Line 8"/>
          <p:cNvSpPr>
            <a:spLocks noChangeShapeType="1"/>
          </p:cNvSpPr>
          <p:nvPr/>
        </p:nvSpPr>
        <p:spPr bwMode="auto">
          <a:xfrm>
            <a:off x="1108075" y="5187950"/>
            <a:ext cx="792163" cy="0"/>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blinds(horizontal)">
                                      <p:cBhvr>
                                        <p:cTn id="7" dur="500"/>
                                        <p:tgtEl>
                                          <p:spTgt spid="3789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894"/>
                                        </p:tgtEl>
                                        <p:attrNameLst>
                                          <p:attrName>style.visibility</p:attrName>
                                        </p:attrNameLst>
                                      </p:cBhvr>
                                      <p:to>
                                        <p:strVal val="visible"/>
                                      </p:to>
                                    </p:set>
                                    <p:animEffect transition="in" filter="wipe(left)">
                                      <p:cBhvr>
                                        <p:cTn id="12" dur="1000"/>
                                        <p:tgtEl>
                                          <p:spTgt spid="3789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7891"/>
                                        </p:tgtEl>
                                        <p:attrNameLst>
                                          <p:attrName>style.visibility</p:attrName>
                                        </p:attrNameLst>
                                      </p:cBhvr>
                                      <p:to>
                                        <p:strVal val="visible"/>
                                      </p:to>
                                    </p:set>
                                    <p:animEffect transition="in" filter="strips(downRight)">
                                      <p:cBhvr>
                                        <p:cTn id="17" dur="1000"/>
                                        <p:tgtEl>
                                          <p:spTgt spid="3789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7895"/>
                                        </p:tgtEl>
                                        <p:attrNameLst>
                                          <p:attrName>style.visibility</p:attrName>
                                        </p:attrNameLst>
                                      </p:cBhvr>
                                      <p:to>
                                        <p:strVal val="visible"/>
                                      </p:to>
                                    </p:set>
                                    <p:animEffect transition="in" filter="wipe(left)">
                                      <p:cBhvr>
                                        <p:cTn id="22" dur="1000"/>
                                        <p:tgtEl>
                                          <p:spTgt spid="37895"/>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37893"/>
                                        </p:tgtEl>
                                        <p:attrNameLst>
                                          <p:attrName>style.visibility</p:attrName>
                                        </p:attrNameLst>
                                      </p:cBhvr>
                                      <p:to>
                                        <p:strVal val="visible"/>
                                      </p:to>
                                    </p:set>
                                    <p:animEffect transition="in" filter="strips(downRight)">
                                      <p:cBhvr>
                                        <p:cTn id="27" dur="1000"/>
                                        <p:tgtEl>
                                          <p:spTgt spid="3789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7896"/>
                                        </p:tgtEl>
                                        <p:attrNameLst>
                                          <p:attrName>style.visibility</p:attrName>
                                        </p:attrNameLst>
                                      </p:cBhvr>
                                      <p:to>
                                        <p:strVal val="visible"/>
                                      </p:to>
                                    </p:set>
                                    <p:animEffect transition="in" filter="wipe(left)">
                                      <p:cBhvr>
                                        <p:cTn id="32" dur="1000"/>
                                        <p:tgtEl>
                                          <p:spTgt spid="37896"/>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37892"/>
                                        </p:tgtEl>
                                        <p:attrNameLst>
                                          <p:attrName>style.visibility</p:attrName>
                                        </p:attrNameLst>
                                      </p:cBhvr>
                                      <p:to>
                                        <p:strVal val="visible"/>
                                      </p:to>
                                    </p:set>
                                    <p:animEffect transition="in" filter="strips(downRight)">
                                      <p:cBhvr>
                                        <p:cTn id="37" dur="10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p:bldP spid="37892" grpId="0"/>
      <p:bldP spid="37893" grpId="0"/>
      <p:bldP spid="37894" grpId="0" animBg="1"/>
      <p:bldP spid="37895" grpId="0" animBg="1"/>
      <p:bldP spid="3789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1114425" y="2700338"/>
            <a:ext cx="7273925" cy="206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ea typeface="宋体" panose="02010600030101010101" pitchFamily="2" charset="-122"/>
              </a:defRPr>
            </a:lvl1pPr>
            <a:lvl2pPr marL="914400" indent="-457200">
              <a:defRPr>
                <a:solidFill>
                  <a:schemeClr val="tx1"/>
                </a:solidFill>
                <a:latin typeface="Arial" panose="020B0604020202020204" pitchFamily="34" charset="0"/>
                <a:ea typeface="宋体" panose="02010600030101010101" pitchFamily="2" charset="-122"/>
              </a:defRPr>
            </a:lvl2pPr>
            <a:lvl3pPr marL="1371600" indent="-457200">
              <a:defRPr>
                <a:solidFill>
                  <a:schemeClr val="tx1"/>
                </a:solidFill>
                <a:latin typeface="Arial" panose="020B0604020202020204" pitchFamily="34" charset="0"/>
                <a:ea typeface="宋体" panose="02010600030101010101" pitchFamily="2" charset="-122"/>
              </a:defRPr>
            </a:lvl3pPr>
            <a:lvl4pPr marL="1828800" indent="-457200">
              <a:defRPr>
                <a:solidFill>
                  <a:schemeClr val="tx1"/>
                </a:solidFill>
                <a:latin typeface="Arial" panose="020B0604020202020204" pitchFamily="34" charset="0"/>
                <a:ea typeface="宋体" panose="02010600030101010101" pitchFamily="2" charset="-122"/>
              </a:defRPr>
            </a:lvl4pPr>
            <a:lvl5pPr marL="2286000" indent="-457200">
              <a:defRPr>
                <a:solidFill>
                  <a:schemeClr val="tx1"/>
                </a:solidFill>
                <a:latin typeface="Arial" panose="020B0604020202020204" pitchFamily="34" charset="0"/>
                <a:ea typeface="宋体" panose="02010600030101010101" pitchFamily="2" charset="-122"/>
              </a:defRPr>
            </a:lvl5pPr>
            <a:lvl6pPr marL="2743200" indent="-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00400" indent="-4572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657600" indent="-4572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14800" indent="-4572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buFontTx/>
              <a:buAutoNum type="arabicPeriod"/>
            </a:pPr>
            <a:r>
              <a:rPr kumimoji="1" lang="en-US" altLang="zh-CN" sz="3600" b="1" dirty="0">
                <a:latin typeface="Times New Roman" panose="02020603050405020304" pitchFamily="18" charset="0"/>
              </a:rPr>
              <a:t>What are they talking about?</a:t>
            </a:r>
            <a:br>
              <a:rPr kumimoji="1" lang="en-US" altLang="zh-CN" sz="3600" b="1" dirty="0">
                <a:latin typeface="Times New Roman" panose="02020603050405020304" pitchFamily="18" charset="0"/>
              </a:rPr>
            </a:br>
            <a:endParaRPr kumimoji="1" lang="en-US" altLang="zh-CN" sz="3600" b="1" dirty="0">
              <a:latin typeface="Times New Roman" panose="02020603050405020304" pitchFamily="18" charset="0"/>
            </a:endParaRPr>
          </a:p>
          <a:p>
            <a:pPr>
              <a:lnSpc>
                <a:spcPct val="120000"/>
              </a:lnSpc>
              <a:buFontTx/>
              <a:buAutoNum type="arabicPeriod"/>
            </a:pPr>
            <a:r>
              <a:rPr kumimoji="1" lang="en-US" altLang="zh-CN" sz="3600" b="1" dirty="0">
                <a:latin typeface="Times New Roman" panose="02020603050405020304" pitchFamily="18" charset="0"/>
              </a:rPr>
              <a:t>What does Amy like? Why?</a:t>
            </a:r>
          </a:p>
        </p:txBody>
      </p:sp>
      <p:sp>
        <p:nvSpPr>
          <p:cNvPr id="38915" name="Text Box 3"/>
          <p:cNvSpPr txBox="1">
            <a:spLocks noChangeArrowheads="1"/>
          </p:cNvSpPr>
          <p:nvPr/>
        </p:nvSpPr>
        <p:spPr bwMode="auto">
          <a:xfrm>
            <a:off x="1619250" y="3492500"/>
            <a:ext cx="5657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600" b="1" dirty="0">
                <a:solidFill>
                  <a:srgbClr val="FF0000"/>
                </a:solidFill>
                <a:latin typeface="Times New Roman" panose="02020603050405020304" pitchFamily="18" charset="0"/>
              </a:rPr>
              <a:t>They are talking about pets.</a:t>
            </a:r>
          </a:p>
        </p:txBody>
      </p:sp>
      <p:sp>
        <p:nvSpPr>
          <p:cNvPr id="38916" name="Text Box 4"/>
          <p:cNvSpPr txBox="1">
            <a:spLocks noChangeArrowheads="1"/>
          </p:cNvSpPr>
          <p:nvPr/>
        </p:nvSpPr>
        <p:spPr bwMode="auto">
          <a:xfrm>
            <a:off x="1600200" y="4645025"/>
            <a:ext cx="5924550" cy="152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pPr>
            <a:r>
              <a:rPr kumimoji="1" lang="en-US" altLang="zh-CN" sz="3600" b="1" dirty="0">
                <a:solidFill>
                  <a:srgbClr val="FF0000"/>
                </a:solidFill>
                <a:latin typeface="Times New Roman" panose="02020603050405020304" pitchFamily="18" charset="0"/>
              </a:rPr>
              <a:t>Amy likes cats and dogs. </a:t>
            </a:r>
          </a:p>
          <a:p>
            <a:pPr>
              <a:lnSpc>
                <a:spcPct val="130000"/>
              </a:lnSpc>
            </a:pPr>
            <a:r>
              <a:rPr kumimoji="1" lang="en-US" altLang="zh-CN" sz="3600" b="1" dirty="0">
                <a:solidFill>
                  <a:srgbClr val="FF0000"/>
                </a:solidFill>
                <a:latin typeface="Times New Roman" panose="02020603050405020304" pitchFamily="18" charset="0"/>
              </a:rPr>
              <a:t>Because they are friendly.</a:t>
            </a:r>
          </a:p>
        </p:txBody>
      </p:sp>
      <p:sp>
        <p:nvSpPr>
          <p:cNvPr id="38917" name="Rectangle 5"/>
          <p:cNvSpPr>
            <a:spLocks noChangeArrowheads="1"/>
          </p:cNvSpPr>
          <p:nvPr/>
        </p:nvSpPr>
        <p:spPr bwMode="auto">
          <a:xfrm>
            <a:off x="1042988" y="1125538"/>
            <a:ext cx="63992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4000" b="1" dirty="0">
                <a:solidFill>
                  <a:srgbClr val="0000FF"/>
                </a:solidFill>
                <a:latin typeface="Times New Roman" panose="02020603050405020304" pitchFamily="18" charset="0"/>
              </a:rPr>
              <a:t>Speak up: talking about pets</a:t>
            </a:r>
          </a:p>
        </p:txBody>
      </p:sp>
      <p:sp>
        <p:nvSpPr>
          <p:cNvPr id="38918" name="Rectangle 6"/>
          <p:cNvSpPr>
            <a:spLocks noChangeArrowheads="1"/>
          </p:cNvSpPr>
          <p:nvPr/>
        </p:nvSpPr>
        <p:spPr bwMode="auto">
          <a:xfrm>
            <a:off x="1114425" y="1995488"/>
            <a:ext cx="6089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600" b="1" dirty="0">
                <a:latin typeface="Times New Roman" panose="02020603050405020304" pitchFamily="18" charset="0"/>
              </a:rPr>
              <a:t>Listen to the tape and answer:</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8917"/>
                                        </p:tgtEl>
                                        <p:attrNameLst>
                                          <p:attrName>style.visibility</p:attrName>
                                        </p:attrNameLst>
                                      </p:cBhvr>
                                      <p:to>
                                        <p:strVal val="visible"/>
                                      </p:to>
                                    </p:set>
                                    <p:anim calcmode="lin" valueType="num">
                                      <p:cBhvr>
                                        <p:cTn id="7" dur="500" fill="hold"/>
                                        <p:tgtEl>
                                          <p:spTgt spid="38917"/>
                                        </p:tgtEl>
                                        <p:attrNameLst>
                                          <p:attrName>ppt_w</p:attrName>
                                        </p:attrNameLst>
                                      </p:cBhvr>
                                      <p:tavLst>
                                        <p:tav tm="0">
                                          <p:val>
                                            <p:fltVal val="0"/>
                                          </p:val>
                                        </p:tav>
                                        <p:tav tm="100000">
                                          <p:val>
                                            <p:strVal val="#ppt_w"/>
                                          </p:val>
                                        </p:tav>
                                      </p:tavLst>
                                    </p:anim>
                                    <p:anim calcmode="lin" valueType="num">
                                      <p:cBhvr>
                                        <p:cTn id="8" dur="500" fill="hold"/>
                                        <p:tgtEl>
                                          <p:spTgt spid="38917"/>
                                        </p:tgtEl>
                                        <p:attrNameLst>
                                          <p:attrName>ppt_h</p:attrName>
                                        </p:attrNameLst>
                                      </p:cBhvr>
                                      <p:tavLst>
                                        <p:tav tm="0">
                                          <p:val>
                                            <p:fltVal val="0"/>
                                          </p:val>
                                        </p:tav>
                                        <p:tav tm="100000">
                                          <p:val>
                                            <p:strVal val="#ppt_h"/>
                                          </p:val>
                                        </p:tav>
                                      </p:tavLst>
                                    </p:anim>
                                    <p:animEffect transition="in" filter="fade">
                                      <p:cBhvr>
                                        <p:cTn id="9" dur="500"/>
                                        <p:tgtEl>
                                          <p:spTgt spid="38917"/>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8918"/>
                                        </p:tgtEl>
                                        <p:attrNameLst>
                                          <p:attrName>style.visibility</p:attrName>
                                        </p:attrNameLst>
                                      </p:cBhvr>
                                      <p:to>
                                        <p:strVal val="visible"/>
                                      </p:to>
                                    </p:set>
                                    <p:animEffect transition="in" filter="randombar(horizontal)">
                                      <p:cBhvr>
                                        <p:cTn id="14" dur="500"/>
                                        <p:tgtEl>
                                          <p:spTgt spid="38918"/>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38914"/>
                                        </p:tgtEl>
                                        <p:attrNameLst>
                                          <p:attrName>style.visibility</p:attrName>
                                        </p:attrNameLst>
                                      </p:cBhvr>
                                      <p:to>
                                        <p:strVal val="visible"/>
                                      </p:to>
                                    </p:set>
                                    <p:animEffect transition="in" filter="blinds(horizontal)">
                                      <p:cBhvr>
                                        <p:cTn id="19" dur="500"/>
                                        <p:tgtEl>
                                          <p:spTgt spid="3891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38915"/>
                                        </p:tgtEl>
                                        <p:attrNameLst>
                                          <p:attrName>style.visibility</p:attrName>
                                        </p:attrNameLst>
                                      </p:cBhvr>
                                      <p:to>
                                        <p:strVal val="visible"/>
                                      </p:to>
                                    </p:set>
                                    <p:animEffect transition="in" filter="wipe(up)">
                                      <p:cBhvr>
                                        <p:cTn id="24" dur="500"/>
                                        <p:tgtEl>
                                          <p:spTgt spid="3891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38916"/>
                                        </p:tgtEl>
                                        <p:attrNameLst>
                                          <p:attrName>style.visibility</p:attrName>
                                        </p:attrNameLst>
                                      </p:cBhvr>
                                      <p:to>
                                        <p:strVal val="visible"/>
                                      </p:to>
                                    </p:set>
                                    <p:animEffect transition="in" filter="wipe(up)">
                                      <p:cBhvr>
                                        <p:cTn id="29" dur="500"/>
                                        <p:tgtEl>
                                          <p:spTgt spid="3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p:bldP spid="38916" grpId="0"/>
      <p:bldP spid="38917" grpId="0"/>
      <p:bldP spid="3891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1477963" y="1522413"/>
            <a:ext cx="5911850" cy="493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10000"/>
              </a:lnSpc>
            </a:pPr>
            <a:r>
              <a:rPr kumimoji="1" lang="en-US" altLang="zh-CN" sz="3600" b="1" dirty="0">
                <a:latin typeface="Times New Roman" panose="02020603050405020304" pitchFamily="18" charset="0"/>
              </a:rPr>
              <a:t>A: What is your favorite pet?</a:t>
            </a:r>
          </a:p>
          <a:p>
            <a:pPr>
              <a:lnSpc>
                <a:spcPct val="110000"/>
              </a:lnSpc>
            </a:pPr>
            <a:r>
              <a:rPr kumimoji="1" lang="en-US" altLang="zh-CN" sz="3600" b="1" dirty="0">
                <a:latin typeface="Times New Roman" panose="02020603050405020304" pitchFamily="18" charset="0"/>
              </a:rPr>
              <a:t>B: I really like…</a:t>
            </a:r>
          </a:p>
          <a:p>
            <a:pPr>
              <a:lnSpc>
                <a:spcPct val="110000"/>
              </a:lnSpc>
            </a:pPr>
            <a:r>
              <a:rPr kumimoji="1" lang="en-US" altLang="zh-CN" sz="3600" b="1" dirty="0">
                <a:latin typeface="Times New Roman" panose="02020603050405020304" pitchFamily="18" charset="0"/>
              </a:rPr>
              <a:t>A: Why?</a:t>
            </a:r>
          </a:p>
          <a:p>
            <a:pPr>
              <a:lnSpc>
                <a:spcPct val="110000"/>
              </a:lnSpc>
            </a:pPr>
            <a:r>
              <a:rPr kumimoji="1" lang="en-US" altLang="zh-CN" sz="3600" b="1" dirty="0">
                <a:latin typeface="Times New Roman" panose="02020603050405020304" pitchFamily="18" charset="0"/>
              </a:rPr>
              <a:t>B: Because…</a:t>
            </a:r>
          </a:p>
          <a:p>
            <a:pPr>
              <a:lnSpc>
                <a:spcPct val="110000"/>
              </a:lnSpc>
            </a:pPr>
            <a:r>
              <a:rPr kumimoji="1" lang="en-US" altLang="zh-CN" sz="3600" b="1" dirty="0">
                <a:latin typeface="Times New Roman" panose="02020603050405020304" pitchFamily="18" charset="0"/>
              </a:rPr>
              <a:t>A: What about …?</a:t>
            </a:r>
          </a:p>
          <a:p>
            <a:pPr>
              <a:lnSpc>
                <a:spcPct val="110000"/>
              </a:lnSpc>
            </a:pPr>
            <a:r>
              <a:rPr kumimoji="1" lang="en-US" altLang="zh-CN" sz="3600" b="1" dirty="0">
                <a:latin typeface="Times New Roman" panose="02020603050405020304" pitchFamily="18" charset="0"/>
              </a:rPr>
              <a:t>B:  I don’t like it.</a:t>
            </a:r>
          </a:p>
          <a:p>
            <a:pPr>
              <a:lnSpc>
                <a:spcPct val="110000"/>
              </a:lnSpc>
            </a:pPr>
            <a:r>
              <a:rPr kumimoji="1" lang="en-US" altLang="zh-CN" sz="3600" b="1" dirty="0">
                <a:latin typeface="Times New Roman" panose="02020603050405020304" pitchFamily="18" charset="0"/>
              </a:rPr>
              <a:t>A: Why?</a:t>
            </a:r>
          </a:p>
          <a:p>
            <a:pPr>
              <a:lnSpc>
                <a:spcPct val="110000"/>
              </a:lnSpc>
            </a:pPr>
            <a:r>
              <a:rPr kumimoji="1" lang="en-US" altLang="zh-CN" sz="3600" b="1" dirty="0">
                <a:latin typeface="Times New Roman" panose="02020603050405020304" pitchFamily="18" charset="0"/>
              </a:rPr>
              <a:t>B: Because</a:t>
            </a:r>
            <a:r>
              <a:rPr kumimoji="1" lang="en-US" altLang="zh-CN" sz="3600" b="1" dirty="0" smtClean="0">
                <a:latin typeface="Times New Roman" panose="02020603050405020304" pitchFamily="18" charset="0"/>
              </a:rPr>
              <a:t>… </a:t>
            </a:r>
            <a:endParaRPr kumimoji="1" lang="en-US" altLang="zh-CN" sz="3600" b="1" dirty="0">
              <a:latin typeface="Times New Roman" panose="02020603050405020304" pitchFamily="18" charset="0"/>
            </a:endParaRPr>
          </a:p>
        </p:txBody>
      </p:sp>
      <p:sp>
        <p:nvSpPr>
          <p:cNvPr id="39939" name="Rectangle 3"/>
          <p:cNvSpPr>
            <a:spLocks noChangeArrowheads="1"/>
          </p:cNvSpPr>
          <p:nvPr/>
        </p:nvSpPr>
        <p:spPr bwMode="auto">
          <a:xfrm>
            <a:off x="1412875" y="631825"/>
            <a:ext cx="63992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4000" b="1" dirty="0">
                <a:solidFill>
                  <a:srgbClr val="CC00CC"/>
                </a:solidFill>
                <a:latin typeface="Times New Roman" panose="02020603050405020304" pitchFamily="18" charset="0"/>
              </a:rPr>
              <a:t>Speak up: talking about pets</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9939"/>
                                        </p:tgtEl>
                                        <p:attrNameLst>
                                          <p:attrName>style.visibility</p:attrName>
                                        </p:attrNameLst>
                                      </p:cBhvr>
                                      <p:to>
                                        <p:strVal val="visible"/>
                                      </p:to>
                                    </p:set>
                                    <p:anim calcmode="lin" valueType="num">
                                      <p:cBhvr>
                                        <p:cTn id="7" dur="500" fill="hold"/>
                                        <p:tgtEl>
                                          <p:spTgt spid="39939"/>
                                        </p:tgtEl>
                                        <p:attrNameLst>
                                          <p:attrName>ppt_w</p:attrName>
                                        </p:attrNameLst>
                                      </p:cBhvr>
                                      <p:tavLst>
                                        <p:tav tm="0">
                                          <p:val>
                                            <p:fltVal val="0"/>
                                          </p:val>
                                        </p:tav>
                                        <p:tav tm="100000">
                                          <p:val>
                                            <p:strVal val="#ppt_w"/>
                                          </p:val>
                                        </p:tav>
                                      </p:tavLst>
                                    </p:anim>
                                    <p:anim calcmode="lin" valueType="num">
                                      <p:cBhvr>
                                        <p:cTn id="8" dur="500" fill="hold"/>
                                        <p:tgtEl>
                                          <p:spTgt spid="39939"/>
                                        </p:tgtEl>
                                        <p:attrNameLst>
                                          <p:attrName>ppt_h</p:attrName>
                                        </p:attrNameLst>
                                      </p:cBhvr>
                                      <p:tavLst>
                                        <p:tav tm="0">
                                          <p:val>
                                            <p:fltVal val="0"/>
                                          </p:val>
                                        </p:tav>
                                        <p:tav tm="100000">
                                          <p:val>
                                            <p:strVal val="#ppt_h"/>
                                          </p:val>
                                        </p:tav>
                                      </p:tavLst>
                                    </p:anim>
                                    <p:animEffect transition="in" filter="fade">
                                      <p:cBhvr>
                                        <p:cTn id="9" dur="500"/>
                                        <p:tgtEl>
                                          <p:spTgt spid="39939"/>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39938"/>
                                        </p:tgtEl>
                                        <p:attrNameLst>
                                          <p:attrName>style.visibility</p:attrName>
                                        </p:attrNameLst>
                                      </p:cBhvr>
                                      <p:to>
                                        <p:strVal val="visible"/>
                                      </p:to>
                                    </p:set>
                                    <p:animEffect transition="in" filter="diamond(in)">
                                      <p:cBhvr>
                                        <p:cTn id="14" dur="1000"/>
                                        <p:tgtEl>
                                          <p:spTgt spid="39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95288" y="1095375"/>
            <a:ext cx="8424862" cy="521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200" b="1" dirty="0">
                <a:latin typeface="Times New Roman" panose="02020603050405020304" pitchFamily="18" charset="0"/>
              </a:rPr>
              <a:t>1 you should put your fantail goldfish in the sun.                                                              _____</a:t>
            </a:r>
          </a:p>
          <a:p>
            <a:pPr>
              <a:spcBef>
                <a:spcPct val="50000"/>
              </a:spcBef>
            </a:pPr>
            <a:r>
              <a:rPr kumimoji="1" lang="en-US" altLang="zh-CN" sz="3200" b="1" dirty="0">
                <a:latin typeface="Times New Roman" panose="02020603050405020304" pitchFamily="18" charset="0"/>
              </a:rPr>
              <a:t>2 A fantail goldfish weighs about four  kilograms.                                                   _____</a:t>
            </a:r>
          </a:p>
          <a:p>
            <a:pPr>
              <a:spcBef>
                <a:spcPct val="50000"/>
              </a:spcBef>
            </a:pPr>
            <a:r>
              <a:rPr kumimoji="1" lang="en-US" altLang="zh-CN" sz="3200" b="1" dirty="0">
                <a:latin typeface="Times New Roman" panose="02020603050405020304" pitchFamily="18" charset="0"/>
              </a:rPr>
              <a:t>3 Fantail goldfish look like bananas.        _____</a:t>
            </a:r>
          </a:p>
          <a:p>
            <a:pPr>
              <a:spcBef>
                <a:spcPct val="50000"/>
              </a:spcBef>
            </a:pPr>
            <a:r>
              <a:rPr kumimoji="1" lang="en-US" altLang="zh-CN" sz="3200" b="1" dirty="0">
                <a:latin typeface="Times New Roman" panose="02020603050405020304" pitchFamily="18" charset="0"/>
              </a:rPr>
              <a:t>4 Some fantail goldfish are black.            _____</a:t>
            </a:r>
          </a:p>
          <a:p>
            <a:pPr>
              <a:spcBef>
                <a:spcPct val="50000"/>
              </a:spcBef>
            </a:pPr>
            <a:r>
              <a:rPr kumimoji="1" lang="en-US" altLang="zh-CN" sz="3200" b="1" dirty="0">
                <a:latin typeface="Times New Roman" panose="02020603050405020304" pitchFamily="18" charset="0"/>
              </a:rPr>
              <a:t>5 Fantail goldfish are easy to look after.  _____</a:t>
            </a:r>
          </a:p>
          <a:p>
            <a:pPr>
              <a:spcBef>
                <a:spcPct val="50000"/>
              </a:spcBef>
            </a:pPr>
            <a:r>
              <a:rPr kumimoji="1" lang="en-US" altLang="zh-CN" sz="3200" b="1" dirty="0">
                <a:latin typeface="Times New Roman" panose="02020603050405020304" pitchFamily="18" charset="0"/>
              </a:rPr>
              <a:t>6 Fantail goldfish are very expensive.      _____</a:t>
            </a:r>
          </a:p>
        </p:txBody>
      </p:sp>
      <p:sp>
        <p:nvSpPr>
          <p:cNvPr id="19459" name="Rectangle 3"/>
          <p:cNvSpPr>
            <a:spLocks noChangeArrowheads="1"/>
          </p:cNvSpPr>
          <p:nvPr/>
        </p:nvSpPr>
        <p:spPr bwMode="auto">
          <a:xfrm>
            <a:off x="7740650" y="1527175"/>
            <a:ext cx="44767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400" b="1">
                <a:solidFill>
                  <a:srgbClr val="0000FF"/>
                </a:solidFill>
                <a:latin typeface="Times New Roman" panose="02020603050405020304" pitchFamily="18" charset="0"/>
              </a:rPr>
              <a:t>F</a:t>
            </a:r>
          </a:p>
        </p:txBody>
      </p:sp>
      <p:sp>
        <p:nvSpPr>
          <p:cNvPr id="19460" name="Rectangle 4"/>
          <p:cNvSpPr>
            <a:spLocks noChangeArrowheads="1"/>
          </p:cNvSpPr>
          <p:nvPr/>
        </p:nvSpPr>
        <p:spPr bwMode="auto">
          <a:xfrm>
            <a:off x="7740650" y="2736850"/>
            <a:ext cx="44767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400" b="1">
                <a:solidFill>
                  <a:srgbClr val="0000FF"/>
                </a:solidFill>
                <a:latin typeface="Times New Roman" panose="02020603050405020304" pitchFamily="18" charset="0"/>
              </a:rPr>
              <a:t>F</a:t>
            </a:r>
          </a:p>
        </p:txBody>
      </p:sp>
      <p:sp>
        <p:nvSpPr>
          <p:cNvPr id="19461" name="Rectangle 5"/>
          <p:cNvSpPr>
            <a:spLocks noChangeArrowheads="1"/>
          </p:cNvSpPr>
          <p:nvPr/>
        </p:nvSpPr>
        <p:spPr bwMode="auto">
          <a:xfrm>
            <a:off x="7740650" y="3467100"/>
            <a:ext cx="44767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400" b="1">
                <a:solidFill>
                  <a:srgbClr val="0000FF"/>
                </a:solidFill>
                <a:latin typeface="Times New Roman" panose="02020603050405020304" pitchFamily="18" charset="0"/>
              </a:rPr>
              <a:t>F</a:t>
            </a:r>
          </a:p>
        </p:txBody>
      </p:sp>
      <p:sp>
        <p:nvSpPr>
          <p:cNvPr id="19462" name="Rectangle 6"/>
          <p:cNvSpPr>
            <a:spLocks noChangeArrowheads="1"/>
          </p:cNvSpPr>
          <p:nvPr/>
        </p:nvSpPr>
        <p:spPr bwMode="auto">
          <a:xfrm>
            <a:off x="7740650" y="5646738"/>
            <a:ext cx="44767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400" b="1">
                <a:solidFill>
                  <a:srgbClr val="0000FF"/>
                </a:solidFill>
                <a:latin typeface="Times New Roman" panose="02020603050405020304" pitchFamily="18" charset="0"/>
              </a:rPr>
              <a:t>F</a:t>
            </a:r>
          </a:p>
        </p:txBody>
      </p:sp>
      <p:sp>
        <p:nvSpPr>
          <p:cNvPr id="19463" name="Text Box 7"/>
          <p:cNvSpPr txBox="1">
            <a:spLocks noChangeArrowheads="1"/>
          </p:cNvSpPr>
          <p:nvPr/>
        </p:nvSpPr>
        <p:spPr bwMode="auto">
          <a:xfrm>
            <a:off x="7740650" y="4162425"/>
            <a:ext cx="50482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400" b="1">
                <a:solidFill>
                  <a:srgbClr val="0000FF"/>
                </a:solidFill>
                <a:latin typeface="Times New Roman" panose="02020603050405020304" pitchFamily="18" charset="0"/>
              </a:rPr>
              <a:t>T</a:t>
            </a:r>
          </a:p>
        </p:txBody>
      </p:sp>
      <p:sp>
        <p:nvSpPr>
          <p:cNvPr id="19464" name="Text Box 8"/>
          <p:cNvSpPr txBox="1">
            <a:spLocks noChangeArrowheads="1"/>
          </p:cNvSpPr>
          <p:nvPr/>
        </p:nvSpPr>
        <p:spPr bwMode="auto">
          <a:xfrm>
            <a:off x="7740650" y="4911725"/>
            <a:ext cx="50482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400" b="1">
                <a:solidFill>
                  <a:srgbClr val="0000FF"/>
                </a:solidFill>
                <a:latin typeface="Times New Roman" panose="02020603050405020304" pitchFamily="18" charset="0"/>
              </a:rPr>
              <a:t>T</a:t>
            </a:r>
          </a:p>
        </p:txBody>
      </p:sp>
      <p:sp>
        <p:nvSpPr>
          <p:cNvPr id="19465" name="Text Box 9"/>
          <p:cNvSpPr txBox="1">
            <a:spLocks noChangeArrowheads="1"/>
          </p:cNvSpPr>
          <p:nvPr/>
        </p:nvSpPr>
        <p:spPr bwMode="auto">
          <a:xfrm>
            <a:off x="425450" y="331788"/>
            <a:ext cx="45354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4000" b="1" dirty="0">
                <a:solidFill>
                  <a:srgbClr val="FF0000"/>
                </a:solidFill>
                <a:latin typeface="Times New Roman" panose="02020603050405020304" pitchFamily="18" charset="0"/>
              </a:rPr>
              <a:t>Listen to the talk.</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9465"/>
                                        </p:tgtEl>
                                        <p:attrNameLst>
                                          <p:attrName>style.visibility</p:attrName>
                                        </p:attrNameLst>
                                      </p:cBhvr>
                                      <p:to>
                                        <p:strVal val="visible"/>
                                      </p:to>
                                    </p:set>
                                    <p:anim calcmode="lin" valueType="num">
                                      <p:cBhvr>
                                        <p:cTn id="7" dur="1000" fill="hold"/>
                                        <p:tgtEl>
                                          <p:spTgt spid="19465"/>
                                        </p:tgtEl>
                                        <p:attrNameLst>
                                          <p:attrName>ppt_w</p:attrName>
                                        </p:attrNameLst>
                                      </p:cBhvr>
                                      <p:tavLst>
                                        <p:tav tm="0">
                                          <p:val>
                                            <p:fltVal val="0"/>
                                          </p:val>
                                        </p:tav>
                                        <p:tav tm="100000">
                                          <p:val>
                                            <p:strVal val="#ppt_w"/>
                                          </p:val>
                                        </p:tav>
                                      </p:tavLst>
                                    </p:anim>
                                    <p:anim calcmode="lin" valueType="num">
                                      <p:cBhvr>
                                        <p:cTn id="8" dur="1000" fill="hold"/>
                                        <p:tgtEl>
                                          <p:spTgt spid="19465"/>
                                        </p:tgtEl>
                                        <p:attrNameLst>
                                          <p:attrName>ppt_h</p:attrName>
                                        </p:attrNameLst>
                                      </p:cBhvr>
                                      <p:tavLst>
                                        <p:tav tm="0">
                                          <p:val>
                                            <p:fltVal val="0"/>
                                          </p:val>
                                        </p:tav>
                                        <p:tav tm="100000">
                                          <p:val>
                                            <p:strVal val="#ppt_h"/>
                                          </p:val>
                                        </p:tav>
                                      </p:tavLst>
                                    </p:anim>
                                    <p:animEffect transition="in" filter="fade">
                                      <p:cBhvr>
                                        <p:cTn id="9" dur="1000"/>
                                        <p:tgtEl>
                                          <p:spTgt spid="19465"/>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19458"/>
                                        </p:tgtEl>
                                        <p:attrNameLst>
                                          <p:attrName>style.visibility</p:attrName>
                                        </p:attrNameLst>
                                      </p:cBhvr>
                                      <p:to>
                                        <p:strVal val="visible"/>
                                      </p:to>
                                    </p:set>
                                    <p:animEffect transition="in" filter="blinds(horizontal)">
                                      <p:cBhvr>
                                        <p:cTn id="14" dur="500"/>
                                        <p:tgtEl>
                                          <p:spTgt spid="19458"/>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6" fill="hold" grpId="0" nodeType="clickEffect">
                                  <p:stCondLst>
                                    <p:cond delay="0"/>
                                  </p:stCondLst>
                                  <p:childTnLst>
                                    <p:set>
                                      <p:cBhvr>
                                        <p:cTn id="18" dur="1" fill="hold">
                                          <p:stCondLst>
                                            <p:cond delay="0"/>
                                          </p:stCondLst>
                                        </p:cTn>
                                        <p:tgtEl>
                                          <p:spTgt spid="19459"/>
                                        </p:tgtEl>
                                        <p:attrNameLst>
                                          <p:attrName>style.visibility</p:attrName>
                                        </p:attrNameLst>
                                      </p:cBhvr>
                                      <p:to>
                                        <p:strVal val="visible"/>
                                      </p:to>
                                    </p:set>
                                    <p:animEffect transition="in" filter="strips(downRight)">
                                      <p:cBhvr>
                                        <p:cTn id="19" dur="1000"/>
                                        <p:tgtEl>
                                          <p:spTgt spid="19459"/>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grpId="0" nodeType="clickEffect">
                                  <p:stCondLst>
                                    <p:cond delay="0"/>
                                  </p:stCondLst>
                                  <p:childTnLst>
                                    <p:set>
                                      <p:cBhvr>
                                        <p:cTn id="23" dur="1" fill="hold">
                                          <p:stCondLst>
                                            <p:cond delay="0"/>
                                          </p:stCondLst>
                                        </p:cTn>
                                        <p:tgtEl>
                                          <p:spTgt spid="19460"/>
                                        </p:tgtEl>
                                        <p:attrNameLst>
                                          <p:attrName>style.visibility</p:attrName>
                                        </p:attrNameLst>
                                      </p:cBhvr>
                                      <p:to>
                                        <p:strVal val="visible"/>
                                      </p:to>
                                    </p:set>
                                    <p:animEffect transition="in" filter="strips(downRight)">
                                      <p:cBhvr>
                                        <p:cTn id="24" dur="1000"/>
                                        <p:tgtEl>
                                          <p:spTgt spid="19460"/>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grpId="0" nodeType="clickEffect">
                                  <p:stCondLst>
                                    <p:cond delay="0"/>
                                  </p:stCondLst>
                                  <p:childTnLst>
                                    <p:set>
                                      <p:cBhvr>
                                        <p:cTn id="28" dur="1" fill="hold">
                                          <p:stCondLst>
                                            <p:cond delay="0"/>
                                          </p:stCondLst>
                                        </p:cTn>
                                        <p:tgtEl>
                                          <p:spTgt spid="19461"/>
                                        </p:tgtEl>
                                        <p:attrNameLst>
                                          <p:attrName>style.visibility</p:attrName>
                                        </p:attrNameLst>
                                      </p:cBhvr>
                                      <p:to>
                                        <p:strVal val="visible"/>
                                      </p:to>
                                    </p:set>
                                    <p:animEffect transition="in" filter="strips(downRight)">
                                      <p:cBhvr>
                                        <p:cTn id="29" dur="1000"/>
                                        <p:tgtEl>
                                          <p:spTgt spid="19461"/>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grpId="0" nodeType="clickEffect">
                                  <p:stCondLst>
                                    <p:cond delay="0"/>
                                  </p:stCondLst>
                                  <p:childTnLst>
                                    <p:set>
                                      <p:cBhvr>
                                        <p:cTn id="33" dur="1" fill="hold">
                                          <p:stCondLst>
                                            <p:cond delay="0"/>
                                          </p:stCondLst>
                                        </p:cTn>
                                        <p:tgtEl>
                                          <p:spTgt spid="19463"/>
                                        </p:tgtEl>
                                        <p:attrNameLst>
                                          <p:attrName>style.visibility</p:attrName>
                                        </p:attrNameLst>
                                      </p:cBhvr>
                                      <p:to>
                                        <p:strVal val="visible"/>
                                      </p:to>
                                    </p:set>
                                    <p:animEffect transition="in" filter="strips(downRight)">
                                      <p:cBhvr>
                                        <p:cTn id="34" dur="1000"/>
                                        <p:tgtEl>
                                          <p:spTgt spid="19463"/>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grpId="0" nodeType="clickEffect">
                                  <p:stCondLst>
                                    <p:cond delay="0"/>
                                  </p:stCondLst>
                                  <p:childTnLst>
                                    <p:set>
                                      <p:cBhvr>
                                        <p:cTn id="38" dur="1" fill="hold">
                                          <p:stCondLst>
                                            <p:cond delay="0"/>
                                          </p:stCondLst>
                                        </p:cTn>
                                        <p:tgtEl>
                                          <p:spTgt spid="19464"/>
                                        </p:tgtEl>
                                        <p:attrNameLst>
                                          <p:attrName>style.visibility</p:attrName>
                                        </p:attrNameLst>
                                      </p:cBhvr>
                                      <p:to>
                                        <p:strVal val="visible"/>
                                      </p:to>
                                    </p:set>
                                    <p:animEffect transition="in" filter="strips(downRight)">
                                      <p:cBhvr>
                                        <p:cTn id="39" dur="1000"/>
                                        <p:tgtEl>
                                          <p:spTgt spid="19464"/>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6" fill="hold" grpId="0" nodeType="clickEffect">
                                  <p:stCondLst>
                                    <p:cond delay="0"/>
                                  </p:stCondLst>
                                  <p:childTnLst>
                                    <p:set>
                                      <p:cBhvr>
                                        <p:cTn id="43" dur="1" fill="hold">
                                          <p:stCondLst>
                                            <p:cond delay="0"/>
                                          </p:stCondLst>
                                        </p:cTn>
                                        <p:tgtEl>
                                          <p:spTgt spid="19462"/>
                                        </p:tgtEl>
                                        <p:attrNameLst>
                                          <p:attrName>style.visibility</p:attrName>
                                        </p:attrNameLst>
                                      </p:cBhvr>
                                      <p:to>
                                        <p:strVal val="visible"/>
                                      </p:to>
                                    </p:set>
                                    <p:animEffect transition="in" filter="strips(downRight)">
                                      <p:cBhvr>
                                        <p:cTn id="44" dur="1000"/>
                                        <p:tgtEl>
                                          <p:spTgt spid="19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p:bldP spid="19460" grpId="0"/>
      <p:bldP spid="19461" grpId="0"/>
      <p:bldP spid="19462" grpId="0"/>
      <p:bldP spid="19463" grpId="0"/>
      <p:bldP spid="19464" grpId="0"/>
      <p:bldP spid="1946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898525" y="935038"/>
            <a:ext cx="7489825" cy="294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pPr>
            <a:r>
              <a:rPr lang="en-US" altLang="zh-CN" sz="3600" b="1" dirty="0"/>
              <a:t>After the talk, Peter calls Amy to tell her about the fantail goldfish. Listen to the talk again. Help Peter answer Amy’s questions.</a:t>
            </a:r>
          </a:p>
        </p:txBody>
      </p:sp>
      <p:sp>
        <p:nvSpPr>
          <p:cNvPr id="20483" name="Text Box 3"/>
          <p:cNvSpPr txBox="1">
            <a:spLocks noChangeArrowheads="1"/>
          </p:cNvSpPr>
          <p:nvPr/>
        </p:nvSpPr>
        <p:spPr bwMode="auto">
          <a:xfrm>
            <a:off x="1258888" y="4246563"/>
            <a:ext cx="6337300" cy="15589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pPr>
            <a:r>
              <a:rPr lang="zh-CN" altLang="en-US" sz="3600" b="1" dirty="0">
                <a:latin typeface="Times New Roman" panose="02020603050405020304" pitchFamily="18" charset="0"/>
              </a:rPr>
              <a:t> </a:t>
            </a:r>
            <a:r>
              <a:rPr lang="en-US" altLang="zh-CN" sz="3600" b="1" dirty="0">
                <a:latin typeface="Times New Roman" panose="02020603050405020304" pitchFamily="18" charset="0"/>
              </a:rPr>
              <a:t>fantail goldfish     fins     peas       </a:t>
            </a:r>
          </a:p>
          <a:p>
            <a:pPr>
              <a:lnSpc>
                <a:spcPct val="130000"/>
              </a:lnSpc>
            </a:pPr>
            <a:r>
              <a:rPr lang="en-US" altLang="zh-CN" sz="3600" b="1" dirty="0">
                <a:latin typeface="Times New Roman" panose="02020603050405020304" pitchFamily="18" charset="0"/>
              </a:rPr>
              <a:t> quiet           tank     vegetables</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0482"/>
                                        </p:tgtEl>
                                        <p:attrNameLst>
                                          <p:attrName>style.visibility</p:attrName>
                                        </p:attrNameLst>
                                      </p:cBhvr>
                                      <p:to>
                                        <p:strVal val="visible"/>
                                      </p:to>
                                    </p:set>
                                    <p:anim calcmode="discrete" valueType="clr">
                                      <p:cBhvr override="childStyle">
                                        <p:cTn id="7" dur="80"/>
                                        <p:tgtEl>
                                          <p:spTgt spid="2048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0482"/>
                                        </p:tgtEl>
                                        <p:attrNameLst>
                                          <p:attrName>fillcolor</p:attrName>
                                        </p:attrNameLst>
                                      </p:cBhvr>
                                      <p:tavLst>
                                        <p:tav tm="0">
                                          <p:val>
                                            <p:clrVal>
                                              <a:schemeClr val="accent2"/>
                                            </p:clrVal>
                                          </p:val>
                                        </p:tav>
                                        <p:tav tm="50000">
                                          <p:val>
                                            <p:clrVal>
                                              <a:schemeClr val="hlink"/>
                                            </p:clrVal>
                                          </p:val>
                                        </p:tav>
                                      </p:tavLst>
                                    </p:anim>
                                    <p:set>
                                      <p:cBhvr>
                                        <p:cTn id="9" dur="80"/>
                                        <p:tgtEl>
                                          <p:spTgt spid="2048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0483"/>
                                        </p:tgtEl>
                                        <p:attrNameLst>
                                          <p:attrName>style.visibility</p:attrName>
                                        </p:attrNameLst>
                                      </p:cBhvr>
                                      <p:to>
                                        <p:strVal val="visible"/>
                                      </p:to>
                                    </p:set>
                                    <p:animEffect transition="in" filter="wipe(left)">
                                      <p:cBhvr>
                                        <p:cTn id="14" dur="5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898525" y="1000125"/>
            <a:ext cx="7489825" cy="509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pPr>
            <a:r>
              <a:rPr lang="en-US" altLang="zh-CN" sz="3600" b="1" dirty="0">
                <a:solidFill>
                  <a:schemeClr val="accent2"/>
                </a:solidFill>
                <a:latin typeface="Times New Roman" panose="02020603050405020304" pitchFamily="18" charset="0"/>
              </a:rPr>
              <a:t>Amy:</a:t>
            </a:r>
            <a:r>
              <a:rPr lang="en-US" altLang="zh-CN" sz="3600" b="1" dirty="0">
                <a:latin typeface="Times New Roman" panose="02020603050405020304" pitchFamily="18" charset="0"/>
              </a:rPr>
              <a:t>   What did you do at the Young Pet Owners Club?</a:t>
            </a:r>
          </a:p>
          <a:p>
            <a:pPr>
              <a:lnSpc>
                <a:spcPct val="130000"/>
              </a:lnSpc>
            </a:pPr>
            <a:r>
              <a:rPr lang="en-US" altLang="zh-CN" sz="3600" b="1" dirty="0">
                <a:solidFill>
                  <a:srgbClr val="FF9900"/>
                </a:solidFill>
                <a:latin typeface="Times New Roman" panose="02020603050405020304" pitchFamily="18" charset="0"/>
              </a:rPr>
              <a:t>Peter:</a:t>
            </a:r>
            <a:r>
              <a:rPr lang="en-US" altLang="zh-CN" sz="3600" b="1" dirty="0">
                <a:latin typeface="Times New Roman" panose="02020603050405020304" pitchFamily="18" charset="0"/>
              </a:rPr>
              <a:t>  We listened to a talk on the (1)______________. We learnt about how they live and how to look after them. The water in the (2)____ must be clean.</a:t>
            </a:r>
          </a:p>
        </p:txBody>
      </p:sp>
      <p:sp>
        <p:nvSpPr>
          <p:cNvPr id="21507" name="Rectangle 3"/>
          <p:cNvSpPr>
            <a:spLocks noChangeArrowheads="1"/>
          </p:cNvSpPr>
          <p:nvPr/>
        </p:nvSpPr>
        <p:spPr bwMode="auto">
          <a:xfrm>
            <a:off x="1547813" y="3311525"/>
            <a:ext cx="3117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solidFill>
                  <a:srgbClr val="FF3399"/>
                </a:solidFill>
                <a:latin typeface="Times New Roman" panose="02020603050405020304" pitchFamily="18" charset="0"/>
              </a:rPr>
              <a:t>fantail goldfish</a:t>
            </a:r>
          </a:p>
        </p:txBody>
      </p:sp>
      <p:sp>
        <p:nvSpPr>
          <p:cNvPr id="21508" name="Rectangle 4"/>
          <p:cNvSpPr>
            <a:spLocks noChangeArrowheads="1"/>
          </p:cNvSpPr>
          <p:nvPr/>
        </p:nvSpPr>
        <p:spPr bwMode="auto">
          <a:xfrm>
            <a:off x="6011863" y="4737100"/>
            <a:ext cx="1073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solidFill>
                  <a:srgbClr val="FF3399"/>
                </a:solidFill>
                <a:latin typeface="Times New Roman" panose="02020603050405020304" pitchFamily="18" charset="0"/>
              </a:rPr>
              <a:t>tank</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strips(downRight)">
                                      <p:cBhvr>
                                        <p:cTn id="7" dur="500"/>
                                        <p:tgtEl>
                                          <p:spTgt spid="21506"/>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21507"/>
                                        </p:tgtEl>
                                        <p:attrNameLst>
                                          <p:attrName>style.visibility</p:attrName>
                                        </p:attrNameLst>
                                      </p:cBhvr>
                                      <p:to>
                                        <p:strVal val="visible"/>
                                      </p:to>
                                    </p:set>
                                    <p:anim calcmode="lin" valueType="num">
                                      <p:cBhvr>
                                        <p:cTn id="12" dur="500" fill="hold"/>
                                        <p:tgtEl>
                                          <p:spTgt spid="21507"/>
                                        </p:tgtEl>
                                        <p:attrNameLst>
                                          <p:attrName>ppt_w</p:attrName>
                                        </p:attrNameLst>
                                      </p:cBhvr>
                                      <p:tavLst>
                                        <p:tav tm="0">
                                          <p:val>
                                            <p:fltVal val="0"/>
                                          </p:val>
                                        </p:tav>
                                        <p:tav tm="100000">
                                          <p:val>
                                            <p:strVal val="#ppt_w"/>
                                          </p:val>
                                        </p:tav>
                                      </p:tavLst>
                                    </p:anim>
                                    <p:anim calcmode="lin" valueType="num">
                                      <p:cBhvr>
                                        <p:cTn id="13" dur="500" fill="hold"/>
                                        <p:tgtEl>
                                          <p:spTgt spid="21507"/>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21508"/>
                                        </p:tgtEl>
                                        <p:attrNameLst>
                                          <p:attrName>style.visibility</p:attrName>
                                        </p:attrNameLst>
                                      </p:cBhvr>
                                      <p:to>
                                        <p:strVal val="visible"/>
                                      </p:to>
                                    </p:set>
                                    <p:anim calcmode="lin" valueType="num">
                                      <p:cBhvr>
                                        <p:cTn id="18" dur="500" fill="hold"/>
                                        <p:tgtEl>
                                          <p:spTgt spid="21508"/>
                                        </p:tgtEl>
                                        <p:attrNameLst>
                                          <p:attrName>ppt_w</p:attrName>
                                        </p:attrNameLst>
                                      </p:cBhvr>
                                      <p:tavLst>
                                        <p:tav tm="0">
                                          <p:val>
                                            <p:fltVal val="0"/>
                                          </p:val>
                                        </p:tav>
                                        <p:tav tm="100000">
                                          <p:val>
                                            <p:strVal val="#ppt_w"/>
                                          </p:val>
                                        </p:tav>
                                      </p:tavLst>
                                    </p:anim>
                                    <p:anim calcmode="lin" valueType="num">
                                      <p:cBhvr>
                                        <p:cTn id="19" dur="500" fill="hold"/>
                                        <p:tgtEl>
                                          <p:spTgt spid="2150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P spid="2150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969963" y="928688"/>
            <a:ext cx="7489825" cy="509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pPr>
            <a:r>
              <a:rPr lang="en-US" altLang="zh-CN" sz="3600" b="1" dirty="0">
                <a:solidFill>
                  <a:schemeClr val="accent2"/>
                </a:solidFill>
                <a:latin typeface="Times New Roman" panose="02020603050405020304" pitchFamily="18" charset="0"/>
              </a:rPr>
              <a:t>Amy:</a:t>
            </a:r>
            <a:r>
              <a:rPr lang="en-US" altLang="zh-CN" sz="3600" b="1" dirty="0">
                <a:latin typeface="Times New Roman" panose="02020603050405020304" pitchFamily="18" charset="0"/>
              </a:rPr>
              <a:t>   Do you need to feed them often?</a:t>
            </a:r>
          </a:p>
          <a:p>
            <a:pPr>
              <a:lnSpc>
                <a:spcPct val="130000"/>
              </a:lnSpc>
            </a:pPr>
            <a:r>
              <a:rPr lang="en-US" altLang="zh-CN" sz="3600" b="1" dirty="0">
                <a:solidFill>
                  <a:srgbClr val="FF9900"/>
                </a:solidFill>
                <a:latin typeface="Times New Roman" panose="02020603050405020304" pitchFamily="18" charset="0"/>
              </a:rPr>
              <a:t>Peter:</a:t>
            </a:r>
            <a:r>
              <a:rPr lang="en-US" altLang="zh-CN" sz="3600" b="1" dirty="0">
                <a:latin typeface="Times New Roman" panose="02020603050405020304" pitchFamily="18" charset="0"/>
              </a:rPr>
              <a:t>  You should feed them once a day. They eat special fish food and sometimes (3) _________. The speaker's own goldfish likes to eat </a:t>
            </a:r>
          </a:p>
          <a:p>
            <a:pPr>
              <a:lnSpc>
                <a:spcPct val="130000"/>
              </a:lnSpc>
            </a:pPr>
            <a:r>
              <a:rPr lang="en-US" altLang="zh-CN" sz="3600" b="1" dirty="0">
                <a:latin typeface="Times New Roman" panose="02020603050405020304" pitchFamily="18" charset="0"/>
              </a:rPr>
              <a:t>(4) ____.</a:t>
            </a:r>
          </a:p>
        </p:txBody>
      </p:sp>
      <p:sp>
        <p:nvSpPr>
          <p:cNvPr id="22531" name="Rectangle 3"/>
          <p:cNvSpPr>
            <a:spLocks noChangeArrowheads="1"/>
          </p:cNvSpPr>
          <p:nvPr/>
        </p:nvSpPr>
        <p:spPr bwMode="auto">
          <a:xfrm>
            <a:off x="3778250" y="3954463"/>
            <a:ext cx="2190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solidFill>
                  <a:srgbClr val="FF3399"/>
                </a:solidFill>
                <a:latin typeface="Times New Roman" panose="02020603050405020304" pitchFamily="18" charset="0"/>
              </a:rPr>
              <a:t>vegetables</a:t>
            </a:r>
          </a:p>
        </p:txBody>
      </p:sp>
      <p:sp>
        <p:nvSpPr>
          <p:cNvPr id="22532" name="Rectangle 4"/>
          <p:cNvSpPr>
            <a:spLocks noChangeArrowheads="1"/>
          </p:cNvSpPr>
          <p:nvPr/>
        </p:nvSpPr>
        <p:spPr bwMode="auto">
          <a:xfrm>
            <a:off x="1617663" y="5380038"/>
            <a:ext cx="1047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solidFill>
                  <a:srgbClr val="FF3399"/>
                </a:solidFill>
                <a:latin typeface="Times New Roman" panose="02020603050405020304" pitchFamily="18" charset="0"/>
              </a:rPr>
              <a:t>peas</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strips(downRight)">
                                      <p:cBhvr>
                                        <p:cTn id="7" dur="500"/>
                                        <p:tgtEl>
                                          <p:spTgt spid="22530"/>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22531"/>
                                        </p:tgtEl>
                                        <p:attrNameLst>
                                          <p:attrName>style.visibility</p:attrName>
                                        </p:attrNameLst>
                                      </p:cBhvr>
                                      <p:to>
                                        <p:strVal val="visible"/>
                                      </p:to>
                                    </p:set>
                                    <p:anim calcmode="lin" valueType="num">
                                      <p:cBhvr>
                                        <p:cTn id="12" dur="500" fill="hold"/>
                                        <p:tgtEl>
                                          <p:spTgt spid="22531"/>
                                        </p:tgtEl>
                                        <p:attrNameLst>
                                          <p:attrName>ppt_w</p:attrName>
                                        </p:attrNameLst>
                                      </p:cBhvr>
                                      <p:tavLst>
                                        <p:tav tm="0">
                                          <p:val>
                                            <p:fltVal val="0"/>
                                          </p:val>
                                        </p:tav>
                                        <p:tav tm="100000">
                                          <p:val>
                                            <p:strVal val="#ppt_w"/>
                                          </p:val>
                                        </p:tav>
                                      </p:tavLst>
                                    </p:anim>
                                    <p:anim calcmode="lin" valueType="num">
                                      <p:cBhvr>
                                        <p:cTn id="13" dur="500" fill="hold"/>
                                        <p:tgtEl>
                                          <p:spTgt spid="22531"/>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22532"/>
                                        </p:tgtEl>
                                        <p:attrNameLst>
                                          <p:attrName>style.visibility</p:attrName>
                                        </p:attrNameLst>
                                      </p:cBhvr>
                                      <p:to>
                                        <p:strVal val="visible"/>
                                      </p:to>
                                    </p:set>
                                    <p:anim calcmode="lin" valueType="num">
                                      <p:cBhvr>
                                        <p:cTn id="18" dur="500" fill="hold"/>
                                        <p:tgtEl>
                                          <p:spTgt spid="22532"/>
                                        </p:tgtEl>
                                        <p:attrNameLst>
                                          <p:attrName>ppt_w</p:attrName>
                                        </p:attrNameLst>
                                      </p:cBhvr>
                                      <p:tavLst>
                                        <p:tav tm="0">
                                          <p:val>
                                            <p:fltVal val="0"/>
                                          </p:val>
                                        </p:tav>
                                        <p:tav tm="100000">
                                          <p:val>
                                            <p:strVal val="#ppt_w"/>
                                          </p:val>
                                        </p:tav>
                                      </p:tavLst>
                                    </p:anim>
                                    <p:anim calcmode="lin" valueType="num">
                                      <p:cBhvr>
                                        <p:cTn id="19" dur="500" fill="hold"/>
                                        <p:tgtEl>
                                          <p:spTgt spid="2253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p:bldP spid="2253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000125" y="669925"/>
            <a:ext cx="7489825" cy="437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pPr>
            <a:r>
              <a:rPr lang="en-US" altLang="zh-CN" sz="3600" b="1" dirty="0">
                <a:solidFill>
                  <a:schemeClr val="accent2"/>
                </a:solidFill>
                <a:latin typeface="Times New Roman" panose="02020603050405020304" pitchFamily="18" charset="0"/>
              </a:rPr>
              <a:t>Amy:</a:t>
            </a:r>
            <a:r>
              <a:rPr lang="en-US" altLang="zh-CN" sz="3600" b="1" dirty="0">
                <a:latin typeface="Times New Roman" panose="02020603050405020304" pitchFamily="18" charset="0"/>
              </a:rPr>
              <a:t>   Is the fantail goldfish different from other goldfish?</a:t>
            </a:r>
          </a:p>
          <a:p>
            <a:pPr>
              <a:lnSpc>
                <a:spcPct val="130000"/>
              </a:lnSpc>
            </a:pPr>
            <a:r>
              <a:rPr lang="en-US" altLang="zh-CN" sz="3600" b="1" dirty="0">
                <a:solidFill>
                  <a:srgbClr val="FF9900"/>
                </a:solidFill>
                <a:latin typeface="Times New Roman" panose="02020603050405020304" pitchFamily="18" charset="0"/>
              </a:rPr>
              <a:t>Peter:</a:t>
            </a:r>
            <a:r>
              <a:rPr lang="en-US" altLang="zh-CN" sz="3600" b="1" dirty="0">
                <a:latin typeface="Times New Roman" panose="02020603050405020304" pitchFamily="18" charset="0"/>
              </a:rPr>
              <a:t>  Yes. The fantail goldfish looks a little different. It has long, beautiful (5)  ____.</a:t>
            </a:r>
          </a:p>
          <a:p>
            <a:pPr>
              <a:lnSpc>
                <a:spcPct val="130000"/>
              </a:lnSpc>
            </a:pPr>
            <a:r>
              <a:rPr lang="en-US" altLang="zh-CN" sz="3600" b="1" dirty="0">
                <a:solidFill>
                  <a:schemeClr val="accent2"/>
                </a:solidFill>
                <a:latin typeface="Times New Roman" panose="02020603050405020304" pitchFamily="18" charset="0"/>
              </a:rPr>
              <a:t>Amy:</a:t>
            </a:r>
            <a:r>
              <a:rPr lang="en-US" altLang="zh-CN" sz="3600" b="1" dirty="0">
                <a:latin typeface="Times New Roman" panose="02020603050405020304" pitchFamily="18" charset="0"/>
              </a:rPr>
              <a:t>  Do they make any noise?</a:t>
            </a:r>
          </a:p>
        </p:txBody>
      </p:sp>
      <p:sp>
        <p:nvSpPr>
          <p:cNvPr id="23555" name="Rectangle 3"/>
          <p:cNvSpPr>
            <a:spLocks noChangeArrowheads="1"/>
          </p:cNvSpPr>
          <p:nvPr/>
        </p:nvSpPr>
        <p:spPr bwMode="auto">
          <a:xfrm>
            <a:off x="3663950" y="3686175"/>
            <a:ext cx="895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solidFill>
                  <a:srgbClr val="FF3399"/>
                </a:solidFill>
                <a:latin typeface="Times New Roman" panose="02020603050405020304" pitchFamily="18" charset="0"/>
              </a:rPr>
              <a:t>fins</a:t>
            </a:r>
          </a:p>
        </p:txBody>
      </p:sp>
      <p:sp>
        <p:nvSpPr>
          <p:cNvPr id="23556" name="Text Box 4"/>
          <p:cNvSpPr txBox="1">
            <a:spLocks noChangeArrowheads="1"/>
          </p:cNvSpPr>
          <p:nvPr/>
        </p:nvSpPr>
        <p:spPr bwMode="auto">
          <a:xfrm>
            <a:off x="1000125" y="4860925"/>
            <a:ext cx="7131050" cy="152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pPr>
            <a:r>
              <a:rPr lang="en-US" altLang="zh-CN" sz="3600" b="1">
                <a:solidFill>
                  <a:srgbClr val="FF9900"/>
                </a:solidFill>
                <a:latin typeface="Times New Roman" panose="02020603050405020304" pitchFamily="18" charset="0"/>
              </a:rPr>
              <a:t>Peter:</a:t>
            </a:r>
            <a:r>
              <a:rPr lang="en-US" altLang="zh-CN" sz="3600" b="1">
                <a:latin typeface="Times New Roman" panose="02020603050405020304" pitchFamily="18" charset="0"/>
              </a:rPr>
              <a:t>  No, they are very </a:t>
            </a:r>
          </a:p>
          <a:p>
            <a:pPr>
              <a:lnSpc>
                <a:spcPct val="130000"/>
              </a:lnSpc>
            </a:pPr>
            <a:r>
              <a:rPr lang="en-US" altLang="zh-CN" sz="3600" b="1">
                <a:latin typeface="Times New Roman" panose="02020603050405020304" pitchFamily="18" charset="0"/>
              </a:rPr>
              <a:t>(6) _____. They just bubble!</a:t>
            </a:r>
          </a:p>
        </p:txBody>
      </p:sp>
      <p:sp>
        <p:nvSpPr>
          <p:cNvPr id="23557" name="Rectangle 5"/>
          <p:cNvSpPr>
            <a:spLocks noChangeArrowheads="1"/>
          </p:cNvSpPr>
          <p:nvPr/>
        </p:nvSpPr>
        <p:spPr bwMode="auto">
          <a:xfrm>
            <a:off x="1692275" y="5662613"/>
            <a:ext cx="1174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solidFill>
                  <a:srgbClr val="FF3399"/>
                </a:solidFill>
                <a:latin typeface="Times New Roman" panose="02020603050405020304" pitchFamily="18" charset="0"/>
              </a:rPr>
              <a:t>quiet</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strips(downRight)">
                                      <p:cBhvr>
                                        <p:cTn id="7" dur="1000"/>
                                        <p:tgtEl>
                                          <p:spTgt spid="23554"/>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23556"/>
                                        </p:tgtEl>
                                        <p:attrNameLst>
                                          <p:attrName>style.visibility</p:attrName>
                                        </p:attrNameLst>
                                      </p:cBhvr>
                                      <p:to>
                                        <p:strVal val="visible"/>
                                      </p:to>
                                    </p:set>
                                    <p:animEffect transition="in" filter="strips(downRight)">
                                      <p:cBhvr>
                                        <p:cTn id="10" dur="1000"/>
                                        <p:tgtEl>
                                          <p:spTgt spid="23556"/>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23555"/>
                                        </p:tgtEl>
                                        <p:attrNameLst>
                                          <p:attrName>style.visibility</p:attrName>
                                        </p:attrNameLst>
                                      </p:cBhvr>
                                      <p:to>
                                        <p:strVal val="visible"/>
                                      </p:to>
                                    </p:set>
                                    <p:anim calcmode="lin" valueType="num">
                                      <p:cBhvr>
                                        <p:cTn id="15" dur="500" fill="hold"/>
                                        <p:tgtEl>
                                          <p:spTgt spid="23555"/>
                                        </p:tgtEl>
                                        <p:attrNameLst>
                                          <p:attrName>ppt_w</p:attrName>
                                        </p:attrNameLst>
                                      </p:cBhvr>
                                      <p:tavLst>
                                        <p:tav tm="0">
                                          <p:val>
                                            <p:fltVal val="0"/>
                                          </p:val>
                                        </p:tav>
                                        <p:tav tm="100000">
                                          <p:val>
                                            <p:strVal val="#ppt_w"/>
                                          </p:val>
                                        </p:tav>
                                      </p:tavLst>
                                    </p:anim>
                                    <p:anim calcmode="lin" valueType="num">
                                      <p:cBhvr>
                                        <p:cTn id="16" dur="500" fill="hold"/>
                                        <p:tgtEl>
                                          <p:spTgt spid="23555"/>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23557"/>
                                        </p:tgtEl>
                                        <p:attrNameLst>
                                          <p:attrName>style.visibility</p:attrName>
                                        </p:attrNameLst>
                                      </p:cBhvr>
                                      <p:to>
                                        <p:strVal val="visible"/>
                                      </p:to>
                                    </p:set>
                                    <p:anim calcmode="lin" valueType="num">
                                      <p:cBhvr>
                                        <p:cTn id="21" dur="500" fill="hold"/>
                                        <p:tgtEl>
                                          <p:spTgt spid="23557"/>
                                        </p:tgtEl>
                                        <p:attrNameLst>
                                          <p:attrName>ppt_w</p:attrName>
                                        </p:attrNameLst>
                                      </p:cBhvr>
                                      <p:tavLst>
                                        <p:tav tm="0">
                                          <p:val>
                                            <p:fltVal val="0"/>
                                          </p:val>
                                        </p:tav>
                                        <p:tav tm="100000">
                                          <p:val>
                                            <p:strVal val="#ppt_w"/>
                                          </p:val>
                                        </p:tav>
                                      </p:tavLst>
                                    </p:anim>
                                    <p:anim calcmode="lin" valueType="num">
                                      <p:cBhvr>
                                        <p:cTn id="22" dur="500" fill="hold"/>
                                        <p:tgtEl>
                                          <p:spTgt spid="2355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p:bldP spid="23556" grpId="0"/>
      <p:bldP spid="2355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739775" y="396875"/>
            <a:ext cx="6927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600" b="1" dirty="0">
                <a:solidFill>
                  <a:srgbClr val="0000FF"/>
                </a:solidFill>
                <a:latin typeface="Times New Roman" panose="02020603050405020304" pitchFamily="18" charset="0"/>
              </a:rPr>
              <a:t>Young Pet Owners Club says that:</a:t>
            </a:r>
          </a:p>
        </p:txBody>
      </p:sp>
      <p:sp>
        <p:nvSpPr>
          <p:cNvPr id="24579" name="Text Box 3"/>
          <p:cNvSpPr txBox="1">
            <a:spLocks noChangeArrowheads="1"/>
          </p:cNvSpPr>
          <p:nvPr/>
        </p:nvSpPr>
        <p:spPr bwMode="auto">
          <a:xfrm>
            <a:off x="712788" y="1019175"/>
            <a:ext cx="7775575" cy="404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ea typeface="宋体" panose="02010600030101010101" pitchFamily="2" charset="-122"/>
              </a:defRPr>
            </a:lvl1pPr>
            <a:lvl2pPr marL="914400" indent="-457200">
              <a:defRPr>
                <a:solidFill>
                  <a:schemeClr val="tx1"/>
                </a:solidFill>
                <a:latin typeface="Arial" panose="020B0604020202020204" pitchFamily="34" charset="0"/>
                <a:ea typeface="宋体" panose="02010600030101010101" pitchFamily="2" charset="-122"/>
              </a:defRPr>
            </a:lvl2pPr>
            <a:lvl3pPr marL="1371600" indent="-457200">
              <a:defRPr>
                <a:solidFill>
                  <a:schemeClr val="tx1"/>
                </a:solidFill>
                <a:latin typeface="Arial" panose="020B0604020202020204" pitchFamily="34" charset="0"/>
                <a:ea typeface="宋体" panose="02010600030101010101" pitchFamily="2" charset="-122"/>
              </a:defRPr>
            </a:lvl3pPr>
            <a:lvl4pPr marL="1828800" indent="-457200">
              <a:defRPr>
                <a:solidFill>
                  <a:schemeClr val="tx1"/>
                </a:solidFill>
                <a:latin typeface="Arial" panose="020B0604020202020204" pitchFamily="34" charset="0"/>
                <a:ea typeface="宋体" panose="02010600030101010101" pitchFamily="2" charset="-122"/>
              </a:defRPr>
            </a:lvl4pPr>
            <a:lvl5pPr marL="2286000" indent="-457200">
              <a:defRPr>
                <a:solidFill>
                  <a:schemeClr val="tx1"/>
                </a:solidFill>
                <a:latin typeface="Arial" panose="020B0604020202020204" pitchFamily="34" charset="0"/>
                <a:ea typeface="宋体" panose="02010600030101010101" pitchFamily="2" charset="-122"/>
              </a:defRPr>
            </a:lvl5pPr>
            <a:lvl6pPr marL="2743200" indent="-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00400" indent="-4572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657600" indent="-4572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14800" indent="-4572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buFontTx/>
              <a:buAutoNum type="arabicPeriod"/>
            </a:pPr>
            <a:r>
              <a:rPr kumimoji="1" lang="en-US" altLang="zh-CN" sz="3600" b="1">
                <a:solidFill>
                  <a:srgbClr val="D60093"/>
                </a:solidFill>
                <a:latin typeface="Times New Roman" panose="02020603050405020304" pitchFamily="18" charset="0"/>
              </a:rPr>
              <a:t>It’s a good idea</a:t>
            </a:r>
            <a:r>
              <a:rPr kumimoji="1" lang="en-US" altLang="zh-CN" sz="3600" b="1">
                <a:latin typeface="Times New Roman" panose="02020603050405020304" pitchFamily="18" charset="0"/>
              </a:rPr>
              <a:t> to change the water every week.</a:t>
            </a:r>
          </a:p>
          <a:p>
            <a:pPr>
              <a:lnSpc>
                <a:spcPct val="120000"/>
              </a:lnSpc>
            </a:pPr>
            <a:endParaRPr kumimoji="1" lang="en-US" altLang="zh-CN" sz="3600" b="1">
              <a:latin typeface="Times New Roman" panose="02020603050405020304" pitchFamily="18" charset="0"/>
            </a:endParaRPr>
          </a:p>
          <a:p>
            <a:pPr>
              <a:lnSpc>
                <a:spcPct val="120000"/>
              </a:lnSpc>
            </a:pPr>
            <a:endParaRPr kumimoji="1" lang="en-US" altLang="zh-CN" sz="3600" b="1">
              <a:latin typeface="Times New Roman" panose="02020603050405020304" pitchFamily="18" charset="0"/>
            </a:endParaRPr>
          </a:p>
          <a:p>
            <a:pPr>
              <a:lnSpc>
                <a:spcPct val="120000"/>
              </a:lnSpc>
            </a:pPr>
            <a:r>
              <a:rPr kumimoji="1" lang="en-US" altLang="zh-CN" sz="3600" b="1">
                <a:latin typeface="Times New Roman" panose="02020603050405020304" pitchFamily="18" charset="0"/>
              </a:rPr>
              <a:t>2. </a:t>
            </a:r>
            <a:r>
              <a:rPr kumimoji="1" lang="en-US" altLang="zh-CN" sz="3600" b="1">
                <a:solidFill>
                  <a:srgbClr val="D60093"/>
                </a:solidFill>
                <a:latin typeface="Times New Roman" panose="02020603050405020304" pitchFamily="18" charset="0"/>
              </a:rPr>
              <a:t>It’s important</a:t>
            </a:r>
            <a:r>
              <a:rPr kumimoji="1" lang="en-US" altLang="zh-CN" sz="3600" b="1">
                <a:latin typeface="Times New Roman" panose="02020603050405020304" pitchFamily="18" charset="0"/>
              </a:rPr>
              <a:t> to make sure the water is not too cold or too hot.</a:t>
            </a:r>
          </a:p>
        </p:txBody>
      </p:sp>
      <p:sp>
        <p:nvSpPr>
          <p:cNvPr id="24580" name="Text Box 4"/>
          <p:cNvSpPr txBox="1">
            <a:spLocks noChangeArrowheads="1"/>
          </p:cNvSpPr>
          <p:nvPr/>
        </p:nvSpPr>
        <p:spPr bwMode="auto">
          <a:xfrm>
            <a:off x="1216025" y="2355850"/>
            <a:ext cx="7169150" cy="1409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kumimoji="1" lang="en-US" altLang="zh-CN" sz="3600" b="1" i="1">
                <a:latin typeface="Times New Roman" panose="02020603050405020304" pitchFamily="18" charset="0"/>
              </a:rPr>
              <a:t>You</a:t>
            </a:r>
            <a:r>
              <a:rPr kumimoji="1" lang="en-US" altLang="zh-CN" sz="3600" b="1" i="1">
                <a:solidFill>
                  <a:srgbClr val="FF0000"/>
                </a:solidFill>
                <a:latin typeface="Times New Roman" panose="02020603050405020304" pitchFamily="18" charset="0"/>
              </a:rPr>
              <a:t> </a:t>
            </a:r>
            <a:r>
              <a:rPr kumimoji="1" lang="en-US" altLang="zh-CN" sz="3600" b="1" i="1">
                <a:solidFill>
                  <a:srgbClr val="D60093"/>
                </a:solidFill>
                <a:latin typeface="Times New Roman" panose="02020603050405020304" pitchFamily="18" charset="0"/>
              </a:rPr>
              <a:t>should </a:t>
            </a:r>
            <a:r>
              <a:rPr kumimoji="1" lang="en-US" altLang="zh-CN" sz="3600" b="1" i="1">
                <a:latin typeface="Times New Roman" panose="02020603050405020304" pitchFamily="18" charset="0"/>
              </a:rPr>
              <a:t>change the water every week.</a:t>
            </a:r>
          </a:p>
        </p:txBody>
      </p:sp>
      <p:sp>
        <p:nvSpPr>
          <p:cNvPr id="24581" name="Text Box 5"/>
          <p:cNvSpPr txBox="1">
            <a:spLocks noChangeArrowheads="1"/>
          </p:cNvSpPr>
          <p:nvPr/>
        </p:nvSpPr>
        <p:spPr bwMode="auto">
          <a:xfrm>
            <a:off x="1187450" y="5021263"/>
            <a:ext cx="7013575" cy="1409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kumimoji="1" lang="en-US" altLang="zh-CN" sz="3600" b="1" i="1">
                <a:latin typeface="Times New Roman" panose="02020603050405020304" pitchFamily="18" charset="0"/>
              </a:rPr>
              <a:t>You</a:t>
            </a:r>
            <a:r>
              <a:rPr kumimoji="1" lang="en-US" altLang="zh-CN" sz="3600" b="1" i="1">
                <a:solidFill>
                  <a:srgbClr val="FF0000"/>
                </a:solidFill>
                <a:latin typeface="Times New Roman" panose="02020603050405020304" pitchFamily="18" charset="0"/>
              </a:rPr>
              <a:t> </a:t>
            </a:r>
            <a:r>
              <a:rPr kumimoji="1" lang="en-US" altLang="zh-CN" sz="3600" b="1" i="1">
                <a:solidFill>
                  <a:srgbClr val="D60093"/>
                </a:solidFill>
                <a:latin typeface="Times New Roman" panose="02020603050405020304" pitchFamily="18" charset="0"/>
              </a:rPr>
              <a:t>must</a:t>
            </a:r>
            <a:r>
              <a:rPr kumimoji="1" lang="en-US" altLang="zh-CN" sz="3600" b="1" i="1">
                <a:solidFill>
                  <a:srgbClr val="FF0000"/>
                </a:solidFill>
                <a:latin typeface="Times New Roman" panose="02020603050405020304" pitchFamily="18" charset="0"/>
              </a:rPr>
              <a:t> </a:t>
            </a:r>
            <a:r>
              <a:rPr kumimoji="1" lang="en-US" altLang="zh-CN" sz="3600" b="1" i="1">
                <a:latin typeface="Times New Roman" panose="02020603050405020304" pitchFamily="18" charset="0"/>
              </a:rPr>
              <a:t>make sure the water is not too cold or too hot.</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randombar(horizontal)">
                                      <p:cBhvr>
                                        <p:cTn id="7" dur="500"/>
                                        <p:tgtEl>
                                          <p:spTgt spid="2457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blinds(horizontal)">
                                      <p:cBhvr>
                                        <p:cTn id="12" dur="500"/>
                                        <p:tgtEl>
                                          <p:spTgt spid="245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24580"/>
                                        </p:tgtEl>
                                        <p:attrNameLst>
                                          <p:attrName>style.visibility</p:attrName>
                                        </p:attrNameLst>
                                      </p:cBhvr>
                                      <p:to>
                                        <p:strVal val="visible"/>
                                      </p:to>
                                    </p:set>
                                    <p:animEffect transition="in" filter="wedge">
                                      <p:cBhvr>
                                        <p:cTn id="17" dur="1000"/>
                                        <p:tgtEl>
                                          <p:spTgt spid="2458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blinds(horizontal)">
                                      <p:cBhvr>
                                        <p:cTn id="22" dur="500"/>
                                        <p:tgtEl>
                                          <p:spTgt spid="245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24581"/>
                                        </p:tgtEl>
                                        <p:attrNameLst>
                                          <p:attrName>style.visibility</p:attrName>
                                        </p:attrNameLst>
                                      </p:cBhvr>
                                      <p:to>
                                        <p:strVal val="visible"/>
                                      </p:to>
                                    </p:set>
                                    <p:animEffect transition="in" filter="wedge">
                                      <p:cBhvr>
                                        <p:cTn id="27" dur="1000"/>
                                        <p:tgtEl>
                                          <p:spTgt spid="24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P spid="24580" grpId="0"/>
      <p:bldP spid="2458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4213" y="928688"/>
            <a:ext cx="7129462" cy="509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65455" indent="-465455">
              <a:lnSpc>
                <a:spcPct val="130000"/>
              </a:lnSpc>
            </a:pPr>
            <a:r>
              <a:rPr kumimoji="1" lang="en-US" altLang="zh-CN" sz="3600" b="1">
                <a:latin typeface="Times New Roman" panose="02020603050405020304" pitchFamily="18" charset="0"/>
              </a:rPr>
              <a:t>3. </a:t>
            </a:r>
            <a:r>
              <a:rPr kumimoji="1" lang="en-US" altLang="zh-CN" sz="3600" b="1">
                <a:solidFill>
                  <a:srgbClr val="D60093"/>
                </a:solidFill>
                <a:latin typeface="Times New Roman" panose="02020603050405020304" pitchFamily="18" charset="0"/>
              </a:rPr>
              <a:t>It’s a good idea</a:t>
            </a:r>
            <a:r>
              <a:rPr kumimoji="1" lang="en-US" altLang="zh-CN" sz="3600" b="1">
                <a:latin typeface="Times New Roman" panose="02020603050405020304" pitchFamily="18" charset="0"/>
              </a:rPr>
              <a:t> to put some stones at the bottom of the tank.</a:t>
            </a:r>
          </a:p>
          <a:p>
            <a:pPr marL="465455" indent="-465455">
              <a:lnSpc>
                <a:spcPct val="130000"/>
              </a:lnSpc>
            </a:pPr>
            <a:endParaRPr kumimoji="1" lang="en-US" altLang="zh-CN" sz="3600" b="1">
              <a:latin typeface="Times New Roman" panose="02020603050405020304" pitchFamily="18" charset="0"/>
            </a:endParaRPr>
          </a:p>
          <a:p>
            <a:pPr marL="465455" indent="-465455">
              <a:lnSpc>
                <a:spcPct val="130000"/>
              </a:lnSpc>
            </a:pPr>
            <a:endParaRPr kumimoji="1" lang="en-US" altLang="zh-CN" sz="3600" b="1">
              <a:latin typeface="Times New Roman" panose="02020603050405020304" pitchFamily="18" charset="0"/>
            </a:endParaRPr>
          </a:p>
          <a:p>
            <a:pPr marL="465455" indent="-465455">
              <a:lnSpc>
                <a:spcPct val="130000"/>
              </a:lnSpc>
            </a:pPr>
            <a:r>
              <a:rPr kumimoji="1" lang="en-US" altLang="zh-CN" sz="3600" b="1">
                <a:latin typeface="Times New Roman" panose="02020603050405020304" pitchFamily="18" charset="0"/>
              </a:rPr>
              <a:t>4. </a:t>
            </a:r>
            <a:r>
              <a:rPr kumimoji="1" lang="en-US" altLang="zh-CN" sz="3600" b="1">
                <a:solidFill>
                  <a:srgbClr val="D60093"/>
                </a:solidFill>
                <a:latin typeface="Times New Roman" panose="02020603050405020304" pitchFamily="18" charset="0"/>
              </a:rPr>
              <a:t>It’s not a good idea</a:t>
            </a:r>
            <a:r>
              <a:rPr kumimoji="1" lang="en-US" altLang="zh-CN" sz="3600" b="1">
                <a:latin typeface="Times New Roman" panose="02020603050405020304" pitchFamily="18" charset="0"/>
              </a:rPr>
              <a:t> to give it too much food.</a:t>
            </a:r>
          </a:p>
          <a:p>
            <a:pPr marL="465455" indent="-465455">
              <a:lnSpc>
                <a:spcPct val="130000"/>
              </a:lnSpc>
            </a:pPr>
            <a:endParaRPr kumimoji="1" lang="zh-CN" altLang="en-US" sz="3600" b="1">
              <a:latin typeface="Times New Roman" panose="02020603050405020304" pitchFamily="18" charset="0"/>
            </a:endParaRPr>
          </a:p>
        </p:txBody>
      </p:sp>
      <p:sp>
        <p:nvSpPr>
          <p:cNvPr id="25603" name="Text Box 3"/>
          <p:cNvSpPr txBox="1">
            <a:spLocks noChangeArrowheads="1"/>
          </p:cNvSpPr>
          <p:nvPr/>
        </p:nvSpPr>
        <p:spPr bwMode="auto">
          <a:xfrm>
            <a:off x="1209675" y="2439988"/>
            <a:ext cx="7035800" cy="1520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pPr>
            <a:r>
              <a:rPr kumimoji="1" lang="en-US" altLang="zh-CN" sz="3600" b="1" i="1">
                <a:latin typeface="Times New Roman" panose="02020603050405020304" pitchFamily="18" charset="0"/>
              </a:rPr>
              <a:t>You</a:t>
            </a:r>
            <a:r>
              <a:rPr kumimoji="1" lang="en-US" altLang="zh-CN" sz="3600" b="1" i="1">
                <a:solidFill>
                  <a:srgbClr val="FF0000"/>
                </a:solidFill>
                <a:latin typeface="Times New Roman" panose="02020603050405020304" pitchFamily="18" charset="0"/>
              </a:rPr>
              <a:t> </a:t>
            </a:r>
            <a:r>
              <a:rPr kumimoji="1" lang="en-US" altLang="zh-CN" sz="3600" b="1" i="1">
                <a:solidFill>
                  <a:srgbClr val="D60093"/>
                </a:solidFill>
                <a:latin typeface="Times New Roman" panose="02020603050405020304" pitchFamily="18" charset="0"/>
              </a:rPr>
              <a:t>should </a:t>
            </a:r>
            <a:r>
              <a:rPr kumimoji="1" lang="en-US" altLang="zh-CN" sz="3600" b="1" i="1">
                <a:latin typeface="Times New Roman" panose="02020603050405020304" pitchFamily="18" charset="0"/>
              </a:rPr>
              <a:t>put some stones at the bottom of the tank.</a:t>
            </a:r>
          </a:p>
        </p:txBody>
      </p:sp>
      <p:sp>
        <p:nvSpPr>
          <p:cNvPr id="25604" name="Text Box 4"/>
          <p:cNvSpPr txBox="1">
            <a:spLocks noChangeArrowheads="1"/>
          </p:cNvSpPr>
          <p:nvPr/>
        </p:nvSpPr>
        <p:spPr bwMode="auto">
          <a:xfrm>
            <a:off x="1187450" y="5359400"/>
            <a:ext cx="7054850" cy="641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600" b="1" i="1">
                <a:latin typeface="Times New Roman" panose="02020603050405020304" pitchFamily="18" charset="0"/>
              </a:rPr>
              <a:t>You </a:t>
            </a:r>
            <a:r>
              <a:rPr kumimoji="1" lang="en-US" altLang="zh-CN" sz="3600" b="1" i="1">
                <a:solidFill>
                  <a:srgbClr val="D60093"/>
                </a:solidFill>
                <a:latin typeface="Times New Roman" panose="02020603050405020304" pitchFamily="18" charset="0"/>
              </a:rPr>
              <a:t>shouldn’t</a:t>
            </a:r>
            <a:r>
              <a:rPr kumimoji="1" lang="en-US" altLang="zh-CN" sz="3600" b="1" i="1">
                <a:latin typeface="Times New Roman" panose="02020603050405020304" pitchFamily="18" charset="0"/>
              </a:rPr>
              <a:t> give it too much food.</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Effect transition="in" filter="blinds(horizontal)">
                                      <p:cBhvr>
                                        <p:cTn id="7" dur="500"/>
                                        <p:tgtEl>
                                          <p:spTgt spid="256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5603"/>
                                        </p:tgtEl>
                                        <p:attrNameLst>
                                          <p:attrName>style.visibility</p:attrName>
                                        </p:attrNameLst>
                                      </p:cBhvr>
                                      <p:to>
                                        <p:strVal val="visible"/>
                                      </p:to>
                                    </p:set>
                                    <p:animEffect transition="in" filter="wedge">
                                      <p:cBhvr>
                                        <p:cTn id="12" dur="1000"/>
                                        <p:tgtEl>
                                          <p:spTgt spid="2560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5602">
                                            <p:txEl>
                                              <p:pRg st="3" end="3"/>
                                            </p:txEl>
                                          </p:spTgt>
                                        </p:tgtEl>
                                        <p:attrNameLst>
                                          <p:attrName>style.visibility</p:attrName>
                                        </p:attrNameLst>
                                      </p:cBhvr>
                                      <p:to>
                                        <p:strVal val="visible"/>
                                      </p:to>
                                    </p:set>
                                    <p:animEffect transition="in" filter="blinds(horizontal)">
                                      <p:cBhvr>
                                        <p:cTn id="17" dur="500"/>
                                        <p:tgtEl>
                                          <p:spTgt spid="2560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25604"/>
                                        </p:tgtEl>
                                        <p:attrNameLst>
                                          <p:attrName>style.visibility</p:attrName>
                                        </p:attrNameLst>
                                      </p:cBhvr>
                                      <p:to>
                                        <p:strVal val="visible"/>
                                      </p:to>
                                    </p:set>
                                    <p:animEffect transition="in" filter="wedge">
                                      <p:cBhvr>
                                        <p:cTn id="22" dur="1000"/>
                                        <p:tgtEl>
                                          <p:spTgt spid="25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P spid="25604" grpId="0"/>
    </p:bldLst>
  </p:timing>
</p:sld>
</file>

<file path=ppt/theme/theme1.xml><?xml version="1.0" encoding="utf-8"?>
<a:theme xmlns:a="http://schemas.openxmlformats.org/drawingml/2006/main" name="WWW.2PPT.COM&#10;">
  <a:themeElements>
    <a:clrScheme name="A000120150407A02PWBG 1">
      <a:dk1>
        <a:srgbClr val="5F5F5F"/>
      </a:dk1>
      <a:lt1>
        <a:srgbClr val="FFFFFF"/>
      </a:lt1>
      <a:dk2>
        <a:srgbClr val="5F5F5F"/>
      </a:dk2>
      <a:lt2>
        <a:srgbClr val="FFFFFF"/>
      </a:lt2>
      <a:accent1>
        <a:srgbClr val="0CB692"/>
      </a:accent1>
      <a:accent2>
        <a:srgbClr val="358CC1"/>
      </a:accent2>
      <a:accent3>
        <a:srgbClr val="FFFFFF"/>
      </a:accent3>
      <a:accent4>
        <a:srgbClr val="505050"/>
      </a:accent4>
      <a:accent5>
        <a:srgbClr val="AAD7C7"/>
      </a:accent5>
      <a:accent6>
        <a:srgbClr val="2F7EAF"/>
      </a:accent6>
      <a:hlink>
        <a:srgbClr val="00B0F0"/>
      </a:hlink>
      <a:folHlink>
        <a:srgbClr val="AFB2B4"/>
      </a:folHlink>
    </a:clrScheme>
    <a:fontScheme name="A000120150407A02PWBG">
      <a:majorFont>
        <a:latin typeface="微软雅黑"/>
        <a:ea typeface="微软雅黑"/>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A000120150407A02PWBG 1">
        <a:dk1>
          <a:srgbClr val="5F5F5F"/>
        </a:dk1>
        <a:lt1>
          <a:srgbClr val="FFFFFF"/>
        </a:lt1>
        <a:dk2>
          <a:srgbClr val="5F5F5F"/>
        </a:dk2>
        <a:lt2>
          <a:srgbClr val="FFFFFF"/>
        </a:lt2>
        <a:accent1>
          <a:srgbClr val="0CB692"/>
        </a:accent1>
        <a:accent2>
          <a:srgbClr val="358CC1"/>
        </a:accent2>
        <a:accent3>
          <a:srgbClr val="FFFFFF"/>
        </a:accent3>
        <a:accent4>
          <a:srgbClr val="505050"/>
        </a:accent4>
        <a:accent5>
          <a:srgbClr val="AAD7C7"/>
        </a:accent5>
        <a:accent6>
          <a:srgbClr val="2F7EAF"/>
        </a:accent6>
        <a:hlink>
          <a:srgbClr val="00B0F0"/>
        </a:hlink>
        <a:folHlink>
          <a:srgbClr val="AFB2B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主题39</Template>
  <TotalTime>0</TotalTime>
  <Words>1012</Words>
  <Application>Microsoft Office PowerPoint</Application>
  <PresentationFormat>全屏显示(4:3)</PresentationFormat>
  <Paragraphs>149</Paragraphs>
  <Slides>23</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宋体</vt:lpstr>
      <vt:lpstr>微软雅黑</vt:lpstr>
      <vt:lpstr>幼圆</vt:lpstr>
      <vt:lpstr>Arial</vt:lpstr>
      <vt:lpstr>Calibri</vt:lpstr>
      <vt:lpstr>Times New Roman</vt:lpstr>
      <vt:lpstr>Wingdings 3</vt:lpstr>
      <vt:lpstr>WWW.2PPT.COM
</vt:lpstr>
      <vt:lpstr>Unit 8 Pets Integrated skills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2017-01-21T06:37:00Z</dcterms:created>
  <dcterms:modified xsi:type="dcterms:W3CDTF">2023-01-16T15:15:16Z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6F4F09154B014368B180394748852834</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