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6A76-77D7-47E9-AB01-EBAF592CEE9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EB7CE-B916-4CE4-A700-E1D34D55E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4" descr="xpic393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6" name="矩形 15"/>
            <p:cNvGrpSpPr/>
            <p:nvPr userDrawn="1"/>
          </p:nvGrpSpPr>
          <p:grpSpPr bwMode="auto">
            <a:xfrm>
              <a:off x="0" y="0"/>
              <a:ext cx="7565136" cy="6858000"/>
              <a:chOff x="0" y="0"/>
              <a:chExt cx="7565136" cy="6858000"/>
            </a:xfrm>
          </p:grpSpPr>
          <p:pic>
            <p:nvPicPr>
              <p:cNvPr id="3077" name="矩形 15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7565136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56367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7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2388"/>
            <a:ext cx="4054475" cy="4286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rgbClr val="80808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3080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685800" y="2540000"/>
            <a:ext cx="4052888" cy="1276350"/>
          </a:xfrm>
        </p:spPr>
        <p:txBody>
          <a:bodyPr/>
          <a:lstStyle>
            <a:lvl1pPr algn="ctr">
              <a:defRPr>
                <a:solidFill>
                  <a:srgbClr val="BABD3D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8BEA-334C-49F7-9831-09E0573CDAB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57E3-015B-4746-9A92-9C207C4889B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B6C-C569-4F98-9C3E-07DBE4E5C7A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490538"/>
            <a:ext cx="1971675" cy="5959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90538"/>
            <a:ext cx="5762625" cy="5959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0349-B534-40EE-9BA7-894EECB2EC7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8BEA-334C-49F7-9831-09E0573CDAB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F648-0EF1-4719-BE0D-1A76B7AA931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B422-F237-480A-8627-A35731D9A40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BF48-ABF4-48FE-B38B-610AE0E0543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7332-0303-44BD-A1B8-E49B8143E50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3826-D9AB-4CA5-8455-56F8A68A5D4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5CA6-CCA2-486C-A7C2-B053F0D5CAF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D182-DDDB-4A48-822E-8635ED9878F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2"/>
          <p:cNvGrpSpPr/>
          <p:nvPr/>
        </p:nvGrpSpPr>
        <p:grpSpPr bwMode="auto">
          <a:xfrm>
            <a:off x="0" y="635"/>
            <a:ext cx="9144000" cy="6858000"/>
            <a:chOff x="0" y="0"/>
            <a:chExt cx="9144000" cy="6858000"/>
          </a:xfrm>
        </p:grpSpPr>
        <p:pic>
          <p:nvPicPr>
            <p:cNvPr id="2051" name="Picture 4" descr="xpic393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" name="矩形 44"/>
            <p:cNvGrpSpPr/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3" name="矩形 44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55" name="组合 45"/>
          <p:cNvGrpSpPr/>
          <p:nvPr/>
        </p:nvGrpSpPr>
        <p:grpSpPr bwMode="auto">
          <a:xfrm flipH="1">
            <a:off x="0" y="0"/>
            <a:ext cx="3498850" cy="4405313"/>
            <a:chOff x="0" y="0"/>
            <a:chExt cx="5446229" cy="6857999"/>
          </a:xfrm>
        </p:grpSpPr>
        <p:pic>
          <p:nvPicPr>
            <p:cNvPr id="2056" name="Picture 4" descr="xpic393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flipV="1">
              <a:off x="864704" y="1"/>
              <a:ext cx="4581525" cy="36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矩形 40"/>
            <p:cNvGrpSpPr/>
            <p:nvPr userDrawn="1"/>
          </p:nvGrpSpPr>
          <p:grpSpPr bwMode="auto">
            <a:xfrm flipH="1">
              <a:off x="-827" y="0"/>
              <a:ext cx="3852943" cy="5295423"/>
              <a:chOff x="0" y="0"/>
              <a:chExt cx="2474976" cy="3401568"/>
            </a:xfrm>
          </p:grpSpPr>
          <p:pic>
            <p:nvPicPr>
              <p:cNvPr id="2058" name="矩形 40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4976" cy="340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2740" y="1"/>
                <a:ext cx="2477185" cy="3402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矩形 41"/>
            <p:cNvGrpSpPr/>
            <p:nvPr userDrawn="1"/>
          </p:nvGrpSpPr>
          <p:grpSpPr bwMode="auto">
            <a:xfrm flipH="1">
              <a:off x="1479615" y="0"/>
              <a:ext cx="3966823" cy="6861274"/>
              <a:chOff x="0" y="0"/>
              <a:chExt cx="2548128" cy="4407408"/>
            </a:xfrm>
          </p:grpSpPr>
          <p:pic>
            <p:nvPicPr>
              <p:cNvPr id="2061" name="矩形 41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0" y="0"/>
                <a:ext cx="2548128" cy="440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28943" y="929079"/>
                <a:ext cx="4405304" cy="254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449388"/>
            <a:ext cx="7886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6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490538"/>
            <a:ext cx="682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6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0C8C0179-DC53-4D7D-BA49-5AF6C247B1F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"/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6629400" cy="1752600"/>
          </a:xfrm>
        </p:spPr>
        <p:txBody>
          <a:bodyPr/>
          <a:lstStyle/>
          <a:p>
            <a:pPr eaLnBrk="1" hangingPunct="1"/>
            <a:r>
              <a:rPr lang="en-US" altLang="zh-CN" sz="9600" b="1" i="1" dirty="0" smtClean="0">
                <a:latin typeface="Kozuka Gothic Pro B" pitchFamily="34" charset="-128"/>
                <a:ea typeface="Kozuka Gothic Pro B" pitchFamily="34" charset="-128"/>
              </a:rPr>
              <a:t>At  home </a:t>
            </a:r>
            <a:endParaRPr lang="zh-CN" altLang="en-US" sz="9600" b="1" i="1" dirty="0" smtClean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0" y="990600"/>
            <a:ext cx="5943600" cy="1470025"/>
          </a:xfrm>
        </p:spPr>
        <p:txBody>
          <a:bodyPr/>
          <a:lstStyle/>
          <a:p>
            <a:pPr eaLnBrk="1" hangingPunct="1"/>
            <a:r>
              <a:rPr lang="en-US" altLang="zh-CN" sz="7200" b="1" i="1" dirty="0" smtClean="0">
                <a:ea typeface="宋体" panose="02010600030101010101" pitchFamily="2" charset="-122"/>
              </a:rPr>
              <a:t>Unit 9</a:t>
            </a:r>
            <a:endParaRPr lang="zh-CN" altLang="en-US" sz="7200" b="1" i="1" dirty="0" smtClean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9172" y="564832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685800"/>
            <a:ext cx="5292725" cy="4419600"/>
          </a:xfrm>
        </p:spPr>
      </p:pic>
      <p:sp>
        <p:nvSpPr>
          <p:cNvPr id="9" name="矩形 8"/>
          <p:cNvSpPr/>
          <p:nvPr/>
        </p:nvSpPr>
        <p:spPr>
          <a:xfrm>
            <a:off x="1364561" y="4211122"/>
            <a:ext cx="657423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ngr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6705600" y="2590800"/>
            <a:ext cx="2438400" cy="1447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altLang="zh-CN" sz="5400" b="1" i="1"/>
              <a:t>bird</a:t>
            </a:r>
            <a:endParaRPr lang="zh-CN" altLang="en-US" sz="5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960438"/>
            <a:ext cx="4953000" cy="3459162"/>
          </a:xfrm>
        </p:spPr>
      </p:pic>
      <p:sp>
        <p:nvSpPr>
          <p:cNvPr id="9" name="矩形 8"/>
          <p:cNvSpPr/>
          <p:nvPr/>
        </p:nvSpPr>
        <p:spPr>
          <a:xfrm>
            <a:off x="1482383" y="4211122"/>
            <a:ext cx="6338595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wh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ere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6576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33400"/>
            <a:ext cx="3133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5"/>
          <p:cNvSpPr>
            <a:spLocks noChangeArrowheads="1"/>
          </p:cNvSpPr>
          <p:nvPr/>
        </p:nvSpPr>
        <p:spPr bwMode="auto">
          <a:xfrm rot="829173">
            <a:off x="2771775" y="398463"/>
            <a:ext cx="896938" cy="979487"/>
          </a:xfrm>
          <a:prstGeom prst="flowChartProcess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6000" b="1">
                <a:solidFill>
                  <a:srgbClr val="000000"/>
                </a:solidFill>
              </a:rPr>
              <a:t>in</a:t>
            </a:r>
          </a:p>
        </p:txBody>
      </p:sp>
      <p:pic>
        <p:nvPicPr>
          <p:cNvPr id="4106" name="Picture 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AutoShape 8"/>
          <p:cNvSpPr>
            <a:spLocks noChangeArrowheads="1"/>
          </p:cNvSpPr>
          <p:nvPr/>
        </p:nvSpPr>
        <p:spPr bwMode="auto">
          <a:xfrm rot="811829">
            <a:off x="7186613" y="444500"/>
            <a:ext cx="1317625" cy="1006475"/>
          </a:xfrm>
          <a:prstGeom prst="flowChartProcess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6000" b="1">
                <a:solidFill>
                  <a:srgbClr val="000000"/>
                </a:solidFill>
              </a:rPr>
              <a:t>on</a:t>
            </a: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1"/>
          <p:cNvSpPr>
            <a:spLocks noChangeArrowheads="1"/>
          </p:cNvSpPr>
          <p:nvPr/>
        </p:nvSpPr>
        <p:spPr bwMode="auto">
          <a:xfrm rot="1050629">
            <a:off x="6026150" y="3873500"/>
            <a:ext cx="2079625" cy="868363"/>
          </a:xfrm>
          <a:prstGeom prst="flowChartProcess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5400" b="1">
                <a:solidFill>
                  <a:srgbClr val="000000"/>
                </a:solidFill>
              </a:rPr>
              <a:t>under</a:t>
            </a:r>
          </a:p>
        </p:txBody>
      </p:sp>
      <p:sp>
        <p:nvSpPr>
          <p:cNvPr id="4102" name="AutoShape 15"/>
          <p:cNvSpPr>
            <a:spLocks noChangeArrowheads="1"/>
          </p:cNvSpPr>
          <p:nvPr/>
        </p:nvSpPr>
        <p:spPr bwMode="auto">
          <a:xfrm rot="968549">
            <a:off x="2182813" y="3746500"/>
            <a:ext cx="1827212" cy="609600"/>
          </a:xfrm>
          <a:prstGeom prst="flowChartProcess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4400" b="1">
                <a:solidFill>
                  <a:srgbClr val="FF0000"/>
                </a:solidFill>
              </a:rPr>
              <a:t>be</a:t>
            </a:r>
            <a:r>
              <a:rPr lang="en-US" altLang="zh-CN" sz="4400" b="1">
                <a:solidFill>
                  <a:srgbClr val="000000"/>
                </a:solidFill>
              </a:rPr>
              <a:t>s</a:t>
            </a:r>
            <a:r>
              <a:rPr lang="en-US" altLang="zh-CN" sz="4400" b="1">
                <a:solidFill>
                  <a:srgbClr val="FF0000"/>
                </a:solidFill>
              </a:rPr>
              <a:t>i</a:t>
            </a:r>
            <a:r>
              <a:rPr lang="en-US" altLang="zh-CN" sz="4400" b="1">
                <a:solidFill>
                  <a:srgbClr val="000000"/>
                </a:solidFill>
              </a:rPr>
              <a:t>d</a:t>
            </a:r>
            <a:r>
              <a:rPr lang="en-US" altLang="zh-CN" sz="4400" b="1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07" grpId="0" animBg="1"/>
      <p:bldP spid="4105" grpId="0" animBg="1"/>
      <p:bldP spid="4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 descr="u=3122034418,2652127512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" descr="u=3815229737,2255411919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7244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1981200" y="0"/>
            <a:ext cx="9296400" cy="3505200"/>
          </a:xfrm>
          <a:prstGeom prst="cloudCallout">
            <a:avLst>
              <a:gd name="adj1" fmla="val -54278"/>
              <a:gd name="adj2" fmla="val 164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4800" b="1" dirty="0"/>
              <a:t>I can help you,</a:t>
            </a:r>
          </a:p>
          <a:p>
            <a:pPr eaLnBrk="0" hangingPunct="0"/>
            <a:r>
              <a:rPr lang="en-US" altLang="zh-CN" sz="4800" b="1" dirty="0"/>
              <a:t>Grandma.</a:t>
            </a:r>
          </a:p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</a:rPr>
              <a:t>What </a:t>
            </a:r>
            <a:r>
              <a:rPr lang="en-US" altLang="zh-CN" sz="4800" b="1" dirty="0"/>
              <a:t>do you </a:t>
            </a:r>
            <a:r>
              <a:rPr lang="en-US" altLang="zh-CN" sz="4800" b="1" dirty="0">
                <a:solidFill>
                  <a:srgbClr val="FF0000"/>
                </a:solidFill>
              </a:rPr>
              <a:t>need</a:t>
            </a:r>
            <a:r>
              <a:rPr lang="en-US" altLang="zh-CN" sz="4800" b="1" dirty="0"/>
              <a:t>?</a:t>
            </a:r>
          </a:p>
          <a:p>
            <a:pPr eaLnBrk="0" hangingPunct="0"/>
            <a:endParaRPr lang="zh-CN" altLang="en-US" sz="3600" b="1" dirty="0"/>
          </a:p>
        </p:txBody>
      </p:sp>
      <p:sp>
        <p:nvSpPr>
          <p:cNvPr id="10" name="云形标注 9"/>
          <p:cNvSpPr>
            <a:spLocks noChangeArrowheads="1"/>
          </p:cNvSpPr>
          <p:nvPr/>
        </p:nvSpPr>
        <p:spPr bwMode="auto">
          <a:xfrm>
            <a:off x="0" y="3505200"/>
            <a:ext cx="7924800" cy="2667000"/>
          </a:xfrm>
          <a:prstGeom prst="cloudCallout">
            <a:avLst>
              <a:gd name="adj1" fmla="val 48213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4800" b="1" dirty="0"/>
              <a:t>OK, Alice. I </a:t>
            </a:r>
            <a:r>
              <a:rPr lang="en-US" altLang="zh-CN" sz="4800" b="1" dirty="0">
                <a:solidFill>
                  <a:srgbClr val="FF0000"/>
                </a:solidFill>
              </a:rPr>
              <a:t>need two</a:t>
            </a:r>
            <a:r>
              <a:rPr lang="en-US" altLang="zh-CN" sz="4800" b="1" dirty="0"/>
              <a:t> egg</a:t>
            </a:r>
            <a:r>
              <a:rPr lang="en-US" altLang="zh-CN" sz="4800" b="1" dirty="0">
                <a:solidFill>
                  <a:srgbClr val="FF0000"/>
                </a:solidFill>
              </a:rPr>
              <a:t>s</a:t>
            </a:r>
            <a:r>
              <a:rPr lang="en-US" altLang="zh-CN" sz="4800" b="1" dirty="0"/>
              <a:t>.</a:t>
            </a:r>
          </a:p>
          <a:p>
            <a:pPr eaLnBrk="0" hangingPunct="0"/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u=3122034418,2652127512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u=3815229737,2255411919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7244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2209800" y="457200"/>
            <a:ext cx="8534400" cy="1828800"/>
          </a:xfrm>
          <a:prstGeom prst="cloudCallout">
            <a:avLst>
              <a:gd name="adj1" fmla="val -61194"/>
              <a:gd name="adj2" fmla="val 103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4800" b="1" i="1" dirty="0">
                <a:solidFill>
                  <a:srgbClr val="FF0000"/>
                </a:solidFill>
              </a:rPr>
              <a:t>Where</a:t>
            </a:r>
            <a:r>
              <a:rPr lang="en-US" altLang="zh-CN" sz="4800" b="1" i="1" dirty="0"/>
              <a:t> are </a:t>
            </a:r>
            <a:r>
              <a:rPr lang="en-US" altLang="zh-CN" sz="4800" b="1" i="1" dirty="0">
                <a:solidFill>
                  <a:srgbClr val="FF0000"/>
                </a:solidFill>
              </a:rPr>
              <a:t>they</a:t>
            </a:r>
            <a:r>
              <a:rPr lang="en-US" altLang="zh-CN" sz="4800" b="1" i="1" dirty="0"/>
              <a:t>?</a:t>
            </a:r>
          </a:p>
          <a:p>
            <a:pPr eaLnBrk="0" hangingPunct="0"/>
            <a:endParaRPr lang="zh-CN" altLang="en-US" sz="3600" b="1" dirty="0"/>
          </a:p>
        </p:txBody>
      </p:sp>
      <p:sp>
        <p:nvSpPr>
          <p:cNvPr id="10" name="云形标注 9"/>
          <p:cNvSpPr>
            <a:spLocks noChangeArrowheads="1"/>
          </p:cNvSpPr>
          <p:nvPr/>
        </p:nvSpPr>
        <p:spPr bwMode="auto">
          <a:xfrm>
            <a:off x="0" y="3505200"/>
            <a:ext cx="7467600" cy="2667000"/>
          </a:xfrm>
          <a:prstGeom prst="cloudCallout">
            <a:avLst>
              <a:gd name="adj1" fmla="val 56384"/>
              <a:gd name="adj2" fmla="val 417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5400" b="1" i="1" dirty="0">
                <a:solidFill>
                  <a:srgbClr val="FF0000"/>
                </a:solidFill>
              </a:rPr>
              <a:t>They’re</a:t>
            </a:r>
            <a:r>
              <a:rPr lang="en-US" altLang="zh-CN" sz="5400" b="1" i="1" dirty="0"/>
              <a:t> </a:t>
            </a:r>
            <a:r>
              <a:rPr lang="en-US" altLang="zh-CN" sz="5400" b="1" i="1" dirty="0">
                <a:solidFill>
                  <a:srgbClr val="7030A0"/>
                </a:solidFill>
              </a:rPr>
              <a:t>in</a:t>
            </a:r>
            <a:r>
              <a:rPr lang="en-US" altLang="zh-CN" sz="5400" b="1" i="1" dirty="0"/>
              <a:t> the box.</a:t>
            </a:r>
          </a:p>
          <a:p>
            <a:pPr eaLnBrk="0" hangingPunct="0"/>
            <a:endParaRPr lang="zh-CN" altLang="en-US" sz="36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1828800"/>
            <a:ext cx="187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rgbClr val="FF0000"/>
                </a:solidFill>
              </a:rPr>
              <a:t>哪里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1828800"/>
            <a:ext cx="1884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rgbClr val="FF0000"/>
                </a:solidFill>
              </a:rPr>
              <a:t>它们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8563" y="2743200"/>
            <a:ext cx="4135437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they’re=they are</a:t>
            </a:r>
          </a:p>
          <a:p>
            <a:pPr eaLnBrk="1" hangingPunct="1"/>
            <a:r>
              <a:rPr lang="en-US" altLang="zh-CN" sz="4000" b="1"/>
              <a:t>in</a:t>
            </a:r>
            <a:r>
              <a:rPr lang="zh-CN" altLang="en-US" sz="4000" b="1"/>
              <a:t>在</a:t>
            </a:r>
            <a:r>
              <a:rPr lang="en-US" altLang="zh-CN" sz="4000" b="1"/>
              <a:t>……</a:t>
            </a:r>
            <a:r>
              <a:rPr lang="zh-CN" altLang="en-US" sz="4000" b="1"/>
              <a:t>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 descr="u=3122034418,2652127512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" descr="u=3815229737,2255411919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7244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2209800" y="457200"/>
            <a:ext cx="6934200" cy="1752600"/>
          </a:xfrm>
          <a:prstGeom prst="cloudCallout">
            <a:avLst>
              <a:gd name="adj1" fmla="val -61194"/>
              <a:gd name="adj2" fmla="val 375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6000" b="1" dirty="0">
                <a:solidFill>
                  <a:srgbClr val="FF0000"/>
                </a:solidFill>
              </a:rPr>
              <a:t>Where</a:t>
            </a:r>
            <a:r>
              <a:rPr lang="en-US" altLang="zh-CN" sz="6000" b="1" dirty="0"/>
              <a:t> is it?</a:t>
            </a:r>
            <a:endParaRPr lang="zh-CN" altLang="en-US" sz="6000" b="1" dirty="0"/>
          </a:p>
        </p:txBody>
      </p:sp>
      <p:sp>
        <p:nvSpPr>
          <p:cNvPr id="10" name="云形标注 9"/>
          <p:cNvSpPr>
            <a:spLocks noChangeArrowheads="1"/>
          </p:cNvSpPr>
          <p:nvPr/>
        </p:nvSpPr>
        <p:spPr bwMode="auto">
          <a:xfrm>
            <a:off x="0" y="2743200"/>
            <a:ext cx="7924800" cy="2667000"/>
          </a:xfrm>
          <a:prstGeom prst="cloudCallout">
            <a:avLst>
              <a:gd name="adj1" fmla="val 49116"/>
              <a:gd name="adj2" fmla="val 596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4800" b="1">
                <a:solidFill>
                  <a:srgbClr val="FF0000"/>
                </a:solidFill>
              </a:rPr>
              <a:t>Give</a:t>
            </a:r>
            <a:r>
              <a:rPr lang="en-US" altLang="zh-CN" sz="4800" b="1"/>
              <a:t> </a:t>
            </a:r>
            <a:r>
              <a:rPr lang="en-US" altLang="zh-CN" sz="4800" b="1">
                <a:solidFill>
                  <a:srgbClr val="7030A0"/>
                </a:solidFill>
              </a:rPr>
              <a:t>me</a:t>
            </a:r>
            <a:r>
              <a:rPr lang="en-US" altLang="zh-CN" sz="4800" b="1"/>
              <a:t> a plate , please.</a:t>
            </a:r>
          </a:p>
          <a:p>
            <a:pPr eaLnBrk="0" hangingPunct="0"/>
            <a:endParaRPr lang="zh-CN" altLang="en-US" sz="3600" b="1"/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0" y="2819400"/>
            <a:ext cx="7696200" cy="2667000"/>
          </a:xfrm>
          <a:prstGeom prst="cloudCallout">
            <a:avLst>
              <a:gd name="adj1" fmla="val 45991"/>
              <a:gd name="adj2" fmla="val 5964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</a:rPr>
              <a:t>It’s</a:t>
            </a:r>
            <a:r>
              <a:rPr lang="en-US" altLang="zh-CN" sz="4800" b="1" dirty="0"/>
              <a:t> </a:t>
            </a:r>
            <a:r>
              <a:rPr lang="en-US" altLang="zh-CN" sz="4800" b="1" dirty="0">
                <a:solidFill>
                  <a:srgbClr val="7030A0"/>
                </a:solidFill>
              </a:rPr>
              <a:t>on</a:t>
            </a:r>
            <a:r>
              <a:rPr lang="en-US" altLang="zh-CN" sz="4800" b="1" dirty="0"/>
              <a:t> the table.</a:t>
            </a:r>
          </a:p>
          <a:p>
            <a:pPr eaLnBrk="0" hangingPunct="0"/>
            <a:endParaRPr lang="zh-CN" altLang="en-US" sz="36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2209800"/>
            <a:ext cx="7086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give </a:t>
            </a:r>
            <a:r>
              <a:rPr lang="zh-CN" altLang="en-US" sz="4000" b="1"/>
              <a:t>给   </a:t>
            </a:r>
            <a:r>
              <a:rPr lang="en-US" altLang="zh-CN" sz="4000" b="1"/>
              <a:t>me </a:t>
            </a:r>
            <a:r>
              <a:rPr lang="zh-CN" altLang="en-US" sz="4000" b="1"/>
              <a:t>我（此处为宾格）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791200"/>
            <a:ext cx="7086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it’s=it  is   on </a:t>
            </a:r>
            <a:r>
              <a:rPr lang="zh-CN" altLang="en-US" sz="4000" b="1" dirty="0"/>
              <a:t>在</a:t>
            </a:r>
            <a:r>
              <a:rPr lang="en-US" altLang="zh-CN" sz="4000" b="1" dirty="0"/>
              <a:t>……</a:t>
            </a:r>
            <a:r>
              <a:rPr lang="zh-CN" altLang="en-US" sz="4000" b="1" dirty="0"/>
              <a:t>上面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 descr="u=3122034418,2652127512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2" descr="u=3815229737,2255411919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7244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2209800" y="457200"/>
            <a:ext cx="6934200" cy="2667000"/>
          </a:xfrm>
          <a:prstGeom prst="cloudCallout">
            <a:avLst>
              <a:gd name="adj1" fmla="val -61194"/>
              <a:gd name="adj2" fmla="val 103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en-US" altLang="zh-CN" sz="4800" b="1"/>
          </a:p>
          <a:p>
            <a:pPr eaLnBrk="0" hangingPunct="0"/>
            <a:r>
              <a:rPr lang="en-US" altLang="zh-CN" sz="4800" b="1">
                <a:solidFill>
                  <a:srgbClr val="FF0000"/>
                </a:solidFill>
              </a:rPr>
              <a:t>Here you are .</a:t>
            </a:r>
          </a:p>
          <a:p>
            <a:pPr eaLnBrk="0" hangingPunct="0"/>
            <a:endParaRPr lang="zh-CN" altLang="en-US" sz="3600" b="1"/>
          </a:p>
        </p:txBody>
      </p:sp>
      <p:sp>
        <p:nvSpPr>
          <p:cNvPr id="10" name="云形标注 9"/>
          <p:cNvSpPr>
            <a:spLocks noChangeArrowheads="1"/>
          </p:cNvSpPr>
          <p:nvPr/>
        </p:nvSpPr>
        <p:spPr bwMode="auto">
          <a:xfrm>
            <a:off x="533400" y="3505200"/>
            <a:ext cx="6934200" cy="2667000"/>
          </a:xfrm>
          <a:prstGeom prst="cloudCallout">
            <a:avLst>
              <a:gd name="adj1" fmla="val 56384"/>
              <a:gd name="adj2" fmla="val 417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6000" b="1"/>
              <a:t>Thank you.</a:t>
            </a:r>
          </a:p>
          <a:p>
            <a:pPr eaLnBrk="0" hangingPunct="0"/>
            <a:endParaRPr lang="zh-CN" altLang="en-US" sz="36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0" y="2514600"/>
            <a:ext cx="18288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</a:rPr>
              <a:t>给你。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u=3122034418,2652127512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>
            <a:spLocks noChangeArrowheads="1"/>
          </p:cNvSpPr>
          <p:nvPr/>
        </p:nvSpPr>
        <p:spPr bwMode="auto">
          <a:xfrm>
            <a:off x="2514600" y="0"/>
            <a:ext cx="3810000" cy="2667000"/>
          </a:xfrm>
          <a:prstGeom prst="cloudCallout">
            <a:avLst>
              <a:gd name="adj1" fmla="val -69694"/>
              <a:gd name="adj2" fmla="val 182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en-US" altLang="zh-CN" sz="4800" b="1"/>
          </a:p>
          <a:p>
            <a:pPr eaLnBrk="0" hangingPunct="0"/>
            <a:r>
              <a:rPr lang="en-US" altLang="zh-CN" sz="4800" b="1"/>
              <a:t>Great.</a:t>
            </a:r>
          </a:p>
          <a:p>
            <a:pPr eaLnBrk="0" hangingPunct="0"/>
            <a:endParaRPr lang="zh-CN" altLang="en-US" sz="3600" b="1"/>
          </a:p>
        </p:txBody>
      </p:sp>
      <p:sp>
        <p:nvSpPr>
          <p:cNvPr id="10" name="云形标注 9"/>
          <p:cNvSpPr>
            <a:spLocks noChangeArrowheads="1"/>
          </p:cNvSpPr>
          <p:nvPr/>
        </p:nvSpPr>
        <p:spPr bwMode="auto">
          <a:xfrm>
            <a:off x="-1219200" y="2971800"/>
            <a:ext cx="10363200" cy="2667000"/>
          </a:xfrm>
          <a:prstGeom prst="cloudCallout">
            <a:avLst>
              <a:gd name="adj1" fmla="val 39106"/>
              <a:gd name="adj2" fmla="val 41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6000" b="1">
                <a:solidFill>
                  <a:srgbClr val="FF0000"/>
                </a:solidFill>
              </a:rPr>
              <a:t>Let’s</a:t>
            </a:r>
            <a:r>
              <a:rPr lang="en-US" altLang="zh-CN" sz="6000" b="1"/>
              <a:t> </a:t>
            </a:r>
            <a:r>
              <a:rPr lang="en-US" altLang="zh-CN" sz="6000" b="1">
                <a:solidFill>
                  <a:srgbClr val="7030A0"/>
                </a:solidFill>
              </a:rPr>
              <a:t>have lunch</a:t>
            </a:r>
            <a:r>
              <a:rPr lang="en-US" altLang="zh-CN" sz="6000" b="1"/>
              <a:t>.</a:t>
            </a:r>
          </a:p>
          <a:p>
            <a:pPr eaLnBrk="0" hangingPunct="0"/>
            <a:endParaRPr lang="zh-CN" altLang="en-US" sz="36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49975"/>
            <a:ext cx="83058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let’s =let us     have lunch  </a:t>
            </a:r>
            <a:r>
              <a:rPr lang="zh-CN" altLang="en-US" sz="4000" b="1"/>
              <a:t>吃午饭</a:t>
            </a:r>
          </a:p>
        </p:txBody>
      </p:sp>
      <p:pic>
        <p:nvPicPr>
          <p:cNvPr id="18438" name="图片 2" descr="u=3815229737,2255411919&amp;fm=23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8006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622276">
            <a:off x="4097337" y="5189538"/>
            <a:ext cx="10001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mouse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47075" y="4038600"/>
            <a:ext cx="796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ouse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46294">
            <a:off x="1219200" y="3352800"/>
            <a:ext cx="13033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24600" y="4191000"/>
            <a:ext cx="742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Decorate my room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Listen and choose</a:t>
            </a: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Decorate my room</a:t>
            </a: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Discuss in pairs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 t="5629" r="812" b="4921"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750427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438400"/>
            <a:ext cx="10144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0110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88648">
            <a:off x="5800725" y="4306888"/>
            <a:ext cx="9667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0110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124200"/>
            <a:ext cx="10064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900962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1800" y="3581400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0110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1981200"/>
            <a:ext cx="5191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200381693-001副本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96200" y="1905000"/>
            <a:ext cx="814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685800"/>
            <a:ext cx="4876800" cy="3792538"/>
          </a:xfrm>
        </p:spPr>
      </p:pic>
      <p:sp>
        <p:nvSpPr>
          <p:cNvPr id="9" name="矩形 8"/>
          <p:cNvSpPr/>
          <p:nvPr/>
        </p:nvSpPr>
        <p:spPr>
          <a:xfrm>
            <a:off x="2667000" y="4211122"/>
            <a:ext cx="396935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ox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" descr="图片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4500" y="2044700"/>
            <a:ext cx="2349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447800" y="333375"/>
            <a:ext cx="7458075" cy="696912"/>
          </a:xfrm>
        </p:spPr>
        <p:txBody>
          <a:bodyPr/>
          <a:lstStyle/>
          <a:p>
            <a:pPr eaLnBrk="1" hangingPunct="1"/>
            <a:r>
              <a:rPr lang="en-US" altLang="zh-CN" sz="6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</a:t>
            </a:r>
            <a:r>
              <a:rPr lang="en-US" altLang="zh-CN" sz="6000" b="1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is  my fish? </a:t>
            </a:r>
            <a:endParaRPr lang="zh-CN" altLang="en-US" sz="6000" b="1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  <a:solidFill>
            <a:srgbClr val="FFFF00">
              <a:alpha val="38039"/>
            </a:srgbClr>
          </a:solidFill>
        </p:spPr>
        <p:txBody>
          <a:bodyPr/>
          <a:lstStyle/>
          <a:p>
            <a:pPr eaLnBrk="1" hangingPunct="1"/>
            <a:r>
              <a:rPr lang="en-US" altLang="zh-CN" sz="5400" b="1" dirty="0" err="1" smtClean="0">
                <a:ea typeface="宋体" panose="02010600030101010101" pitchFamily="2" charset="-122"/>
              </a:rPr>
              <a:t>Mrs</a:t>
            </a:r>
            <a:r>
              <a:rPr lang="en-US" altLang="zh-CN" sz="5400" b="1" dirty="0" smtClean="0">
                <a:ea typeface="宋体" panose="02010600030101010101" pitchFamily="2" charset="-122"/>
              </a:rPr>
              <a:t> Brown is </a:t>
            </a:r>
            <a:r>
              <a:rPr lang="en-US" altLang="zh-CN" sz="5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in her kitchen.</a:t>
            </a:r>
          </a:p>
          <a:p>
            <a:pPr eaLnBrk="1" hangingPunct="1"/>
            <a:r>
              <a:rPr lang="en-US" altLang="zh-CN" sz="5400" b="1" dirty="0" smtClean="0">
                <a:ea typeface="宋体" panose="02010600030101010101" pitchFamily="2" charset="-122"/>
              </a:rPr>
              <a:t>Ginger  the cat is </a:t>
            </a:r>
            <a:r>
              <a:rPr lang="en-US" altLang="zh-CN" sz="54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hungry</a:t>
            </a:r>
            <a:r>
              <a:rPr lang="en-US" altLang="zh-CN" sz="5400" b="1" dirty="0" smtClean="0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zh-CN" sz="5400" b="1" dirty="0" smtClean="0">
                <a:ea typeface="宋体" panose="02010600030101010101" pitchFamily="2" charset="-122"/>
              </a:rPr>
              <a:t>Ginger </a:t>
            </a:r>
            <a:r>
              <a:rPr lang="en-US" altLang="zh-CN" sz="5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can</a:t>
            </a:r>
            <a:r>
              <a:rPr lang="en-US" altLang="zh-CN" sz="5400" b="1" dirty="0" smtClean="0">
                <a:ea typeface="宋体" panose="02010600030101010101" pitchFamily="2" charset="-122"/>
              </a:rPr>
              <a:t> jump. </a:t>
            </a:r>
            <a:r>
              <a:rPr lang="en-US" altLang="zh-CN" sz="5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Now</a:t>
            </a:r>
            <a:r>
              <a:rPr lang="en-US" altLang="zh-CN" sz="5400" b="1" dirty="0" smtClean="0">
                <a:ea typeface="宋体" panose="02010600030101010101" pitchFamily="2" charset="-122"/>
              </a:rPr>
              <a:t> she is </a:t>
            </a:r>
            <a:r>
              <a:rPr lang="en-US" altLang="zh-CN" sz="54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on the table</a:t>
            </a:r>
            <a:r>
              <a:rPr lang="en-US" altLang="zh-CN" sz="5400" b="1" dirty="0" smtClean="0"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733800" y="304800"/>
            <a:ext cx="990600" cy="106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 descr="图片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4500" y="2044700"/>
            <a:ext cx="2349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  <a:solidFill>
            <a:srgbClr val="FFFF00">
              <a:alpha val="38039"/>
            </a:srgbClr>
          </a:solidFill>
        </p:spPr>
        <p:txBody>
          <a:bodyPr/>
          <a:lstStyle/>
          <a:p>
            <a:pPr eaLnBrk="1" hangingPunct="1"/>
            <a:r>
              <a:rPr lang="en-US" altLang="zh-CN" sz="6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Where</a:t>
            </a:r>
            <a:r>
              <a:rPr lang="en-US" altLang="zh-CN" sz="6000" b="1" dirty="0" smtClean="0">
                <a:ea typeface="宋体" panose="02010600030101010101" pitchFamily="2" charset="-122"/>
              </a:rPr>
              <a:t> is the plate now?</a:t>
            </a:r>
          </a:p>
          <a:p>
            <a:pPr eaLnBrk="1" hangingPunct="1"/>
            <a:r>
              <a:rPr lang="en-US" altLang="zh-CN" sz="6000" b="1" dirty="0" smtClean="0">
                <a:ea typeface="宋体" panose="02010600030101010101" pitchFamily="2" charset="-122"/>
              </a:rPr>
              <a:t>It is </a:t>
            </a:r>
            <a:r>
              <a:rPr lang="en-US" altLang="zh-CN" sz="6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on the floor</a:t>
            </a:r>
            <a:r>
              <a:rPr lang="en-US" altLang="zh-CN" sz="6000" b="1" dirty="0" smtClean="0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zh-CN" sz="6000" b="1" dirty="0" smtClean="0">
                <a:ea typeface="宋体" panose="02010600030101010101" pitchFamily="2" charset="-122"/>
              </a:rPr>
              <a:t>Ginger is </a:t>
            </a:r>
            <a:r>
              <a:rPr lang="en-US" altLang="zh-CN" sz="6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under the chair</a:t>
            </a:r>
            <a:r>
              <a:rPr lang="en-US" altLang="zh-CN" sz="6000" b="1" dirty="0" smtClean="0">
                <a:ea typeface="宋体" panose="02010600030101010101" pitchFamily="2" charset="-122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CN" sz="5400" dirty="0" smtClean="0">
                <a:ea typeface="宋体" panose="02010600030101010101" pitchFamily="2" charset="-122"/>
              </a:rPr>
              <a:t>  </a:t>
            </a:r>
            <a:endParaRPr lang="zh-CN" altLang="en-US" sz="5400" dirty="0" smtClean="0">
              <a:ea typeface="宋体" panose="02010600030101010101" pitchFamily="2" charset="-122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3048000" y="762000"/>
            <a:ext cx="990600" cy="106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4" descr="图片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4500" y="2044700"/>
            <a:ext cx="2349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  <a:solidFill>
            <a:srgbClr val="FFFF00">
              <a:alpha val="38039"/>
            </a:srgbClr>
          </a:solidFill>
        </p:spPr>
        <p:txBody>
          <a:bodyPr/>
          <a:lstStyle/>
          <a:p>
            <a:pPr eaLnBrk="1" hangingPunct="1"/>
            <a:r>
              <a:rPr lang="en-US" altLang="zh-CN" sz="6000" b="1" dirty="0" smtClean="0">
                <a:ea typeface="宋体" panose="02010600030101010101" pitchFamily="2" charset="-122"/>
              </a:rPr>
              <a:t>Ginger is </a:t>
            </a:r>
            <a:r>
              <a:rPr lang="en-US" altLang="zh-CN" sz="60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full</a:t>
            </a:r>
            <a:r>
              <a:rPr lang="en-US" altLang="zh-CN" sz="6000" b="1" dirty="0" smtClean="0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zh-CN" sz="6000" b="1" dirty="0" smtClean="0">
                <a:ea typeface="宋体" panose="02010600030101010101" pitchFamily="2" charset="-122"/>
              </a:rPr>
              <a:t>She is </a:t>
            </a:r>
            <a:r>
              <a:rPr lang="en-US" altLang="zh-CN" sz="60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happy</a:t>
            </a:r>
            <a:r>
              <a:rPr lang="en-US" altLang="zh-CN" sz="6000" b="1" dirty="0" smtClean="0">
                <a:ea typeface="宋体" panose="02010600030101010101" pitchFamily="2" charset="-122"/>
              </a:rPr>
              <a:t>, but </a:t>
            </a:r>
            <a:r>
              <a:rPr lang="en-US" altLang="zh-CN" sz="6000" b="1" dirty="0" err="1" smtClean="0">
                <a:ea typeface="宋体" panose="02010600030101010101" pitchFamily="2" charset="-122"/>
              </a:rPr>
              <a:t>Mrs</a:t>
            </a:r>
            <a:r>
              <a:rPr lang="en-US" altLang="zh-CN" sz="6000" b="1" dirty="0" smtClean="0">
                <a:ea typeface="宋体" panose="02010600030101010101" pitchFamily="2" charset="-12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6000" b="1" dirty="0" smtClean="0">
                <a:ea typeface="宋体" panose="02010600030101010101" pitchFamily="2" charset="-122"/>
              </a:rPr>
              <a:t> Brown is </a:t>
            </a:r>
            <a:r>
              <a:rPr lang="en-US" altLang="zh-CN" sz="60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angry</a:t>
            </a:r>
            <a:r>
              <a:rPr lang="en-US" altLang="zh-CN" sz="6000" b="1" dirty="0" smtClean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3200400" y="685800"/>
            <a:ext cx="990600" cy="106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685800"/>
            <a:ext cx="4876800" cy="3790950"/>
          </a:xfrm>
        </p:spPr>
      </p:pic>
      <p:sp>
        <p:nvSpPr>
          <p:cNvPr id="9" name="矩形 8"/>
          <p:cNvSpPr/>
          <p:nvPr/>
        </p:nvSpPr>
        <p:spPr>
          <a:xfrm>
            <a:off x="2074689" y="4211122"/>
            <a:ext cx="515397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bl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46325" y="685800"/>
            <a:ext cx="5257800" cy="4191000"/>
          </a:xfrm>
        </p:spPr>
      </p:pic>
      <p:sp>
        <p:nvSpPr>
          <p:cNvPr id="9" name="矩形 8"/>
          <p:cNvSpPr/>
          <p:nvPr/>
        </p:nvSpPr>
        <p:spPr>
          <a:xfrm>
            <a:off x="2362200" y="4211122"/>
            <a:ext cx="515397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pl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871538"/>
            <a:ext cx="4876800" cy="3419475"/>
          </a:xfrm>
        </p:spPr>
      </p:pic>
      <p:sp>
        <p:nvSpPr>
          <p:cNvPr id="9" name="矩形 8"/>
          <p:cNvSpPr/>
          <p:nvPr/>
        </p:nvSpPr>
        <p:spPr>
          <a:xfrm>
            <a:off x="1721229" y="4211122"/>
            <a:ext cx="586090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838200"/>
            <a:ext cx="5278438" cy="3962400"/>
          </a:xfrm>
        </p:spPr>
      </p:pic>
      <p:sp>
        <p:nvSpPr>
          <p:cNvPr id="9" name="矩形 8"/>
          <p:cNvSpPr/>
          <p:nvPr/>
        </p:nvSpPr>
        <p:spPr>
          <a:xfrm>
            <a:off x="832364" y="4211122"/>
            <a:ext cx="763863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</a:rPr>
              <a:t>tch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en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0" y="749300"/>
            <a:ext cx="4876800" cy="3665538"/>
          </a:xfrm>
        </p:spPr>
      </p:pic>
      <p:sp>
        <p:nvSpPr>
          <p:cNvPr id="9" name="矩形 8"/>
          <p:cNvSpPr/>
          <p:nvPr/>
        </p:nvSpPr>
        <p:spPr>
          <a:xfrm>
            <a:off x="2194916" y="4211122"/>
            <a:ext cx="4913525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fl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oor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0"/>
            <a:ext cx="4438650" cy="5029200"/>
          </a:xfrm>
        </p:spPr>
      </p:pic>
      <p:sp>
        <p:nvSpPr>
          <p:cNvPr id="9" name="矩形 8"/>
          <p:cNvSpPr/>
          <p:nvPr/>
        </p:nvSpPr>
        <p:spPr>
          <a:xfrm>
            <a:off x="2074692" y="4211122"/>
            <a:ext cx="5153975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n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ee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d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429000" y="4343400"/>
            <a:ext cx="990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u=2007912529,2167502657&amp;fm=23&amp;gp=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685800"/>
            <a:ext cx="4953000" cy="3957638"/>
          </a:xfrm>
        </p:spPr>
      </p:pic>
      <p:sp>
        <p:nvSpPr>
          <p:cNvPr id="9" name="矩形 8"/>
          <p:cNvSpPr/>
          <p:nvPr/>
        </p:nvSpPr>
        <p:spPr>
          <a:xfrm>
            <a:off x="2428955" y="4211122"/>
            <a:ext cx="444544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g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1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</a:rPr>
              <a:t>ve</a:t>
            </a:r>
            <a:endParaRPr lang="zh-CN" altLang="en-US" sz="1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41119A27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90C413"/>
      </a:accent2>
      <a:accent3>
        <a:srgbClr val="FFFFFF"/>
      </a:accent3>
      <a:accent4>
        <a:srgbClr val="333436"/>
      </a:accent4>
      <a:accent5>
        <a:srgbClr val="D9DBAF"/>
      </a:accent5>
      <a:accent6>
        <a:srgbClr val="82B110"/>
      </a:accent6>
      <a:hlink>
        <a:srgbClr val="00B0F0"/>
      </a:hlink>
      <a:folHlink>
        <a:srgbClr val="AFB2B4"/>
      </a:folHlink>
    </a:clrScheme>
    <a:fontScheme name="A000120141119A27PWBG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7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90C413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82B11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主题7</Template>
  <TotalTime>0</TotalTime>
  <Words>188</Words>
  <Application>Microsoft Office PowerPoint</Application>
  <PresentationFormat>全屏显示(4:3)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Kozuka Gothic Pro B</vt:lpstr>
      <vt:lpstr>黑体</vt:lpstr>
      <vt:lpstr>宋体</vt:lpstr>
      <vt:lpstr>微软雅黑</vt:lpstr>
      <vt:lpstr>幼圆</vt:lpstr>
      <vt:lpstr>Arial</vt:lpstr>
      <vt:lpstr>Baskerville Old Face</vt:lpstr>
      <vt:lpstr>Calibri</vt:lpstr>
      <vt:lpstr>Comic Sans MS</vt:lpstr>
      <vt:lpstr>Wingdings</vt:lpstr>
      <vt:lpstr>WWW.2PPT.COM
</vt:lpstr>
      <vt:lpstr>Unit 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Decorate my room </vt:lpstr>
      <vt:lpstr>Where  is  my fish?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33BF30DA3CCD41089CA73FD2402A769C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