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</p:sldMasterIdLst>
  <p:notesMasterIdLst>
    <p:notesMasterId r:id="rId5"/>
  </p:notesMasterIdLst>
  <p:sldIdLst>
    <p:sldId id="256" r:id="rId4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5" r:id="rId23"/>
    <p:sldId id="274" r:id="rId24"/>
    <p:sldId id="276" r:id="rId25"/>
    <p:sldId id="277" r:id="rId26"/>
    <p:sldId id="278" r:id="rId27"/>
    <p:sldId id="279" r:id="rId2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F4EF"/>
    <a:srgbClr val="DCD8D1"/>
    <a:srgbClr val="AEA594"/>
    <a:srgbClr val="6D6A65"/>
    <a:srgbClr val="F5F4F0"/>
    <a:srgbClr val="C7D2E3"/>
    <a:srgbClr val="E8F0EE"/>
    <a:srgbClr val="EE9D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54" y="15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Master" Target="slideMasters/slideMaster2.xml"/><Relationship Id="rId29" Type="http://schemas.openxmlformats.org/officeDocument/2006/relationships/presProps" Target="presProps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3D2234-D53A-453B-AAF0-96A305B0C5E8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7FD571-7378-47FB-843B-A11181493E0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7FD571-7378-47FB-843B-A11181493E0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7FD571-7378-47FB-843B-A11181493E0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7FD571-7378-47FB-843B-A11181493E0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7FD571-7378-47FB-843B-A11181493E0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7FD571-7378-47FB-843B-A11181493E0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7FD571-7378-47FB-843B-A11181493E0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7FD571-7378-47FB-843B-A11181493E0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7FD571-7378-47FB-843B-A11181493E0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7FD571-7378-47FB-843B-A11181493E0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7FD571-7378-47FB-843B-A11181493E0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7FD571-7378-47FB-843B-A11181493E0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7FD571-7378-47FB-843B-A11181493E0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7FD571-7378-47FB-843B-A11181493E0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7FD571-7378-47FB-843B-A11181493E0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7FD571-7378-47FB-843B-A11181493E0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7FD571-7378-47FB-843B-A11181493E0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7FD571-7378-47FB-843B-A11181493E0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7FD571-7378-47FB-843B-A11181493E0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7FD571-7378-47FB-843B-A11181493E0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7FD571-7378-47FB-843B-A11181493E0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7FD571-7378-47FB-843B-A11181493E0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7FD571-7378-47FB-843B-A11181493E0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7FD571-7378-47FB-843B-A11181493E0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7FD571-7378-47FB-843B-A11181493E0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moban/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CCE26-DBA3-4D3B-92EB-50A067810EE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BB128-5575-453B-96CC-1B548AE55E2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0"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CCE26-DBA3-4D3B-92EB-50A067810EE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BB128-5575-453B-96CC-1B548AE55E2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0"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CCE26-DBA3-4D3B-92EB-50A067810EE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BB128-5575-453B-96CC-1B548AE55E2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0">
    <p:rand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CCE26-DBA3-4D3B-92EB-50A067810EE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BB128-5575-453B-96CC-1B548AE55E2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0">
    <p:random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CCE26-DBA3-4D3B-92EB-50A067810EE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BB128-5575-453B-96CC-1B548AE55E2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0"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CCE26-DBA3-4D3B-92EB-50A067810EE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BB128-5575-453B-96CC-1B548AE55E2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0"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CCE26-DBA3-4D3B-92EB-50A067810EE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BB128-5575-453B-96CC-1B548AE55E2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0"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CCE26-DBA3-4D3B-92EB-50A067810EE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BB128-5575-453B-96CC-1B548AE55E2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0"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CCE26-DBA3-4D3B-92EB-50A067810EE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BB128-5575-453B-96CC-1B548AE55E2D}" type="slidenum">
              <a:rPr lang="zh-CN" altLang="en-US" smtClean="0"/>
            </a:fld>
            <a:endParaRPr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007605" y="6724789"/>
            <a:ext cx="1800200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模板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00" dirty="0">
                <a:solidFill>
                  <a:prstClr val="black"/>
                </a:solidFill>
                <a:ea typeface="微软雅黑" panose="020B0503020204020204" pitchFamily="34" charset="-122"/>
              </a:rPr>
              <a:t>http://www.1ppt.com/moban/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</a:rPr>
              <a:t> </a:t>
            </a:r>
            <a:endParaRPr lang="en-US" altLang="zh-CN" sz="100" dirty="0" smtClean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Click="0" advTm="0"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CCE26-DBA3-4D3B-92EB-50A067810EE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BB128-5575-453B-96CC-1B548AE55E2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0"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CCE26-DBA3-4D3B-92EB-50A067810EE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BB128-5575-453B-96CC-1B548AE55E2D}" type="slidenum">
              <a:rPr lang="zh-CN" altLang="en-US" smtClean="0"/>
            </a:fld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 userDrawn="1"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9842500" y="0"/>
            <a:ext cx="2349500" cy="2209800"/>
          </a:xfrm>
          <a:prstGeom prst="rect">
            <a:avLst/>
          </a:prstGeom>
        </p:spPr>
      </p:pic>
    </p:spTree>
  </p:cSld>
  <p:clrMapOvr>
    <a:masterClrMapping/>
  </p:clrMapOvr>
  <p:transition spd="slow" advClick="0" advTm="0"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CCE26-DBA3-4D3B-92EB-50A067810EE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BB128-5575-453B-96CC-1B548AE55E2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0">
    <p:random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2.jpe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5CCE26-DBA3-4D3B-92EB-50A067810EE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8BB128-5575-453B-96CC-1B548AE55E2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slow" advClick="0" advTm="0">
    <p:random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8.xml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16.png"/><Relationship Id="rId1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1.xml"/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17.png"/><Relationship Id="rId1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3.xml"/><Relationship Id="rId5" Type="http://schemas.openxmlformats.org/officeDocument/2006/relationships/slideLayout" Target="../slideLayouts/slideLayout8.xml"/><Relationship Id="rId4" Type="http://schemas.openxmlformats.org/officeDocument/2006/relationships/image" Target="../media/image20.png"/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4.xml"/><Relationship Id="rId4" Type="http://schemas.openxmlformats.org/officeDocument/2006/relationships/slideLayout" Target="../slideLayouts/slideLayout8.xml"/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5.xml"/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21.png"/><Relationship Id="rId1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6.xml"/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22.png"/><Relationship Id="rId1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7.xml"/><Relationship Id="rId4" Type="http://schemas.openxmlformats.org/officeDocument/2006/relationships/slideLayout" Target="../slideLayouts/slideLayout8.xml"/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8.xml"/><Relationship Id="rId6" Type="http://schemas.openxmlformats.org/officeDocument/2006/relationships/slideLayout" Target="../slideLayouts/slideLayout8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image" Target="../media/image9.png"/></Relationships>
</file>

<file path=ppt/slides/_rels/slide1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9.xml"/><Relationship Id="rId4" Type="http://schemas.openxmlformats.org/officeDocument/2006/relationships/slideLayout" Target="../slideLayouts/slideLayout8.xml"/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8.xml"/><Relationship Id="rId4" Type="http://schemas.openxmlformats.org/officeDocument/2006/relationships/image" Target="../media/image8.png"/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image" Target="../media/image6.emf"/></Relationships>
</file>

<file path=ppt/slides/_rels/slide20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0.xml"/><Relationship Id="rId5" Type="http://schemas.openxmlformats.org/officeDocument/2006/relationships/slideLayout" Target="../slideLayouts/slideLayout8.xml"/><Relationship Id="rId4" Type="http://schemas.openxmlformats.org/officeDocument/2006/relationships/image" Target="../media/image30.png"/><Relationship Id="rId3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image" Target="../media/image29.png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1.xml"/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9.png"/><Relationship Id="rId1" Type="http://schemas.openxmlformats.org/officeDocument/2006/relationships/image" Target="../media/image31.png"/></Relationships>
</file>

<file path=ppt/slides/_rels/slide2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2.xml"/><Relationship Id="rId4" Type="http://schemas.openxmlformats.org/officeDocument/2006/relationships/slideLayout" Target="../slideLayouts/slideLayout8.xml"/><Relationship Id="rId3" Type="http://schemas.openxmlformats.org/officeDocument/2006/relationships/image" Target="../media/image5.png"/><Relationship Id="rId2" Type="http://schemas.openxmlformats.org/officeDocument/2006/relationships/image" Target="../media/image32.png"/><Relationship Id="rId1" Type="http://schemas.openxmlformats.org/officeDocument/2006/relationships/image" Target="../media/image9.png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3.xml"/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33.png"/><Relationship Id="rId1" Type="http://schemas.openxmlformats.org/officeDocument/2006/relationships/image" Target="../media/image9.png"/></Relationships>
</file>

<file path=ppt/slides/_rels/slide2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4.xml"/><Relationship Id="rId5" Type="http://schemas.openxmlformats.org/officeDocument/2006/relationships/slideLayout" Target="../slideLayouts/slideLayout8.xml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8.xml"/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8.xml"/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8.xml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14.png"/><Relationship Id="rId1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15.png"/><Relationship Id="rId1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8.xml"/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椭圆 6"/>
          <p:cNvSpPr/>
          <p:nvPr/>
        </p:nvSpPr>
        <p:spPr>
          <a:xfrm>
            <a:off x="6599812" y="1882331"/>
            <a:ext cx="677288" cy="677288"/>
          </a:xfrm>
          <a:prstGeom prst="ellipse">
            <a:avLst/>
          </a:prstGeom>
          <a:solidFill>
            <a:srgbClr val="6D6A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中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6590488" y="2785783"/>
            <a:ext cx="677288" cy="677288"/>
          </a:xfrm>
          <a:prstGeom prst="ellipse">
            <a:avLst/>
          </a:prstGeom>
          <a:noFill/>
          <a:ln w="3175">
            <a:solidFill>
              <a:srgbClr val="6D6A6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rgbClr val="6D6A65"/>
                </a:solidFill>
                <a:cs typeface="+mn-ea"/>
                <a:sym typeface="+mn-lt"/>
              </a:rPr>
              <a:t>国</a:t>
            </a:r>
            <a:endParaRPr lang="zh-CN" altLang="en-US" sz="2800" b="1" dirty="0">
              <a:solidFill>
                <a:srgbClr val="6D6A65"/>
              </a:solidFill>
              <a:cs typeface="+mn-ea"/>
              <a:sym typeface="+mn-lt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6590488" y="3689236"/>
            <a:ext cx="677288" cy="677288"/>
          </a:xfrm>
          <a:prstGeom prst="ellipse">
            <a:avLst/>
          </a:prstGeom>
          <a:solidFill>
            <a:srgbClr val="6D6A65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风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522821" y="950684"/>
            <a:ext cx="738664" cy="4244111"/>
          </a:xfrm>
          <a:prstGeom prst="rect">
            <a:avLst/>
          </a:prstGeom>
          <a:noFill/>
        </p:spPr>
        <p:txBody>
          <a:bodyPr vert="eaVert"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3600" dirty="0" smtClean="0">
                <a:cs typeface="+mn-ea"/>
                <a:sym typeface="+mn-lt"/>
              </a:rPr>
              <a:t>简约新中式中国风模板</a:t>
            </a:r>
            <a:endParaRPr lang="zh-CN" altLang="en-US" sz="3600" dirty="0"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9230588" y="2373614"/>
            <a:ext cx="428625" cy="4484386"/>
          </a:xfrm>
          <a:prstGeom prst="rect">
            <a:avLst/>
          </a:prstGeom>
          <a:noFill/>
        </p:spPr>
        <p:txBody>
          <a:bodyPr vert="eaVert"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1600" dirty="0">
                <a:solidFill>
                  <a:srgbClr val="6D6A65"/>
                </a:solidFill>
                <a:cs typeface="+mn-ea"/>
                <a:sym typeface="+mn-lt"/>
              </a:rPr>
              <a:t>汇报</a:t>
            </a:r>
            <a:r>
              <a:rPr lang="zh-CN" altLang="en-US" sz="1600" dirty="0" smtClean="0">
                <a:solidFill>
                  <a:srgbClr val="6D6A65"/>
                </a:solidFill>
                <a:cs typeface="+mn-ea"/>
                <a:sym typeface="+mn-lt"/>
              </a:rPr>
              <a:t>人：</a:t>
            </a:r>
            <a:r>
              <a:rPr lang="en-US" sz="1600" dirty="0">
                <a:solidFill>
                  <a:srgbClr val="6D6A65"/>
                </a:solidFill>
                <a:cs typeface="+mn-ea"/>
                <a:sym typeface="+mn-lt"/>
              </a:rPr>
              <a:t>PC6</a:t>
            </a:r>
            <a:r>
              <a:rPr lang="zh-CN" altLang="en-US" sz="1600" dirty="0">
                <a:solidFill>
                  <a:srgbClr val="6D6A65"/>
                </a:solidFill>
                <a:cs typeface="+mn-ea"/>
                <a:sym typeface="+mn-lt"/>
              </a:rPr>
              <a:t>模板网</a:t>
            </a:r>
            <a:r>
              <a:rPr lang="en-US" altLang="zh-CN" sz="1600" dirty="0" smtClean="0">
                <a:solidFill>
                  <a:srgbClr val="6D6A65"/>
                </a:solidFill>
                <a:cs typeface="+mn-ea"/>
                <a:sym typeface="+mn-lt"/>
              </a:rPr>
              <a:t>   </a:t>
            </a:r>
            <a:r>
              <a:rPr lang="zh-CN" altLang="en-US" sz="1600" dirty="0" smtClean="0">
                <a:solidFill>
                  <a:srgbClr val="6D6A65"/>
                </a:solidFill>
                <a:cs typeface="+mn-ea"/>
                <a:sym typeface="+mn-lt"/>
              </a:rPr>
              <a:t> 时间：</a:t>
            </a:r>
            <a:r>
              <a:rPr lang="en-US" altLang="zh-CN" sz="1600" dirty="0" smtClean="0">
                <a:solidFill>
                  <a:srgbClr val="6D6A65"/>
                </a:solidFill>
                <a:cs typeface="+mn-ea"/>
                <a:sym typeface="+mn-lt"/>
              </a:rPr>
              <a:t>20XX</a:t>
            </a:r>
            <a:endParaRPr lang="zh-CN" altLang="en-US" sz="1600" dirty="0">
              <a:solidFill>
                <a:srgbClr val="6D6A65"/>
              </a:solidFill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8329407" y="2075562"/>
            <a:ext cx="830997" cy="4566538"/>
          </a:xfrm>
          <a:prstGeom prst="rect">
            <a:avLst/>
          </a:prstGeom>
          <a:noFill/>
        </p:spPr>
        <p:txBody>
          <a:bodyPr vert="eaVert"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1400" dirty="0" smtClean="0">
                <a:solidFill>
                  <a:srgbClr val="6D6A65"/>
                </a:solidFill>
                <a:cs typeface="+mn-ea"/>
                <a:sym typeface="+mn-lt"/>
              </a:rPr>
              <a:t>单击此处编辑您要的内容建议您在</a:t>
            </a:r>
            <a:endParaRPr lang="en-US" altLang="zh-CN" sz="1400" dirty="0" smtClean="0">
              <a:solidFill>
                <a:srgbClr val="6D6A65"/>
              </a:solidFill>
              <a:cs typeface="+mn-ea"/>
              <a:sym typeface="+mn-lt"/>
            </a:endParaRPr>
          </a:p>
          <a:p>
            <a:r>
              <a:rPr lang="zh-CN" altLang="en-US" sz="1400" dirty="0" smtClean="0">
                <a:solidFill>
                  <a:srgbClr val="6D6A65"/>
                </a:solidFill>
                <a:cs typeface="+mn-ea"/>
                <a:sym typeface="+mn-lt"/>
              </a:rPr>
              <a:t>展示时采用微软雅黑字体本模版有图</a:t>
            </a:r>
            <a:endParaRPr lang="en-US" altLang="zh-CN" sz="1400" dirty="0" smtClean="0">
              <a:solidFill>
                <a:srgbClr val="6D6A65"/>
              </a:solidFill>
              <a:cs typeface="+mn-ea"/>
              <a:sym typeface="+mn-lt"/>
            </a:endParaRPr>
          </a:p>
          <a:p>
            <a:r>
              <a:rPr lang="zh-CN" altLang="en-US" sz="1400" dirty="0" smtClean="0">
                <a:solidFill>
                  <a:srgbClr val="6D6A65"/>
                </a:solidFill>
                <a:cs typeface="+mn-ea"/>
                <a:sym typeface="+mn-lt"/>
              </a:rPr>
              <a:t>形线条及其相应素材均可自由编辑改色替换</a:t>
            </a:r>
            <a:endParaRPr lang="zh-CN" altLang="en-US" sz="1400" dirty="0">
              <a:solidFill>
                <a:srgbClr val="6D6A65"/>
              </a:solidFill>
              <a:cs typeface="+mn-ea"/>
              <a:sym typeface="+mn-lt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9842500" y="0"/>
            <a:ext cx="2349500" cy="2209800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8261485" y="-103416"/>
            <a:ext cx="4508500" cy="2387600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4" cstate="screen"/>
          <a:srcRect/>
          <a:stretch>
            <a:fillRect/>
          </a:stretch>
        </p:blipFill>
        <p:spPr>
          <a:xfrm rot="216351">
            <a:off x="9338664" y="369547"/>
            <a:ext cx="2636584" cy="1431290"/>
          </a:xfrm>
          <a:prstGeom prst="rect">
            <a:avLst/>
          </a:prstGeom>
        </p:spPr>
      </p:pic>
    </p:spTree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/>
      <p:bldP spid="11" grpId="0"/>
      <p:bldP spid="1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组合 37"/>
          <p:cNvGrpSpPr/>
          <p:nvPr/>
        </p:nvGrpSpPr>
        <p:grpSpPr>
          <a:xfrm>
            <a:off x="1014911" y="2162588"/>
            <a:ext cx="3830320" cy="3874685"/>
            <a:chOff x="1236980" y="2279902"/>
            <a:chExt cx="3830320" cy="3874685"/>
          </a:xfrm>
        </p:grpSpPr>
        <p:sp>
          <p:nvSpPr>
            <p:cNvPr id="13" name="Freeform 7"/>
            <p:cNvSpPr/>
            <p:nvPr/>
          </p:nvSpPr>
          <p:spPr bwMode="auto">
            <a:xfrm>
              <a:off x="1752624" y="2703797"/>
              <a:ext cx="2802632" cy="3450790"/>
            </a:xfrm>
            <a:custGeom>
              <a:avLst/>
              <a:gdLst>
                <a:gd name="T0" fmla="*/ 401 w 1218"/>
                <a:gd name="T1" fmla="*/ 1586 h 1586"/>
                <a:gd name="T2" fmla="*/ 665 w 1218"/>
                <a:gd name="T3" fmla="*/ 1586 h 1586"/>
                <a:gd name="T4" fmla="*/ 647 w 1218"/>
                <a:gd name="T5" fmla="*/ 1268 h 1586"/>
                <a:gd name="T6" fmla="*/ 765 w 1218"/>
                <a:gd name="T7" fmla="*/ 746 h 1586"/>
                <a:gd name="T8" fmla="*/ 1178 w 1218"/>
                <a:gd name="T9" fmla="*/ 746 h 1586"/>
                <a:gd name="T10" fmla="*/ 775 w 1218"/>
                <a:gd name="T11" fmla="*/ 674 h 1586"/>
                <a:gd name="T12" fmla="*/ 1218 w 1218"/>
                <a:gd name="T13" fmla="*/ 459 h 1586"/>
                <a:gd name="T14" fmla="*/ 945 w 1218"/>
                <a:gd name="T15" fmla="*/ 448 h 1586"/>
                <a:gd name="T16" fmla="*/ 952 w 1218"/>
                <a:gd name="T17" fmla="*/ 198 h 1586"/>
                <a:gd name="T18" fmla="*/ 821 w 1218"/>
                <a:gd name="T19" fmla="*/ 523 h 1586"/>
                <a:gd name="T20" fmla="*/ 632 w 1218"/>
                <a:gd name="T21" fmla="*/ 746 h 1586"/>
                <a:gd name="T22" fmla="*/ 821 w 1218"/>
                <a:gd name="T23" fmla="*/ 208 h 1586"/>
                <a:gd name="T24" fmla="*/ 608 w 1218"/>
                <a:gd name="T25" fmla="*/ 360 h 1586"/>
                <a:gd name="T26" fmla="*/ 313 w 1218"/>
                <a:gd name="T27" fmla="*/ 26 h 1586"/>
                <a:gd name="T28" fmla="*/ 541 w 1218"/>
                <a:gd name="T29" fmla="*/ 318 h 1586"/>
                <a:gd name="T30" fmla="*/ 321 w 1218"/>
                <a:gd name="T31" fmla="*/ 217 h 1586"/>
                <a:gd name="T32" fmla="*/ 113 w 1218"/>
                <a:gd name="T33" fmla="*/ 107 h 1586"/>
                <a:gd name="T34" fmla="*/ 321 w 1218"/>
                <a:gd name="T35" fmla="*/ 240 h 1586"/>
                <a:gd name="T36" fmla="*/ 557 w 1218"/>
                <a:gd name="T37" fmla="*/ 448 h 1586"/>
                <a:gd name="T38" fmla="*/ 577 w 1218"/>
                <a:gd name="T39" fmla="*/ 904 h 1586"/>
                <a:gd name="T40" fmla="*/ 377 w 1218"/>
                <a:gd name="T41" fmla="*/ 693 h 1586"/>
                <a:gd name="T42" fmla="*/ 299 w 1218"/>
                <a:gd name="T43" fmla="*/ 407 h 1586"/>
                <a:gd name="T44" fmla="*/ 275 w 1218"/>
                <a:gd name="T45" fmla="*/ 648 h 1586"/>
                <a:gd name="T46" fmla="*/ 0 w 1218"/>
                <a:gd name="T47" fmla="*/ 662 h 1586"/>
                <a:gd name="T48" fmla="*/ 321 w 1218"/>
                <a:gd name="T49" fmla="*/ 710 h 1586"/>
                <a:gd name="T50" fmla="*/ 513 w 1218"/>
                <a:gd name="T51" fmla="*/ 980 h 1586"/>
                <a:gd name="T52" fmla="*/ 125 w 1218"/>
                <a:gd name="T53" fmla="*/ 1038 h 1586"/>
                <a:gd name="T54" fmla="*/ 501 w 1218"/>
                <a:gd name="T55" fmla="*/ 1050 h 1586"/>
                <a:gd name="T56" fmla="*/ 401 w 1218"/>
                <a:gd name="T57" fmla="*/ 1586 h 15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218" h="1586">
                  <a:moveTo>
                    <a:pt x="401" y="1586"/>
                  </a:moveTo>
                  <a:cubicBezTo>
                    <a:pt x="665" y="1586"/>
                    <a:pt x="665" y="1586"/>
                    <a:pt x="665" y="1586"/>
                  </a:cubicBezTo>
                  <a:cubicBezTo>
                    <a:pt x="665" y="1586"/>
                    <a:pt x="659" y="1456"/>
                    <a:pt x="647" y="1268"/>
                  </a:cubicBezTo>
                  <a:cubicBezTo>
                    <a:pt x="635" y="1080"/>
                    <a:pt x="629" y="840"/>
                    <a:pt x="765" y="746"/>
                  </a:cubicBezTo>
                  <a:cubicBezTo>
                    <a:pt x="901" y="652"/>
                    <a:pt x="1096" y="648"/>
                    <a:pt x="1178" y="746"/>
                  </a:cubicBezTo>
                  <a:cubicBezTo>
                    <a:pt x="1178" y="746"/>
                    <a:pt x="1017" y="568"/>
                    <a:pt x="775" y="674"/>
                  </a:cubicBezTo>
                  <a:cubicBezTo>
                    <a:pt x="775" y="674"/>
                    <a:pt x="912" y="370"/>
                    <a:pt x="1218" y="459"/>
                  </a:cubicBezTo>
                  <a:cubicBezTo>
                    <a:pt x="1218" y="459"/>
                    <a:pt x="1081" y="404"/>
                    <a:pt x="945" y="448"/>
                  </a:cubicBezTo>
                  <a:cubicBezTo>
                    <a:pt x="945" y="448"/>
                    <a:pt x="1022" y="359"/>
                    <a:pt x="952" y="198"/>
                  </a:cubicBezTo>
                  <a:cubicBezTo>
                    <a:pt x="952" y="198"/>
                    <a:pt x="1027" y="402"/>
                    <a:pt x="821" y="523"/>
                  </a:cubicBezTo>
                  <a:cubicBezTo>
                    <a:pt x="714" y="586"/>
                    <a:pt x="632" y="746"/>
                    <a:pt x="632" y="746"/>
                  </a:cubicBezTo>
                  <a:cubicBezTo>
                    <a:pt x="632" y="746"/>
                    <a:pt x="551" y="236"/>
                    <a:pt x="821" y="208"/>
                  </a:cubicBezTo>
                  <a:cubicBezTo>
                    <a:pt x="821" y="208"/>
                    <a:pt x="668" y="205"/>
                    <a:pt x="608" y="360"/>
                  </a:cubicBezTo>
                  <a:cubicBezTo>
                    <a:pt x="608" y="360"/>
                    <a:pt x="557" y="0"/>
                    <a:pt x="313" y="26"/>
                  </a:cubicBezTo>
                  <a:cubicBezTo>
                    <a:pt x="313" y="26"/>
                    <a:pt x="521" y="8"/>
                    <a:pt x="541" y="318"/>
                  </a:cubicBezTo>
                  <a:cubicBezTo>
                    <a:pt x="541" y="318"/>
                    <a:pt x="482" y="198"/>
                    <a:pt x="321" y="217"/>
                  </a:cubicBezTo>
                  <a:cubicBezTo>
                    <a:pt x="161" y="236"/>
                    <a:pt x="113" y="107"/>
                    <a:pt x="113" y="107"/>
                  </a:cubicBezTo>
                  <a:cubicBezTo>
                    <a:pt x="113" y="107"/>
                    <a:pt x="154" y="229"/>
                    <a:pt x="321" y="240"/>
                  </a:cubicBezTo>
                  <a:cubicBezTo>
                    <a:pt x="489" y="252"/>
                    <a:pt x="555" y="378"/>
                    <a:pt x="557" y="448"/>
                  </a:cubicBezTo>
                  <a:cubicBezTo>
                    <a:pt x="559" y="518"/>
                    <a:pt x="577" y="904"/>
                    <a:pt x="577" y="904"/>
                  </a:cubicBezTo>
                  <a:cubicBezTo>
                    <a:pt x="577" y="904"/>
                    <a:pt x="485" y="767"/>
                    <a:pt x="377" y="693"/>
                  </a:cubicBezTo>
                  <a:cubicBezTo>
                    <a:pt x="269" y="618"/>
                    <a:pt x="229" y="510"/>
                    <a:pt x="299" y="407"/>
                  </a:cubicBezTo>
                  <a:cubicBezTo>
                    <a:pt x="299" y="407"/>
                    <a:pt x="213" y="494"/>
                    <a:pt x="275" y="648"/>
                  </a:cubicBezTo>
                  <a:cubicBezTo>
                    <a:pt x="275" y="648"/>
                    <a:pt x="135" y="592"/>
                    <a:pt x="0" y="662"/>
                  </a:cubicBezTo>
                  <a:cubicBezTo>
                    <a:pt x="0" y="662"/>
                    <a:pt x="192" y="586"/>
                    <a:pt x="321" y="710"/>
                  </a:cubicBezTo>
                  <a:cubicBezTo>
                    <a:pt x="451" y="834"/>
                    <a:pt x="513" y="980"/>
                    <a:pt x="513" y="980"/>
                  </a:cubicBezTo>
                  <a:cubicBezTo>
                    <a:pt x="513" y="980"/>
                    <a:pt x="297" y="886"/>
                    <a:pt x="125" y="1038"/>
                  </a:cubicBezTo>
                  <a:cubicBezTo>
                    <a:pt x="125" y="1038"/>
                    <a:pt x="431" y="886"/>
                    <a:pt x="501" y="1050"/>
                  </a:cubicBezTo>
                  <a:cubicBezTo>
                    <a:pt x="571" y="1214"/>
                    <a:pt x="551" y="1440"/>
                    <a:pt x="401" y="1586"/>
                  </a:cubicBezTo>
                  <a:close/>
                </a:path>
              </a:pathLst>
            </a:custGeom>
            <a:solidFill>
              <a:sysClr val="windowText" lastClr="000000">
                <a:lumMod val="65000"/>
                <a:lumOff val="35000"/>
              </a:sysClr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14" name="Group 28"/>
            <p:cNvGrpSpPr/>
            <p:nvPr/>
          </p:nvGrpSpPr>
          <p:grpSpPr>
            <a:xfrm>
              <a:off x="1532251" y="2898245"/>
              <a:ext cx="1002051" cy="711676"/>
              <a:chOff x="4567551" y="2687258"/>
              <a:chExt cx="1002051" cy="711676"/>
            </a:xfrm>
          </p:grpSpPr>
          <p:sp>
            <p:nvSpPr>
              <p:cNvPr id="15" name="Cloud 89"/>
              <p:cNvSpPr/>
              <p:nvPr/>
            </p:nvSpPr>
            <p:spPr bwMode="auto">
              <a:xfrm>
                <a:off x="4567551" y="2687258"/>
                <a:ext cx="1002051" cy="711676"/>
              </a:xfrm>
              <a:prstGeom prst="cloud">
                <a:avLst/>
              </a:prstGeom>
              <a:solidFill>
                <a:srgbClr val="6D6A65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6" name="Shape 2431"/>
              <p:cNvSpPr/>
              <p:nvPr/>
            </p:nvSpPr>
            <p:spPr>
              <a:xfrm>
                <a:off x="4906163" y="2930386"/>
                <a:ext cx="267817" cy="23806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554" h="18517" extrusionOk="0">
                    <a:moveTo>
                      <a:pt x="20452" y="4444"/>
                    </a:moveTo>
                    <a:cubicBezTo>
                      <a:pt x="19302" y="11125"/>
                      <a:pt x="12887" y="16782"/>
                      <a:pt x="10956" y="18073"/>
                    </a:cubicBezTo>
                    <a:cubicBezTo>
                      <a:pt x="9026" y="19366"/>
                      <a:pt x="7266" y="17557"/>
                      <a:pt x="6626" y="16189"/>
                    </a:cubicBezTo>
                    <a:cubicBezTo>
                      <a:pt x="5895" y="14628"/>
                      <a:pt x="3704" y="6169"/>
                      <a:pt x="3131" y="5470"/>
                    </a:cubicBezTo>
                    <a:cubicBezTo>
                      <a:pt x="2556" y="4767"/>
                      <a:pt x="835" y="6169"/>
                      <a:pt x="835" y="6169"/>
                    </a:cubicBezTo>
                    <a:lnTo>
                      <a:pt x="0" y="5040"/>
                    </a:lnTo>
                    <a:cubicBezTo>
                      <a:pt x="0" y="5040"/>
                      <a:pt x="3495" y="729"/>
                      <a:pt x="6156" y="191"/>
                    </a:cubicBezTo>
                    <a:cubicBezTo>
                      <a:pt x="8977" y="-381"/>
                      <a:pt x="8973" y="4661"/>
                      <a:pt x="9651" y="7462"/>
                    </a:cubicBezTo>
                    <a:cubicBezTo>
                      <a:pt x="10307" y="10169"/>
                      <a:pt x="10748" y="11718"/>
                      <a:pt x="11320" y="11718"/>
                    </a:cubicBezTo>
                    <a:cubicBezTo>
                      <a:pt x="11895" y="11718"/>
                      <a:pt x="12990" y="10210"/>
                      <a:pt x="14190" y="7894"/>
                    </a:cubicBezTo>
                    <a:cubicBezTo>
                      <a:pt x="15392" y="5575"/>
                      <a:pt x="14139" y="3530"/>
                      <a:pt x="11791" y="4985"/>
                    </a:cubicBezTo>
                    <a:cubicBezTo>
                      <a:pt x="12730" y="-835"/>
                      <a:pt x="21600" y="-2234"/>
                      <a:pt x="20452" y="444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grpSp>
          <p:nvGrpSpPr>
            <p:cNvPr id="17" name="Group 30"/>
            <p:cNvGrpSpPr/>
            <p:nvPr/>
          </p:nvGrpSpPr>
          <p:grpSpPr>
            <a:xfrm>
              <a:off x="2320410" y="2279902"/>
              <a:ext cx="1541318" cy="779086"/>
              <a:chOff x="5355710" y="2068915"/>
              <a:chExt cx="1541318" cy="779086"/>
            </a:xfrm>
            <a:solidFill>
              <a:srgbClr val="C0392B"/>
            </a:solidFill>
          </p:grpSpPr>
          <p:sp>
            <p:nvSpPr>
              <p:cNvPr id="18" name="Cloud 87"/>
              <p:cNvSpPr>
                <a:spLocks noChangeAspect="1"/>
              </p:cNvSpPr>
              <p:nvPr/>
            </p:nvSpPr>
            <p:spPr>
              <a:xfrm>
                <a:off x="5355710" y="2068915"/>
                <a:ext cx="1541318" cy="779086"/>
              </a:xfrm>
              <a:prstGeom prst="cloud">
                <a:avLst/>
              </a:prstGeom>
              <a:solidFill>
                <a:srgbClr val="987362"/>
              </a:solidFill>
              <a:ln w="19050">
                <a:solidFill>
                  <a:sysClr val="window" lastClr="FFFFFF"/>
                </a:solidFill>
                <a:round/>
              </a:ln>
            </p:spPr>
            <p:txBody>
              <a:bodyPr vert="horz" wrap="none" lIns="121920" tIns="60960" rIns="121920" bIns="60960" numCol="1" rtlCol="0" anchor="ctr" anchorCtr="1" compatLnSpc="1"/>
              <a:lstStyle/>
              <a:p>
                <a:pPr algn="ctr"/>
                <a:endParaRPr lang="id-ID" sz="1600" b="1" kern="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9" name="Shape 2425"/>
              <p:cNvSpPr/>
              <p:nvPr/>
            </p:nvSpPr>
            <p:spPr>
              <a:xfrm>
                <a:off x="6026704" y="2272418"/>
                <a:ext cx="184150" cy="33153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3757"/>
                    </a:moveTo>
                    <a:lnTo>
                      <a:pt x="15430" y="3757"/>
                    </a:lnTo>
                    <a:cubicBezTo>
                      <a:pt x="14702" y="3757"/>
                      <a:pt x="13885" y="4288"/>
                      <a:pt x="13885" y="5002"/>
                    </a:cubicBezTo>
                    <a:lnTo>
                      <a:pt x="13885" y="7478"/>
                    </a:lnTo>
                    <a:lnTo>
                      <a:pt x="21600" y="7478"/>
                    </a:lnTo>
                    <a:lnTo>
                      <a:pt x="21600" y="11004"/>
                    </a:lnTo>
                    <a:lnTo>
                      <a:pt x="13885" y="11004"/>
                    </a:lnTo>
                    <a:lnTo>
                      <a:pt x="13885" y="21600"/>
                    </a:lnTo>
                    <a:lnTo>
                      <a:pt x="6602" y="21600"/>
                    </a:lnTo>
                    <a:lnTo>
                      <a:pt x="6602" y="11004"/>
                    </a:lnTo>
                    <a:lnTo>
                      <a:pt x="0" y="11004"/>
                    </a:lnTo>
                    <a:lnTo>
                      <a:pt x="0" y="7478"/>
                    </a:lnTo>
                    <a:lnTo>
                      <a:pt x="6602" y="7478"/>
                    </a:lnTo>
                    <a:lnTo>
                      <a:pt x="6602" y="5401"/>
                    </a:lnTo>
                    <a:cubicBezTo>
                      <a:pt x="6602" y="2424"/>
                      <a:pt x="10324" y="0"/>
                      <a:pt x="15430" y="0"/>
                    </a:cubicBezTo>
                    <a:lnTo>
                      <a:pt x="21600" y="0"/>
                    </a:lnTo>
                    <a:cubicBezTo>
                      <a:pt x="21600" y="0"/>
                      <a:pt x="21600" y="3757"/>
                      <a:pt x="21600" y="3757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grpSp>
          <p:nvGrpSpPr>
            <p:cNvPr id="20" name="Group 31"/>
            <p:cNvGrpSpPr/>
            <p:nvPr/>
          </p:nvGrpSpPr>
          <p:grpSpPr>
            <a:xfrm>
              <a:off x="3531168" y="2701205"/>
              <a:ext cx="1002051" cy="712973"/>
              <a:chOff x="6566468" y="2490218"/>
              <a:chExt cx="1002051" cy="712973"/>
            </a:xfrm>
          </p:grpSpPr>
          <p:sp>
            <p:nvSpPr>
              <p:cNvPr id="21" name="Cloud 90"/>
              <p:cNvSpPr/>
              <p:nvPr/>
            </p:nvSpPr>
            <p:spPr bwMode="auto">
              <a:xfrm>
                <a:off x="6566468" y="2490218"/>
                <a:ext cx="1002051" cy="712973"/>
              </a:xfrm>
              <a:prstGeom prst="cloud">
                <a:avLst/>
              </a:prstGeom>
              <a:solidFill>
                <a:srgbClr val="6D6A65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algn="ctr"/>
                <a:endParaRPr lang="id-ID" kern="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2" name="Shape 2428"/>
              <p:cNvSpPr/>
              <p:nvPr/>
            </p:nvSpPr>
            <p:spPr>
              <a:xfrm>
                <a:off x="6934451" y="2711726"/>
                <a:ext cx="332196" cy="2699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557"/>
                    </a:moveTo>
                    <a:cubicBezTo>
                      <a:pt x="20804" y="2992"/>
                      <a:pt x="19950" y="3284"/>
                      <a:pt x="19054" y="3416"/>
                    </a:cubicBezTo>
                    <a:cubicBezTo>
                      <a:pt x="19970" y="2741"/>
                      <a:pt x="20673" y="1673"/>
                      <a:pt x="21003" y="400"/>
                    </a:cubicBezTo>
                    <a:cubicBezTo>
                      <a:pt x="20147" y="1023"/>
                      <a:pt x="19198" y="1478"/>
                      <a:pt x="18189" y="1722"/>
                    </a:cubicBezTo>
                    <a:cubicBezTo>
                      <a:pt x="17381" y="661"/>
                      <a:pt x="16229" y="0"/>
                      <a:pt x="14955" y="0"/>
                    </a:cubicBezTo>
                    <a:cubicBezTo>
                      <a:pt x="12507" y="0"/>
                      <a:pt x="10524" y="2442"/>
                      <a:pt x="10524" y="5451"/>
                    </a:cubicBezTo>
                    <a:cubicBezTo>
                      <a:pt x="10524" y="5879"/>
                      <a:pt x="10562" y="6297"/>
                      <a:pt x="10638" y="6697"/>
                    </a:cubicBezTo>
                    <a:cubicBezTo>
                      <a:pt x="6956" y="6467"/>
                      <a:pt x="3689" y="4296"/>
                      <a:pt x="1504" y="998"/>
                    </a:cubicBezTo>
                    <a:cubicBezTo>
                      <a:pt x="1122" y="1802"/>
                      <a:pt x="903" y="2741"/>
                      <a:pt x="903" y="3740"/>
                    </a:cubicBezTo>
                    <a:cubicBezTo>
                      <a:pt x="903" y="5632"/>
                      <a:pt x="1686" y="7299"/>
                      <a:pt x="2875" y="8280"/>
                    </a:cubicBezTo>
                    <a:cubicBezTo>
                      <a:pt x="2150" y="8248"/>
                      <a:pt x="1466" y="8005"/>
                      <a:pt x="868" y="7598"/>
                    </a:cubicBezTo>
                    <a:cubicBezTo>
                      <a:pt x="868" y="7619"/>
                      <a:pt x="868" y="7643"/>
                      <a:pt x="868" y="7664"/>
                    </a:cubicBezTo>
                    <a:cubicBezTo>
                      <a:pt x="868" y="10308"/>
                      <a:pt x="2396" y="12510"/>
                      <a:pt x="4423" y="13011"/>
                    </a:cubicBezTo>
                    <a:cubicBezTo>
                      <a:pt x="4051" y="13136"/>
                      <a:pt x="3660" y="13202"/>
                      <a:pt x="3255" y="13202"/>
                    </a:cubicBezTo>
                    <a:cubicBezTo>
                      <a:pt x="2970" y="13202"/>
                      <a:pt x="2693" y="13167"/>
                      <a:pt x="2421" y="13105"/>
                    </a:cubicBezTo>
                    <a:cubicBezTo>
                      <a:pt x="2985" y="15272"/>
                      <a:pt x="4622" y="16848"/>
                      <a:pt x="6560" y="16893"/>
                    </a:cubicBezTo>
                    <a:cubicBezTo>
                      <a:pt x="5043" y="18354"/>
                      <a:pt x="3134" y="19227"/>
                      <a:pt x="1057" y="19227"/>
                    </a:cubicBezTo>
                    <a:cubicBezTo>
                      <a:pt x="700" y="19227"/>
                      <a:pt x="348" y="19200"/>
                      <a:pt x="0" y="19151"/>
                    </a:cubicBezTo>
                    <a:cubicBezTo>
                      <a:pt x="1961" y="20699"/>
                      <a:pt x="4290" y="21600"/>
                      <a:pt x="6793" y="21600"/>
                    </a:cubicBezTo>
                    <a:cubicBezTo>
                      <a:pt x="14944" y="21600"/>
                      <a:pt x="19402" y="13293"/>
                      <a:pt x="19402" y="6084"/>
                    </a:cubicBezTo>
                    <a:cubicBezTo>
                      <a:pt x="19402" y="5848"/>
                      <a:pt x="19398" y="5615"/>
                      <a:pt x="19389" y="5378"/>
                    </a:cubicBezTo>
                    <a:cubicBezTo>
                      <a:pt x="20254" y="4609"/>
                      <a:pt x="21005" y="3649"/>
                      <a:pt x="21600" y="2557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grpSp>
          <p:nvGrpSpPr>
            <p:cNvPr id="23" name="Group 27"/>
            <p:cNvGrpSpPr/>
            <p:nvPr/>
          </p:nvGrpSpPr>
          <p:grpSpPr>
            <a:xfrm>
              <a:off x="2240038" y="3341584"/>
              <a:ext cx="1503725" cy="1068163"/>
              <a:chOff x="5275338" y="3130597"/>
              <a:chExt cx="1503725" cy="1068163"/>
            </a:xfrm>
          </p:grpSpPr>
          <p:sp>
            <p:nvSpPr>
              <p:cNvPr id="24" name="Cloud 94"/>
              <p:cNvSpPr>
                <a:spLocks noChangeAspect="1"/>
              </p:cNvSpPr>
              <p:nvPr/>
            </p:nvSpPr>
            <p:spPr bwMode="auto">
              <a:xfrm>
                <a:off x="5275338" y="3130597"/>
                <a:ext cx="1503725" cy="1068163"/>
              </a:xfrm>
              <a:prstGeom prst="cloud">
                <a:avLst/>
              </a:prstGeom>
              <a:solidFill>
                <a:srgbClr val="98736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algn="ctr"/>
                <a:endParaRPr lang="id-ID" kern="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5" name="Shape 2482"/>
              <p:cNvSpPr/>
              <p:nvPr/>
            </p:nvSpPr>
            <p:spPr>
              <a:xfrm>
                <a:off x="5914412" y="3398934"/>
                <a:ext cx="301561" cy="43080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957" h="21276" extrusionOk="0">
                    <a:moveTo>
                      <a:pt x="1877" y="21023"/>
                    </a:moveTo>
                    <a:cubicBezTo>
                      <a:pt x="2335" y="19958"/>
                      <a:pt x="3030" y="18458"/>
                      <a:pt x="3960" y="16288"/>
                    </a:cubicBezTo>
                    <a:cubicBezTo>
                      <a:pt x="8011" y="15823"/>
                      <a:pt x="9689" y="16658"/>
                      <a:pt x="12261" y="13325"/>
                    </a:cubicBezTo>
                    <a:cubicBezTo>
                      <a:pt x="10172" y="13789"/>
                      <a:pt x="7654" y="12465"/>
                      <a:pt x="7789" y="11892"/>
                    </a:cubicBezTo>
                    <a:cubicBezTo>
                      <a:pt x="7924" y="11318"/>
                      <a:pt x="13647" y="12306"/>
                      <a:pt x="17393" y="8447"/>
                    </a:cubicBezTo>
                    <a:cubicBezTo>
                      <a:pt x="12670" y="9202"/>
                      <a:pt x="11160" y="7540"/>
                      <a:pt x="11769" y="7289"/>
                    </a:cubicBezTo>
                    <a:cubicBezTo>
                      <a:pt x="13175" y="6708"/>
                      <a:pt x="17348" y="7048"/>
                      <a:pt x="19572" y="5477"/>
                    </a:cubicBezTo>
                    <a:cubicBezTo>
                      <a:pt x="20719" y="4669"/>
                      <a:pt x="21256" y="2702"/>
                      <a:pt x="20789" y="2000"/>
                    </a:cubicBezTo>
                    <a:cubicBezTo>
                      <a:pt x="20229" y="1153"/>
                      <a:pt x="16813" y="-111"/>
                      <a:pt x="14931" y="7"/>
                    </a:cubicBezTo>
                    <a:cubicBezTo>
                      <a:pt x="13047" y="126"/>
                      <a:pt x="10093" y="5208"/>
                      <a:pt x="9217" y="5168"/>
                    </a:cubicBezTo>
                    <a:cubicBezTo>
                      <a:pt x="8341" y="5128"/>
                      <a:pt x="8166" y="2892"/>
                      <a:pt x="9694" y="813"/>
                    </a:cubicBezTo>
                    <a:cubicBezTo>
                      <a:pt x="8081" y="1330"/>
                      <a:pt x="5127" y="2940"/>
                      <a:pt x="4200" y="4315"/>
                    </a:cubicBezTo>
                    <a:cubicBezTo>
                      <a:pt x="2475" y="6874"/>
                      <a:pt x="4362" y="12744"/>
                      <a:pt x="3757" y="12953"/>
                    </a:cubicBezTo>
                    <a:cubicBezTo>
                      <a:pt x="3151" y="13163"/>
                      <a:pt x="1114" y="10259"/>
                      <a:pt x="505" y="8944"/>
                    </a:cubicBezTo>
                    <a:cubicBezTo>
                      <a:pt x="-324" y="10961"/>
                      <a:pt x="-344" y="12982"/>
                      <a:pt x="2082" y="15667"/>
                    </a:cubicBezTo>
                    <a:cubicBezTo>
                      <a:pt x="1167" y="17429"/>
                      <a:pt x="667" y="19457"/>
                      <a:pt x="592" y="20487"/>
                    </a:cubicBezTo>
                    <a:cubicBezTo>
                      <a:pt x="557" y="21312"/>
                      <a:pt x="1675" y="21489"/>
                      <a:pt x="1877" y="21023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grpSp>
          <p:nvGrpSpPr>
            <p:cNvPr id="26" name="Group 26"/>
            <p:cNvGrpSpPr/>
            <p:nvPr/>
          </p:nvGrpSpPr>
          <p:grpSpPr>
            <a:xfrm>
              <a:off x="4065249" y="3288435"/>
              <a:ext cx="1002051" cy="711677"/>
              <a:chOff x="7100549" y="3077448"/>
              <a:chExt cx="1002051" cy="711677"/>
            </a:xfrm>
            <a:solidFill>
              <a:srgbClr val="C0392B"/>
            </a:solidFill>
          </p:grpSpPr>
          <p:sp>
            <p:nvSpPr>
              <p:cNvPr id="27" name="Cloud 92"/>
              <p:cNvSpPr/>
              <p:nvPr/>
            </p:nvSpPr>
            <p:spPr bwMode="auto">
              <a:xfrm>
                <a:off x="7100549" y="3077448"/>
                <a:ext cx="1002051" cy="711677"/>
              </a:xfrm>
              <a:prstGeom prst="cloud">
                <a:avLst/>
              </a:prstGeom>
              <a:solidFill>
                <a:srgbClr val="987362"/>
              </a:solidFill>
              <a:ln w="19050">
                <a:solidFill>
                  <a:sysClr val="window" lastClr="FFFFFF"/>
                </a:solidFill>
                <a:round/>
              </a:ln>
            </p:spPr>
            <p:txBody>
              <a:bodyPr vert="horz" wrap="none" lIns="121920" tIns="60960" rIns="121920" bIns="60960" numCol="1" rtlCol="0" anchor="ctr" anchorCtr="1" compatLnSpc="1"/>
              <a:lstStyle/>
              <a:p>
                <a:pPr algn="ctr"/>
                <a:endParaRPr lang="id-ID" sz="1600" b="1" kern="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8" name="Shape 2465"/>
              <p:cNvSpPr/>
              <p:nvPr/>
            </p:nvSpPr>
            <p:spPr>
              <a:xfrm>
                <a:off x="7481365" y="3286609"/>
                <a:ext cx="236877" cy="2368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896" y="15577"/>
                    </a:moveTo>
                    <a:cubicBezTo>
                      <a:pt x="12144" y="16865"/>
                      <a:pt x="9844" y="18851"/>
                      <a:pt x="8177" y="21278"/>
                    </a:cubicBezTo>
                    <a:cubicBezTo>
                      <a:pt x="9017" y="21487"/>
                      <a:pt x="9895" y="21600"/>
                      <a:pt x="10801" y="21600"/>
                    </a:cubicBezTo>
                    <a:cubicBezTo>
                      <a:pt x="12429" y="21600"/>
                      <a:pt x="13973" y="21237"/>
                      <a:pt x="15358" y="20591"/>
                    </a:cubicBezTo>
                    <a:cubicBezTo>
                      <a:pt x="15580" y="19502"/>
                      <a:pt x="15699" y="18376"/>
                      <a:pt x="15699" y="17222"/>
                    </a:cubicBezTo>
                    <a:cubicBezTo>
                      <a:pt x="15699" y="16807"/>
                      <a:pt x="15679" y="16394"/>
                      <a:pt x="15648" y="15986"/>
                    </a:cubicBezTo>
                    <a:cubicBezTo>
                      <a:pt x="15371" y="15896"/>
                      <a:pt x="15116" y="15757"/>
                      <a:pt x="14896" y="15577"/>
                    </a:cubicBezTo>
                    <a:close/>
                    <a:moveTo>
                      <a:pt x="18049" y="2796"/>
                    </a:moveTo>
                    <a:cubicBezTo>
                      <a:pt x="16319" y="2963"/>
                      <a:pt x="14667" y="3397"/>
                      <a:pt x="13127" y="4050"/>
                    </a:cubicBezTo>
                    <a:cubicBezTo>
                      <a:pt x="13136" y="4125"/>
                      <a:pt x="13139" y="4202"/>
                      <a:pt x="13139" y="4280"/>
                    </a:cubicBezTo>
                    <a:cubicBezTo>
                      <a:pt x="13139" y="4642"/>
                      <a:pt x="13052" y="4984"/>
                      <a:pt x="12904" y="5289"/>
                    </a:cubicBezTo>
                    <a:cubicBezTo>
                      <a:pt x="14441" y="7094"/>
                      <a:pt x="15635" y="9198"/>
                      <a:pt x="16388" y="11500"/>
                    </a:cubicBezTo>
                    <a:cubicBezTo>
                      <a:pt x="17323" y="11517"/>
                      <a:pt x="18121" y="12090"/>
                      <a:pt x="18465" y="12903"/>
                    </a:cubicBezTo>
                    <a:cubicBezTo>
                      <a:pt x="19505" y="12797"/>
                      <a:pt x="20517" y="12599"/>
                      <a:pt x="21493" y="12312"/>
                    </a:cubicBezTo>
                    <a:cubicBezTo>
                      <a:pt x="21562" y="11817"/>
                      <a:pt x="21600" y="11314"/>
                      <a:pt x="21600" y="10799"/>
                    </a:cubicBezTo>
                    <a:cubicBezTo>
                      <a:pt x="21600" y="7626"/>
                      <a:pt x="20230" y="4772"/>
                      <a:pt x="18049" y="2796"/>
                    </a:cubicBezTo>
                    <a:close/>
                    <a:moveTo>
                      <a:pt x="13739" y="14349"/>
                    </a:moveTo>
                    <a:cubicBezTo>
                      <a:pt x="11074" y="13908"/>
                      <a:pt x="8601" y="12890"/>
                      <a:pt x="6450" y="11433"/>
                    </a:cubicBezTo>
                    <a:cubicBezTo>
                      <a:pt x="6101" y="11646"/>
                      <a:pt x="5691" y="11773"/>
                      <a:pt x="5251" y="11773"/>
                    </a:cubicBezTo>
                    <a:cubicBezTo>
                      <a:pt x="5090" y="11773"/>
                      <a:pt x="4933" y="11755"/>
                      <a:pt x="4781" y="11724"/>
                    </a:cubicBezTo>
                    <a:cubicBezTo>
                      <a:pt x="3750" y="13677"/>
                      <a:pt x="3093" y="15854"/>
                      <a:pt x="2903" y="18164"/>
                    </a:cubicBezTo>
                    <a:cubicBezTo>
                      <a:pt x="3931" y="19266"/>
                      <a:pt x="5186" y="20154"/>
                      <a:pt x="6595" y="20750"/>
                    </a:cubicBezTo>
                    <a:cubicBezTo>
                      <a:pt x="8345" y="18059"/>
                      <a:pt x="10792" y="15833"/>
                      <a:pt x="13739" y="14349"/>
                    </a:cubicBezTo>
                    <a:close/>
                    <a:moveTo>
                      <a:pt x="17258" y="15906"/>
                    </a:moveTo>
                    <a:cubicBezTo>
                      <a:pt x="17290" y="16340"/>
                      <a:pt x="17306" y="16780"/>
                      <a:pt x="17306" y="17222"/>
                    </a:cubicBezTo>
                    <a:cubicBezTo>
                      <a:pt x="17306" y="18003"/>
                      <a:pt x="17256" y="18770"/>
                      <a:pt x="17163" y="19525"/>
                    </a:cubicBezTo>
                    <a:cubicBezTo>
                      <a:pt x="18993" y="18186"/>
                      <a:pt x="20389" y="16288"/>
                      <a:pt x="21091" y="14080"/>
                    </a:cubicBezTo>
                    <a:cubicBezTo>
                      <a:pt x="20259" y="14281"/>
                      <a:pt x="19403" y="14425"/>
                      <a:pt x="18531" y="14508"/>
                    </a:cubicBezTo>
                    <a:cubicBezTo>
                      <a:pt x="18326" y="15137"/>
                      <a:pt x="17860" y="15646"/>
                      <a:pt x="17258" y="15906"/>
                    </a:cubicBezTo>
                    <a:close/>
                    <a:moveTo>
                      <a:pt x="14278" y="12804"/>
                    </a:moveTo>
                    <a:cubicBezTo>
                      <a:pt x="14421" y="12507"/>
                      <a:pt x="14624" y="12244"/>
                      <a:pt x="14874" y="12035"/>
                    </a:cubicBezTo>
                    <a:cubicBezTo>
                      <a:pt x="14196" y="9947"/>
                      <a:pt x="13122" y="8037"/>
                      <a:pt x="11738" y="6396"/>
                    </a:cubicBezTo>
                    <a:cubicBezTo>
                      <a:pt x="11462" y="6512"/>
                      <a:pt x="11160" y="6577"/>
                      <a:pt x="10842" y="6577"/>
                    </a:cubicBezTo>
                    <a:cubicBezTo>
                      <a:pt x="10343" y="6577"/>
                      <a:pt x="9883" y="6417"/>
                      <a:pt x="9507" y="6147"/>
                    </a:cubicBezTo>
                    <a:cubicBezTo>
                      <a:pt x="8673" y="6781"/>
                      <a:pt x="7903" y="7490"/>
                      <a:pt x="7202" y="8265"/>
                    </a:cubicBezTo>
                    <a:cubicBezTo>
                      <a:pt x="7421" y="8615"/>
                      <a:pt x="7550" y="9030"/>
                      <a:pt x="7550" y="9475"/>
                    </a:cubicBezTo>
                    <a:cubicBezTo>
                      <a:pt x="7550" y="9715"/>
                      <a:pt x="7513" y="9946"/>
                      <a:pt x="7444" y="10163"/>
                    </a:cubicBezTo>
                    <a:cubicBezTo>
                      <a:pt x="9459" y="11510"/>
                      <a:pt x="11779" y="12433"/>
                      <a:pt x="14278" y="12804"/>
                    </a:cubicBezTo>
                    <a:close/>
                    <a:moveTo>
                      <a:pt x="10842" y="1982"/>
                    </a:moveTo>
                    <a:cubicBezTo>
                      <a:pt x="11448" y="1982"/>
                      <a:pt x="11999" y="2219"/>
                      <a:pt x="12409" y="2604"/>
                    </a:cubicBezTo>
                    <a:cubicBezTo>
                      <a:pt x="13608" y="2088"/>
                      <a:pt x="14870" y="1692"/>
                      <a:pt x="16183" y="1439"/>
                    </a:cubicBezTo>
                    <a:cubicBezTo>
                      <a:pt x="14599" y="526"/>
                      <a:pt x="12761" y="0"/>
                      <a:pt x="10801" y="0"/>
                    </a:cubicBezTo>
                    <a:cubicBezTo>
                      <a:pt x="9464" y="0"/>
                      <a:pt x="8183" y="245"/>
                      <a:pt x="7001" y="690"/>
                    </a:cubicBezTo>
                    <a:cubicBezTo>
                      <a:pt x="7940" y="1152"/>
                      <a:pt x="8833" y="1693"/>
                      <a:pt x="9674" y="2303"/>
                    </a:cubicBezTo>
                    <a:cubicBezTo>
                      <a:pt x="10018" y="2100"/>
                      <a:pt x="10415" y="1982"/>
                      <a:pt x="10842" y="1982"/>
                    </a:cubicBezTo>
                    <a:close/>
                    <a:moveTo>
                      <a:pt x="2954" y="9475"/>
                    </a:moveTo>
                    <a:cubicBezTo>
                      <a:pt x="2954" y="9153"/>
                      <a:pt x="3021" y="8844"/>
                      <a:pt x="3141" y="8566"/>
                    </a:cubicBezTo>
                    <a:cubicBezTo>
                      <a:pt x="2404" y="7757"/>
                      <a:pt x="1736" y="6884"/>
                      <a:pt x="1151" y="5952"/>
                    </a:cubicBezTo>
                    <a:cubicBezTo>
                      <a:pt x="417" y="7410"/>
                      <a:pt x="0" y="9056"/>
                      <a:pt x="0" y="10799"/>
                    </a:cubicBezTo>
                    <a:cubicBezTo>
                      <a:pt x="0" y="12819"/>
                      <a:pt x="556" y="14708"/>
                      <a:pt x="1521" y="16325"/>
                    </a:cubicBezTo>
                    <a:cubicBezTo>
                      <a:pt x="1866" y="14381"/>
                      <a:pt x="2520" y="12545"/>
                      <a:pt x="3424" y="10861"/>
                    </a:cubicBezTo>
                    <a:cubicBezTo>
                      <a:pt x="3130" y="10477"/>
                      <a:pt x="2954" y="9996"/>
                      <a:pt x="2954" y="9475"/>
                    </a:cubicBezTo>
                    <a:close/>
                    <a:moveTo>
                      <a:pt x="5251" y="7176"/>
                    </a:moveTo>
                    <a:cubicBezTo>
                      <a:pt x="5487" y="7176"/>
                      <a:pt x="5715" y="7213"/>
                      <a:pt x="5930" y="7278"/>
                    </a:cubicBezTo>
                    <a:cubicBezTo>
                      <a:pt x="6738" y="6372"/>
                      <a:pt x="7636" y="5547"/>
                      <a:pt x="8608" y="4813"/>
                    </a:cubicBezTo>
                    <a:cubicBezTo>
                      <a:pt x="8567" y="4642"/>
                      <a:pt x="8543" y="4464"/>
                      <a:pt x="8543" y="4280"/>
                    </a:cubicBezTo>
                    <a:cubicBezTo>
                      <a:pt x="8543" y="4026"/>
                      <a:pt x="8587" y="3781"/>
                      <a:pt x="8663" y="3552"/>
                    </a:cubicBezTo>
                    <a:cubicBezTo>
                      <a:pt x="7575" y="2770"/>
                      <a:pt x="6391" y="2115"/>
                      <a:pt x="5131" y="1609"/>
                    </a:cubicBezTo>
                    <a:cubicBezTo>
                      <a:pt x="3949" y="2338"/>
                      <a:pt x="2920" y="3289"/>
                      <a:pt x="2099" y="4405"/>
                    </a:cubicBezTo>
                    <a:cubicBezTo>
                      <a:pt x="2708" y="5484"/>
                      <a:pt x="3433" y="6491"/>
                      <a:pt x="4256" y="7407"/>
                    </a:cubicBezTo>
                    <a:cubicBezTo>
                      <a:pt x="4557" y="7261"/>
                      <a:pt x="4895" y="7176"/>
                      <a:pt x="5251" y="7176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grpSp>
          <p:nvGrpSpPr>
            <p:cNvPr id="29" name="Group 25"/>
            <p:cNvGrpSpPr/>
            <p:nvPr/>
          </p:nvGrpSpPr>
          <p:grpSpPr>
            <a:xfrm>
              <a:off x="3536353" y="4009186"/>
              <a:ext cx="1274277" cy="906124"/>
              <a:chOff x="6571653" y="3798199"/>
              <a:chExt cx="1274277" cy="906124"/>
            </a:xfrm>
          </p:grpSpPr>
          <p:sp>
            <p:nvSpPr>
              <p:cNvPr id="30" name="Cloud 91"/>
              <p:cNvSpPr>
                <a:spLocks noChangeAspect="1"/>
              </p:cNvSpPr>
              <p:nvPr/>
            </p:nvSpPr>
            <p:spPr bwMode="auto">
              <a:xfrm>
                <a:off x="6571653" y="3798199"/>
                <a:ext cx="1274277" cy="906124"/>
              </a:xfrm>
              <a:prstGeom prst="cloud">
                <a:avLst/>
              </a:prstGeom>
              <a:solidFill>
                <a:srgbClr val="6D6A65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algn="ctr"/>
                <a:endParaRPr lang="id-ID" kern="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1" name="Shape 2488"/>
              <p:cNvSpPr/>
              <p:nvPr/>
            </p:nvSpPr>
            <p:spPr>
              <a:xfrm>
                <a:off x="7096392" y="4052276"/>
                <a:ext cx="255882" cy="32148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15" h="21072" extrusionOk="0">
                    <a:moveTo>
                      <a:pt x="17468" y="6506"/>
                    </a:moveTo>
                    <a:cubicBezTo>
                      <a:pt x="16410" y="7763"/>
                      <a:pt x="15333" y="6878"/>
                      <a:pt x="13824" y="5996"/>
                    </a:cubicBezTo>
                    <a:cubicBezTo>
                      <a:pt x="12317" y="5116"/>
                      <a:pt x="10950" y="4575"/>
                      <a:pt x="12006" y="3318"/>
                    </a:cubicBezTo>
                    <a:cubicBezTo>
                      <a:pt x="13062" y="2059"/>
                      <a:pt x="15140" y="1754"/>
                      <a:pt x="16648" y="2634"/>
                    </a:cubicBezTo>
                    <a:cubicBezTo>
                      <a:pt x="18155" y="3515"/>
                      <a:pt x="18522" y="5248"/>
                      <a:pt x="17468" y="6506"/>
                    </a:cubicBezTo>
                    <a:close/>
                    <a:moveTo>
                      <a:pt x="20868" y="4865"/>
                    </a:moveTo>
                    <a:cubicBezTo>
                      <a:pt x="20191" y="1663"/>
                      <a:pt x="16530" y="-474"/>
                      <a:pt x="12691" y="90"/>
                    </a:cubicBezTo>
                    <a:cubicBezTo>
                      <a:pt x="8853" y="655"/>
                      <a:pt x="5613" y="3118"/>
                      <a:pt x="6290" y="6320"/>
                    </a:cubicBezTo>
                    <a:cubicBezTo>
                      <a:pt x="6436" y="7009"/>
                      <a:pt x="6840" y="8088"/>
                      <a:pt x="7318" y="8862"/>
                    </a:cubicBezTo>
                    <a:lnTo>
                      <a:pt x="346" y="17166"/>
                    </a:lnTo>
                    <a:cubicBezTo>
                      <a:pt x="90" y="17473"/>
                      <a:pt x="-56" y="18024"/>
                      <a:pt x="20" y="18392"/>
                    </a:cubicBezTo>
                    <a:lnTo>
                      <a:pt x="470" y="20511"/>
                    </a:lnTo>
                    <a:cubicBezTo>
                      <a:pt x="547" y="20879"/>
                      <a:pt x="971" y="21126"/>
                      <a:pt x="1412" y="21061"/>
                    </a:cubicBezTo>
                    <a:lnTo>
                      <a:pt x="3454" y="20761"/>
                    </a:lnTo>
                    <a:cubicBezTo>
                      <a:pt x="3895" y="20696"/>
                      <a:pt x="4457" y="20387"/>
                      <a:pt x="4700" y="20072"/>
                    </a:cubicBezTo>
                    <a:lnTo>
                      <a:pt x="7456" y="16513"/>
                    </a:lnTo>
                    <a:lnTo>
                      <a:pt x="7480" y="16490"/>
                    </a:lnTo>
                    <a:lnTo>
                      <a:pt x="9346" y="16216"/>
                    </a:lnTo>
                    <a:lnTo>
                      <a:pt x="12566" y="12046"/>
                    </a:lnTo>
                    <a:cubicBezTo>
                      <a:pt x="13623" y="12195"/>
                      <a:pt x="15142" y="12146"/>
                      <a:pt x="16039" y="12013"/>
                    </a:cubicBezTo>
                    <a:cubicBezTo>
                      <a:pt x="19878" y="11449"/>
                      <a:pt x="21544" y="8068"/>
                      <a:pt x="20868" y="4865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grpSp>
          <p:nvGrpSpPr>
            <p:cNvPr id="32" name="Group 24"/>
            <p:cNvGrpSpPr/>
            <p:nvPr/>
          </p:nvGrpSpPr>
          <p:grpSpPr>
            <a:xfrm>
              <a:off x="1236980" y="3831249"/>
              <a:ext cx="1003347" cy="712973"/>
              <a:chOff x="4286250" y="3603752"/>
              <a:chExt cx="1003347" cy="712973"/>
            </a:xfrm>
            <a:solidFill>
              <a:srgbClr val="C0392B"/>
            </a:solidFill>
          </p:grpSpPr>
          <p:sp>
            <p:nvSpPr>
              <p:cNvPr id="33" name="Cloud 93"/>
              <p:cNvSpPr/>
              <p:nvPr/>
            </p:nvSpPr>
            <p:spPr bwMode="auto">
              <a:xfrm>
                <a:off x="4286250" y="3603752"/>
                <a:ext cx="1003347" cy="712973"/>
              </a:xfrm>
              <a:prstGeom prst="cloud">
                <a:avLst/>
              </a:prstGeom>
              <a:solidFill>
                <a:srgbClr val="987362"/>
              </a:solidFill>
              <a:ln w="19050">
                <a:solidFill>
                  <a:sysClr val="window" lastClr="FFFFFF"/>
                </a:solidFill>
                <a:round/>
              </a:ln>
            </p:spPr>
            <p:txBody>
              <a:bodyPr vert="horz" wrap="none" lIns="121920" tIns="60960" rIns="121920" bIns="60960" numCol="1" rtlCol="0" anchor="ctr" anchorCtr="1" compatLnSpc="1"/>
              <a:lstStyle/>
              <a:p>
                <a:pPr algn="ctr"/>
                <a:endParaRPr lang="id-ID" sz="1600" b="1" kern="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4" name="Shape 2474"/>
              <p:cNvSpPr/>
              <p:nvPr/>
            </p:nvSpPr>
            <p:spPr>
              <a:xfrm>
                <a:off x="4675567" y="3829738"/>
                <a:ext cx="224711" cy="2247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95" h="21474" extrusionOk="0">
                    <a:moveTo>
                      <a:pt x="2578" y="8409"/>
                    </a:moveTo>
                    <a:cubicBezTo>
                      <a:pt x="2578" y="5193"/>
                      <a:pt x="5174" y="2587"/>
                      <a:pt x="8376" y="2587"/>
                    </a:cubicBezTo>
                    <a:cubicBezTo>
                      <a:pt x="11580" y="2587"/>
                      <a:pt x="14435" y="5451"/>
                      <a:pt x="14435" y="8666"/>
                    </a:cubicBezTo>
                    <a:cubicBezTo>
                      <a:pt x="14435" y="11882"/>
                      <a:pt x="11838" y="14488"/>
                      <a:pt x="8635" y="14488"/>
                    </a:cubicBezTo>
                    <a:cubicBezTo>
                      <a:pt x="5431" y="14488"/>
                      <a:pt x="2578" y="11624"/>
                      <a:pt x="2578" y="8409"/>
                    </a:cubicBezTo>
                    <a:close/>
                    <a:moveTo>
                      <a:pt x="20914" y="18167"/>
                    </a:moveTo>
                    <a:lnTo>
                      <a:pt x="15797" y="13032"/>
                    </a:lnTo>
                    <a:cubicBezTo>
                      <a:pt x="16568" y="11759"/>
                      <a:pt x="17013" y="10265"/>
                      <a:pt x="17013" y="8666"/>
                    </a:cubicBezTo>
                    <a:cubicBezTo>
                      <a:pt x="17013" y="4023"/>
                      <a:pt x="13004" y="0"/>
                      <a:pt x="8376" y="0"/>
                    </a:cubicBezTo>
                    <a:cubicBezTo>
                      <a:pt x="3750" y="0"/>
                      <a:pt x="0" y="3765"/>
                      <a:pt x="0" y="8409"/>
                    </a:cubicBezTo>
                    <a:cubicBezTo>
                      <a:pt x="0" y="13052"/>
                      <a:pt x="4008" y="17075"/>
                      <a:pt x="8635" y="17075"/>
                    </a:cubicBezTo>
                    <a:cubicBezTo>
                      <a:pt x="10173" y="17075"/>
                      <a:pt x="11614" y="16657"/>
                      <a:pt x="12852" y="15931"/>
                    </a:cubicBezTo>
                    <a:lnTo>
                      <a:pt x="17996" y="21094"/>
                    </a:lnTo>
                    <a:cubicBezTo>
                      <a:pt x="18500" y="21600"/>
                      <a:pt x="19317" y="21600"/>
                      <a:pt x="19819" y="21094"/>
                    </a:cubicBezTo>
                    <a:lnTo>
                      <a:pt x="21096" y="19815"/>
                    </a:lnTo>
                    <a:cubicBezTo>
                      <a:pt x="21600" y="19309"/>
                      <a:pt x="21417" y="18672"/>
                      <a:pt x="20914" y="18167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grpSp>
          <p:nvGrpSpPr>
            <p:cNvPr id="35" name="Group 23"/>
            <p:cNvGrpSpPr/>
            <p:nvPr/>
          </p:nvGrpSpPr>
          <p:grpSpPr>
            <a:xfrm>
              <a:off x="1797995" y="4727344"/>
              <a:ext cx="637787" cy="453710"/>
              <a:chOff x="4833295" y="4516357"/>
              <a:chExt cx="637787" cy="453710"/>
            </a:xfrm>
          </p:grpSpPr>
          <p:sp>
            <p:nvSpPr>
              <p:cNvPr id="36" name="Cloud 88"/>
              <p:cNvSpPr>
                <a:spLocks noChangeAspect="1"/>
              </p:cNvSpPr>
              <p:nvPr/>
            </p:nvSpPr>
            <p:spPr>
              <a:xfrm rot="1734068">
                <a:off x="4833295" y="4516357"/>
                <a:ext cx="637787" cy="453710"/>
              </a:xfrm>
              <a:prstGeom prst="cloud">
                <a:avLst/>
              </a:prstGeom>
              <a:solidFill>
                <a:srgbClr val="6D6A65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algn="ctr"/>
                <a:endParaRPr lang="id-ID" kern="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7" name="Shape 2485"/>
              <p:cNvSpPr/>
              <p:nvPr/>
            </p:nvSpPr>
            <p:spPr>
              <a:xfrm>
                <a:off x="5044104" y="4664960"/>
                <a:ext cx="231234" cy="15029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2281" y="13211"/>
                    </a:moveTo>
                    <a:cubicBezTo>
                      <a:pt x="11747" y="14381"/>
                      <a:pt x="9458" y="18011"/>
                      <a:pt x="9360" y="18165"/>
                    </a:cubicBezTo>
                    <a:cubicBezTo>
                      <a:pt x="9249" y="18377"/>
                      <a:pt x="8939" y="18735"/>
                      <a:pt x="8644" y="18441"/>
                    </a:cubicBezTo>
                    <a:cubicBezTo>
                      <a:pt x="8559" y="18357"/>
                      <a:pt x="8459" y="18187"/>
                      <a:pt x="8459" y="17853"/>
                    </a:cubicBezTo>
                    <a:cubicBezTo>
                      <a:pt x="8459" y="17530"/>
                      <a:pt x="8554" y="17204"/>
                      <a:pt x="8565" y="17168"/>
                    </a:cubicBezTo>
                    <a:lnTo>
                      <a:pt x="9680" y="13369"/>
                    </a:lnTo>
                    <a:cubicBezTo>
                      <a:pt x="9471" y="13239"/>
                      <a:pt x="9111" y="13015"/>
                      <a:pt x="8832" y="12829"/>
                    </a:cubicBezTo>
                    <a:lnTo>
                      <a:pt x="8758" y="12781"/>
                    </a:lnTo>
                    <a:cubicBezTo>
                      <a:pt x="8476" y="12597"/>
                      <a:pt x="8124" y="12367"/>
                      <a:pt x="8124" y="11770"/>
                    </a:cubicBezTo>
                    <a:cubicBezTo>
                      <a:pt x="8124" y="11484"/>
                      <a:pt x="8211" y="11152"/>
                      <a:pt x="8393" y="10758"/>
                    </a:cubicBezTo>
                    <a:cubicBezTo>
                      <a:pt x="8927" y="9588"/>
                      <a:pt x="11216" y="5958"/>
                      <a:pt x="11314" y="5804"/>
                    </a:cubicBezTo>
                    <a:cubicBezTo>
                      <a:pt x="11426" y="5592"/>
                      <a:pt x="11735" y="5234"/>
                      <a:pt x="12030" y="5528"/>
                    </a:cubicBezTo>
                    <a:cubicBezTo>
                      <a:pt x="12115" y="5612"/>
                      <a:pt x="12215" y="5782"/>
                      <a:pt x="12215" y="6116"/>
                    </a:cubicBezTo>
                    <a:cubicBezTo>
                      <a:pt x="12215" y="6438"/>
                      <a:pt x="12120" y="6765"/>
                      <a:pt x="12110" y="6801"/>
                    </a:cubicBezTo>
                    <a:lnTo>
                      <a:pt x="10992" y="10600"/>
                    </a:lnTo>
                    <a:cubicBezTo>
                      <a:pt x="11203" y="10730"/>
                      <a:pt x="11563" y="10954"/>
                      <a:pt x="11842" y="11140"/>
                    </a:cubicBezTo>
                    <a:lnTo>
                      <a:pt x="11916" y="11188"/>
                    </a:lnTo>
                    <a:cubicBezTo>
                      <a:pt x="12198" y="11372"/>
                      <a:pt x="12550" y="11602"/>
                      <a:pt x="12550" y="12201"/>
                    </a:cubicBezTo>
                    <a:cubicBezTo>
                      <a:pt x="12550" y="12485"/>
                      <a:pt x="12462" y="12817"/>
                      <a:pt x="12281" y="13211"/>
                    </a:cubicBezTo>
                    <a:close/>
                    <a:moveTo>
                      <a:pt x="16430" y="6048"/>
                    </a:moveTo>
                    <a:cubicBezTo>
                      <a:pt x="16132" y="6048"/>
                      <a:pt x="15840" y="6088"/>
                      <a:pt x="15557" y="6162"/>
                    </a:cubicBezTo>
                    <a:cubicBezTo>
                      <a:pt x="14848" y="2597"/>
                      <a:pt x="12653" y="0"/>
                      <a:pt x="10054" y="0"/>
                    </a:cubicBezTo>
                    <a:cubicBezTo>
                      <a:pt x="6881" y="0"/>
                      <a:pt x="4310" y="3869"/>
                      <a:pt x="4310" y="8641"/>
                    </a:cubicBezTo>
                    <a:cubicBezTo>
                      <a:pt x="4310" y="9067"/>
                      <a:pt x="4330" y="9486"/>
                      <a:pt x="4369" y="9896"/>
                    </a:cubicBezTo>
                    <a:cubicBezTo>
                      <a:pt x="4217" y="9868"/>
                      <a:pt x="4064" y="9850"/>
                      <a:pt x="3906" y="9850"/>
                    </a:cubicBezTo>
                    <a:cubicBezTo>
                      <a:pt x="1749" y="9850"/>
                      <a:pt x="0" y="12481"/>
                      <a:pt x="0" y="15726"/>
                    </a:cubicBezTo>
                    <a:cubicBezTo>
                      <a:pt x="0" y="18969"/>
                      <a:pt x="1749" y="21600"/>
                      <a:pt x="3906" y="21600"/>
                    </a:cubicBezTo>
                    <a:lnTo>
                      <a:pt x="16430" y="21600"/>
                    </a:lnTo>
                    <a:cubicBezTo>
                      <a:pt x="19285" y="21600"/>
                      <a:pt x="21600" y="18119"/>
                      <a:pt x="21600" y="13823"/>
                    </a:cubicBezTo>
                    <a:cubicBezTo>
                      <a:pt x="21600" y="9530"/>
                      <a:pt x="19285" y="6048"/>
                      <a:pt x="16430" y="6048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screen"/>
          <a:srcRect l="52199" t="25885" r="22122" b="38279"/>
          <a:stretch>
            <a:fillRect/>
          </a:stretch>
        </p:blipFill>
        <p:spPr>
          <a:xfrm>
            <a:off x="0" y="0"/>
            <a:ext cx="2338252" cy="173736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813924" y="469471"/>
            <a:ext cx="2656496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3200" b="1" dirty="0">
                <a:solidFill>
                  <a:srgbClr val="6D6A65"/>
                </a:solidFill>
                <a:cs typeface="+mn-ea"/>
                <a:sym typeface="+mn-lt"/>
              </a:rPr>
              <a:t>点击输入标题</a:t>
            </a:r>
            <a:endParaRPr lang="zh-CN" altLang="en-US" sz="3200" b="1" dirty="0">
              <a:solidFill>
                <a:srgbClr val="6D6A65"/>
              </a:solidFill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813924" y="1007382"/>
            <a:ext cx="4434205" cy="26035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100" dirty="0">
                <a:solidFill>
                  <a:srgbClr val="6D6A65"/>
                </a:solidFill>
                <a:cs typeface="+mn-ea"/>
                <a:sym typeface="+mn-lt"/>
              </a:rPr>
              <a:t>print the presentation and make it into a film a wider field</a:t>
            </a:r>
            <a:endParaRPr lang="en-US" altLang="zh-CN" sz="1100" dirty="0">
              <a:solidFill>
                <a:srgbClr val="6D6A65"/>
              </a:solidFill>
              <a:cs typeface="+mn-ea"/>
              <a:sym typeface="+mn-lt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2" cstate="screen"/>
          <a:srcRect l="1911" r="4381" b="17242"/>
          <a:stretch>
            <a:fillRect/>
          </a:stretch>
        </p:blipFill>
        <p:spPr>
          <a:xfrm>
            <a:off x="-13063" y="5603967"/>
            <a:ext cx="12200709" cy="1254034"/>
          </a:xfrm>
          <a:prstGeom prst="rect">
            <a:avLst/>
          </a:prstGeom>
        </p:spPr>
      </p:pic>
      <p:sp>
        <p:nvSpPr>
          <p:cNvPr id="39" name="文本框 38"/>
          <p:cNvSpPr txBox="1"/>
          <p:nvPr/>
        </p:nvSpPr>
        <p:spPr>
          <a:xfrm>
            <a:off x="5694131" y="2180891"/>
            <a:ext cx="6140818" cy="523220"/>
          </a:xfrm>
          <a:prstGeom prst="rect">
            <a:avLst/>
          </a:prstGeom>
          <a:noFill/>
        </p:spPr>
        <p:txBody>
          <a:bodyPr vert="horz"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1400" b="1" dirty="0" smtClean="0">
                <a:solidFill>
                  <a:srgbClr val="6D6A65"/>
                </a:solidFill>
                <a:cs typeface="+mn-ea"/>
                <a:sym typeface="+mn-lt"/>
              </a:rPr>
              <a:t>单击此处编辑您要的内容，建议您在展示时采用微软雅黑字体，本模版所有图形线条及其相应素材均可自由编辑、改色、替换。</a:t>
            </a:r>
            <a:endParaRPr lang="zh-CN" altLang="en-US" sz="1400" b="1" dirty="0">
              <a:solidFill>
                <a:srgbClr val="6D6A65"/>
              </a:solidFill>
              <a:cs typeface="+mn-ea"/>
              <a:sym typeface="+mn-lt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5694130" y="1742879"/>
            <a:ext cx="1768059" cy="461665"/>
          </a:xfrm>
          <a:prstGeom prst="rect">
            <a:avLst/>
          </a:prstGeom>
          <a:noFill/>
        </p:spPr>
        <p:txBody>
          <a:bodyPr vert="horz"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400" b="1" dirty="0" smtClean="0">
                <a:solidFill>
                  <a:srgbClr val="6D6A65"/>
                </a:solidFill>
                <a:cs typeface="+mn-ea"/>
                <a:sym typeface="+mn-lt"/>
              </a:rPr>
              <a:t> </a:t>
            </a:r>
            <a:r>
              <a:rPr lang="en-US" altLang="zh-CN" sz="2400" b="1" dirty="0" smtClean="0">
                <a:solidFill>
                  <a:srgbClr val="6D6A65"/>
                </a:solidFill>
                <a:cs typeface="+mn-ea"/>
                <a:sym typeface="+mn-lt"/>
              </a:rPr>
              <a:t>01  </a:t>
            </a:r>
            <a:r>
              <a:rPr lang="zh-CN" altLang="en-US" b="1" dirty="0" smtClean="0">
                <a:solidFill>
                  <a:srgbClr val="6D6A65"/>
                </a:solidFill>
                <a:cs typeface="+mn-ea"/>
                <a:sym typeface="+mn-lt"/>
              </a:rPr>
              <a:t>输入标题</a:t>
            </a:r>
            <a:endParaRPr lang="zh-CN" altLang="en-US" b="1" dirty="0">
              <a:solidFill>
                <a:srgbClr val="6D6A65"/>
              </a:solidFill>
              <a:cs typeface="+mn-ea"/>
              <a:sym typeface="+mn-lt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5694131" y="3486429"/>
            <a:ext cx="6140818" cy="523220"/>
          </a:xfrm>
          <a:prstGeom prst="rect">
            <a:avLst/>
          </a:prstGeom>
          <a:noFill/>
        </p:spPr>
        <p:txBody>
          <a:bodyPr vert="horz"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1400" b="1" dirty="0" smtClean="0">
                <a:solidFill>
                  <a:srgbClr val="6D6A65"/>
                </a:solidFill>
                <a:cs typeface="+mn-ea"/>
                <a:sym typeface="+mn-lt"/>
              </a:rPr>
              <a:t>单击此处编辑您要的内容，建议您在展示时采用微软雅黑字体，本模版所有图形线条及其相应素材均可自由编辑、改色、替换。</a:t>
            </a:r>
            <a:endParaRPr lang="zh-CN" altLang="en-US" sz="1400" b="1" dirty="0">
              <a:solidFill>
                <a:srgbClr val="6D6A65"/>
              </a:solidFill>
              <a:cs typeface="+mn-ea"/>
              <a:sym typeface="+mn-lt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5694130" y="3048417"/>
            <a:ext cx="1768059" cy="461665"/>
          </a:xfrm>
          <a:prstGeom prst="rect">
            <a:avLst/>
          </a:prstGeom>
          <a:noFill/>
        </p:spPr>
        <p:txBody>
          <a:bodyPr vert="horz"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400" b="1" dirty="0" smtClean="0">
                <a:solidFill>
                  <a:srgbClr val="6D6A65"/>
                </a:solidFill>
                <a:cs typeface="+mn-ea"/>
                <a:sym typeface="+mn-lt"/>
              </a:rPr>
              <a:t> </a:t>
            </a:r>
            <a:r>
              <a:rPr lang="en-US" altLang="zh-CN" sz="2400" b="1" dirty="0" smtClean="0">
                <a:solidFill>
                  <a:srgbClr val="6D6A65"/>
                </a:solidFill>
                <a:cs typeface="+mn-ea"/>
                <a:sym typeface="+mn-lt"/>
              </a:rPr>
              <a:t>02  </a:t>
            </a:r>
            <a:r>
              <a:rPr lang="zh-CN" altLang="en-US" b="1" dirty="0" smtClean="0">
                <a:solidFill>
                  <a:srgbClr val="6D6A65"/>
                </a:solidFill>
                <a:cs typeface="+mn-ea"/>
                <a:sym typeface="+mn-lt"/>
              </a:rPr>
              <a:t>输入标题</a:t>
            </a:r>
            <a:endParaRPr lang="zh-CN" altLang="en-US" b="1" dirty="0">
              <a:solidFill>
                <a:srgbClr val="6D6A65"/>
              </a:solidFill>
              <a:cs typeface="+mn-ea"/>
              <a:sym typeface="+mn-lt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5694131" y="4800945"/>
            <a:ext cx="6140818" cy="523220"/>
          </a:xfrm>
          <a:prstGeom prst="rect">
            <a:avLst/>
          </a:prstGeom>
          <a:noFill/>
        </p:spPr>
        <p:txBody>
          <a:bodyPr vert="horz"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1400" b="1" dirty="0" smtClean="0">
                <a:solidFill>
                  <a:srgbClr val="6D6A65"/>
                </a:solidFill>
                <a:cs typeface="+mn-ea"/>
                <a:sym typeface="+mn-lt"/>
              </a:rPr>
              <a:t>单击此处编辑您要的内容，建议您在展示时采用微软雅黑字体，本模版所有图形线条及其相应素材均可自由编辑、改色、替换。</a:t>
            </a:r>
            <a:endParaRPr lang="zh-CN" altLang="en-US" sz="1400" b="1" dirty="0">
              <a:solidFill>
                <a:srgbClr val="6D6A65"/>
              </a:solidFill>
              <a:cs typeface="+mn-ea"/>
              <a:sym typeface="+mn-lt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5694130" y="4362933"/>
            <a:ext cx="1768059" cy="461665"/>
          </a:xfrm>
          <a:prstGeom prst="rect">
            <a:avLst/>
          </a:prstGeom>
          <a:noFill/>
        </p:spPr>
        <p:txBody>
          <a:bodyPr vert="horz"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400" b="1" dirty="0" smtClean="0">
                <a:solidFill>
                  <a:srgbClr val="6D6A65"/>
                </a:solidFill>
                <a:cs typeface="+mn-ea"/>
                <a:sym typeface="+mn-lt"/>
              </a:rPr>
              <a:t> </a:t>
            </a:r>
            <a:r>
              <a:rPr lang="en-US" altLang="zh-CN" sz="2400" b="1" dirty="0" smtClean="0">
                <a:solidFill>
                  <a:srgbClr val="6D6A65"/>
                </a:solidFill>
                <a:cs typeface="+mn-ea"/>
                <a:sym typeface="+mn-lt"/>
              </a:rPr>
              <a:t>03  </a:t>
            </a:r>
            <a:r>
              <a:rPr lang="zh-CN" altLang="en-US" b="1" dirty="0" smtClean="0">
                <a:solidFill>
                  <a:srgbClr val="6D6A65"/>
                </a:solidFill>
                <a:cs typeface="+mn-ea"/>
                <a:sym typeface="+mn-lt"/>
              </a:rPr>
              <a:t>输入标题</a:t>
            </a:r>
            <a:endParaRPr lang="zh-CN" altLang="en-US" b="1" dirty="0">
              <a:solidFill>
                <a:srgbClr val="6D6A65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0" grpId="0"/>
      <p:bldP spid="41" grpId="0"/>
      <p:bldP spid="42" grpId="0"/>
      <p:bldP spid="43" grpId="0"/>
      <p:bldP spid="4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screen"/>
          <a:srcRect l="52199" t="25885" r="22122" b="38279"/>
          <a:stretch>
            <a:fillRect/>
          </a:stretch>
        </p:blipFill>
        <p:spPr>
          <a:xfrm>
            <a:off x="0" y="0"/>
            <a:ext cx="2338252" cy="173736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813924" y="469471"/>
            <a:ext cx="2656496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3200" b="1" dirty="0">
                <a:solidFill>
                  <a:srgbClr val="6D6A65"/>
                </a:solidFill>
                <a:cs typeface="+mn-ea"/>
                <a:sym typeface="+mn-lt"/>
              </a:rPr>
              <a:t>点击输入标题</a:t>
            </a:r>
            <a:endParaRPr lang="zh-CN" altLang="en-US" sz="3200" b="1" dirty="0">
              <a:solidFill>
                <a:srgbClr val="6D6A65"/>
              </a:solidFill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813924" y="1007382"/>
            <a:ext cx="4434205" cy="26035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100" dirty="0">
                <a:solidFill>
                  <a:srgbClr val="6D6A65"/>
                </a:solidFill>
                <a:cs typeface="+mn-ea"/>
                <a:sym typeface="+mn-lt"/>
              </a:rPr>
              <a:t>print the presentation and make it into a film a wider field</a:t>
            </a:r>
            <a:endParaRPr lang="en-US" altLang="zh-CN" sz="1100" dirty="0">
              <a:solidFill>
                <a:srgbClr val="6D6A65"/>
              </a:solidFill>
              <a:cs typeface="+mn-ea"/>
              <a:sym typeface="+mn-lt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3600" y="346166"/>
            <a:ext cx="7089105" cy="720253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871042" y="2451704"/>
            <a:ext cx="2446824" cy="3711793"/>
          </a:xfrm>
          <a:prstGeom prst="rect">
            <a:avLst/>
          </a:prstGeom>
          <a:noFill/>
        </p:spPr>
        <p:txBody>
          <a:bodyPr vert="eaVert"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6D6A65"/>
                </a:solidFill>
                <a:cs typeface="+mn-ea"/>
                <a:sym typeface="+mn-lt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400" b="1" dirty="0" smtClean="0">
              <a:solidFill>
                <a:srgbClr val="6D6A65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6D6A65"/>
                </a:solidFill>
                <a:cs typeface="+mn-ea"/>
                <a:sym typeface="+mn-lt"/>
              </a:rPr>
              <a:t>单击此处编辑您要的内容，建议您在展示时采用微软雅黑字体，本模版所有图形线条及其相应素材均可自由编辑、改色、替换。</a:t>
            </a:r>
            <a:endParaRPr lang="zh-CN" altLang="en-US" sz="1400" b="1" dirty="0" smtClean="0">
              <a:solidFill>
                <a:srgbClr val="6D6A65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endParaRPr lang="zh-CN" altLang="en-US" sz="1400" b="1" dirty="0">
              <a:solidFill>
                <a:srgbClr val="6D6A65"/>
              </a:solidFill>
              <a:cs typeface="+mn-ea"/>
              <a:sym typeface="+mn-lt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4439014" y="1928948"/>
            <a:ext cx="666206" cy="3163727"/>
            <a:chOff x="5029200" y="2076994"/>
            <a:chExt cx="666206" cy="3163727"/>
          </a:xfrm>
        </p:grpSpPr>
        <p:grpSp>
          <p:nvGrpSpPr>
            <p:cNvPr id="10" name="组合 9"/>
            <p:cNvGrpSpPr/>
            <p:nvPr/>
          </p:nvGrpSpPr>
          <p:grpSpPr>
            <a:xfrm>
              <a:off x="5029200" y="2076994"/>
              <a:ext cx="666206" cy="666206"/>
              <a:chOff x="5029200" y="2076994"/>
              <a:chExt cx="666206" cy="666206"/>
            </a:xfrm>
          </p:grpSpPr>
          <p:sp>
            <p:nvSpPr>
              <p:cNvPr id="7" name="椭圆 6"/>
              <p:cNvSpPr/>
              <p:nvPr/>
            </p:nvSpPr>
            <p:spPr>
              <a:xfrm>
                <a:off x="5029200" y="2076994"/>
                <a:ext cx="666206" cy="666206"/>
              </a:xfrm>
              <a:prstGeom prst="ellipse">
                <a:avLst/>
              </a:prstGeom>
              <a:noFill/>
              <a:ln w="15875">
                <a:solidFill>
                  <a:srgbClr val="6D6A6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9" name="文本框 8"/>
              <p:cNvSpPr txBox="1"/>
              <p:nvPr/>
            </p:nvSpPr>
            <p:spPr>
              <a:xfrm>
                <a:off x="5085304" y="2167563"/>
                <a:ext cx="553998" cy="364843"/>
              </a:xfrm>
              <a:prstGeom prst="rect">
                <a:avLst/>
              </a:prstGeom>
              <a:noFill/>
            </p:spPr>
            <p:txBody>
              <a:bodyPr vert="eaVert"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zh-CN" altLang="en-US" sz="2400" b="1" dirty="0" smtClean="0">
                    <a:solidFill>
                      <a:srgbClr val="6D6A65"/>
                    </a:solidFill>
                    <a:cs typeface="+mn-ea"/>
                    <a:sym typeface="+mn-lt"/>
                  </a:rPr>
                  <a:t>输</a:t>
                </a:r>
                <a:endParaRPr lang="zh-CN" altLang="en-US" sz="2400" b="1" dirty="0">
                  <a:solidFill>
                    <a:srgbClr val="6D6A65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11" name="组合 10"/>
            <p:cNvGrpSpPr/>
            <p:nvPr/>
          </p:nvGrpSpPr>
          <p:grpSpPr>
            <a:xfrm>
              <a:off x="5029200" y="2909501"/>
              <a:ext cx="666206" cy="666206"/>
              <a:chOff x="5029200" y="2076994"/>
              <a:chExt cx="666206" cy="666206"/>
            </a:xfrm>
          </p:grpSpPr>
          <p:sp>
            <p:nvSpPr>
              <p:cNvPr id="12" name="椭圆 11"/>
              <p:cNvSpPr/>
              <p:nvPr/>
            </p:nvSpPr>
            <p:spPr>
              <a:xfrm>
                <a:off x="5029200" y="2076994"/>
                <a:ext cx="666206" cy="666206"/>
              </a:xfrm>
              <a:prstGeom prst="ellipse">
                <a:avLst/>
              </a:prstGeom>
              <a:noFill/>
              <a:ln w="15875">
                <a:solidFill>
                  <a:srgbClr val="6D6A6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13" name="文本框 12"/>
              <p:cNvSpPr txBox="1"/>
              <p:nvPr/>
            </p:nvSpPr>
            <p:spPr>
              <a:xfrm>
                <a:off x="5085304" y="2167563"/>
                <a:ext cx="553998" cy="364843"/>
              </a:xfrm>
              <a:prstGeom prst="rect">
                <a:avLst/>
              </a:prstGeom>
              <a:noFill/>
            </p:spPr>
            <p:txBody>
              <a:bodyPr vert="eaVert"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zh-CN" altLang="en-US" sz="2400" b="1" dirty="0">
                    <a:solidFill>
                      <a:srgbClr val="6D6A65"/>
                    </a:solidFill>
                    <a:cs typeface="+mn-ea"/>
                    <a:sym typeface="+mn-lt"/>
                  </a:rPr>
                  <a:t>入</a:t>
                </a:r>
                <a:endParaRPr lang="zh-CN" altLang="en-US" sz="2400" b="1" dirty="0">
                  <a:solidFill>
                    <a:srgbClr val="6D6A65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14" name="组合 13"/>
            <p:cNvGrpSpPr/>
            <p:nvPr/>
          </p:nvGrpSpPr>
          <p:grpSpPr>
            <a:xfrm>
              <a:off x="5029200" y="3742008"/>
              <a:ext cx="666206" cy="666206"/>
              <a:chOff x="5029200" y="2076994"/>
              <a:chExt cx="666206" cy="666206"/>
            </a:xfrm>
          </p:grpSpPr>
          <p:sp>
            <p:nvSpPr>
              <p:cNvPr id="15" name="椭圆 14"/>
              <p:cNvSpPr/>
              <p:nvPr/>
            </p:nvSpPr>
            <p:spPr>
              <a:xfrm>
                <a:off x="5029200" y="2076994"/>
                <a:ext cx="666206" cy="666206"/>
              </a:xfrm>
              <a:prstGeom prst="ellipse">
                <a:avLst/>
              </a:prstGeom>
              <a:noFill/>
              <a:ln w="15875">
                <a:solidFill>
                  <a:srgbClr val="6D6A6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16" name="文本框 15"/>
              <p:cNvSpPr txBox="1"/>
              <p:nvPr/>
            </p:nvSpPr>
            <p:spPr>
              <a:xfrm>
                <a:off x="5085304" y="2167563"/>
                <a:ext cx="553998" cy="364843"/>
              </a:xfrm>
              <a:prstGeom prst="rect">
                <a:avLst/>
              </a:prstGeom>
              <a:noFill/>
            </p:spPr>
            <p:txBody>
              <a:bodyPr vert="eaVert"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zh-CN" altLang="en-US" sz="2400" b="1" dirty="0">
                    <a:solidFill>
                      <a:srgbClr val="6D6A65"/>
                    </a:solidFill>
                    <a:cs typeface="+mn-ea"/>
                    <a:sym typeface="+mn-lt"/>
                  </a:rPr>
                  <a:t>标</a:t>
                </a:r>
                <a:endParaRPr lang="zh-CN" altLang="en-US" sz="2400" b="1" dirty="0">
                  <a:solidFill>
                    <a:srgbClr val="6D6A65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17" name="组合 16"/>
            <p:cNvGrpSpPr/>
            <p:nvPr/>
          </p:nvGrpSpPr>
          <p:grpSpPr>
            <a:xfrm>
              <a:off x="5029200" y="4574515"/>
              <a:ext cx="666206" cy="666206"/>
              <a:chOff x="5029200" y="2076994"/>
              <a:chExt cx="666206" cy="666206"/>
            </a:xfrm>
          </p:grpSpPr>
          <p:sp>
            <p:nvSpPr>
              <p:cNvPr id="18" name="椭圆 17"/>
              <p:cNvSpPr/>
              <p:nvPr/>
            </p:nvSpPr>
            <p:spPr>
              <a:xfrm>
                <a:off x="5029200" y="2076994"/>
                <a:ext cx="666206" cy="666206"/>
              </a:xfrm>
              <a:prstGeom prst="ellipse">
                <a:avLst/>
              </a:prstGeom>
              <a:noFill/>
              <a:ln w="15875">
                <a:solidFill>
                  <a:srgbClr val="6D6A6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19" name="文本框 18"/>
              <p:cNvSpPr txBox="1"/>
              <p:nvPr/>
            </p:nvSpPr>
            <p:spPr>
              <a:xfrm>
                <a:off x="5085304" y="2167563"/>
                <a:ext cx="553998" cy="364843"/>
              </a:xfrm>
              <a:prstGeom prst="rect">
                <a:avLst/>
              </a:prstGeom>
              <a:noFill/>
            </p:spPr>
            <p:txBody>
              <a:bodyPr vert="eaVert"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zh-CN" altLang="en-US" sz="2400" b="1" dirty="0">
                    <a:solidFill>
                      <a:srgbClr val="6D6A65"/>
                    </a:solidFill>
                    <a:cs typeface="+mn-ea"/>
                    <a:sym typeface="+mn-lt"/>
                  </a:rPr>
                  <a:t>题</a:t>
                </a:r>
                <a:endParaRPr lang="zh-CN" altLang="en-US" sz="2400" b="1" dirty="0">
                  <a:solidFill>
                    <a:srgbClr val="6D6A65"/>
                  </a:solidFill>
                  <a:cs typeface="+mn-ea"/>
                  <a:sym typeface="+mn-lt"/>
                </a:endParaRPr>
              </a:p>
            </p:txBody>
          </p:sp>
        </p:grpSp>
      </p:grpSp>
    </p:spTree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screen"/>
          <a:srcRect l="52199" t="25885" r="22122" b="38279"/>
          <a:stretch>
            <a:fillRect/>
          </a:stretch>
        </p:blipFill>
        <p:spPr>
          <a:xfrm>
            <a:off x="0" y="0"/>
            <a:ext cx="2338252" cy="173736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813924" y="469471"/>
            <a:ext cx="2656496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3200" b="1" dirty="0">
                <a:solidFill>
                  <a:srgbClr val="6D6A65"/>
                </a:solidFill>
                <a:cs typeface="+mn-ea"/>
                <a:sym typeface="+mn-lt"/>
              </a:rPr>
              <a:t>点击输入标题</a:t>
            </a:r>
            <a:endParaRPr lang="zh-CN" altLang="en-US" sz="3200" b="1" dirty="0">
              <a:solidFill>
                <a:srgbClr val="6D6A65"/>
              </a:solidFill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813924" y="1007382"/>
            <a:ext cx="4434205" cy="26035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100" dirty="0">
                <a:solidFill>
                  <a:srgbClr val="6D6A65"/>
                </a:solidFill>
                <a:cs typeface="+mn-ea"/>
                <a:sym typeface="+mn-lt"/>
              </a:rPr>
              <a:t>print the presentation and make it into a film a wider field</a:t>
            </a:r>
            <a:endParaRPr lang="en-US" altLang="zh-CN" sz="1100" dirty="0">
              <a:solidFill>
                <a:srgbClr val="6D6A65"/>
              </a:solidFill>
              <a:cs typeface="+mn-ea"/>
              <a:sym typeface="+mn-lt"/>
            </a:endParaRPr>
          </a:p>
        </p:txBody>
      </p:sp>
      <p:sp>
        <p:nvSpPr>
          <p:cNvPr id="5" name="矩形 7"/>
          <p:cNvSpPr>
            <a:spLocks noChangeArrowheads="1"/>
          </p:cNvSpPr>
          <p:nvPr/>
        </p:nvSpPr>
        <p:spPr bwMode="auto">
          <a:xfrm>
            <a:off x="2279650" y="3057525"/>
            <a:ext cx="365125" cy="1555750"/>
          </a:xfrm>
          <a:prstGeom prst="rect">
            <a:avLst/>
          </a:prstGeom>
          <a:solidFill>
            <a:srgbClr val="AEA594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6" name="矩形 8"/>
          <p:cNvSpPr>
            <a:spLocks noChangeArrowheads="1"/>
          </p:cNvSpPr>
          <p:nvPr/>
        </p:nvSpPr>
        <p:spPr bwMode="auto">
          <a:xfrm>
            <a:off x="0" y="4705350"/>
            <a:ext cx="12192000" cy="2155825"/>
          </a:xfrm>
          <a:prstGeom prst="rect">
            <a:avLst/>
          </a:prstGeom>
          <a:solidFill>
            <a:srgbClr val="AEA594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7" name="KSO_Shape"/>
          <p:cNvSpPr>
            <a:spLocks noChangeArrowheads="1"/>
          </p:cNvSpPr>
          <p:nvPr/>
        </p:nvSpPr>
        <p:spPr bwMode="auto">
          <a:xfrm>
            <a:off x="8226425" y="3106738"/>
            <a:ext cx="565150" cy="446087"/>
          </a:xfrm>
          <a:prstGeom prst="wedgeEllipseCallout">
            <a:avLst>
              <a:gd name="adj1" fmla="val -25046"/>
              <a:gd name="adj2" fmla="val 65694"/>
            </a:avLst>
          </a:prstGeom>
          <a:solidFill>
            <a:srgbClr val="6D6A65"/>
          </a:solidFill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sz="1600" b="1" dirty="0">
                <a:solidFill>
                  <a:srgbClr val="FFFFFF"/>
                </a:solidFill>
                <a:cs typeface="+mn-ea"/>
                <a:sym typeface="+mn-lt"/>
              </a:rPr>
              <a:t>70</a:t>
            </a:r>
            <a:endParaRPr lang="zh-CN" altLang="en-US" sz="1600" b="1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8" name="矩形 27"/>
          <p:cNvSpPr>
            <a:spLocks noChangeArrowheads="1"/>
          </p:cNvSpPr>
          <p:nvPr/>
        </p:nvSpPr>
        <p:spPr bwMode="auto">
          <a:xfrm>
            <a:off x="2944813" y="3387725"/>
            <a:ext cx="365125" cy="12255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9" name="矩形 28"/>
          <p:cNvSpPr>
            <a:spLocks noChangeArrowheads="1"/>
          </p:cNvSpPr>
          <p:nvPr/>
        </p:nvSpPr>
        <p:spPr bwMode="auto">
          <a:xfrm>
            <a:off x="3609975" y="2598738"/>
            <a:ext cx="365125" cy="2014537"/>
          </a:xfrm>
          <a:prstGeom prst="rect">
            <a:avLst/>
          </a:prstGeom>
          <a:solidFill>
            <a:srgbClr val="AEA594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0" name="矩形 29"/>
          <p:cNvSpPr>
            <a:spLocks noChangeArrowheads="1"/>
          </p:cNvSpPr>
          <p:nvPr/>
        </p:nvSpPr>
        <p:spPr bwMode="auto">
          <a:xfrm>
            <a:off x="4275138" y="3182938"/>
            <a:ext cx="365125" cy="143033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1" name="矩形 30"/>
          <p:cNvSpPr>
            <a:spLocks noChangeArrowheads="1"/>
          </p:cNvSpPr>
          <p:nvPr/>
        </p:nvSpPr>
        <p:spPr bwMode="auto">
          <a:xfrm>
            <a:off x="4902700" y="2286000"/>
            <a:ext cx="363537" cy="2327275"/>
          </a:xfrm>
          <a:prstGeom prst="rect">
            <a:avLst/>
          </a:prstGeom>
          <a:solidFill>
            <a:srgbClr val="AEA594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2" name="矩形 31"/>
          <p:cNvSpPr>
            <a:spLocks noChangeArrowheads="1"/>
          </p:cNvSpPr>
          <p:nvPr/>
        </p:nvSpPr>
        <p:spPr bwMode="auto">
          <a:xfrm>
            <a:off x="5607050" y="2901950"/>
            <a:ext cx="365125" cy="17113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3" name="矩形 32"/>
          <p:cNvSpPr>
            <a:spLocks noChangeArrowheads="1"/>
          </p:cNvSpPr>
          <p:nvPr/>
        </p:nvSpPr>
        <p:spPr bwMode="auto">
          <a:xfrm>
            <a:off x="6272213" y="1935163"/>
            <a:ext cx="365125" cy="2678112"/>
          </a:xfrm>
          <a:prstGeom prst="rect">
            <a:avLst/>
          </a:prstGeom>
          <a:solidFill>
            <a:srgbClr val="6D6A65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4" name="矩形 33"/>
          <p:cNvSpPr>
            <a:spLocks noChangeArrowheads="1"/>
          </p:cNvSpPr>
          <p:nvPr/>
        </p:nvSpPr>
        <p:spPr bwMode="auto">
          <a:xfrm>
            <a:off x="6898187" y="2801938"/>
            <a:ext cx="365125" cy="1811337"/>
          </a:xfrm>
          <a:prstGeom prst="rect">
            <a:avLst/>
          </a:prstGeom>
          <a:solidFill>
            <a:srgbClr val="AEA594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5" name="矩形 34"/>
          <p:cNvSpPr>
            <a:spLocks noChangeArrowheads="1"/>
          </p:cNvSpPr>
          <p:nvPr/>
        </p:nvSpPr>
        <p:spPr bwMode="auto">
          <a:xfrm>
            <a:off x="7563350" y="2457450"/>
            <a:ext cx="365125" cy="2155825"/>
          </a:xfrm>
          <a:prstGeom prst="rect">
            <a:avLst/>
          </a:prstGeom>
          <a:solidFill>
            <a:srgbClr val="AEA594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6" name="矩形 35"/>
          <p:cNvSpPr>
            <a:spLocks noChangeArrowheads="1"/>
          </p:cNvSpPr>
          <p:nvPr/>
        </p:nvSpPr>
        <p:spPr bwMode="auto">
          <a:xfrm>
            <a:off x="8269288" y="3838575"/>
            <a:ext cx="363537" cy="774700"/>
          </a:xfrm>
          <a:prstGeom prst="rect">
            <a:avLst/>
          </a:prstGeom>
          <a:solidFill>
            <a:srgbClr val="6D6A65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7" name="矩形 36"/>
          <p:cNvSpPr>
            <a:spLocks noChangeArrowheads="1"/>
          </p:cNvSpPr>
          <p:nvPr/>
        </p:nvSpPr>
        <p:spPr bwMode="auto">
          <a:xfrm>
            <a:off x="8895262" y="2976563"/>
            <a:ext cx="363538" cy="1636712"/>
          </a:xfrm>
          <a:prstGeom prst="rect">
            <a:avLst/>
          </a:prstGeom>
          <a:solidFill>
            <a:srgbClr val="AEA594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8" name="矩形 37"/>
          <p:cNvSpPr>
            <a:spLocks noChangeArrowheads="1"/>
          </p:cNvSpPr>
          <p:nvPr/>
        </p:nvSpPr>
        <p:spPr bwMode="auto">
          <a:xfrm>
            <a:off x="9560425" y="2576513"/>
            <a:ext cx="365125" cy="2036762"/>
          </a:xfrm>
          <a:prstGeom prst="rect">
            <a:avLst/>
          </a:prstGeom>
          <a:solidFill>
            <a:srgbClr val="AEA594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634171" y="5412942"/>
            <a:ext cx="9276083" cy="878638"/>
          </a:xfrm>
          <a:prstGeom prst="rect">
            <a:avLst/>
          </a:prstGeom>
          <a:noFill/>
        </p:spPr>
        <p:txBody>
          <a:bodyPr vert="horz"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 smtClean="0">
                <a:solidFill>
                  <a:schemeClr val="bg1"/>
                </a:solidFill>
                <a:cs typeface="+mn-ea"/>
                <a:sym typeface="+mn-lt"/>
              </a:rPr>
              <a:t>单击此处编辑您要的内容，建议您在展示时采用微软雅黑字体，本模版所有图形线条及其相应素材均可自由编辑、改色、替换。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4565893" y="4899025"/>
            <a:ext cx="3412639" cy="461665"/>
          </a:xfrm>
          <a:prstGeom prst="rect">
            <a:avLst/>
          </a:prstGeom>
          <a:noFill/>
        </p:spPr>
        <p:txBody>
          <a:bodyPr vert="horz"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cs typeface="+mn-ea"/>
                <a:sym typeface="+mn-lt"/>
              </a:rPr>
              <a:t>输入标题</a:t>
            </a:r>
            <a:endParaRPr lang="zh-CN" altLang="en-US" sz="2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6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500"/>
                            </p:stCondLst>
                            <p:childTnLst>
                              <p:par>
                                <p:cTn id="5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/>
      <p:bldP spid="2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screen"/>
          <a:srcRect l="52199" t="25885" r="22122" b="38279"/>
          <a:stretch>
            <a:fillRect/>
          </a:stretch>
        </p:blipFill>
        <p:spPr>
          <a:xfrm>
            <a:off x="0" y="0"/>
            <a:ext cx="2338252" cy="173736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813924" y="469471"/>
            <a:ext cx="2656496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3200" b="1" dirty="0">
                <a:solidFill>
                  <a:srgbClr val="6D6A65"/>
                </a:solidFill>
                <a:cs typeface="+mn-ea"/>
                <a:sym typeface="+mn-lt"/>
              </a:rPr>
              <a:t>点击输入标题</a:t>
            </a:r>
            <a:endParaRPr lang="zh-CN" altLang="en-US" sz="3200" b="1" dirty="0">
              <a:solidFill>
                <a:srgbClr val="6D6A65"/>
              </a:solidFill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813924" y="1007382"/>
            <a:ext cx="4434205" cy="26035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100" dirty="0">
                <a:solidFill>
                  <a:srgbClr val="6D6A65"/>
                </a:solidFill>
                <a:cs typeface="+mn-ea"/>
                <a:sym typeface="+mn-lt"/>
              </a:rPr>
              <a:t>print the presentation and make it into a film a wider field</a:t>
            </a:r>
            <a:endParaRPr lang="en-US" altLang="zh-CN" sz="1100" dirty="0">
              <a:solidFill>
                <a:srgbClr val="6D6A65"/>
              </a:solidFill>
              <a:cs typeface="+mn-ea"/>
              <a:sym typeface="+mn-lt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1265011" y="2011679"/>
            <a:ext cx="4140925" cy="2037807"/>
            <a:chOff x="1056006" y="2011679"/>
            <a:chExt cx="4140925" cy="2037807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1056006" y="2011679"/>
              <a:ext cx="4140925" cy="2037807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3" cstate="screen"/>
            <a:srcRect/>
            <a:stretch>
              <a:fillRect/>
            </a:stretch>
          </p:blipFill>
          <p:spPr>
            <a:xfrm>
              <a:off x="1634181" y="2481307"/>
              <a:ext cx="2984573" cy="1123406"/>
            </a:xfrm>
            <a:prstGeom prst="rect">
              <a:avLst/>
            </a:prstGeom>
          </p:spPr>
        </p:pic>
      </p:grpSp>
      <p:grpSp>
        <p:nvGrpSpPr>
          <p:cNvPr id="9" name="组合 8"/>
          <p:cNvGrpSpPr/>
          <p:nvPr/>
        </p:nvGrpSpPr>
        <p:grpSpPr>
          <a:xfrm>
            <a:off x="6829789" y="2011679"/>
            <a:ext cx="4140925" cy="2037807"/>
            <a:chOff x="1056006" y="2011679"/>
            <a:chExt cx="4140925" cy="2037807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1056006" y="2011679"/>
              <a:ext cx="4140925" cy="2037807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 rotWithShape="1">
            <a:blip r:embed="rId3" cstate="screen"/>
            <a:srcRect/>
            <a:stretch>
              <a:fillRect/>
            </a:stretch>
          </p:blipFill>
          <p:spPr>
            <a:xfrm>
              <a:off x="1634181" y="2481307"/>
              <a:ext cx="2984573" cy="1123406"/>
            </a:xfrm>
            <a:prstGeom prst="rect">
              <a:avLst/>
            </a:prstGeom>
          </p:spPr>
        </p:pic>
      </p:grpSp>
      <p:sp>
        <p:nvSpPr>
          <p:cNvPr id="12" name="文本框 11"/>
          <p:cNvSpPr txBox="1"/>
          <p:nvPr/>
        </p:nvSpPr>
        <p:spPr>
          <a:xfrm>
            <a:off x="1752547" y="4692760"/>
            <a:ext cx="3458489" cy="1569660"/>
          </a:xfrm>
          <a:prstGeom prst="rect">
            <a:avLst/>
          </a:prstGeom>
          <a:noFill/>
        </p:spPr>
        <p:txBody>
          <a:bodyPr vert="horz"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dirty="0" smtClean="0">
                <a:solidFill>
                  <a:srgbClr val="6D6A65"/>
                </a:solidFill>
                <a:cs typeface="+mn-ea"/>
                <a:sym typeface="+mn-lt"/>
              </a:rPr>
              <a:t>单击此处编辑您要的内容，建议您在展示时采用微软雅黑字体，本模版所有图形线条及其相应素材均可自由编辑、改色、替换。</a:t>
            </a:r>
            <a:endParaRPr lang="zh-CN" altLang="en-US" sz="1600" dirty="0">
              <a:solidFill>
                <a:srgbClr val="6D6A65"/>
              </a:solidFill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773906" y="4009026"/>
            <a:ext cx="1415772" cy="461665"/>
          </a:xfrm>
          <a:prstGeom prst="rect">
            <a:avLst/>
          </a:prstGeom>
          <a:noFill/>
        </p:spPr>
        <p:txBody>
          <a:bodyPr vert="horz"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2400" b="1" dirty="0" smtClean="0">
                <a:solidFill>
                  <a:srgbClr val="6D6A65"/>
                </a:solidFill>
                <a:cs typeface="+mn-ea"/>
                <a:sym typeface="+mn-lt"/>
              </a:rPr>
              <a:t>输入标题</a:t>
            </a:r>
            <a:endParaRPr lang="zh-CN" altLang="en-US" sz="2400" b="1" dirty="0">
              <a:solidFill>
                <a:srgbClr val="6D6A65"/>
              </a:solidFill>
              <a:cs typeface="+mn-ea"/>
              <a:sym typeface="+mn-lt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4" cstate="screen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196688" y="3704645"/>
            <a:ext cx="2014348" cy="1754161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7512225" y="4692760"/>
            <a:ext cx="3458489" cy="1569660"/>
          </a:xfrm>
          <a:prstGeom prst="rect">
            <a:avLst/>
          </a:prstGeom>
          <a:noFill/>
        </p:spPr>
        <p:txBody>
          <a:bodyPr vert="horz"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dirty="0" smtClean="0">
                <a:solidFill>
                  <a:srgbClr val="6D6A65"/>
                </a:solidFill>
                <a:cs typeface="+mn-ea"/>
                <a:sym typeface="+mn-lt"/>
              </a:rPr>
              <a:t>单击此处编辑您要的内容，建议您在展示时采用微软雅黑字体，本模版所有图形线条及其相应素材均可自由编辑、改色、替换。</a:t>
            </a:r>
            <a:endParaRPr lang="zh-CN" altLang="en-US" sz="1600" dirty="0">
              <a:solidFill>
                <a:srgbClr val="6D6A65"/>
              </a:solidFill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8533584" y="4009026"/>
            <a:ext cx="1415772" cy="461665"/>
          </a:xfrm>
          <a:prstGeom prst="rect">
            <a:avLst/>
          </a:prstGeom>
          <a:noFill/>
        </p:spPr>
        <p:txBody>
          <a:bodyPr vert="horz"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2400" b="1" dirty="0" smtClean="0">
                <a:solidFill>
                  <a:srgbClr val="6D6A65"/>
                </a:solidFill>
                <a:cs typeface="+mn-ea"/>
                <a:sym typeface="+mn-lt"/>
              </a:rPr>
              <a:t>输入标题</a:t>
            </a:r>
            <a:endParaRPr lang="zh-CN" altLang="en-US" sz="2400" b="1" dirty="0">
              <a:solidFill>
                <a:srgbClr val="6D6A65"/>
              </a:solidFill>
              <a:cs typeface="+mn-ea"/>
              <a:sym typeface="+mn-lt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4" cstate="screen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8956366" y="3704645"/>
            <a:ext cx="2014348" cy="1754161"/>
          </a:xfrm>
          <a:prstGeom prst="rect">
            <a:avLst/>
          </a:prstGeom>
        </p:spPr>
      </p:pic>
    </p:spTree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5" grpId="0"/>
      <p:bldP spid="1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-306846" y="2416628"/>
            <a:ext cx="5824475" cy="4441371"/>
          </a:xfrm>
          <a:prstGeom prst="rect">
            <a:avLst/>
          </a:prstGeom>
        </p:spPr>
      </p:pic>
      <p:sp>
        <p:nvSpPr>
          <p:cNvPr id="3" name="椭圆 2"/>
          <p:cNvSpPr/>
          <p:nvPr/>
        </p:nvSpPr>
        <p:spPr>
          <a:xfrm>
            <a:off x="5735958" y="1921230"/>
            <a:ext cx="677288" cy="677288"/>
          </a:xfrm>
          <a:prstGeom prst="ellipse">
            <a:avLst/>
          </a:prstGeom>
          <a:solidFill>
            <a:srgbClr val="6D6A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第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5726634" y="2824682"/>
            <a:ext cx="677288" cy="677288"/>
          </a:xfrm>
          <a:prstGeom prst="ellipse">
            <a:avLst/>
          </a:prstGeom>
          <a:noFill/>
          <a:ln w="3175">
            <a:solidFill>
              <a:srgbClr val="6D6A6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rgbClr val="6D6A65"/>
                </a:solidFill>
                <a:cs typeface="+mn-ea"/>
                <a:sym typeface="+mn-lt"/>
              </a:rPr>
              <a:t>三</a:t>
            </a:r>
            <a:endParaRPr lang="zh-CN" altLang="en-US" sz="2800" b="1" dirty="0">
              <a:solidFill>
                <a:srgbClr val="6D6A65"/>
              </a:solidFill>
              <a:cs typeface="+mn-ea"/>
              <a:sym typeface="+mn-lt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5726634" y="3728135"/>
            <a:ext cx="677288" cy="677288"/>
          </a:xfrm>
          <a:prstGeom prst="ellipse">
            <a:avLst/>
          </a:prstGeom>
          <a:solidFill>
            <a:srgbClr val="6D6A65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章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648378" y="1383527"/>
            <a:ext cx="923330" cy="2304477"/>
          </a:xfrm>
          <a:prstGeom prst="rect">
            <a:avLst/>
          </a:prstGeom>
          <a:noFill/>
        </p:spPr>
        <p:txBody>
          <a:bodyPr vert="eaVert"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4800" dirty="0" smtClean="0">
                <a:cs typeface="+mn-ea"/>
                <a:sym typeface="+mn-lt"/>
              </a:rPr>
              <a:t>标题文字</a:t>
            </a:r>
            <a:endParaRPr lang="zh-CN" altLang="en-US" sz="4800" dirty="0"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571708" y="1921230"/>
            <a:ext cx="830997" cy="4566538"/>
          </a:xfrm>
          <a:prstGeom prst="rect">
            <a:avLst/>
          </a:prstGeom>
          <a:noFill/>
        </p:spPr>
        <p:txBody>
          <a:bodyPr vert="eaVert"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1400" dirty="0" smtClean="0">
                <a:solidFill>
                  <a:srgbClr val="6D6A65"/>
                </a:solidFill>
                <a:cs typeface="+mn-ea"/>
                <a:sym typeface="+mn-lt"/>
              </a:rPr>
              <a:t>单击此处编辑您要的内容建议您在</a:t>
            </a:r>
            <a:endParaRPr lang="en-US" altLang="zh-CN" sz="1400" dirty="0" smtClean="0">
              <a:solidFill>
                <a:srgbClr val="6D6A65"/>
              </a:solidFill>
              <a:cs typeface="+mn-ea"/>
              <a:sym typeface="+mn-lt"/>
            </a:endParaRPr>
          </a:p>
          <a:p>
            <a:r>
              <a:rPr lang="zh-CN" altLang="en-US" sz="1400" dirty="0" smtClean="0">
                <a:solidFill>
                  <a:srgbClr val="6D6A65"/>
                </a:solidFill>
                <a:cs typeface="+mn-ea"/>
                <a:sym typeface="+mn-lt"/>
              </a:rPr>
              <a:t>展示时采用微软雅黑字体本模版有图</a:t>
            </a:r>
            <a:endParaRPr lang="en-US" altLang="zh-CN" sz="1400" dirty="0" smtClean="0">
              <a:solidFill>
                <a:srgbClr val="6D6A65"/>
              </a:solidFill>
              <a:cs typeface="+mn-ea"/>
              <a:sym typeface="+mn-lt"/>
            </a:endParaRPr>
          </a:p>
          <a:p>
            <a:r>
              <a:rPr lang="zh-CN" altLang="en-US" sz="1400" dirty="0" smtClean="0">
                <a:solidFill>
                  <a:srgbClr val="6D6A65"/>
                </a:solidFill>
                <a:cs typeface="+mn-ea"/>
                <a:sym typeface="+mn-lt"/>
              </a:rPr>
              <a:t>形线条及其相应素材均可自由编辑改色替换</a:t>
            </a:r>
            <a:endParaRPr lang="zh-CN" altLang="en-US" sz="1400" dirty="0">
              <a:solidFill>
                <a:srgbClr val="6D6A65"/>
              </a:solidFill>
              <a:cs typeface="+mn-ea"/>
              <a:sym typeface="+mn-lt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8712926" y="117566"/>
            <a:ext cx="3448594" cy="1724297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 rot="216351">
            <a:off x="9338664" y="369547"/>
            <a:ext cx="2636584" cy="1431290"/>
          </a:xfrm>
          <a:prstGeom prst="rect">
            <a:avLst/>
          </a:prstGeom>
        </p:spPr>
      </p:pic>
    </p:spTree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screen"/>
          <a:srcRect l="52199" t="25885" r="22122" b="38279"/>
          <a:stretch>
            <a:fillRect/>
          </a:stretch>
        </p:blipFill>
        <p:spPr>
          <a:xfrm>
            <a:off x="0" y="0"/>
            <a:ext cx="2338252" cy="173736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813924" y="469471"/>
            <a:ext cx="2656496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3200" b="1" dirty="0">
                <a:solidFill>
                  <a:srgbClr val="6D6A65"/>
                </a:solidFill>
                <a:cs typeface="+mn-ea"/>
                <a:sym typeface="+mn-lt"/>
              </a:rPr>
              <a:t>点击输入标题</a:t>
            </a:r>
            <a:endParaRPr lang="zh-CN" altLang="en-US" sz="3200" b="1" dirty="0">
              <a:solidFill>
                <a:srgbClr val="6D6A65"/>
              </a:solidFill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813924" y="1007382"/>
            <a:ext cx="4434205" cy="26035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100" dirty="0">
                <a:solidFill>
                  <a:srgbClr val="6D6A65"/>
                </a:solidFill>
                <a:cs typeface="+mn-ea"/>
                <a:sym typeface="+mn-lt"/>
              </a:rPr>
              <a:t>print the presentation and make it into a film a wider field</a:t>
            </a:r>
            <a:endParaRPr lang="en-US" altLang="zh-CN" sz="1100" dirty="0">
              <a:solidFill>
                <a:srgbClr val="6D6A65"/>
              </a:solidFill>
              <a:cs typeface="+mn-ea"/>
              <a:sym typeface="+mn-lt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554226" y="1805643"/>
            <a:ext cx="2695660" cy="4685313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7577540" y="4039618"/>
            <a:ext cx="4100655" cy="1200329"/>
          </a:xfrm>
          <a:prstGeom prst="rect">
            <a:avLst/>
          </a:prstGeom>
          <a:noFill/>
        </p:spPr>
        <p:txBody>
          <a:bodyPr vert="horz"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dirty="0" smtClean="0">
                <a:solidFill>
                  <a:srgbClr val="6D6A65"/>
                </a:solidFill>
                <a:cs typeface="+mn-ea"/>
                <a:sym typeface="+mn-lt"/>
              </a:rPr>
              <a:t>单击此处编辑您要的内容，建议您在展示时采用微软雅黑字体，本模版所有图形线条及其相应素材均可自由编辑、改色、替换。</a:t>
            </a:r>
            <a:endParaRPr lang="zh-CN" altLang="en-US" sz="1600" dirty="0">
              <a:solidFill>
                <a:srgbClr val="6D6A65"/>
              </a:solidFill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919981" y="3355884"/>
            <a:ext cx="1415772" cy="461665"/>
          </a:xfrm>
          <a:prstGeom prst="rect">
            <a:avLst/>
          </a:prstGeom>
          <a:noFill/>
        </p:spPr>
        <p:txBody>
          <a:bodyPr vert="horz"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2400" b="1" dirty="0" smtClean="0">
                <a:solidFill>
                  <a:srgbClr val="6D6A65"/>
                </a:solidFill>
                <a:cs typeface="+mn-ea"/>
                <a:sym typeface="+mn-lt"/>
              </a:rPr>
              <a:t>输入标题</a:t>
            </a:r>
            <a:endParaRPr lang="zh-CN" altLang="en-US" sz="2400" b="1" dirty="0">
              <a:solidFill>
                <a:srgbClr val="6D6A65"/>
              </a:solidFill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75974" y="4039618"/>
            <a:ext cx="4100655" cy="1200329"/>
          </a:xfrm>
          <a:prstGeom prst="rect">
            <a:avLst/>
          </a:prstGeom>
          <a:noFill/>
        </p:spPr>
        <p:txBody>
          <a:bodyPr vert="horz"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dirty="0" smtClean="0">
                <a:solidFill>
                  <a:srgbClr val="6D6A65"/>
                </a:solidFill>
                <a:cs typeface="+mn-ea"/>
                <a:sym typeface="+mn-lt"/>
              </a:rPr>
              <a:t>单击此处编辑您要的内容，建议您在展示时采用微软雅黑字体，本模版所有图形线条及其相应素材均可自由编辑、改色、替换。</a:t>
            </a:r>
            <a:endParaRPr lang="zh-CN" altLang="en-US" sz="1600" dirty="0">
              <a:solidFill>
                <a:srgbClr val="6D6A65"/>
              </a:solidFill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718415" y="3355884"/>
            <a:ext cx="1415772" cy="461665"/>
          </a:xfrm>
          <a:prstGeom prst="rect">
            <a:avLst/>
          </a:prstGeom>
          <a:noFill/>
        </p:spPr>
        <p:txBody>
          <a:bodyPr vert="horz"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2400" b="1" dirty="0" smtClean="0">
                <a:solidFill>
                  <a:srgbClr val="6D6A65"/>
                </a:solidFill>
                <a:cs typeface="+mn-ea"/>
                <a:sym typeface="+mn-lt"/>
              </a:rPr>
              <a:t>输入标题</a:t>
            </a:r>
            <a:endParaRPr lang="zh-CN" altLang="en-US" sz="2400" b="1" dirty="0">
              <a:solidFill>
                <a:srgbClr val="6D6A65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screen"/>
          <a:srcRect l="52199" t="25885" r="22122" b="38279"/>
          <a:stretch>
            <a:fillRect/>
          </a:stretch>
        </p:blipFill>
        <p:spPr>
          <a:xfrm>
            <a:off x="0" y="0"/>
            <a:ext cx="2338252" cy="173736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813924" y="469471"/>
            <a:ext cx="2656496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3200" b="1" dirty="0">
                <a:solidFill>
                  <a:srgbClr val="6D6A65"/>
                </a:solidFill>
                <a:cs typeface="+mn-ea"/>
                <a:sym typeface="+mn-lt"/>
              </a:rPr>
              <a:t>点击输入标题</a:t>
            </a:r>
            <a:endParaRPr lang="zh-CN" altLang="en-US" sz="3200" b="1" dirty="0">
              <a:solidFill>
                <a:srgbClr val="6D6A65"/>
              </a:solidFill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813924" y="1007382"/>
            <a:ext cx="4434205" cy="26035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100" dirty="0">
                <a:solidFill>
                  <a:srgbClr val="6D6A65"/>
                </a:solidFill>
                <a:cs typeface="+mn-ea"/>
                <a:sym typeface="+mn-lt"/>
              </a:rPr>
              <a:t>print the presentation and make it into a film a wider field</a:t>
            </a:r>
            <a:endParaRPr lang="en-US" altLang="zh-CN" sz="1100" dirty="0">
              <a:solidFill>
                <a:srgbClr val="6D6A65"/>
              </a:solidFill>
              <a:cs typeface="+mn-ea"/>
              <a:sym typeface="+mn-lt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3442642"/>
            <a:ext cx="12192000" cy="3682567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1174381" y="2475920"/>
            <a:ext cx="10294807" cy="1384995"/>
          </a:xfrm>
          <a:prstGeom prst="rect">
            <a:avLst/>
          </a:prstGeom>
          <a:noFill/>
        </p:spPr>
        <p:txBody>
          <a:bodyPr vert="horz"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rgbClr val="6D6A65"/>
                </a:solidFill>
                <a:cs typeface="+mn-ea"/>
                <a:sym typeface="+mn-lt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400" dirty="0" smtClean="0">
              <a:solidFill>
                <a:srgbClr val="6D6A65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rgbClr val="6D6A65"/>
                </a:solidFill>
                <a:cs typeface="+mn-ea"/>
                <a:sym typeface="+mn-lt"/>
              </a:rPr>
              <a:t>单击此处编辑您要的内容，建议您在展示时采用微软雅黑字体，本模版所有图形线条及其相应素材</a:t>
            </a:r>
            <a:endParaRPr lang="en-US" altLang="zh-CN" sz="1400" dirty="0" smtClean="0">
              <a:solidFill>
                <a:srgbClr val="6D6A65"/>
              </a:solidFill>
              <a:cs typeface="+mn-ea"/>
              <a:sym typeface="+mn-lt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400" dirty="0" smtClean="0">
                <a:solidFill>
                  <a:srgbClr val="6D6A65"/>
                </a:solidFill>
                <a:cs typeface="+mn-ea"/>
                <a:sym typeface="+mn-lt"/>
              </a:rPr>
              <a:t>均可自由编辑、改色、替换。</a:t>
            </a:r>
            <a:endParaRPr lang="zh-CN" altLang="en-US" sz="1400" dirty="0" smtClean="0">
              <a:solidFill>
                <a:srgbClr val="6D6A65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endParaRPr lang="zh-CN" altLang="en-US" sz="1400" dirty="0">
              <a:solidFill>
                <a:srgbClr val="6D6A65"/>
              </a:solidFill>
              <a:cs typeface="+mn-ea"/>
              <a:sym typeface="+mn-lt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5610498" y="1952803"/>
            <a:ext cx="1768059" cy="385315"/>
            <a:chOff x="1221378" y="2048496"/>
            <a:chExt cx="1768059" cy="385315"/>
          </a:xfrm>
        </p:grpSpPr>
        <p:sp>
          <p:nvSpPr>
            <p:cNvPr id="15" name="矩形 14"/>
            <p:cNvSpPr/>
            <p:nvPr/>
          </p:nvSpPr>
          <p:spPr>
            <a:xfrm>
              <a:off x="1280160" y="2048496"/>
              <a:ext cx="1058092" cy="385315"/>
            </a:xfrm>
            <a:prstGeom prst="rect">
              <a:avLst/>
            </a:prstGeom>
            <a:solidFill>
              <a:srgbClr val="AEA59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1221378" y="2064479"/>
              <a:ext cx="1768059" cy="369332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bg1"/>
                  </a:solidFill>
                  <a:cs typeface="+mn-ea"/>
                  <a:sym typeface="+mn-lt"/>
                </a:rPr>
                <a:t>输入标题</a:t>
              </a:r>
              <a:endParaRPr lang="zh-CN" altLang="en-US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椭圆 85"/>
          <p:cNvSpPr/>
          <p:nvPr/>
        </p:nvSpPr>
        <p:spPr>
          <a:xfrm>
            <a:off x="4813848" y="1053036"/>
            <a:ext cx="5518625" cy="5518625"/>
          </a:xfrm>
          <a:prstGeom prst="ellipse">
            <a:avLst/>
          </a:prstGeom>
          <a:noFill/>
          <a:ln w="19050">
            <a:solidFill>
              <a:srgbClr val="AEA5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screen"/>
          <a:srcRect l="52199" t="25885" r="22122" b="38279"/>
          <a:stretch>
            <a:fillRect/>
          </a:stretch>
        </p:blipFill>
        <p:spPr>
          <a:xfrm>
            <a:off x="0" y="0"/>
            <a:ext cx="2338252" cy="173736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813924" y="469471"/>
            <a:ext cx="2656496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3200" b="1" dirty="0">
                <a:solidFill>
                  <a:srgbClr val="6D6A65"/>
                </a:solidFill>
                <a:cs typeface="+mn-ea"/>
                <a:sym typeface="+mn-lt"/>
              </a:rPr>
              <a:t>点击输入标题</a:t>
            </a:r>
            <a:endParaRPr lang="zh-CN" altLang="en-US" sz="3200" b="1" dirty="0">
              <a:solidFill>
                <a:srgbClr val="6D6A65"/>
              </a:solidFill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813924" y="1007382"/>
            <a:ext cx="4434205" cy="26035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100" dirty="0">
                <a:solidFill>
                  <a:srgbClr val="6D6A65"/>
                </a:solidFill>
                <a:cs typeface="+mn-ea"/>
                <a:sym typeface="+mn-lt"/>
              </a:rPr>
              <a:t>print the presentation and make it into a film a wider field</a:t>
            </a:r>
            <a:endParaRPr lang="en-US" altLang="zh-CN" sz="1100" dirty="0">
              <a:solidFill>
                <a:srgbClr val="6D6A65"/>
              </a:solidFill>
              <a:cs typeface="+mn-ea"/>
              <a:sym typeface="+mn-lt"/>
            </a:endParaRPr>
          </a:p>
        </p:txBody>
      </p:sp>
      <p:sp>
        <p:nvSpPr>
          <p:cNvPr id="87" name="文本框 86"/>
          <p:cNvSpPr txBox="1"/>
          <p:nvPr/>
        </p:nvSpPr>
        <p:spPr>
          <a:xfrm>
            <a:off x="6165718" y="2234480"/>
            <a:ext cx="2446824" cy="4101006"/>
          </a:xfrm>
          <a:prstGeom prst="rect">
            <a:avLst/>
          </a:prstGeom>
          <a:noFill/>
        </p:spPr>
        <p:txBody>
          <a:bodyPr vert="eaVert"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6D6A65"/>
                </a:solidFill>
                <a:cs typeface="+mn-ea"/>
                <a:sym typeface="+mn-lt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400" b="1" dirty="0" smtClean="0">
              <a:solidFill>
                <a:srgbClr val="6D6A65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6D6A65"/>
                </a:solidFill>
                <a:cs typeface="+mn-ea"/>
                <a:sym typeface="+mn-lt"/>
              </a:rPr>
              <a:t>单击此处编辑您要的内容，建议您在展示时采用微软雅黑字体，本模版所有图形线条及其相应素材均可自由编辑、改色、替换。</a:t>
            </a:r>
            <a:endParaRPr lang="zh-CN" altLang="en-US" sz="1400" b="1" dirty="0" smtClean="0">
              <a:solidFill>
                <a:srgbClr val="6D6A65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endParaRPr lang="zh-CN" altLang="en-US" sz="1400" b="1" dirty="0">
              <a:solidFill>
                <a:srgbClr val="6D6A65"/>
              </a:solidFill>
              <a:cs typeface="+mn-ea"/>
              <a:sym typeface="+mn-lt"/>
            </a:endParaRPr>
          </a:p>
        </p:txBody>
      </p:sp>
      <p:grpSp>
        <p:nvGrpSpPr>
          <p:cNvPr id="88" name="组合 87"/>
          <p:cNvGrpSpPr/>
          <p:nvPr/>
        </p:nvGrpSpPr>
        <p:grpSpPr>
          <a:xfrm>
            <a:off x="8585421" y="1862633"/>
            <a:ext cx="461665" cy="1546563"/>
            <a:chOff x="7779713" y="1750652"/>
            <a:chExt cx="461665" cy="1546563"/>
          </a:xfrm>
        </p:grpSpPr>
        <p:sp>
          <p:nvSpPr>
            <p:cNvPr id="89" name="文本框 88"/>
            <p:cNvSpPr txBox="1"/>
            <p:nvPr/>
          </p:nvSpPr>
          <p:spPr>
            <a:xfrm>
              <a:off x="7779713" y="1823654"/>
              <a:ext cx="461665" cy="906658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rgbClr val="6D6A65"/>
                  </a:solidFill>
                  <a:cs typeface="+mn-ea"/>
                  <a:sym typeface="+mn-lt"/>
                </a:rPr>
                <a:t>输入标题</a:t>
              </a:r>
              <a:endParaRPr lang="zh-CN" altLang="en-US" b="1" dirty="0">
                <a:solidFill>
                  <a:srgbClr val="6D6A65"/>
                </a:solidFill>
                <a:cs typeface="+mn-ea"/>
                <a:sym typeface="+mn-lt"/>
              </a:endParaRPr>
            </a:p>
          </p:txBody>
        </p:sp>
        <p:cxnSp>
          <p:nvCxnSpPr>
            <p:cNvPr id="90" name="直接连接符 89"/>
            <p:cNvCxnSpPr/>
            <p:nvPr/>
          </p:nvCxnSpPr>
          <p:spPr>
            <a:xfrm flipH="1">
              <a:off x="7882932" y="3210921"/>
              <a:ext cx="358446" cy="86294"/>
            </a:xfrm>
            <a:prstGeom prst="line">
              <a:avLst/>
            </a:prstGeom>
            <a:ln w="0">
              <a:solidFill>
                <a:srgbClr val="6D6A6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直接连接符 90"/>
            <p:cNvCxnSpPr/>
            <p:nvPr/>
          </p:nvCxnSpPr>
          <p:spPr>
            <a:xfrm flipH="1">
              <a:off x="7779713" y="1750652"/>
              <a:ext cx="358446" cy="86294"/>
            </a:xfrm>
            <a:prstGeom prst="line">
              <a:avLst/>
            </a:prstGeom>
            <a:ln w="0">
              <a:solidFill>
                <a:srgbClr val="6D6A6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2" name="组合 91"/>
          <p:cNvGrpSpPr/>
          <p:nvPr/>
        </p:nvGrpSpPr>
        <p:grpSpPr>
          <a:xfrm flipH="1">
            <a:off x="8939547" y="293586"/>
            <a:ext cx="3252453" cy="4646714"/>
            <a:chOff x="1971757" y="744135"/>
            <a:chExt cx="3758526" cy="5369729"/>
          </a:xfrm>
          <a:solidFill>
            <a:srgbClr val="454545"/>
          </a:solidFill>
        </p:grpSpPr>
        <p:sp>
          <p:nvSpPr>
            <p:cNvPr id="93" name="Freeform 5"/>
            <p:cNvSpPr/>
            <p:nvPr/>
          </p:nvSpPr>
          <p:spPr bwMode="auto">
            <a:xfrm>
              <a:off x="2303099" y="1467968"/>
              <a:ext cx="618600" cy="167804"/>
            </a:xfrm>
            <a:custGeom>
              <a:avLst/>
              <a:gdLst>
                <a:gd name="T0" fmla="*/ 0 w 316"/>
                <a:gd name="T1" fmla="*/ 0 h 86"/>
                <a:gd name="T2" fmla="*/ 312 w 316"/>
                <a:gd name="T3" fmla="*/ 72 h 86"/>
                <a:gd name="T4" fmla="*/ 316 w 316"/>
                <a:gd name="T5" fmla="*/ 86 h 86"/>
                <a:gd name="T6" fmla="*/ 157 w 316"/>
                <a:gd name="T7" fmla="*/ 58 h 86"/>
                <a:gd name="T8" fmla="*/ 11 w 316"/>
                <a:gd name="T9" fmla="*/ 29 h 86"/>
                <a:gd name="T10" fmla="*/ 0 w 316"/>
                <a:gd name="T11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6" h="86">
                  <a:moveTo>
                    <a:pt x="0" y="0"/>
                  </a:moveTo>
                  <a:cubicBezTo>
                    <a:pt x="0" y="0"/>
                    <a:pt x="150" y="61"/>
                    <a:pt x="312" y="72"/>
                  </a:cubicBezTo>
                  <a:cubicBezTo>
                    <a:pt x="316" y="86"/>
                    <a:pt x="316" y="86"/>
                    <a:pt x="316" y="86"/>
                  </a:cubicBezTo>
                  <a:cubicBezTo>
                    <a:pt x="316" y="86"/>
                    <a:pt x="217" y="67"/>
                    <a:pt x="157" y="58"/>
                  </a:cubicBezTo>
                  <a:cubicBezTo>
                    <a:pt x="102" y="49"/>
                    <a:pt x="38" y="43"/>
                    <a:pt x="11" y="29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4" name="Freeform 6"/>
            <p:cNvSpPr/>
            <p:nvPr/>
          </p:nvSpPr>
          <p:spPr bwMode="auto">
            <a:xfrm>
              <a:off x="2583246" y="1428150"/>
              <a:ext cx="839020" cy="135096"/>
            </a:xfrm>
            <a:custGeom>
              <a:avLst/>
              <a:gdLst>
                <a:gd name="T0" fmla="*/ 403 w 429"/>
                <a:gd name="T1" fmla="*/ 0 h 69"/>
                <a:gd name="T2" fmla="*/ 10 w 429"/>
                <a:gd name="T3" fmla="*/ 44 h 69"/>
                <a:gd name="T4" fmla="*/ 9 w 429"/>
                <a:gd name="T5" fmla="*/ 69 h 69"/>
                <a:gd name="T6" fmla="*/ 40 w 429"/>
                <a:gd name="T7" fmla="*/ 56 h 69"/>
                <a:gd name="T8" fmla="*/ 234 w 429"/>
                <a:gd name="T9" fmla="*/ 31 h 69"/>
                <a:gd name="T10" fmla="*/ 429 w 429"/>
                <a:gd name="T11" fmla="*/ 4 h 69"/>
                <a:gd name="T12" fmla="*/ 403 w 429"/>
                <a:gd name="T13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9" h="69">
                  <a:moveTo>
                    <a:pt x="403" y="0"/>
                  </a:moveTo>
                  <a:cubicBezTo>
                    <a:pt x="403" y="0"/>
                    <a:pt x="80" y="49"/>
                    <a:pt x="10" y="44"/>
                  </a:cubicBezTo>
                  <a:cubicBezTo>
                    <a:pt x="10" y="44"/>
                    <a:pt x="0" y="41"/>
                    <a:pt x="9" y="69"/>
                  </a:cubicBezTo>
                  <a:cubicBezTo>
                    <a:pt x="9" y="69"/>
                    <a:pt x="9" y="65"/>
                    <a:pt x="40" y="56"/>
                  </a:cubicBezTo>
                  <a:cubicBezTo>
                    <a:pt x="71" y="48"/>
                    <a:pt x="203" y="33"/>
                    <a:pt x="234" y="31"/>
                  </a:cubicBezTo>
                  <a:cubicBezTo>
                    <a:pt x="265" y="29"/>
                    <a:pt x="398" y="6"/>
                    <a:pt x="429" y="4"/>
                  </a:cubicBezTo>
                  <a:lnTo>
                    <a:pt x="40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5" name="Freeform 7"/>
            <p:cNvSpPr/>
            <p:nvPr/>
          </p:nvSpPr>
          <p:spPr bwMode="auto">
            <a:xfrm>
              <a:off x="2681369" y="1577467"/>
              <a:ext cx="287258" cy="433731"/>
            </a:xfrm>
            <a:custGeom>
              <a:avLst/>
              <a:gdLst>
                <a:gd name="T0" fmla="*/ 0 w 147"/>
                <a:gd name="T1" fmla="*/ 4 h 222"/>
                <a:gd name="T2" fmla="*/ 29 w 147"/>
                <a:gd name="T3" fmla="*/ 40 h 222"/>
                <a:gd name="T4" fmla="*/ 54 w 147"/>
                <a:gd name="T5" fmla="*/ 99 h 222"/>
                <a:gd name="T6" fmla="*/ 147 w 147"/>
                <a:gd name="T7" fmla="*/ 222 h 222"/>
                <a:gd name="T8" fmla="*/ 64 w 147"/>
                <a:gd name="T9" fmla="*/ 99 h 222"/>
                <a:gd name="T10" fmla="*/ 51 w 147"/>
                <a:gd name="T11" fmla="*/ 75 h 222"/>
                <a:gd name="T12" fmla="*/ 26 w 147"/>
                <a:gd name="T13" fmla="*/ 7 h 222"/>
                <a:gd name="T14" fmla="*/ 0 w 147"/>
                <a:gd name="T15" fmla="*/ 4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7" h="222">
                  <a:moveTo>
                    <a:pt x="0" y="4"/>
                  </a:moveTo>
                  <a:cubicBezTo>
                    <a:pt x="0" y="4"/>
                    <a:pt x="12" y="0"/>
                    <a:pt x="29" y="40"/>
                  </a:cubicBezTo>
                  <a:cubicBezTo>
                    <a:pt x="50" y="93"/>
                    <a:pt x="43" y="79"/>
                    <a:pt x="54" y="99"/>
                  </a:cubicBezTo>
                  <a:cubicBezTo>
                    <a:pt x="64" y="118"/>
                    <a:pt x="103" y="149"/>
                    <a:pt x="147" y="222"/>
                  </a:cubicBezTo>
                  <a:cubicBezTo>
                    <a:pt x="147" y="222"/>
                    <a:pt x="108" y="151"/>
                    <a:pt x="64" y="99"/>
                  </a:cubicBezTo>
                  <a:cubicBezTo>
                    <a:pt x="58" y="91"/>
                    <a:pt x="57" y="94"/>
                    <a:pt x="51" y="75"/>
                  </a:cubicBezTo>
                  <a:cubicBezTo>
                    <a:pt x="45" y="56"/>
                    <a:pt x="37" y="26"/>
                    <a:pt x="26" y="7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6" name="Freeform 8"/>
            <p:cNvSpPr/>
            <p:nvPr/>
          </p:nvSpPr>
          <p:spPr bwMode="auto">
            <a:xfrm>
              <a:off x="2513565" y="1718252"/>
              <a:ext cx="251706" cy="534698"/>
            </a:xfrm>
            <a:custGeom>
              <a:avLst/>
              <a:gdLst>
                <a:gd name="T0" fmla="*/ 15 w 128"/>
                <a:gd name="T1" fmla="*/ 6 h 273"/>
                <a:gd name="T2" fmla="*/ 12 w 128"/>
                <a:gd name="T3" fmla="*/ 19 h 273"/>
                <a:gd name="T4" fmla="*/ 2 w 128"/>
                <a:gd name="T5" fmla="*/ 31 h 273"/>
                <a:gd name="T6" fmla="*/ 12 w 128"/>
                <a:gd name="T7" fmla="*/ 65 h 273"/>
                <a:gd name="T8" fmla="*/ 41 w 128"/>
                <a:gd name="T9" fmla="*/ 138 h 273"/>
                <a:gd name="T10" fmla="*/ 114 w 128"/>
                <a:gd name="T11" fmla="*/ 273 h 273"/>
                <a:gd name="T12" fmla="*/ 86 w 128"/>
                <a:gd name="T13" fmla="*/ 213 h 273"/>
                <a:gd name="T14" fmla="*/ 54 w 128"/>
                <a:gd name="T15" fmla="*/ 146 h 273"/>
                <a:gd name="T16" fmla="*/ 27 w 128"/>
                <a:gd name="T17" fmla="*/ 79 h 273"/>
                <a:gd name="T18" fmla="*/ 17 w 128"/>
                <a:gd name="T19" fmla="*/ 5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8" h="273">
                  <a:moveTo>
                    <a:pt x="15" y="6"/>
                  </a:moveTo>
                  <a:cubicBezTo>
                    <a:pt x="13" y="10"/>
                    <a:pt x="13" y="15"/>
                    <a:pt x="12" y="19"/>
                  </a:cubicBezTo>
                  <a:cubicBezTo>
                    <a:pt x="11" y="21"/>
                    <a:pt x="1" y="31"/>
                    <a:pt x="2" y="31"/>
                  </a:cubicBezTo>
                  <a:cubicBezTo>
                    <a:pt x="0" y="41"/>
                    <a:pt x="7" y="53"/>
                    <a:pt x="12" y="65"/>
                  </a:cubicBezTo>
                  <a:cubicBezTo>
                    <a:pt x="21" y="90"/>
                    <a:pt x="30" y="114"/>
                    <a:pt x="41" y="138"/>
                  </a:cubicBezTo>
                  <a:cubicBezTo>
                    <a:pt x="62" y="183"/>
                    <a:pt x="87" y="231"/>
                    <a:pt x="114" y="273"/>
                  </a:cubicBezTo>
                  <a:cubicBezTo>
                    <a:pt x="128" y="262"/>
                    <a:pt x="93" y="226"/>
                    <a:pt x="86" y="213"/>
                  </a:cubicBezTo>
                  <a:cubicBezTo>
                    <a:pt x="68" y="179"/>
                    <a:pt x="63" y="173"/>
                    <a:pt x="54" y="146"/>
                  </a:cubicBezTo>
                  <a:cubicBezTo>
                    <a:pt x="47" y="122"/>
                    <a:pt x="36" y="102"/>
                    <a:pt x="27" y="79"/>
                  </a:cubicBezTo>
                  <a:cubicBezTo>
                    <a:pt x="11" y="35"/>
                    <a:pt x="25" y="0"/>
                    <a:pt x="17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7" name="Freeform 9"/>
            <p:cNvSpPr/>
            <p:nvPr/>
          </p:nvSpPr>
          <p:spPr bwMode="auto">
            <a:xfrm>
              <a:off x="3767829" y="3770296"/>
              <a:ext cx="379692" cy="578782"/>
            </a:xfrm>
            <a:custGeom>
              <a:avLst/>
              <a:gdLst>
                <a:gd name="T0" fmla="*/ 0 w 194"/>
                <a:gd name="T1" fmla="*/ 0 h 296"/>
                <a:gd name="T2" fmla="*/ 86 w 194"/>
                <a:gd name="T3" fmla="*/ 150 h 296"/>
                <a:gd name="T4" fmla="*/ 176 w 194"/>
                <a:gd name="T5" fmla="*/ 277 h 296"/>
                <a:gd name="T6" fmla="*/ 183 w 194"/>
                <a:gd name="T7" fmla="*/ 267 h 296"/>
                <a:gd name="T8" fmla="*/ 117 w 194"/>
                <a:gd name="T9" fmla="*/ 179 h 296"/>
                <a:gd name="T10" fmla="*/ 0 w 194"/>
                <a:gd name="T11" fmla="*/ 0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4" h="296">
                  <a:moveTo>
                    <a:pt x="0" y="0"/>
                  </a:moveTo>
                  <a:cubicBezTo>
                    <a:pt x="0" y="0"/>
                    <a:pt x="21" y="17"/>
                    <a:pt x="86" y="150"/>
                  </a:cubicBezTo>
                  <a:cubicBezTo>
                    <a:pt x="157" y="296"/>
                    <a:pt x="176" y="277"/>
                    <a:pt x="176" y="277"/>
                  </a:cubicBezTo>
                  <a:cubicBezTo>
                    <a:pt x="176" y="277"/>
                    <a:pt x="194" y="287"/>
                    <a:pt x="183" y="267"/>
                  </a:cubicBezTo>
                  <a:cubicBezTo>
                    <a:pt x="172" y="247"/>
                    <a:pt x="158" y="254"/>
                    <a:pt x="117" y="179"/>
                  </a:cubicBezTo>
                  <a:cubicBezTo>
                    <a:pt x="76" y="103"/>
                    <a:pt x="36" y="14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8" name="Freeform 10"/>
            <p:cNvSpPr/>
            <p:nvPr/>
          </p:nvSpPr>
          <p:spPr bwMode="auto">
            <a:xfrm>
              <a:off x="2507877" y="2521720"/>
              <a:ext cx="1099259" cy="1099259"/>
            </a:xfrm>
            <a:custGeom>
              <a:avLst/>
              <a:gdLst>
                <a:gd name="T0" fmla="*/ 541 w 561"/>
                <a:gd name="T1" fmla="*/ 534 h 562"/>
                <a:gd name="T2" fmla="*/ 417 w 561"/>
                <a:gd name="T3" fmla="*/ 423 h 562"/>
                <a:gd name="T4" fmla="*/ 221 w 561"/>
                <a:gd name="T5" fmla="*/ 232 h 562"/>
                <a:gd name="T6" fmla="*/ 27 w 561"/>
                <a:gd name="T7" fmla="*/ 24 h 562"/>
                <a:gd name="T8" fmla="*/ 27 w 561"/>
                <a:gd name="T9" fmla="*/ 24 h 562"/>
                <a:gd name="T10" fmla="*/ 24 w 561"/>
                <a:gd name="T11" fmla="*/ 11 h 562"/>
                <a:gd name="T12" fmla="*/ 14 w 561"/>
                <a:gd name="T13" fmla="*/ 3 h 562"/>
                <a:gd name="T14" fmla="*/ 14 w 561"/>
                <a:gd name="T15" fmla="*/ 16 h 562"/>
                <a:gd name="T16" fmla="*/ 6 w 561"/>
                <a:gd name="T17" fmla="*/ 24 h 562"/>
                <a:gd name="T18" fmla="*/ 7 w 561"/>
                <a:gd name="T19" fmla="*/ 31 h 562"/>
                <a:gd name="T20" fmla="*/ 6 w 561"/>
                <a:gd name="T21" fmla="*/ 37 h 562"/>
                <a:gd name="T22" fmla="*/ 3 w 561"/>
                <a:gd name="T23" fmla="*/ 52 h 562"/>
                <a:gd name="T24" fmla="*/ 13 w 561"/>
                <a:gd name="T25" fmla="*/ 53 h 562"/>
                <a:gd name="T26" fmla="*/ 213 w 561"/>
                <a:gd name="T27" fmla="*/ 238 h 562"/>
                <a:gd name="T28" fmla="*/ 411 w 561"/>
                <a:gd name="T29" fmla="*/ 428 h 562"/>
                <a:gd name="T30" fmla="*/ 532 w 561"/>
                <a:gd name="T31" fmla="*/ 547 h 562"/>
                <a:gd name="T32" fmla="*/ 541 w 561"/>
                <a:gd name="T33" fmla="*/ 534 h 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1" h="562">
                  <a:moveTo>
                    <a:pt x="541" y="534"/>
                  </a:moveTo>
                  <a:cubicBezTo>
                    <a:pt x="528" y="515"/>
                    <a:pt x="468" y="460"/>
                    <a:pt x="417" y="423"/>
                  </a:cubicBezTo>
                  <a:cubicBezTo>
                    <a:pt x="365" y="386"/>
                    <a:pt x="290" y="306"/>
                    <a:pt x="221" y="232"/>
                  </a:cubicBezTo>
                  <a:cubicBezTo>
                    <a:pt x="161" y="168"/>
                    <a:pt x="55" y="55"/>
                    <a:pt x="27" y="24"/>
                  </a:cubicBezTo>
                  <a:cubicBezTo>
                    <a:pt x="27" y="24"/>
                    <a:pt x="27" y="24"/>
                    <a:pt x="27" y="24"/>
                  </a:cubicBezTo>
                  <a:cubicBezTo>
                    <a:pt x="25" y="20"/>
                    <a:pt x="25" y="15"/>
                    <a:pt x="24" y="11"/>
                  </a:cubicBezTo>
                  <a:cubicBezTo>
                    <a:pt x="22" y="8"/>
                    <a:pt x="18" y="0"/>
                    <a:pt x="14" y="3"/>
                  </a:cubicBezTo>
                  <a:cubicBezTo>
                    <a:pt x="9" y="6"/>
                    <a:pt x="14" y="13"/>
                    <a:pt x="14" y="16"/>
                  </a:cubicBezTo>
                  <a:cubicBezTo>
                    <a:pt x="15" y="24"/>
                    <a:pt x="10" y="19"/>
                    <a:pt x="6" y="24"/>
                  </a:cubicBezTo>
                  <a:cubicBezTo>
                    <a:pt x="6" y="26"/>
                    <a:pt x="7" y="29"/>
                    <a:pt x="7" y="31"/>
                  </a:cubicBezTo>
                  <a:cubicBezTo>
                    <a:pt x="7" y="33"/>
                    <a:pt x="6" y="35"/>
                    <a:pt x="6" y="37"/>
                  </a:cubicBezTo>
                  <a:cubicBezTo>
                    <a:pt x="5" y="40"/>
                    <a:pt x="0" y="49"/>
                    <a:pt x="3" y="52"/>
                  </a:cubicBezTo>
                  <a:cubicBezTo>
                    <a:pt x="5" y="53"/>
                    <a:pt x="9" y="52"/>
                    <a:pt x="13" y="53"/>
                  </a:cubicBezTo>
                  <a:cubicBezTo>
                    <a:pt x="45" y="77"/>
                    <a:pt x="182" y="207"/>
                    <a:pt x="213" y="238"/>
                  </a:cubicBezTo>
                  <a:cubicBezTo>
                    <a:pt x="248" y="271"/>
                    <a:pt x="329" y="359"/>
                    <a:pt x="411" y="428"/>
                  </a:cubicBezTo>
                  <a:cubicBezTo>
                    <a:pt x="483" y="489"/>
                    <a:pt x="517" y="540"/>
                    <a:pt x="532" y="547"/>
                  </a:cubicBezTo>
                  <a:cubicBezTo>
                    <a:pt x="561" y="562"/>
                    <a:pt x="554" y="553"/>
                    <a:pt x="541" y="5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9" name="Freeform 11"/>
            <p:cNvSpPr/>
            <p:nvPr/>
          </p:nvSpPr>
          <p:spPr bwMode="auto">
            <a:xfrm>
              <a:off x="3598603" y="3514324"/>
              <a:ext cx="524743" cy="379692"/>
            </a:xfrm>
            <a:custGeom>
              <a:avLst/>
              <a:gdLst>
                <a:gd name="T0" fmla="*/ 48 w 268"/>
                <a:gd name="T1" fmla="*/ 60 h 194"/>
                <a:gd name="T2" fmla="*/ 39 w 268"/>
                <a:gd name="T3" fmla="*/ 42 h 194"/>
                <a:gd name="T4" fmla="*/ 32 w 268"/>
                <a:gd name="T5" fmla="*/ 43 h 194"/>
                <a:gd name="T6" fmla="*/ 34 w 268"/>
                <a:gd name="T7" fmla="*/ 56 h 194"/>
                <a:gd name="T8" fmla="*/ 26 w 268"/>
                <a:gd name="T9" fmla="*/ 69 h 194"/>
                <a:gd name="T10" fmla="*/ 28 w 268"/>
                <a:gd name="T11" fmla="*/ 84 h 194"/>
                <a:gd name="T12" fmla="*/ 31 w 268"/>
                <a:gd name="T13" fmla="*/ 110 h 194"/>
                <a:gd name="T14" fmla="*/ 11 w 268"/>
                <a:gd name="T15" fmla="*/ 89 h 194"/>
                <a:gd name="T16" fmla="*/ 3 w 268"/>
                <a:gd name="T17" fmla="*/ 62 h 194"/>
                <a:gd name="T18" fmla="*/ 6 w 268"/>
                <a:gd name="T19" fmla="*/ 31 h 194"/>
                <a:gd name="T20" fmla="*/ 11 w 268"/>
                <a:gd name="T21" fmla="*/ 15 h 194"/>
                <a:gd name="T22" fmla="*/ 11 w 268"/>
                <a:gd name="T23" fmla="*/ 0 h 194"/>
                <a:gd name="T24" fmla="*/ 10 w 268"/>
                <a:gd name="T25" fmla="*/ 1 h 194"/>
                <a:gd name="T26" fmla="*/ 3 w 268"/>
                <a:gd name="T27" fmla="*/ 30 h 194"/>
                <a:gd name="T28" fmla="*/ 1 w 268"/>
                <a:gd name="T29" fmla="*/ 61 h 194"/>
                <a:gd name="T30" fmla="*/ 10 w 268"/>
                <a:gd name="T31" fmla="*/ 93 h 194"/>
                <a:gd name="T32" fmla="*/ 30 w 268"/>
                <a:gd name="T33" fmla="*/ 115 h 194"/>
                <a:gd name="T34" fmla="*/ 37 w 268"/>
                <a:gd name="T35" fmla="*/ 108 h 194"/>
                <a:gd name="T36" fmla="*/ 38 w 268"/>
                <a:gd name="T37" fmla="*/ 101 h 194"/>
                <a:gd name="T38" fmla="*/ 35 w 268"/>
                <a:gd name="T39" fmla="*/ 94 h 194"/>
                <a:gd name="T40" fmla="*/ 37 w 268"/>
                <a:gd name="T41" fmla="*/ 91 h 194"/>
                <a:gd name="T42" fmla="*/ 152 w 268"/>
                <a:gd name="T43" fmla="*/ 145 h 194"/>
                <a:gd name="T44" fmla="*/ 264 w 268"/>
                <a:gd name="T45" fmla="*/ 194 h 194"/>
                <a:gd name="T46" fmla="*/ 268 w 268"/>
                <a:gd name="T47" fmla="*/ 190 h 194"/>
                <a:gd name="T48" fmla="*/ 48 w 268"/>
                <a:gd name="T49" fmla="*/ 6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68" h="194">
                  <a:moveTo>
                    <a:pt x="48" y="60"/>
                  </a:moveTo>
                  <a:cubicBezTo>
                    <a:pt x="46" y="53"/>
                    <a:pt x="42" y="47"/>
                    <a:pt x="39" y="42"/>
                  </a:cubicBezTo>
                  <a:cubicBezTo>
                    <a:pt x="36" y="37"/>
                    <a:pt x="33" y="35"/>
                    <a:pt x="32" y="43"/>
                  </a:cubicBezTo>
                  <a:cubicBezTo>
                    <a:pt x="31" y="48"/>
                    <a:pt x="34" y="52"/>
                    <a:pt x="34" y="56"/>
                  </a:cubicBezTo>
                  <a:cubicBezTo>
                    <a:pt x="34" y="62"/>
                    <a:pt x="28" y="64"/>
                    <a:pt x="26" y="69"/>
                  </a:cubicBezTo>
                  <a:cubicBezTo>
                    <a:pt x="24" y="75"/>
                    <a:pt x="26" y="79"/>
                    <a:pt x="28" y="84"/>
                  </a:cubicBezTo>
                  <a:cubicBezTo>
                    <a:pt x="31" y="89"/>
                    <a:pt x="36" y="108"/>
                    <a:pt x="31" y="110"/>
                  </a:cubicBezTo>
                  <a:cubicBezTo>
                    <a:pt x="23" y="113"/>
                    <a:pt x="13" y="95"/>
                    <a:pt x="11" y="89"/>
                  </a:cubicBezTo>
                  <a:cubicBezTo>
                    <a:pt x="7" y="81"/>
                    <a:pt x="4" y="71"/>
                    <a:pt x="3" y="62"/>
                  </a:cubicBezTo>
                  <a:cubicBezTo>
                    <a:pt x="1" y="52"/>
                    <a:pt x="3" y="41"/>
                    <a:pt x="6" y="31"/>
                  </a:cubicBezTo>
                  <a:cubicBezTo>
                    <a:pt x="7" y="25"/>
                    <a:pt x="8" y="20"/>
                    <a:pt x="11" y="15"/>
                  </a:cubicBezTo>
                  <a:cubicBezTo>
                    <a:pt x="13" y="11"/>
                    <a:pt x="17" y="4"/>
                    <a:pt x="11" y="0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6" y="1"/>
                    <a:pt x="4" y="26"/>
                    <a:pt x="3" y="30"/>
                  </a:cubicBezTo>
                  <a:cubicBezTo>
                    <a:pt x="1" y="41"/>
                    <a:pt x="0" y="51"/>
                    <a:pt x="1" y="61"/>
                  </a:cubicBezTo>
                  <a:cubicBezTo>
                    <a:pt x="2" y="72"/>
                    <a:pt x="6" y="83"/>
                    <a:pt x="10" y="93"/>
                  </a:cubicBezTo>
                  <a:cubicBezTo>
                    <a:pt x="12" y="102"/>
                    <a:pt x="21" y="112"/>
                    <a:pt x="30" y="115"/>
                  </a:cubicBezTo>
                  <a:cubicBezTo>
                    <a:pt x="36" y="118"/>
                    <a:pt x="37" y="115"/>
                    <a:pt x="37" y="108"/>
                  </a:cubicBezTo>
                  <a:cubicBezTo>
                    <a:pt x="38" y="106"/>
                    <a:pt x="38" y="104"/>
                    <a:pt x="38" y="101"/>
                  </a:cubicBezTo>
                  <a:cubicBezTo>
                    <a:pt x="37" y="99"/>
                    <a:pt x="35" y="97"/>
                    <a:pt x="35" y="94"/>
                  </a:cubicBezTo>
                  <a:cubicBezTo>
                    <a:pt x="35" y="93"/>
                    <a:pt x="36" y="92"/>
                    <a:pt x="37" y="91"/>
                  </a:cubicBezTo>
                  <a:cubicBezTo>
                    <a:pt x="60" y="98"/>
                    <a:pt x="102" y="122"/>
                    <a:pt x="152" y="145"/>
                  </a:cubicBezTo>
                  <a:cubicBezTo>
                    <a:pt x="204" y="168"/>
                    <a:pt x="264" y="194"/>
                    <a:pt x="264" y="194"/>
                  </a:cubicBezTo>
                  <a:cubicBezTo>
                    <a:pt x="268" y="190"/>
                    <a:pt x="268" y="190"/>
                    <a:pt x="268" y="190"/>
                  </a:cubicBezTo>
                  <a:cubicBezTo>
                    <a:pt x="223" y="180"/>
                    <a:pt x="77" y="80"/>
                    <a:pt x="48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0" name="Freeform 12"/>
            <p:cNvSpPr/>
            <p:nvPr/>
          </p:nvSpPr>
          <p:spPr bwMode="auto">
            <a:xfrm>
              <a:off x="4235689" y="4019158"/>
              <a:ext cx="123720" cy="42662"/>
            </a:xfrm>
            <a:custGeom>
              <a:avLst/>
              <a:gdLst>
                <a:gd name="T0" fmla="*/ 57 w 63"/>
                <a:gd name="T1" fmla="*/ 0 h 22"/>
                <a:gd name="T2" fmla="*/ 0 w 63"/>
                <a:gd name="T3" fmla="*/ 7 h 22"/>
                <a:gd name="T4" fmla="*/ 30 w 63"/>
                <a:gd name="T5" fmla="*/ 19 h 22"/>
                <a:gd name="T6" fmla="*/ 57 w 63"/>
                <a:gd name="T7" fmla="*/ 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22">
                  <a:moveTo>
                    <a:pt x="57" y="0"/>
                  </a:moveTo>
                  <a:cubicBezTo>
                    <a:pt x="40" y="13"/>
                    <a:pt x="17" y="3"/>
                    <a:pt x="0" y="7"/>
                  </a:cubicBezTo>
                  <a:cubicBezTo>
                    <a:pt x="12" y="20"/>
                    <a:pt x="13" y="22"/>
                    <a:pt x="30" y="19"/>
                  </a:cubicBezTo>
                  <a:cubicBezTo>
                    <a:pt x="39" y="17"/>
                    <a:pt x="63" y="18"/>
                    <a:pt x="57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1" name="Freeform 13"/>
            <p:cNvSpPr/>
            <p:nvPr/>
          </p:nvSpPr>
          <p:spPr bwMode="auto">
            <a:xfrm>
              <a:off x="3962652" y="4067508"/>
              <a:ext cx="271615" cy="105233"/>
            </a:xfrm>
            <a:custGeom>
              <a:avLst/>
              <a:gdLst>
                <a:gd name="T0" fmla="*/ 9 w 138"/>
                <a:gd name="T1" fmla="*/ 0 h 54"/>
                <a:gd name="T2" fmla="*/ 75 w 138"/>
                <a:gd name="T3" fmla="*/ 22 h 54"/>
                <a:gd name="T4" fmla="*/ 138 w 138"/>
                <a:gd name="T5" fmla="*/ 54 h 54"/>
                <a:gd name="T6" fmla="*/ 68 w 138"/>
                <a:gd name="T7" fmla="*/ 35 h 54"/>
                <a:gd name="T8" fmla="*/ 0 w 138"/>
                <a:gd name="T9" fmla="*/ 8 h 54"/>
                <a:gd name="T10" fmla="*/ 9 w 138"/>
                <a:gd name="T11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8" h="54">
                  <a:moveTo>
                    <a:pt x="9" y="0"/>
                  </a:moveTo>
                  <a:cubicBezTo>
                    <a:pt x="32" y="0"/>
                    <a:pt x="56" y="10"/>
                    <a:pt x="75" y="22"/>
                  </a:cubicBezTo>
                  <a:cubicBezTo>
                    <a:pt x="97" y="36"/>
                    <a:pt x="115" y="45"/>
                    <a:pt x="138" y="54"/>
                  </a:cubicBezTo>
                  <a:cubicBezTo>
                    <a:pt x="114" y="53"/>
                    <a:pt x="89" y="45"/>
                    <a:pt x="68" y="35"/>
                  </a:cubicBezTo>
                  <a:cubicBezTo>
                    <a:pt x="48" y="26"/>
                    <a:pt x="16" y="20"/>
                    <a:pt x="0" y="8"/>
                  </a:cubicBezTo>
                  <a:cubicBezTo>
                    <a:pt x="3" y="6"/>
                    <a:pt x="6" y="2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2" name="Freeform 14"/>
            <p:cNvSpPr/>
            <p:nvPr/>
          </p:nvSpPr>
          <p:spPr bwMode="auto">
            <a:xfrm>
              <a:off x="4161742" y="4118703"/>
              <a:ext cx="163538" cy="89590"/>
            </a:xfrm>
            <a:custGeom>
              <a:avLst/>
              <a:gdLst>
                <a:gd name="T0" fmla="*/ 79 w 84"/>
                <a:gd name="T1" fmla="*/ 23 h 46"/>
                <a:gd name="T2" fmla="*/ 28 w 84"/>
                <a:gd name="T3" fmla="*/ 11 h 46"/>
                <a:gd name="T4" fmla="*/ 7 w 84"/>
                <a:gd name="T5" fmla="*/ 22 h 46"/>
                <a:gd name="T6" fmla="*/ 16 w 84"/>
                <a:gd name="T7" fmla="*/ 34 h 46"/>
                <a:gd name="T8" fmla="*/ 40 w 84"/>
                <a:gd name="T9" fmla="*/ 42 h 46"/>
                <a:gd name="T10" fmla="*/ 84 w 84"/>
                <a:gd name="T11" fmla="*/ 45 h 46"/>
                <a:gd name="T12" fmla="*/ 79 w 84"/>
                <a:gd name="T13" fmla="*/ 2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46">
                  <a:moveTo>
                    <a:pt x="79" y="23"/>
                  </a:moveTo>
                  <a:cubicBezTo>
                    <a:pt x="61" y="21"/>
                    <a:pt x="45" y="18"/>
                    <a:pt x="28" y="11"/>
                  </a:cubicBezTo>
                  <a:cubicBezTo>
                    <a:pt x="13" y="6"/>
                    <a:pt x="0" y="0"/>
                    <a:pt x="7" y="22"/>
                  </a:cubicBezTo>
                  <a:cubicBezTo>
                    <a:pt x="10" y="32"/>
                    <a:pt x="5" y="28"/>
                    <a:pt x="16" y="34"/>
                  </a:cubicBezTo>
                  <a:cubicBezTo>
                    <a:pt x="23" y="37"/>
                    <a:pt x="32" y="40"/>
                    <a:pt x="40" y="42"/>
                  </a:cubicBezTo>
                  <a:cubicBezTo>
                    <a:pt x="53" y="46"/>
                    <a:pt x="69" y="46"/>
                    <a:pt x="84" y="45"/>
                  </a:cubicBezTo>
                  <a:cubicBezTo>
                    <a:pt x="84" y="37"/>
                    <a:pt x="82" y="29"/>
                    <a:pt x="79" y="2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3" name="Freeform 15"/>
            <p:cNvSpPr/>
            <p:nvPr/>
          </p:nvSpPr>
          <p:spPr bwMode="auto">
            <a:xfrm>
              <a:off x="4066463" y="4286507"/>
              <a:ext cx="122298" cy="191979"/>
            </a:xfrm>
            <a:custGeom>
              <a:avLst/>
              <a:gdLst>
                <a:gd name="T0" fmla="*/ 58 w 62"/>
                <a:gd name="T1" fmla="*/ 91 h 98"/>
                <a:gd name="T2" fmla="*/ 35 w 62"/>
                <a:gd name="T3" fmla="*/ 44 h 98"/>
                <a:gd name="T4" fmla="*/ 18 w 62"/>
                <a:gd name="T5" fmla="*/ 14 h 98"/>
                <a:gd name="T6" fmla="*/ 62 w 62"/>
                <a:gd name="T7" fmla="*/ 98 h 98"/>
                <a:gd name="T8" fmla="*/ 59 w 62"/>
                <a:gd name="T9" fmla="*/ 8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98">
                  <a:moveTo>
                    <a:pt x="58" y="91"/>
                  </a:moveTo>
                  <a:cubicBezTo>
                    <a:pt x="51" y="76"/>
                    <a:pt x="42" y="60"/>
                    <a:pt x="35" y="44"/>
                  </a:cubicBezTo>
                  <a:cubicBezTo>
                    <a:pt x="33" y="37"/>
                    <a:pt x="37" y="0"/>
                    <a:pt x="18" y="14"/>
                  </a:cubicBezTo>
                  <a:cubicBezTo>
                    <a:pt x="0" y="27"/>
                    <a:pt x="47" y="94"/>
                    <a:pt x="62" y="98"/>
                  </a:cubicBezTo>
                  <a:cubicBezTo>
                    <a:pt x="61" y="95"/>
                    <a:pt x="60" y="91"/>
                    <a:pt x="59" y="8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4" name="Freeform 16"/>
            <p:cNvSpPr/>
            <p:nvPr/>
          </p:nvSpPr>
          <p:spPr bwMode="auto">
            <a:xfrm>
              <a:off x="4400649" y="4188384"/>
              <a:ext cx="369738" cy="51194"/>
            </a:xfrm>
            <a:custGeom>
              <a:avLst/>
              <a:gdLst>
                <a:gd name="T0" fmla="*/ 8 w 189"/>
                <a:gd name="T1" fmla="*/ 0 h 26"/>
                <a:gd name="T2" fmla="*/ 104 w 189"/>
                <a:gd name="T3" fmla="*/ 14 h 26"/>
                <a:gd name="T4" fmla="*/ 189 w 189"/>
                <a:gd name="T5" fmla="*/ 18 h 26"/>
                <a:gd name="T6" fmla="*/ 99 w 189"/>
                <a:gd name="T7" fmla="*/ 24 h 26"/>
                <a:gd name="T8" fmla="*/ 0 w 189"/>
                <a:gd name="T9" fmla="*/ 13 h 26"/>
                <a:gd name="T10" fmla="*/ 6 w 189"/>
                <a:gd name="T11" fmla="*/ 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9" h="26">
                  <a:moveTo>
                    <a:pt x="8" y="0"/>
                  </a:moveTo>
                  <a:cubicBezTo>
                    <a:pt x="40" y="2"/>
                    <a:pt x="71" y="14"/>
                    <a:pt x="104" y="14"/>
                  </a:cubicBezTo>
                  <a:cubicBezTo>
                    <a:pt x="125" y="15"/>
                    <a:pt x="185" y="9"/>
                    <a:pt x="189" y="18"/>
                  </a:cubicBezTo>
                  <a:cubicBezTo>
                    <a:pt x="165" y="22"/>
                    <a:pt x="126" y="26"/>
                    <a:pt x="99" y="24"/>
                  </a:cubicBezTo>
                  <a:cubicBezTo>
                    <a:pt x="65" y="21"/>
                    <a:pt x="30" y="24"/>
                    <a:pt x="0" y="13"/>
                  </a:cubicBezTo>
                  <a:cubicBezTo>
                    <a:pt x="0" y="10"/>
                    <a:pt x="4" y="4"/>
                    <a:pt x="6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5" name="Freeform 17"/>
            <p:cNvSpPr/>
            <p:nvPr/>
          </p:nvSpPr>
          <p:spPr bwMode="auto">
            <a:xfrm>
              <a:off x="4713504" y="3936678"/>
              <a:ext cx="583048" cy="238907"/>
            </a:xfrm>
            <a:custGeom>
              <a:avLst/>
              <a:gdLst>
                <a:gd name="T0" fmla="*/ 2 w 298"/>
                <a:gd name="T1" fmla="*/ 109 h 122"/>
                <a:gd name="T2" fmla="*/ 80 w 298"/>
                <a:gd name="T3" fmla="*/ 88 h 122"/>
                <a:gd name="T4" fmla="*/ 158 w 298"/>
                <a:gd name="T5" fmla="*/ 56 h 122"/>
                <a:gd name="T6" fmla="*/ 229 w 298"/>
                <a:gd name="T7" fmla="*/ 22 h 122"/>
                <a:gd name="T8" fmla="*/ 298 w 298"/>
                <a:gd name="T9" fmla="*/ 4 h 122"/>
                <a:gd name="T10" fmla="*/ 267 w 298"/>
                <a:gd name="T11" fmla="*/ 13 h 122"/>
                <a:gd name="T12" fmla="*/ 232 w 298"/>
                <a:gd name="T13" fmla="*/ 26 h 122"/>
                <a:gd name="T14" fmla="*/ 151 w 298"/>
                <a:gd name="T15" fmla="*/ 64 h 122"/>
                <a:gd name="T16" fmla="*/ 75 w 298"/>
                <a:gd name="T17" fmla="*/ 103 h 122"/>
                <a:gd name="T18" fmla="*/ 37 w 298"/>
                <a:gd name="T19" fmla="*/ 114 h 122"/>
                <a:gd name="T20" fmla="*/ 0 w 298"/>
                <a:gd name="T21" fmla="*/ 111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8" h="122">
                  <a:moveTo>
                    <a:pt x="2" y="109"/>
                  </a:moveTo>
                  <a:cubicBezTo>
                    <a:pt x="28" y="101"/>
                    <a:pt x="55" y="96"/>
                    <a:pt x="80" y="88"/>
                  </a:cubicBezTo>
                  <a:cubicBezTo>
                    <a:pt x="107" y="79"/>
                    <a:pt x="133" y="67"/>
                    <a:pt x="158" y="56"/>
                  </a:cubicBezTo>
                  <a:cubicBezTo>
                    <a:pt x="182" y="44"/>
                    <a:pt x="204" y="31"/>
                    <a:pt x="229" y="22"/>
                  </a:cubicBezTo>
                  <a:cubicBezTo>
                    <a:pt x="251" y="13"/>
                    <a:pt x="274" y="0"/>
                    <a:pt x="298" y="4"/>
                  </a:cubicBezTo>
                  <a:cubicBezTo>
                    <a:pt x="290" y="10"/>
                    <a:pt x="276" y="10"/>
                    <a:pt x="267" y="13"/>
                  </a:cubicBezTo>
                  <a:cubicBezTo>
                    <a:pt x="254" y="17"/>
                    <a:pt x="245" y="22"/>
                    <a:pt x="232" y="26"/>
                  </a:cubicBezTo>
                  <a:cubicBezTo>
                    <a:pt x="206" y="34"/>
                    <a:pt x="176" y="52"/>
                    <a:pt x="151" y="64"/>
                  </a:cubicBezTo>
                  <a:cubicBezTo>
                    <a:pt x="126" y="76"/>
                    <a:pt x="101" y="92"/>
                    <a:pt x="75" y="103"/>
                  </a:cubicBezTo>
                  <a:cubicBezTo>
                    <a:pt x="63" y="107"/>
                    <a:pt x="50" y="111"/>
                    <a:pt x="37" y="114"/>
                  </a:cubicBezTo>
                  <a:cubicBezTo>
                    <a:pt x="18" y="121"/>
                    <a:pt x="16" y="122"/>
                    <a:pt x="0" y="11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6" name="Freeform 18"/>
            <p:cNvSpPr/>
            <p:nvPr/>
          </p:nvSpPr>
          <p:spPr bwMode="auto">
            <a:xfrm>
              <a:off x="2247638" y="744135"/>
              <a:ext cx="527587" cy="189135"/>
            </a:xfrm>
            <a:custGeom>
              <a:avLst/>
              <a:gdLst>
                <a:gd name="T0" fmla="*/ 47 w 269"/>
                <a:gd name="T1" fmla="*/ 97 h 97"/>
                <a:gd name="T2" fmla="*/ 36 w 269"/>
                <a:gd name="T3" fmla="*/ 65 h 97"/>
                <a:gd name="T4" fmla="*/ 39 w 269"/>
                <a:gd name="T5" fmla="*/ 44 h 97"/>
                <a:gd name="T6" fmla="*/ 117 w 269"/>
                <a:gd name="T7" fmla="*/ 23 h 97"/>
                <a:gd name="T8" fmla="*/ 269 w 269"/>
                <a:gd name="T9" fmla="*/ 31 h 97"/>
                <a:gd name="T10" fmla="*/ 103 w 269"/>
                <a:gd name="T11" fmla="*/ 6 h 97"/>
                <a:gd name="T12" fmla="*/ 60 w 269"/>
                <a:gd name="T13" fmla="*/ 11 h 97"/>
                <a:gd name="T14" fmla="*/ 20 w 269"/>
                <a:gd name="T15" fmla="*/ 22 h 97"/>
                <a:gd name="T16" fmla="*/ 36 w 269"/>
                <a:gd name="T17" fmla="*/ 89 h 97"/>
                <a:gd name="T18" fmla="*/ 45 w 269"/>
                <a:gd name="T19" fmla="*/ 9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9" h="97">
                  <a:moveTo>
                    <a:pt x="47" y="97"/>
                  </a:moveTo>
                  <a:cubicBezTo>
                    <a:pt x="48" y="85"/>
                    <a:pt x="43" y="75"/>
                    <a:pt x="36" y="65"/>
                  </a:cubicBezTo>
                  <a:cubicBezTo>
                    <a:pt x="27" y="51"/>
                    <a:pt x="22" y="50"/>
                    <a:pt x="39" y="44"/>
                  </a:cubicBezTo>
                  <a:cubicBezTo>
                    <a:pt x="65" y="36"/>
                    <a:pt x="91" y="28"/>
                    <a:pt x="117" y="23"/>
                  </a:cubicBezTo>
                  <a:cubicBezTo>
                    <a:pt x="168" y="13"/>
                    <a:pt x="220" y="11"/>
                    <a:pt x="269" y="31"/>
                  </a:cubicBezTo>
                  <a:cubicBezTo>
                    <a:pt x="224" y="5"/>
                    <a:pt x="155" y="0"/>
                    <a:pt x="103" y="6"/>
                  </a:cubicBezTo>
                  <a:cubicBezTo>
                    <a:pt x="88" y="7"/>
                    <a:pt x="74" y="6"/>
                    <a:pt x="60" y="11"/>
                  </a:cubicBezTo>
                  <a:cubicBezTo>
                    <a:pt x="49" y="14"/>
                    <a:pt x="27" y="16"/>
                    <a:pt x="20" y="22"/>
                  </a:cubicBezTo>
                  <a:cubicBezTo>
                    <a:pt x="0" y="39"/>
                    <a:pt x="23" y="73"/>
                    <a:pt x="36" y="89"/>
                  </a:cubicBezTo>
                  <a:cubicBezTo>
                    <a:pt x="40" y="93"/>
                    <a:pt x="38" y="97"/>
                    <a:pt x="45" y="9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7" name="Freeform 19"/>
            <p:cNvSpPr/>
            <p:nvPr/>
          </p:nvSpPr>
          <p:spPr bwMode="auto">
            <a:xfrm>
              <a:off x="2222041" y="892030"/>
              <a:ext cx="405289" cy="593002"/>
            </a:xfrm>
            <a:custGeom>
              <a:avLst/>
              <a:gdLst>
                <a:gd name="T0" fmla="*/ 4 w 207"/>
                <a:gd name="T1" fmla="*/ 24 h 303"/>
                <a:gd name="T2" fmla="*/ 130 w 207"/>
                <a:gd name="T3" fmla="*/ 180 h 303"/>
                <a:gd name="T4" fmla="*/ 207 w 207"/>
                <a:gd name="T5" fmla="*/ 303 h 303"/>
                <a:gd name="T6" fmla="*/ 173 w 207"/>
                <a:gd name="T7" fmla="*/ 192 h 303"/>
                <a:gd name="T8" fmla="*/ 0 w 207"/>
                <a:gd name="T9" fmla="*/ 0 h 303"/>
                <a:gd name="T10" fmla="*/ 4 w 207"/>
                <a:gd name="T11" fmla="*/ 24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7" h="303">
                  <a:moveTo>
                    <a:pt x="4" y="24"/>
                  </a:moveTo>
                  <a:cubicBezTo>
                    <a:pt x="4" y="24"/>
                    <a:pt x="83" y="62"/>
                    <a:pt x="130" y="180"/>
                  </a:cubicBezTo>
                  <a:cubicBezTo>
                    <a:pt x="177" y="297"/>
                    <a:pt x="207" y="303"/>
                    <a:pt x="207" y="303"/>
                  </a:cubicBezTo>
                  <a:cubicBezTo>
                    <a:pt x="207" y="303"/>
                    <a:pt x="178" y="248"/>
                    <a:pt x="173" y="192"/>
                  </a:cubicBezTo>
                  <a:cubicBezTo>
                    <a:pt x="168" y="136"/>
                    <a:pt x="131" y="13"/>
                    <a:pt x="0" y="0"/>
                  </a:cubicBezTo>
                  <a:lnTo>
                    <a:pt x="4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8" name="Freeform 20"/>
            <p:cNvSpPr/>
            <p:nvPr/>
          </p:nvSpPr>
          <p:spPr bwMode="auto">
            <a:xfrm>
              <a:off x="1973179" y="943225"/>
              <a:ext cx="147895" cy="952786"/>
            </a:xfrm>
            <a:custGeom>
              <a:avLst/>
              <a:gdLst>
                <a:gd name="T0" fmla="*/ 27 w 75"/>
                <a:gd name="T1" fmla="*/ 18 h 487"/>
                <a:gd name="T2" fmla="*/ 14 w 75"/>
                <a:gd name="T3" fmla="*/ 23 h 487"/>
                <a:gd name="T4" fmla="*/ 8 w 75"/>
                <a:gd name="T5" fmla="*/ 331 h 487"/>
                <a:gd name="T6" fmla="*/ 16 w 75"/>
                <a:gd name="T7" fmla="*/ 487 h 487"/>
                <a:gd name="T8" fmla="*/ 43 w 75"/>
                <a:gd name="T9" fmla="*/ 340 h 487"/>
                <a:gd name="T10" fmla="*/ 27 w 75"/>
                <a:gd name="T11" fmla="*/ 18 h 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5" h="487">
                  <a:moveTo>
                    <a:pt x="27" y="18"/>
                  </a:moveTo>
                  <a:cubicBezTo>
                    <a:pt x="27" y="18"/>
                    <a:pt x="12" y="0"/>
                    <a:pt x="14" y="23"/>
                  </a:cubicBezTo>
                  <a:cubicBezTo>
                    <a:pt x="16" y="47"/>
                    <a:pt x="0" y="170"/>
                    <a:pt x="8" y="331"/>
                  </a:cubicBezTo>
                  <a:cubicBezTo>
                    <a:pt x="11" y="386"/>
                    <a:pt x="15" y="442"/>
                    <a:pt x="16" y="487"/>
                  </a:cubicBezTo>
                  <a:cubicBezTo>
                    <a:pt x="16" y="487"/>
                    <a:pt x="18" y="418"/>
                    <a:pt x="43" y="340"/>
                  </a:cubicBezTo>
                  <a:cubicBezTo>
                    <a:pt x="75" y="236"/>
                    <a:pt x="75" y="89"/>
                    <a:pt x="27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9" name="Freeform 21"/>
            <p:cNvSpPr/>
            <p:nvPr/>
          </p:nvSpPr>
          <p:spPr bwMode="auto">
            <a:xfrm>
              <a:off x="2065613" y="1086853"/>
              <a:ext cx="372582" cy="648463"/>
            </a:xfrm>
            <a:custGeom>
              <a:avLst/>
              <a:gdLst>
                <a:gd name="T0" fmla="*/ 7 w 190"/>
                <a:gd name="T1" fmla="*/ 59 h 332"/>
                <a:gd name="T2" fmla="*/ 104 w 190"/>
                <a:gd name="T3" fmla="*/ 196 h 332"/>
                <a:gd name="T4" fmla="*/ 190 w 190"/>
                <a:gd name="T5" fmla="*/ 332 h 332"/>
                <a:gd name="T6" fmla="*/ 139 w 190"/>
                <a:gd name="T7" fmla="*/ 215 h 332"/>
                <a:gd name="T8" fmla="*/ 0 w 190"/>
                <a:gd name="T9" fmla="*/ 0 h 332"/>
                <a:gd name="T10" fmla="*/ 7 w 190"/>
                <a:gd name="T11" fmla="*/ 59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0" h="332">
                  <a:moveTo>
                    <a:pt x="7" y="59"/>
                  </a:moveTo>
                  <a:cubicBezTo>
                    <a:pt x="7" y="59"/>
                    <a:pt x="35" y="56"/>
                    <a:pt x="104" y="196"/>
                  </a:cubicBezTo>
                  <a:cubicBezTo>
                    <a:pt x="122" y="233"/>
                    <a:pt x="178" y="317"/>
                    <a:pt x="190" y="332"/>
                  </a:cubicBezTo>
                  <a:cubicBezTo>
                    <a:pt x="190" y="332"/>
                    <a:pt x="165" y="278"/>
                    <a:pt x="139" y="215"/>
                  </a:cubicBezTo>
                  <a:cubicBezTo>
                    <a:pt x="114" y="152"/>
                    <a:pt x="82" y="35"/>
                    <a:pt x="0" y="0"/>
                  </a:cubicBezTo>
                  <a:lnTo>
                    <a:pt x="7" y="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0" name="Freeform 22"/>
            <p:cNvSpPr/>
            <p:nvPr/>
          </p:nvSpPr>
          <p:spPr bwMode="auto">
            <a:xfrm>
              <a:off x="2102587" y="1280255"/>
              <a:ext cx="760806" cy="162116"/>
            </a:xfrm>
            <a:custGeom>
              <a:avLst/>
              <a:gdLst>
                <a:gd name="T0" fmla="*/ 0 w 388"/>
                <a:gd name="T1" fmla="*/ 30 h 83"/>
                <a:gd name="T2" fmla="*/ 219 w 388"/>
                <a:gd name="T3" fmla="*/ 12 h 83"/>
                <a:gd name="T4" fmla="*/ 388 w 388"/>
                <a:gd name="T5" fmla="*/ 83 h 83"/>
                <a:gd name="T6" fmla="*/ 313 w 388"/>
                <a:gd name="T7" fmla="*/ 64 h 83"/>
                <a:gd name="T8" fmla="*/ 0 w 388"/>
                <a:gd name="T9" fmla="*/ 3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8" h="83">
                  <a:moveTo>
                    <a:pt x="0" y="30"/>
                  </a:moveTo>
                  <a:cubicBezTo>
                    <a:pt x="0" y="30"/>
                    <a:pt x="98" y="0"/>
                    <a:pt x="219" y="12"/>
                  </a:cubicBezTo>
                  <a:cubicBezTo>
                    <a:pt x="299" y="19"/>
                    <a:pt x="362" y="64"/>
                    <a:pt x="388" y="83"/>
                  </a:cubicBezTo>
                  <a:cubicBezTo>
                    <a:pt x="388" y="83"/>
                    <a:pt x="349" y="64"/>
                    <a:pt x="313" y="64"/>
                  </a:cubicBezTo>
                  <a:cubicBezTo>
                    <a:pt x="313" y="64"/>
                    <a:pt x="21" y="52"/>
                    <a:pt x="0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1" name="Freeform 23"/>
            <p:cNvSpPr/>
            <p:nvPr/>
          </p:nvSpPr>
          <p:spPr bwMode="auto">
            <a:xfrm>
              <a:off x="2206398" y="1202041"/>
              <a:ext cx="236063" cy="63993"/>
            </a:xfrm>
            <a:custGeom>
              <a:avLst/>
              <a:gdLst>
                <a:gd name="T0" fmla="*/ 0 w 120"/>
                <a:gd name="T1" fmla="*/ 23 h 33"/>
                <a:gd name="T2" fmla="*/ 120 w 120"/>
                <a:gd name="T3" fmla="*/ 33 h 33"/>
                <a:gd name="T4" fmla="*/ 64 w 120"/>
                <a:gd name="T5" fmla="*/ 30 h 33"/>
                <a:gd name="T6" fmla="*/ 5 w 120"/>
                <a:gd name="T7" fmla="*/ 2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0" h="33">
                  <a:moveTo>
                    <a:pt x="0" y="23"/>
                  </a:moveTo>
                  <a:cubicBezTo>
                    <a:pt x="29" y="0"/>
                    <a:pt x="91" y="20"/>
                    <a:pt x="120" y="33"/>
                  </a:cubicBezTo>
                  <a:cubicBezTo>
                    <a:pt x="101" y="33"/>
                    <a:pt x="83" y="29"/>
                    <a:pt x="64" y="30"/>
                  </a:cubicBezTo>
                  <a:cubicBezTo>
                    <a:pt x="43" y="32"/>
                    <a:pt x="22" y="31"/>
                    <a:pt x="5" y="2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2" name="Freeform 24"/>
            <p:cNvSpPr/>
            <p:nvPr/>
          </p:nvSpPr>
          <p:spPr bwMode="auto">
            <a:xfrm>
              <a:off x="2058503" y="1389754"/>
              <a:ext cx="250284" cy="119454"/>
            </a:xfrm>
            <a:custGeom>
              <a:avLst/>
              <a:gdLst>
                <a:gd name="T0" fmla="*/ 0 w 128"/>
                <a:gd name="T1" fmla="*/ 0 h 61"/>
                <a:gd name="T2" fmla="*/ 128 w 128"/>
                <a:gd name="T3" fmla="*/ 52 h 61"/>
                <a:gd name="T4" fmla="*/ 64 w 128"/>
                <a:gd name="T5" fmla="*/ 34 h 61"/>
                <a:gd name="T6" fmla="*/ 28 w 128"/>
                <a:gd name="T7" fmla="*/ 21 h 61"/>
                <a:gd name="T8" fmla="*/ 11 w 128"/>
                <a:gd name="T9" fmla="*/ 18 h 61"/>
                <a:gd name="T10" fmla="*/ 2 w 128"/>
                <a:gd name="T11" fmla="*/ 2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8" h="61">
                  <a:moveTo>
                    <a:pt x="0" y="0"/>
                  </a:moveTo>
                  <a:cubicBezTo>
                    <a:pt x="40" y="4"/>
                    <a:pt x="99" y="25"/>
                    <a:pt x="128" y="52"/>
                  </a:cubicBezTo>
                  <a:cubicBezTo>
                    <a:pt x="110" y="61"/>
                    <a:pt x="81" y="40"/>
                    <a:pt x="64" y="34"/>
                  </a:cubicBezTo>
                  <a:cubicBezTo>
                    <a:pt x="51" y="29"/>
                    <a:pt x="40" y="24"/>
                    <a:pt x="28" y="21"/>
                  </a:cubicBezTo>
                  <a:cubicBezTo>
                    <a:pt x="24" y="20"/>
                    <a:pt x="14" y="20"/>
                    <a:pt x="11" y="18"/>
                  </a:cubicBezTo>
                  <a:cubicBezTo>
                    <a:pt x="6" y="15"/>
                    <a:pt x="7" y="5"/>
                    <a:pt x="2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3" name="Freeform 25"/>
            <p:cNvSpPr/>
            <p:nvPr/>
          </p:nvSpPr>
          <p:spPr bwMode="auto">
            <a:xfrm>
              <a:off x="2059925" y="1506363"/>
              <a:ext cx="358361" cy="260238"/>
            </a:xfrm>
            <a:custGeom>
              <a:avLst/>
              <a:gdLst>
                <a:gd name="T0" fmla="*/ 0 w 183"/>
                <a:gd name="T1" fmla="*/ 0 h 133"/>
                <a:gd name="T2" fmla="*/ 111 w 183"/>
                <a:gd name="T3" fmla="*/ 75 h 133"/>
                <a:gd name="T4" fmla="*/ 183 w 183"/>
                <a:gd name="T5" fmla="*/ 133 h 133"/>
                <a:gd name="T6" fmla="*/ 0 w 183"/>
                <a:gd name="T7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3" h="133">
                  <a:moveTo>
                    <a:pt x="0" y="0"/>
                  </a:moveTo>
                  <a:cubicBezTo>
                    <a:pt x="0" y="0"/>
                    <a:pt x="56" y="45"/>
                    <a:pt x="111" y="75"/>
                  </a:cubicBezTo>
                  <a:cubicBezTo>
                    <a:pt x="167" y="105"/>
                    <a:pt x="181" y="130"/>
                    <a:pt x="183" y="133"/>
                  </a:cubicBezTo>
                  <a:cubicBezTo>
                    <a:pt x="183" y="133"/>
                    <a:pt x="95" y="9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4" name="Freeform 26"/>
            <p:cNvSpPr/>
            <p:nvPr/>
          </p:nvSpPr>
          <p:spPr bwMode="auto">
            <a:xfrm>
              <a:off x="2199288" y="1467968"/>
              <a:ext cx="110921" cy="693969"/>
            </a:xfrm>
            <a:custGeom>
              <a:avLst/>
              <a:gdLst>
                <a:gd name="T0" fmla="*/ 24 w 57"/>
                <a:gd name="T1" fmla="*/ 0 h 355"/>
                <a:gd name="T2" fmla="*/ 25 w 57"/>
                <a:gd name="T3" fmla="*/ 246 h 355"/>
                <a:gd name="T4" fmla="*/ 56 w 57"/>
                <a:gd name="T5" fmla="*/ 355 h 355"/>
                <a:gd name="T6" fmla="*/ 55 w 57"/>
                <a:gd name="T7" fmla="*/ 201 h 355"/>
                <a:gd name="T8" fmla="*/ 33 w 57"/>
                <a:gd name="T9" fmla="*/ 0 h 355"/>
                <a:gd name="T10" fmla="*/ 24 w 57"/>
                <a:gd name="T11" fmla="*/ 0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355">
                  <a:moveTo>
                    <a:pt x="24" y="0"/>
                  </a:moveTo>
                  <a:cubicBezTo>
                    <a:pt x="24" y="0"/>
                    <a:pt x="0" y="156"/>
                    <a:pt x="25" y="246"/>
                  </a:cubicBezTo>
                  <a:cubicBezTo>
                    <a:pt x="40" y="296"/>
                    <a:pt x="49" y="318"/>
                    <a:pt x="56" y="355"/>
                  </a:cubicBezTo>
                  <a:cubicBezTo>
                    <a:pt x="56" y="355"/>
                    <a:pt x="57" y="276"/>
                    <a:pt x="55" y="201"/>
                  </a:cubicBezTo>
                  <a:cubicBezTo>
                    <a:pt x="54" y="126"/>
                    <a:pt x="44" y="23"/>
                    <a:pt x="33" y="0"/>
                  </a:cubicBezTo>
                  <a:lnTo>
                    <a:pt x="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5" name="Freeform 27"/>
            <p:cNvSpPr/>
            <p:nvPr/>
          </p:nvSpPr>
          <p:spPr bwMode="auto">
            <a:xfrm>
              <a:off x="2463793" y="1446637"/>
              <a:ext cx="354095" cy="223265"/>
            </a:xfrm>
            <a:custGeom>
              <a:avLst/>
              <a:gdLst>
                <a:gd name="T0" fmla="*/ 168 w 181"/>
                <a:gd name="T1" fmla="*/ 4 h 114"/>
                <a:gd name="T2" fmla="*/ 0 w 181"/>
                <a:gd name="T3" fmla="*/ 114 h 114"/>
                <a:gd name="T4" fmla="*/ 87 w 181"/>
                <a:gd name="T5" fmla="*/ 67 h 114"/>
                <a:gd name="T6" fmla="*/ 168 w 181"/>
                <a:gd name="T7" fmla="*/ 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1" h="114">
                  <a:moveTo>
                    <a:pt x="168" y="4"/>
                  </a:moveTo>
                  <a:cubicBezTo>
                    <a:pt x="165" y="0"/>
                    <a:pt x="119" y="6"/>
                    <a:pt x="0" y="114"/>
                  </a:cubicBezTo>
                  <a:cubicBezTo>
                    <a:pt x="0" y="114"/>
                    <a:pt x="49" y="81"/>
                    <a:pt x="87" y="67"/>
                  </a:cubicBezTo>
                  <a:cubicBezTo>
                    <a:pt x="124" y="53"/>
                    <a:pt x="181" y="18"/>
                    <a:pt x="16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6" name="Freeform 28"/>
            <p:cNvSpPr/>
            <p:nvPr/>
          </p:nvSpPr>
          <p:spPr bwMode="auto">
            <a:xfrm>
              <a:off x="2903212" y="1349936"/>
              <a:ext cx="112343" cy="588736"/>
            </a:xfrm>
            <a:custGeom>
              <a:avLst/>
              <a:gdLst>
                <a:gd name="T0" fmla="*/ 15 w 57"/>
                <a:gd name="T1" fmla="*/ 0 h 301"/>
                <a:gd name="T2" fmla="*/ 13 w 57"/>
                <a:gd name="T3" fmla="*/ 59 h 301"/>
                <a:gd name="T4" fmla="*/ 3 w 57"/>
                <a:gd name="T5" fmla="*/ 201 h 301"/>
                <a:gd name="T6" fmla="*/ 0 w 57"/>
                <a:gd name="T7" fmla="*/ 301 h 301"/>
                <a:gd name="T8" fmla="*/ 49 w 57"/>
                <a:gd name="T9" fmla="*/ 105 h 301"/>
                <a:gd name="T10" fmla="*/ 17 w 57"/>
                <a:gd name="T11" fmla="*/ 0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301">
                  <a:moveTo>
                    <a:pt x="15" y="0"/>
                  </a:moveTo>
                  <a:cubicBezTo>
                    <a:pt x="15" y="0"/>
                    <a:pt x="17" y="24"/>
                    <a:pt x="13" y="59"/>
                  </a:cubicBezTo>
                  <a:cubicBezTo>
                    <a:pt x="9" y="95"/>
                    <a:pt x="2" y="154"/>
                    <a:pt x="3" y="201"/>
                  </a:cubicBezTo>
                  <a:cubicBezTo>
                    <a:pt x="5" y="248"/>
                    <a:pt x="2" y="277"/>
                    <a:pt x="0" y="301"/>
                  </a:cubicBezTo>
                  <a:cubicBezTo>
                    <a:pt x="0" y="301"/>
                    <a:pt x="42" y="174"/>
                    <a:pt x="49" y="105"/>
                  </a:cubicBezTo>
                  <a:cubicBezTo>
                    <a:pt x="57" y="37"/>
                    <a:pt x="43" y="10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7" name="Freeform 29"/>
            <p:cNvSpPr/>
            <p:nvPr/>
          </p:nvSpPr>
          <p:spPr bwMode="auto">
            <a:xfrm>
              <a:off x="2995646" y="1462279"/>
              <a:ext cx="345563" cy="489191"/>
            </a:xfrm>
            <a:custGeom>
              <a:avLst/>
              <a:gdLst>
                <a:gd name="T0" fmla="*/ 0 w 176"/>
                <a:gd name="T1" fmla="*/ 10 h 250"/>
                <a:gd name="T2" fmla="*/ 78 w 176"/>
                <a:gd name="T3" fmla="*/ 77 h 250"/>
                <a:gd name="T4" fmla="*/ 176 w 176"/>
                <a:gd name="T5" fmla="*/ 250 h 250"/>
                <a:gd name="T6" fmla="*/ 144 w 176"/>
                <a:gd name="T7" fmla="*/ 133 h 250"/>
                <a:gd name="T8" fmla="*/ 1 w 176"/>
                <a:gd name="T9" fmla="*/ 7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6" h="250">
                  <a:moveTo>
                    <a:pt x="0" y="10"/>
                  </a:moveTo>
                  <a:cubicBezTo>
                    <a:pt x="0" y="10"/>
                    <a:pt x="39" y="22"/>
                    <a:pt x="78" y="77"/>
                  </a:cubicBezTo>
                  <a:cubicBezTo>
                    <a:pt x="118" y="133"/>
                    <a:pt x="161" y="221"/>
                    <a:pt x="176" y="250"/>
                  </a:cubicBezTo>
                  <a:cubicBezTo>
                    <a:pt x="176" y="250"/>
                    <a:pt x="154" y="193"/>
                    <a:pt x="144" y="133"/>
                  </a:cubicBezTo>
                  <a:cubicBezTo>
                    <a:pt x="134" y="73"/>
                    <a:pt x="110" y="0"/>
                    <a:pt x="1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8" name="Freeform 30"/>
            <p:cNvSpPr/>
            <p:nvPr/>
          </p:nvSpPr>
          <p:spPr bwMode="auto">
            <a:xfrm>
              <a:off x="3076704" y="1331449"/>
              <a:ext cx="770761" cy="310011"/>
            </a:xfrm>
            <a:custGeom>
              <a:avLst/>
              <a:gdLst>
                <a:gd name="T0" fmla="*/ 6 w 394"/>
                <a:gd name="T1" fmla="*/ 78 h 159"/>
                <a:gd name="T2" fmla="*/ 49 w 394"/>
                <a:gd name="T3" fmla="*/ 29 h 159"/>
                <a:gd name="T4" fmla="*/ 73 w 394"/>
                <a:gd name="T5" fmla="*/ 21 h 159"/>
                <a:gd name="T6" fmla="*/ 134 w 394"/>
                <a:gd name="T7" fmla="*/ 17 h 159"/>
                <a:gd name="T8" fmla="*/ 270 w 394"/>
                <a:gd name="T9" fmla="*/ 42 h 159"/>
                <a:gd name="T10" fmla="*/ 394 w 394"/>
                <a:gd name="T11" fmla="*/ 159 h 159"/>
                <a:gd name="T12" fmla="*/ 253 w 394"/>
                <a:gd name="T13" fmla="*/ 76 h 159"/>
                <a:gd name="T14" fmla="*/ 160 w 394"/>
                <a:gd name="T15" fmla="*/ 59 h 159"/>
                <a:gd name="T16" fmla="*/ 87 w 394"/>
                <a:gd name="T17" fmla="*/ 48 h 159"/>
                <a:gd name="T18" fmla="*/ 52 w 394"/>
                <a:gd name="T19" fmla="*/ 40 h 159"/>
                <a:gd name="T20" fmla="*/ 15 w 394"/>
                <a:gd name="T21" fmla="*/ 77 h 159"/>
                <a:gd name="T22" fmla="*/ 6 w 394"/>
                <a:gd name="T23" fmla="*/ 78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94" h="159">
                  <a:moveTo>
                    <a:pt x="6" y="78"/>
                  </a:moveTo>
                  <a:cubicBezTo>
                    <a:pt x="6" y="78"/>
                    <a:pt x="0" y="35"/>
                    <a:pt x="49" y="29"/>
                  </a:cubicBezTo>
                  <a:cubicBezTo>
                    <a:pt x="49" y="29"/>
                    <a:pt x="54" y="17"/>
                    <a:pt x="73" y="21"/>
                  </a:cubicBezTo>
                  <a:cubicBezTo>
                    <a:pt x="92" y="26"/>
                    <a:pt x="119" y="20"/>
                    <a:pt x="134" y="17"/>
                  </a:cubicBezTo>
                  <a:cubicBezTo>
                    <a:pt x="149" y="14"/>
                    <a:pt x="216" y="0"/>
                    <a:pt x="270" y="42"/>
                  </a:cubicBezTo>
                  <a:cubicBezTo>
                    <a:pt x="325" y="84"/>
                    <a:pt x="352" y="137"/>
                    <a:pt x="394" y="159"/>
                  </a:cubicBezTo>
                  <a:cubicBezTo>
                    <a:pt x="394" y="159"/>
                    <a:pt x="295" y="93"/>
                    <a:pt x="253" y="76"/>
                  </a:cubicBezTo>
                  <a:cubicBezTo>
                    <a:pt x="212" y="59"/>
                    <a:pt x="193" y="61"/>
                    <a:pt x="160" y="59"/>
                  </a:cubicBezTo>
                  <a:cubicBezTo>
                    <a:pt x="128" y="57"/>
                    <a:pt x="119" y="49"/>
                    <a:pt x="87" y="48"/>
                  </a:cubicBezTo>
                  <a:cubicBezTo>
                    <a:pt x="70" y="47"/>
                    <a:pt x="63" y="49"/>
                    <a:pt x="52" y="40"/>
                  </a:cubicBezTo>
                  <a:cubicBezTo>
                    <a:pt x="52" y="40"/>
                    <a:pt x="11" y="34"/>
                    <a:pt x="15" y="77"/>
                  </a:cubicBezTo>
                  <a:cubicBezTo>
                    <a:pt x="15" y="77"/>
                    <a:pt x="21" y="87"/>
                    <a:pt x="6" y="7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9" name="Freeform 31"/>
            <p:cNvSpPr/>
            <p:nvPr/>
          </p:nvSpPr>
          <p:spPr bwMode="auto">
            <a:xfrm>
              <a:off x="2832108" y="1807842"/>
              <a:ext cx="563139" cy="260238"/>
            </a:xfrm>
            <a:custGeom>
              <a:avLst/>
              <a:gdLst>
                <a:gd name="T0" fmla="*/ 0 w 288"/>
                <a:gd name="T1" fmla="*/ 24 h 133"/>
                <a:gd name="T2" fmla="*/ 20 w 288"/>
                <a:gd name="T3" fmla="*/ 34 h 133"/>
                <a:gd name="T4" fmla="*/ 69 w 288"/>
                <a:gd name="T5" fmla="*/ 48 h 133"/>
                <a:gd name="T6" fmla="*/ 156 w 288"/>
                <a:gd name="T7" fmla="*/ 74 h 133"/>
                <a:gd name="T8" fmla="*/ 246 w 288"/>
                <a:gd name="T9" fmla="*/ 106 h 133"/>
                <a:gd name="T10" fmla="*/ 284 w 288"/>
                <a:gd name="T11" fmla="*/ 126 h 133"/>
                <a:gd name="T12" fmla="*/ 192 w 288"/>
                <a:gd name="T13" fmla="*/ 52 h 133"/>
                <a:gd name="T14" fmla="*/ 19 w 288"/>
                <a:gd name="T15" fmla="*/ 13 h 133"/>
                <a:gd name="T16" fmla="*/ 0 w 288"/>
                <a:gd name="T17" fmla="*/ 24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8" h="133">
                  <a:moveTo>
                    <a:pt x="0" y="24"/>
                  </a:moveTo>
                  <a:cubicBezTo>
                    <a:pt x="0" y="24"/>
                    <a:pt x="9" y="23"/>
                    <a:pt x="20" y="34"/>
                  </a:cubicBezTo>
                  <a:cubicBezTo>
                    <a:pt x="30" y="44"/>
                    <a:pt x="57" y="48"/>
                    <a:pt x="69" y="48"/>
                  </a:cubicBezTo>
                  <a:cubicBezTo>
                    <a:pt x="82" y="48"/>
                    <a:pt x="128" y="58"/>
                    <a:pt x="156" y="74"/>
                  </a:cubicBezTo>
                  <a:cubicBezTo>
                    <a:pt x="184" y="90"/>
                    <a:pt x="224" y="97"/>
                    <a:pt x="246" y="106"/>
                  </a:cubicBezTo>
                  <a:cubicBezTo>
                    <a:pt x="268" y="115"/>
                    <a:pt x="279" y="118"/>
                    <a:pt x="284" y="126"/>
                  </a:cubicBezTo>
                  <a:cubicBezTo>
                    <a:pt x="288" y="133"/>
                    <a:pt x="272" y="101"/>
                    <a:pt x="192" y="52"/>
                  </a:cubicBezTo>
                  <a:cubicBezTo>
                    <a:pt x="111" y="2"/>
                    <a:pt x="44" y="0"/>
                    <a:pt x="19" y="13"/>
                  </a:cubicBezTo>
                  <a:cubicBezTo>
                    <a:pt x="19" y="13"/>
                    <a:pt x="1" y="12"/>
                    <a:pt x="0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0" name="Freeform 32"/>
            <p:cNvSpPr/>
            <p:nvPr/>
          </p:nvSpPr>
          <p:spPr bwMode="auto">
            <a:xfrm>
              <a:off x="2998490" y="1843394"/>
              <a:ext cx="712456" cy="172070"/>
            </a:xfrm>
            <a:custGeom>
              <a:avLst/>
              <a:gdLst>
                <a:gd name="T0" fmla="*/ 0 w 364"/>
                <a:gd name="T1" fmla="*/ 82 h 88"/>
                <a:gd name="T2" fmla="*/ 242 w 364"/>
                <a:gd name="T3" fmla="*/ 22 h 88"/>
                <a:gd name="T4" fmla="*/ 364 w 364"/>
                <a:gd name="T5" fmla="*/ 56 h 88"/>
                <a:gd name="T6" fmla="*/ 30 w 364"/>
                <a:gd name="T7" fmla="*/ 88 h 88"/>
                <a:gd name="T8" fmla="*/ 0 w 364"/>
                <a:gd name="T9" fmla="*/ 82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4" h="88">
                  <a:moveTo>
                    <a:pt x="0" y="82"/>
                  </a:moveTo>
                  <a:cubicBezTo>
                    <a:pt x="0" y="82"/>
                    <a:pt x="105" y="0"/>
                    <a:pt x="242" y="22"/>
                  </a:cubicBezTo>
                  <a:cubicBezTo>
                    <a:pt x="345" y="39"/>
                    <a:pt x="359" y="55"/>
                    <a:pt x="364" y="56"/>
                  </a:cubicBezTo>
                  <a:cubicBezTo>
                    <a:pt x="364" y="56"/>
                    <a:pt x="166" y="3"/>
                    <a:pt x="30" y="88"/>
                  </a:cubicBezTo>
                  <a:lnTo>
                    <a:pt x="0" y="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1" name="Freeform 33"/>
            <p:cNvSpPr/>
            <p:nvPr/>
          </p:nvSpPr>
          <p:spPr bwMode="auto">
            <a:xfrm>
              <a:off x="2817888" y="1900276"/>
              <a:ext cx="78214" cy="383958"/>
            </a:xfrm>
            <a:custGeom>
              <a:avLst/>
              <a:gdLst>
                <a:gd name="T0" fmla="*/ 0 w 40"/>
                <a:gd name="T1" fmla="*/ 0 h 196"/>
                <a:gd name="T2" fmla="*/ 4 w 40"/>
                <a:gd name="T3" fmla="*/ 40 h 196"/>
                <a:gd name="T4" fmla="*/ 25 w 40"/>
                <a:gd name="T5" fmla="*/ 196 h 196"/>
                <a:gd name="T6" fmla="*/ 26 w 40"/>
                <a:gd name="T7" fmla="*/ 117 h 196"/>
                <a:gd name="T8" fmla="*/ 0 w 40"/>
                <a:gd name="T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196">
                  <a:moveTo>
                    <a:pt x="0" y="0"/>
                  </a:moveTo>
                  <a:cubicBezTo>
                    <a:pt x="0" y="0"/>
                    <a:pt x="6" y="5"/>
                    <a:pt x="4" y="40"/>
                  </a:cubicBezTo>
                  <a:cubicBezTo>
                    <a:pt x="2" y="75"/>
                    <a:pt x="15" y="154"/>
                    <a:pt x="25" y="196"/>
                  </a:cubicBezTo>
                  <a:cubicBezTo>
                    <a:pt x="25" y="196"/>
                    <a:pt x="21" y="143"/>
                    <a:pt x="26" y="117"/>
                  </a:cubicBezTo>
                  <a:cubicBezTo>
                    <a:pt x="30" y="92"/>
                    <a:pt x="40" y="5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2" name="Freeform 34"/>
            <p:cNvSpPr/>
            <p:nvPr/>
          </p:nvSpPr>
          <p:spPr bwMode="auto">
            <a:xfrm>
              <a:off x="2863394" y="1982756"/>
              <a:ext cx="873150" cy="402445"/>
            </a:xfrm>
            <a:custGeom>
              <a:avLst/>
              <a:gdLst>
                <a:gd name="T0" fmla="*/ 0 w 446"/>
                <a:gd name="T1" fmla="*/ 32 h 206"/>
                <a:gd name="T2" fmla="*/ 117 w 446"/>
                <a:gd name="T3" fmla="*/ 17 h 206"/>
                <a:gd name="T4" fmla="*/ 324 w 446"/>
                <a:gd name="T5" fmla="*/ 110 h 206"/>
                <a:gd name="T6" fmla="*/ 446 w 446"/>
                <a:gd name="T7" fmla="*/ 206 h 206"/>
                <a:gd name="T8" fmla="*/ 278 w 446"/>
                <a:gd name="T9" fmla="*/ 136 h 206"/>
                <a:gd name="T10" fmla="*/ 0 w 446"/>
                <a:gd name="T11" fmla="*/ 32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6" h="206">
                  <a:moveTo>
                    <a:pt x="0" y="32"/>
                  </a:moveTo>
                  <a:cubicBezTo>
                    <a:pt x="0" y="32"/>
                    <a:pt x="34" y="0"/>
                    <a:pt x="117" y="17"/>
                  </a:cubicBezTo>
                  <a:cubicBezTo>
                    <a:pt x="201" y="34"/>
                    <a:pt x="271" y="49"/>
                    <a:pt x="324" y="110"/>
                  </a:cubicBezTo>
                  <a:cubicBezTo>
                    <a:pt x="376" y="171"/>
                    <a:pt x="423" y="193"/>
                    <a:pt x="446" y="206"/>
                  </a:cubicBezTo>
                  <a:cubicBezTo>
                    <a:pt x="446" y="206"/>
                    <a:pt x="331" y="172"/>
                    <a:pt x="278" y="136"/>
                  </a:cubicBezTo>
                  <a:cubicBezTo>
                    <a:pt x="224" y="101"/>
                    <a:pt x="78" y="53"/>
                    <a:pt x="0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3" name="Freeform 35"/>
            <p:cNvSpPr/>
            <p:nvPr/>
          </p:nvSpPr>
          <p:spPr bwMode="auto">
            <a:xfrm>
              <a:off x="2569026" y="1979912"/>
              <a:ext cx="580204" cy="184869"/>
            </a:xfrm>
            <a:custGeom>
              <a:avLst/>
              <a:gdLst>
                <a:gd name="T0" fmla="*/ 0 w 296"/>
                <a:gd name="T1" fmla="*/ 12 h 94"/>
                <a:gd name="T2" fmla="*/ 77 w 296"/>
                <a:gd name="T3" fmla="*/ 15 h 94"/>
                <a:gd name="T4" fmla="*/ 296 w 296"/>
                <a:gd name="T5" fmla="*/ 94 h 94"/>
                <a:gd name="T6" fmla="*/ 81 w 296"/>
                <a:gd name="T7" fmla="*/ 42 h 94"/>
                <a:gd name="T8" fmla="*/ 0 w 296"/>
                <a:gd name="T9" fmla="*/ 12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6" h="94">
                  <a:moveTo>
                    <a:pt x="0" y="12"/>
                  </a:moveTo>
                  <a:cubicBezTo>
                    <a:pt x="0" y="12"/>
                    <a:pt x="39" y="0"/>
                    <a:pt x="77" y="15"/>
                  </a:cubicBezTo>
                  <a:cubicBezTo>
                    <a:pt x="114" y="30"/>
                    <a:pt x="248" y="84"/>
                    <a:pt x="296" y="94"/>
                  </a:cubicBezTo>
                  <a:cubicBezTo>
                    <a:pt x="296" y="94"/>
                    <a:pt x="200" y="88"/>
                    <a:pt x="81" y="42"/>
                  </a:cubicBezTo>
                  <a:cubicBezTo>
                    <a:pt x="42" y="27"/>
                    <a:pt x="35" y="15"/>
                    <a:pt x="0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4" name="Freeform 36"/>
            <p:cNvSpPr/>
            <p:nvPr/>
          </p:nvSpPr>
          <p:spPr bwMode="auto">
            <a:xfrm>
              <a:off x="2570448" y="1992711"/>
              <a:ext cx="122298" cy="611489"/>
            </a:xfrm>
            <a:custGeom>
              <a:avLst/>
              <a:gdLst>
                <a:gd name="T0" fmla="*/ 19 w 62"/>
                <a:gd name="T1" fmla="*/ 4 h 313"/>
                <a:gd name="T2" fmla="*/ 49 w 62"/>
                <a:gd name="T3" fmla="*/ 313 h 313"/>
                <a:gd name="T4" fmla="*/ 49 w 62"/>
                <a:gd name="T5" fmla="*/ 174 h 313"/>
                <a:gd name="T6" fmla="*/ 19 w 62"/>
                <a:gd name="T7" fmla="*/ 4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2" h="313">
                  <a:moveTo>
                    <a:pt x="19" y="4"/>
                  </a:moveTo>
                  <a:cubicBezTo>
                    <a:pt x="19" y="4"/>
                    <a:pt x="0" y="199"/>
                    <a:pt x="49" y="313"/>
                  </a:cubicBezTo>
                  <a:cubicBezTo>
                    <a:pt x="49" y="313"/>
                    <a:pt x="35" y="267"/>
                    <a:pt x="49" y="174"/>
                  </a:cubicBezTo>
                  <a:cubicBezTo>
                    <a:pt x="62" y="81"/>
                    <a:pt x="39" y="0"/>
                    <a:pt x="19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5" name="Freeform 37"/>
            <p:cNvSpPr/>
            <p:nvPr/>
          </p:nvSpPr>
          <p:spPr bwMode="auto">
            <a:xfrm>
              <a:off x="2907478" y="2042483"/>
              <a:ext cx="112343" cy="720989"/>
            </a:xfrm>
            <a:custGeom>
              <a:avLst/>
              <a:gdLst>
                <a:gd name="T0" fmla="*/ 13 w 57"/>
                <a:gd name="T1" fmla="*/ 0 h 368"/>
                <a:gd name="T2" fmla="*/ 36 w 57"/>
                <a:gd name="T3" fmla="*/ 270 h 368"/>
                <a:gd name="T4" fmla="*/ 57 w 57"/>
                <a:gd name="T5" fmla="*/ 368 h 368"/>
                <a:gd name="T6" fmla="*/ 43 w 57"/>
                <a:gd name="T7" fmla="*/ 117 h 368"/>
                <a:gd name="T8" fmla="*/ 21 w 57"/>
                <a:gd name="T9" fmla="*/ 2 h 368"/>
                <a:gd name="T10" fmla="*/ 13 w 57"/>
                <a:gd name="T11" fmla="*/ 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368">
                  <a:moveTo>
                    <a:pt x="13" y="0"/>
                  </a:moveTo>
                  <a:cubicBezTo>
                    <a:pt x="13" y="0"/>
                    <a:pt x="0" y="124"/>
                    <a:pt x="36" y="270"/>
                  </a:cubicBezTo>
                  <a:cubicBezTo>
                    <a:pt x="41" y="289"/>
                    <a:pt x="53" y="315"/>
                    <a:pt x="57" y="368"/>
                  </a:cubicBezTo>
                  <a:cubicBezTo>
                    <a:pt x="57" y="368"/>
                    <a:pt x="49" y="174"/>
                    <a:pt x="43" y="117"/>
                  </a:cubicBezTo>
                  <a:cubicBezTo>
                    <a:pt x="35" y="48"/>
                    <a:pt x="29" y="30"/>
                    <a:pt x="21" y="2"/>
                  </a:cubicBezTo>
                  <a:lnTo>
                    <a:pt x="1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6" name="Freeform 38"/>
            <p:cNvSpPr/>
            <p:nvPr/>
          </p:nvSpPr>
          <p:spPr bwMode="auto">
            <a:xfrm>
              <a:off x="4292572" y="3737588"/>
              <a:ext cx="516211" cy="136519"/>
            </a:xfrm>
            <a:custGeom>
              <a:avLst/>
              <a:gdLst>
                <a:gd name="T0" fmla="*/ 39 w 264"/>
                <a:gd name="T1" fmla="*/ 67 h 70"/>
                <a:gd name="T2" fmla="*/ 129 w 264"/>
                <a:gd name="T3" fmla="*/ 1 h 70"/>
                <a:gd name="T4" fmla="*/ 264 w 264"/>
                <a:gd name="T5" fmla="*/ 17 h 70"/>
                <a:gd name="T6" fmla="*/ 146 w 264"/>
                <a:gd name="T7" fmla="*/ 31 h 70"/>
                <a:gd name="T8" fmla="*/ 43 w 264"/>
                <a:gd name="T9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4" h="70">
                  <a:moveTo>
                    <a:pt x="39" y="67"/>
                  </a:moveTo>
                  <a:cubicBezTo>
                    <a:pt x="0" y="24"/>
                    <a:pt x="103" y="2"/>
                    <a:pt x="129" y="1"/>
                  </a:cubicBezTo>
                  <a:cubicBezTo>
                    <a:pt x="175" y="0"/>
                    <a:pt x="218" y="15"/>
                    <a:pt x="264" y="17"/>
                  </a:cubicBezTo>
                  <a:cubicBezTo>
                    <a:pt x="228" y="25"/>
                    <a:pt x="184" y="29"/>
                    <a:pt x="146" y="31"/>
                  </a:cubicBezTo>
                  <a:cubicBezTo>
                    <a:pt x="120" y="32"/>
                    <a:pt x="38" y="29"/>
                    <a:pt x="43" y="7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7" name="Freeform 39"/>
            <p:cNvSpPr/>
            <p:nvPr/>
          </p:nvSpPr>
          <p:spPr bwMode="auto">
            <a:xfrm>
              <a:off x="3837510" y="3747543"/>
              <a:ext cx="455062" cy="460750"/>
            </a:xfrm>
            <a:custGeom>
              <a:avLst/>
              <a:gdLst>
                <a:gd name="T0" fmla="*/ 223 w 232"/>
                <a:gd name="T1" fmla="*/ 17 h 236"/>
                <a:gd name="T2" fmla="*/ 98 w 232"/>
                <a:gd name="T3" fmla="*/ 109 h 236"/>
                <a:gd name="T4" fmla="*/ 0 w 232"/>
                <a:gd name="T5" fmla="*/ 236 h 236"/>
                <a:gd name="T6" fmla="*/ 62 w 232"/>
                <a:gd name="T7" fmla="*/ 180 h 236"/>
                <a:gd name="T8" fmla="*/ 132 w 232"/>
                <a:gd name="T9" fmla="*/ 149 h 236"/>
                <a:gd name="T10" fmla="*/ 225 w 232"/>
                <a:gd name="T11" fmla="*/ 17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2" h="236">
                  <a:moveTo>
                    <a:pt x="223" y="17"/>
                  </a:moveTo>
                  <a:cubicBezTo>
                    <a:pt x="199" y="0"/>
                    <a:pt x="114" y="91"/>
                    <a:pt x="98" y="109"/>
                  </a:cubicBezTo>
                  <a:cubicBezTo>
                    <a:pt x="63" y="143"/>
                    <a:pt x="18" y="190"/>
                    <a:pt x="0" y="236"/>
                  </a:cubicBezTo>
                  <a:cubicBezTo>
                    <a:pt x="19" y="214"/>
                    <a:pt x="36" y="194"/>
                    <a:pt x="62" y="180"/>
                  </a:cubicBezTo>
                  <a:cubicBezTo>
                    <a:pt x="84" y="169"/>
                    <a:pt x="111" y="163"/>
                    <a:pt x="132" y="149"/>
                  </a:cubicBezTo>
                  <a:cubicBezTo>
                    <a:pt x="169" y="128"/>
                    <a:pt x="232" y="65"/>
                    <a:pt x="225" y="1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8" name="Freeform 40"/>
            <p:cNvSpPr/>
            <p:nvPr/>
          </p:nvSpPr>
          <p:spPr bwMode="auto">
            <a:xfrm>
              <a:off x="4235689" y="3827179"/>
              <a:ext cx="211888" cy="504834"/>
            </a:xfrm>
            <a:custGeom>
              <a:avLst/>
              <a:gdLst>
                <a:gd name="T0" fmla="*/ 8 w 108"/>
                <a:gd name="T1" fmla="*/ 0 h 258"/>
                <a:gd name="T2" fmla="*/ 23 w 108"/>
                <a:gd name="T3" fmla="*/ 62 h 258"/>
                <a:gd name="T4" fmla="*/ 44 w 108"/>
                <a:gd name="T5" fmla="*/ 125 h 258"/>
                <a:gd name="T6" fmla="*/ 82 w 108"/>
                <a:gd name="T7" fmla="*/ 258 h 258"/>
                <a:gd name="T8" fmla="*/ 103 w 108"/>
                <a:gd name="T9" fmla="*/ 187 h 258"/>
                <a:gd name="T10" fmla="*/ 97 w 108"/>
                <a:gd name="T11" fmla="*/ 110 h 258"/>
                <a:gd name="T12" fmla="*/ 8 w 108"/>
                <a:gd name="T13" fmla="*/ 3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8" h="258">
                  <a:moveTo>
                    <a:pt x="8" y="0"/>
                  </a:moveTo>
                  <a:cubicBezTo>
                    <a:pt x="0" y="15"/>
                    <a:pt x="18" y="47"/>
                    <a:pt x="23" y="62"/>
                  </a:cubicBezTo>
                  <a:cubicBezTo>
                    <a:pt x="29" y="83"/>
                    <a:pt x="38" y="104"/>
                    <a:pt x="44" y="125"/>
                  </a:cubicBezTo>
                  <a:cubicBezTo>
                    <a:pt x="58" y="172"/>
                    <a:pt x="77" y="209"/>
                    <a:pt x="82" y="258"/>
                  </a:cubicBezTo>
                  <a:cubicBezTo>
                    <a:pt x="84" y="233"/>
                    <a:pt x="98" y="210"/>
                    <a:pt x="103" y="187"/>
                  </a:cubicBezTo>
                  <a:cubicBezTo>
                    <a:pt x="108" y="159"/>
                    <a:pt x="102" y="137"/>
                    <a:pt x="97" y="110"/>
                  </a:cubicBezTo>
                  <a:cubicBezTo>
                    <a:pt x="88" y="64"/>
                    <a:pt x="68" y="1"/>
                    <a:pt x="8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9" name="Freeform 41"/>
            <p:cNvSpPr/>
            <p:nvPr/>
          </p:nvSpPr>
          <p:spPr bwMode="auto">
            <a:xfrm>
              <a:off x="4292572" y="3854198"/>
              <a:ext cx="575938" cy="415244"/>
            </a:xfrm>
            <a:custGeom>
              <a:avLst/>
              <a:gdLst>
                <a:gd name="T0" fmla="*/ 33 w 294"/>
                <a:gd name="T1" fmla="*/ 33 h 212"/>
                <a:gd name="T2" fmla="*/ 133 w 294"/>
                <a:gd name="T3" fmla="*/ 108 h 212"/>
                <a:gd name="T4" fmla="*/ 267 w 294"/>
                <a:gd name="T5" fmla="*/ 212 h 212"/>
                <a:gd name="T6" fmla="*/ 232 w 294"/>
                <a:gd name="T7" fmla="*/ 145 h 212"/>
                <a:gd name="T8" fmla="*/ 163 w 294"/>
                <a:gd name="T9" fmla="*/ 69 h 212"/>
                <a:gd name="T10" fmla="*/ 0 w 294"/>
                <a:gd name="T11" fmla="*/ 4 h 212"/>
                <a:gd name="T12" fmla="*/ 31 w 294"/>
                <a:gd name="T13" fmla="*/ 34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4" h="212">
                  <a:moveTo>
                    <a:pt x="33" y="33"/>
                  </a:moveTo>
                  <a:cubicBezTo>
                    <a:pt x="66" y="55"/>
                    <a:pt x="98" y="79"/>
                    <a:pt x="133" y="108"/>
                  </a:cubicBezTo>
                  <a:cubicBezTo>
                    <a:pt x="183" y="149"/>
                    <a:pt x="228" y="185"/>
                    <a:pt x="267" y="212"/>
                  </a:cubicBezTo>
                  <a:cubicBezTo>
                    <a:pt x="294" y="183"/>
                    <a:pt x="250" y="159"/>
                    <a:pt x="232" y="145"/>
                  </a:cubicBezTo>
                  <a:cubicBezTo>
                    <a:pt x="204" y="125"/>
                    <a:pt x="184" y="95"/>
                    <a:pt x="163" y="69"/>
                  </a:cubicBezTo>
                  <a:cubicBezTo>
                    <a:pt x="121" y="19"/>
                    <a:pt x="65" y="0"/>
                    <a:pt x="0" y="4"/>
                  </a:cubicBezTo>
                  <a:cubicBezTo>
                    <a:pt x="11" y="10"/>
                    <a:pt x="21" y="28"/>
                    <a:pt x="31" y="3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0" name="Freeform 42"/>
            <p:cNvSpPr/>
            <p:nvPr/>
          </p:nvSpPr>
          <p:spPr bwMode="auto">
            <a:xfrm>
              <a:off x="4507304" y="4026268"/>
              <a:ext cx="435153" cy="68259"/>
            </a:xfrm>
            <a:custGeom>
              <a:avLst/>
              <a:gdLst>
                <a:gd name="T0" fmla="*/ 0 w 222"/>
                <a:gd name="T1" fmla="*/ 22 h 35"/>
                <a:gd name="T2" fmla="*/ 108 w 222"/>
                <a:gd name="T3" fmla="*/ 0 h 35"/>
                <a:gd name="T4" fmla="*/ 222 w 222"/>
                <a:gd name="T5" fmla="*/ 20 h 35"/>
                <a:gd name="T6" fmla="*/ 112 w 222"/>
                <a:gd name="T7" fmla="*/ 22 h 35"/>
                <a:gd name="T8" fmla="*/ 0 w 222"/>
                <a:gd name="T9" fmla="*/ 2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2" h="35">
                  <a:moveTo>
                    <a:pt x="0" y="22"/>
                  </a:moveTo>
                  <a:cubicBezTo>
                    <a:pt x="25" y="1"/>
                    <a:pt x="78" y="0"/>
                    <a:pt x="108" y="0"/>
                  </a:cubicBezTo>
                  <a:cubicBezTo>
                    <a:pt x="138" y="0"/>
                    <a:pt x="199" y="10"/>
                    <a:pt x="222" y="20"/>
                  </a:cubicBezTo>
                  <a:cubicBezTo>
                    <a:pt x="184" y="17"/>
                    <a:pt x="148" y="17"/>
                    <a:pt x="112" y="22"/>
                  </a:cubicBezTo>
                  <a:cubicBezTo>
                    <a:pt x="74" y="27"/>
                    <a:pt x="36" y="35"/>
                    <a:pt x="0" y="2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1" name="Freeform 43"/>
            <p:cNvSpPr/>
            <p:nvPr/>
          </p:nvSpPr>
          <p:spPr bwMode="auto">
            <a:xfrm>
              <a:off x="3793426" y="4390318"/>
              <a:ext cx="385380" cy="214732"/>
            </a:xfrm>
            <a:custGeom>
              <a:avLst/>
              <a:gdLst>
                <a:gd name="T0" fmla="*/ 196 w 197"/>
                <a:gd name="T1" fmla="*/ 43 h 110"/>
                <a:gd name="T2" fmla="*/ 104 w 197"/>
                <a:gd name="T3" fmla="*/ 64 h 110"/>
                <a:gd name="T4" fmla="*/ 0 w 197"/>
                <a:gd name="T5" fmla="*/ 110 h 110"/>
                <a:gd name="T6" fmla="*/ 101 w 197"/>
                <a:gd name="T7" fmla="*/ 54 h 110"/>
                <a:gd name="T8" fmla="*/ 197 w 197"/>
                <a:gd name="T9" fmla="*/ 4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7" h="110">
                  <a:moveTo>
                    <a:pt x="196" y="43"/>
                  </a:moveTo>
                  <a:cubicBezTo>
                    <a:pt x="165" y="26"/>
                    <a:pt x="131" y="50"/>
                    <a:pt x="104" y="64"/>
                  </a:cubicBezTo>
                  <a:cubicBezTo>
                    <a:pt x="70" y="80"/>
                    <a:pt x="32" y="91"/>
                    <a:pt x="0" y="110"/>
                  </a:cubicBezTo>
                  <a:cubicBezTo>
                    <a:pt x="32" y="90"/>
                    <a:pt x="67" y="71"/>
                    <a:pt x="101" y="54"/>
                  </a:cubicBezTo>
                  <a:cubicBezTo>
                    <a:pt x="125" y="41"/>
                    <a:pt x="182" y="0"/>
                    <a:pt x="197" y="4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2" name="Freeform 44"/>
            <p:cNvSpPr/>
            <p:nvPr/>
          </p:nvSpPr>
          <p:spPr bwMode="auto">
            <a:xfrm>
              <a:off x="4138989" y="4425869"/>
              <a:ext cx="163538" cy="719566"/>
            </a:xfrm>
            <a:custGeom>
              <a:avLst/>
              <a:gdLst>
                <a:gd name="T0" fmla="*/ 14 w 83"/>
                <a:gd name="T1" fmla="*/ 0 h 368"/>
                <a:gd name="T2" fmla="*/ 0 w 83"/>
                <a:gd name="T3" fmla="*/ 142 h 368"/>
                <a:gd name="T4" fmla="*/ 32 w 83"/>
                <a:gd name="T5" fmla="*/ 368 h 368"/>
                <a:gd name="T6" fmla="*/ 47 w 83"/>
                <a:gd name="T7" fmla="*/ 177 h 368"/>
                <a:gd name="T8" fmla="*/ 13 w 83"/>
                <a:gd name="T9" fmla="*/ 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368">
                  <a:moveTo>
                    <a:pt x="14" y="0"/>
                  </a:moveTo>
                  <a:cubicBezTo>
                    <a:pt x="24" y="51"/>
                    <a:pt x="0" y="90"/>
                    <a:pt x="0" y="142"/>
                  </a:cubicBezTo>
                  <a:cubicBezTo>
                    <a:pt x="0" y="210"/>
                    <a:pt x="10" y="304"/>
                    <a:pt x="32" y="368"/>
                  </a:cubicBezTo>
                  <a:cubicBezTo>
                    <a:pt x="17" y="305"/>
                    <a:pt x="32" y="237"/>
                    <a:pt x="47" y="177"/>
                  </a:cubicBezTo>
                  <a:cubicBezTo>
                    <a:pt x="61" y="117"/>
                    <a:pt x="83" y="36"/>
                    <a:pt x="1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3" name="Freeform 45"/>
            <p:cNvSpPr/>
            <p:nvPr/>
          </p:nvSpPr>
          <p:spPr bwMode="auto">
            <a:xfrm>
              <a:off x="3891549" y="4777120"/>
              <a:ext cx="827644" cy="497724"/>
            </a:xfrm>
            <a:custGeom>
              <a:avLst/>
              <a:gdLst>
                <a:gd name="T0" fmla="*/ 253 w 423"/>
                <a:gd name="T1" fmla="*/ 20 h 254"/>
                <a:gd name="T2" fmla="*/ 95 w 423"/>
                <a:gd name="T3" fmla="*/ 95 h 254"/>
                <a:gd name="T4" fmla="*/ 0 w 423"/>
                <a:gd name="T5" fmla="*/ 254 h 254"/>
                <a:gd name="T6" fmla="*/ 69 w 423"/>
                <a:gd name="T7" fmla="*/ 151 h 254"/>
                <a:gd name="T8" fmla="*/ 155 w 423"/>
                <a:gd name="T9" fmla="*/ 62 h 254"/>
                <a:gd name="T10" fmla="*/ 259 w 423"/>
                <a:gd name="T11" fmla="*/ 44 h 254"/>
                <a:gd name="T12" fmla="*/ 350 w 423"/>
                <a:gd name="T13" fmla="*/ 84 h 254"/>
                <a:gd name="T14" fmla="*/ 423 w 423"/>
                <a:gd name="T15" fmla="*/ 116 h 254"/>
                <a:gd name="T16" fmla="*/ 344 w 423"/>
                <a:gd name="T17" fmla="*/ 62 h 254"/>
                <a:gd name="T18" fmla="*/ 253 w 423"/>
                <a:gd name="T19" fmla="*/ 19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254">
                  <a:moveTo>
                    <a:pt x="253" y="20"/>
                  </a:moveTo>
                  <a:cubicBezTo>
                    <a:pt x="185" y="0"/>
                    <a:pt x="137" y="45"/>
                    <a:pt x="95" y="95"/>
                  </a:cubicBezTo>
                  <a:cubicBezTo>
                    <a:pt x="57" y="139"/>
                    <a:pt x="17" y="198"/>
                    <a:pt x="0" y="254"/>
                  </a:cubicBezTo>
                  <a:cubicBezTo>
                    <a:pt x="24" y="220"/>
                    <a:pt x="42" y="184"/>
                    <a:pt x="69" y="151"/>
                  </a:cubicBezTo>
                  <a:cubicBezTo>
                    <a:pt x="96" y="120"/>
                    <a:pt x="119" y="84"/>
                    <a:pt x="155" y="62"/>
                  </a:cubicBezTo>
                  <a:cubicBezTo>
                    <a:pt x="194" y="39"/>
                    <a:pt x="216" y="30"/>
                    <a:pt x="259" y="44"/>
                  </a:cubicBezTo>
                  <a:cubicBezTo>
                    <a:pt x="298" y="55"/>
                    <a:pt x="314" y="67"/>
                    <a:pt x="350" y="84"/>
                  </a:cubicBezTo>
                  <a:cubicBezTo>
                    <a:pt x="369" y="91"/>
                    <a:pt x="405" y="109"/>
                    <a:pt x="423" y="116"/>
                  </a:cubicBezTo>
                  <a:cubicBezTo>
                    <a:pt x="400" y="101"/>
                    <a:pt x="370" y="80"/>
                    <a:pt x="344" y="62"/>
                  </a:cubicBezTo>
                  <a:cubicBezTo>
                    <a:pt x="316" y="44"/>
                    <a:pt x="283" y="31"/>
                    <a:pt x="253" y="1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4" name="Freeform 46"/>
            <p:cNvSpPr/>
            <p:nvPr/>
          </p:nvSpPr>
          <p:spPr bwMode="auto">
            <a:xfrm>
              <a:off x="4237111" y="4556699"/>
              <a:ext cx="386803" cy="536120"/>
            </a:xfrm>
            <a:custGeom>
              <a:avLst/>
              <a:gdLst>
                <a:gd name="T0" fmla="*/ 2 w 197"/>
                <a:gd name="T1" fmla="*/ 16 h 274"/>
                <a:gd name="T2" fmla="*/ 54 w 197"/>
                <a:gd name="T3" fmla="*/ 82 h 274"/>
                <a:gd name="T4" fmla="*/ 102 w 197"/>
                <a:gd name="T5" fmla="*/ 149 h 274"/>
                <a:gd name="T6" fmla="*/ 144 w 197"/>
                <a:gd name="T7" fmla="*/ 215 h 274"/>
                <a:gd name="T8" fmla="*/ 197 w 197"/>
                <a:gd name="T9" fmla="*/ 274 h 274"/>
                <a:gd name="T10" fmla="*/ 141 w 197"/>
                <a:gd name="T11" fmla="*/ 115 h 274"/>
                <a:gd name="T12" fmla="*/ 78 w 197"/>
                <a:gd name="T13" fmla="*/ 43 h 274"/>
                <a:gd name="T14" fmla="*/ 0 w 197"/>
                <a:gd name="T15" fmla="*/ 18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7" h="274">
                  <a:moveTo>
                    <a:pt x="2" y="16"/>
                  </a:moveTo>
                  <a:cubicBezTo>
                    <a:pt x="7" y="39"/>
                    <a:pt x="39" y="64"/>
                    <a:pt x="54" y="82"/>
                  </a:cubicBezTo>
                  <a:cubicBezTo>
                    <a:pt x="72" y="103"/>
                    <a:pt x="84" y="128"/>
                    <a:pt x="102" y="149"/>
                  </a:cubicBezTo>
                  <a:cubicBezTo>
                    <a:pt x="119" y="170"/>
                    <a:pt x="129" y="193"/>
                    <a:pt x="144" y="215"/>
                  </a:cubicBezTo>
                  <a:cubicBezTo>
                    <a:pt x="158" y="238"/>
                    <a:pt x="179" y="254"/>
                    <a:pt x="197" y="274"/>
                  </a:cubicBezTo>
                  <a:cubicBezTo>
                    <a:pt x="159" y="239"/>
                    <a:pt x="161" y="162"/>
                    <a:pt x="141" y="115"/>
                  </a:cubicBezTo>
                  <a:cubicBezTo>
                    <a:pt x="127" y="84"/>
                    <a:pt x="106" y="63"/>
                    <a:pt x="78" y="43"/>
                  </a:cubicBezTo>
                  <a:cubicBezTo>
                    <a:pt x="64" y="33"/>
                    <a:pt x="16" y="0"/>
                    <a:pt x="0" y="1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5" name="Freeform 47"/>
            <p:cNvSpPr/>
            <p:nvPr/>
          </p:nvSpPr>
          <p:spPr bwMode="auto">
            <a:xfrm>
              <a:off x="4188761" y="4742990"/>
              <a:ext cx="173492" cy="492036"/>
            </a:xfrm>
            <a:custGeom>
              <a:avLst/>
              <a:gdLst>
                <a:gd name="T0" fmla="*/ 9 w 89"/>
                <a:gd name="T1" fmla="*/ 18 h 252"/>
                <a:gd name="T2" fmla="*/ 25 w 89"/>
                <a:gd name="T3" fmla="*/ 77 h 252"/>
                <a:gd name="T4" fmla="*/ 41 w 89"/>
                <a:gd name="T5" fmla="*/ 132 h 252"/>
                <a:gd name="T6" fmla="*/ 88 w 89"/>
                <a:gd name="T7" fmla="*/ 252 h 252"/>
                <a:gd name="T8" fmla="*/ 78 w 89"/>
                <a:gd name="T9" fmla="*/ 186 h 252"/>
                <a:gd name="T10" fmla="*/ 89 w 89"/>
                <a:gd name="T11" fmla="*/ 119 h 252"/>
                <a:gd name="T12" fmla="*/ 10 w 89"/>
                <a:gd name="T13" fmla="*/ 18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9" h="252">
                  <a:moveTo>
                    <a:pt x="9" y="18"/>
                  </a:moveTo>
                  <a:cubicBezTo>
                    <a:pt x="0" y="33"/>
                    <a:pt x="19" y="62"/>
                    <a:pt x="25" y="77"/>
                  </a:cubicBezTo>
                  <a:cubicBezTo>
                    <a:pt x="32" y="97"/>
                    <a:pt x="38" y="112"/>
                    <a:pt x="41" y="132"/>
                  </a:cubicBezTo>
                  <a:cubicBezTo>
                    <a:pt x="47" y="166"/>
                    <a:pt x="59" y="224"/>
                    <a:pt x="88" y="252"/>
                  </a:cubicBezTo>
                  <a:cubicBezTo>
                    <a:pt x="86" y="228"/>
                    <a:pt x="76" y="211"/>
                    <a:pt x="78" y="186"/>
                  </a:cubicBezTo>
                  <a:cubicBezTo>
                    <a:pt x="82" y="164"/>
                    <a:pt x="89" y="141"/>
                    <a:pt x="89" y="119"/>
                  </a:cubicBezTo>
                  <a:cubicBezTo>
                    <a:pt x="88" y="90"/>
                    <a:pt x="51" y="0"/>
                    <a:pt x="10" y="1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6" name="Freeform 48"/>
            <p:cNvSpPr/>
            <p:nvPr/>
          </p:nvSpPr>
          <p:spPr bwMode="auto">
            <a:xfrm>
              <a:off x="3865952" y="5468245"/>
              <a:ext cx="452218" cy="634242"/>
            </a:xfrm>
            <a:custGeom>
              <a:avLst/>
              <a:gdLst>
                <a:gd name="T0" fmla="*/ 196 w 231"/>
                <a:gd name="T1" fmla="*/ 31 h 324"/>
                <a:gd name="T2" fmla="*/ 87 w 231"/>
                <a:gd name="T3" fmla="*/ 171 h 324"/>
                <a:gd name="T4" fmla="*/ 0 w 231"/>
                <a:gd name="T5" fmla="*/ 324 h 324"/>
                <a:gd name="T6" fmla="*/ 117 w 231"/>
                <a:gd name="T7" fmla="*/ 160 h 324"/>
                <a:gd name="T8" fmla="*/ 203 w 231"/>
                <a:gd name="T9" fmla="*/ 0 h 324"/>
                <a:gd name="T10" fmla="*/ 192 w 231"/>
                <a:gd name="T11" fmla="*/ 30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1" h="324">
                  <a:moveTo>
                    <a:pt x="196" y="31"/>
                  </a:moveTo>
                  <a:cubicBezTo>
                    <a:pt x="153" y="76"/>
                    <a:pt x="115" y="124"/>
                    <a:pt x="87" y="171"/>
                  </a:cubicBezTo>
                  <a:cubicBezTo>
                    <a:pt x="55" y="220"/>
                    <a:pt x="14" y="268"/>
                    <a:pt x="0" y="324"/>
                  </a:cubicBezTo>
                  <a:cubicBezTo>
                    <a:pt x="28" y="260"/>
                    <a:pt x="73" y="213"/>
                    <a:pt x="117" y="160"/>
                  </a:cubicBezTo>
                  <a:cubicBezTo>
                    <a:pt x="155" y="114"/>
                    <a:pt x="231" y="67"/>
                    <a:pt x="203" y="0"/>
                  </a:cubicBezTo>
                  <a:cubicBezTo>
                    <a:pt x="197" y="6"/>
                    <a:pt x="190" y="21"/>
                    <a:pt x="192" y="3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7" name="Freeform 49"/>
            <p:cNvSpPr/>
            <p:nvPr/>
          </p:nvSpPr>
          <p:spPr bwMode="auto">
            <a:xfrm>
              <a:off x="4188761" y="5169611"/>
              <a:ext cx="182025" cy="568827"/>
            </a:xfrm>
            <a:custGeom>
              <a:avLst/>
              <a:gdLst>
                <a:gd name="T0" fmla="*/ 72 w 93"/>
                <a:gd name="T1" fmla="*/ 0 h 291"/>
                <a:gd name="T2" fmla="*/ 17 w 93"/>
                <a:gd name="T3" fmla="*/ 209 h 291"/>
                <a:gd name="T4" fmla="*/ 18 w 93"/>
                <a:gd name="T5" fmla="*/ 209 h 291"/>
                <a:gd name="T6" fmla="*/ 3 w 93"/>
                <a:gd name="T7" fmla="*/ 291 h 291"/>
                <a:gd name="T8" fmla="*/ 49 w 93"/>
                <a:gd name="T9" fmla="*/ 143 h 291"/>
                <a:gd name="T10" fmla="*/ 83 w 93"/>
                <a:gd name="T11" fmla="*/ 68 h 291"/>
                <a:gd name="T12" fmla="*/ 93 w 93"/>
                <a:gd name="T13" fmla="*/ 30 h 291"/>
                <a:gd name="T14" fmla="*/ 72 w 93"/>
                <a:gd name="T15" fmla="*/ 0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3" h="291">
                  <a:moveTo>
                    <a:pt x="72" y="0"/>
                  </a:moveTo>
                  <a:cubicBezTo>
                    <a:pt x="46" y="61"/>
                    <a:pt x="34" y="129"/>
                    <a:pt x="17" y="209"/>
                  </a:cubicBezTo>
                  <a:cubicBezTo>
                    <a:pt x="18" y="209"/>
                    <a:pt x="18" y="209"/>
                    <a:pt x="18" y="209"/>
                  </a:cubicBezTo>
                  <a:cubicBezTo>
                    <a:pt x="8" y="233"/>
                    <a:pt x="0" y="263"/>
                    <a:pt x="3" y="291"/>
                  </a:cubicBezTo>
                  <a:cubicBezTo>
                    <a:pt x="17" y="240"/>
                    <a:pt x="31" y="190"/>
                    <a:pt x="49" y="143"/>
                  </a:cubicBezTo>
                  <a:cubicBezTo>
                    <a:pt x="61" y="117"/>
                    <a:pt x="74" y="93"/>
                    <a:pt x="83" y="68"/>
                  </a:cubicBezTo>
                  <a:cubicBezTo>
                    <a:pt x="87" y="56"/>
                    <a:pt x="93" y="41"/>
                    <a:pt x="93" y="30"/>
                  </a:cubicBezTo>
                  <a:cubicBezTo>
                    <a:pt x="93" y="10"/>
                    <a:pt x="83" y="14"/>
                    <a:pt x="7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8" name="Freeform 50"/>
            <p:cNvSpPr/>
            <p:nvPr/>
          </p:nvSpPr>
          <p:spPr bwMode="auto">
            <a:xfrm>
              <a:off x="4356565" y="5239292"/>
              <a:ext cx="196245" cy="228953"/>
            </a:xfrm>
            <a:custGeom>
              <a:avLst/>
              <a:gdLst>
                <a:gd name="T0" fmla="*/ 0 w 100"/>
                <a:gd name="T1" fmla="*/ 0 h 117"/>
                <a:gd name="T2" fmla="*/ 48 w 100"/>
                <a:gd name="T3" fmla="*/ 53 h 117"/>
                <a:gd name="T4" fmla="*/ 100 w 100"/>
                <a:gd name="T5" fmla="*/ 117 h 117"/>
                <a:gd name="T6" fmla="*/ 1 w 100"/>
                <a:gd name="T7" fmla="*/ 3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0" h="117">
                  <a:moveTo>
                    <a:pt x="0" y="0"/>
                  </a:moveTo>
                  <a:cubicBezTo>
                    <a:pt x="2" y="24"/>
                    <a:pt x="32" y="39"/>
                    <a:pt x="48" y="53"/>
                  </a:cubicBezTo>
                  <a:cubicBezTo>
                    <a:pt x="70" y="72"/>
                    <a:pt x="83" y="93"/>
                    <a:pt x="100" y="117"/>
                  </a:cubicBezTo>
                  <a:cubicBezTo>
                    <a:pt x="82" y="67"/>
                    <a:pt x="65" y="7"/>
                    <a:pt x="1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9" name="Freeform 51"/>
            <p:cNvSpPr/>
            <p:nvPr/>
          </p:nvSpPr>
          <p:spPr bwMode="auto">
            <a:xfrm>
              <a:off x="4339500" y="5347369"/>
              <a:ext cx="359783" cy="766495"/>
            </a:xfrm>
            <a:custGeom>
              <a:avLst/>
              <a:gdLst>
                <a:gd name="T0" fmla="*/ 0 w 184"/>
                <a:gd name="T1" fmla="*/ 0 h 392"/>
                <a:gd name="T2" fmla="*/ 57 w 184"/>
                <a:gd name="T3" fmla="*/ 166 h 392"/>
                <a:gd name="T4" fmla="*/ 184 w 184"/>
                <a:gd name="T5" fmla="*/ 392 h 392"/>
                <a:gd name="T6" fmla="*/ 139 w 184"/>
                <a:gd name="T7" fmla="*/ 265 h 392"/>
                <a:gd name="T8" fmla="*/ 105 w 184"/>
                <a:gd name="T9" fmla="*/ 164 h 392"/>
                <a:gd name="T10" fmla="*/ 2 w 184"/>
                <a:gd name="T11" fmla="*/ 2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4" h="392">
                  <a:moveTo>
                    <a:pt x="0" y="0"/>
                  </a:moveTo>
                  <a:cubicBezTo>
                    <a:pt x="22" y="57"/>
                    <a:pt x="24" y="91"/>
                    <a:pt x="57" y="166"/>
                  </a:cubicBezTo>
                  <a:cubicBezTo>
                    <a:pt x="86" y="230"/>
                    <a:pt x="105" y="267"/>
                    <a:pt x="184" y="392"/>
                  </a:cubicBezTo>
                  <a:cubicBezTo>
                    <a:pt x="168" y="347"/>
                    <a:pt x="146" y="288"/>
                    <a:pt x="139" y="265"/>
                  </a:cubicBezTo>
                  <a:cubicBezTo>
                    <a:pt x="129" y="231"/>
                    <a:pt x="116" y="198"/>
                    <a:pt x="105" y="164"/>
                  </a:cubicBezTo>
                  <a:cubicBezTo>
                    <a:pt x="85" y="109"/>
                    <a:pt x="57" y="31"/>
                    <a:pt x="2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0" name="Freeform 52"/>
            <p:cNvSpPr/>
            <p:nvPr/>
          </p:nvSpPr>
          <p:spPr bwMode="auto">
            <a:xfrm>
              <a:off x="4288306" y="4144300"/>
              <a:ext cx="146473" cy="584470"/>
            </a:xfrm>
            <a:custGeom>
              <a:avLst/>
              <a:gdLst>
                <a:gd name="T0" fmla="*/ 36 w 75"/>
                <a:gd name="T1" fmla="*/ 6 h 299"/>
                <a:gd name="T2" fmla="*/ 7 w 75"/>
                <a:gd name="T3" fmla="*/ 0 h 299"/>
                <a:gd name="T4" fmla="*/ 17 w 75"/>
                <a:gd name="T5" fmla="*/ 67 h 299"/>
                <a:gd name="T6" fmla="*/ 18 w 75"/>
                <a:gd name="T7" fmla="*/ 140 h 299"/>
                <a:gd name="T8" fmla="*/ 42 w 75"/>
                <a:gd name="T9" fmla="*/ 299 h 299"/>
                <a:gd name="T10" fmla="*/ 72 w 75"/>
                <a:gd name="T11" fmla="*/ 159 h 299"/>
                <a:gd name="T12" fmla="*/ 43 w 75"/>
                <a:gd name="T13" fmla="*/ 10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" h="299">
                  <a:moveTo>
                    <a:pt x="36" y="6"/>
                  </a:moveTo>
                  <a:cubicBezTo>
                    <a:pt x="25" y="8"/>
                    <a:pt x="15" y="7"/>
                    <a:pt x="7" y="0"/>
                  </a:cubicBezTo>
                  <a:cubicBezTo>
                    <a:pt x="0" y="12"/>
                    <a:pt x="16" y="51"/>
                    <a:pt x="17" y="67"/>
                  </a:cubicBezTo>
                  <a:cubicBezTo>
                    <a:pt x="20" y="91"/>
                    <a:pt x="16" y="116"/>
                    <a:pt x="18" y="140"/>
                  </a:cubicBezTo>
                  <a:cubicBezTo>
                    <a:pt x="23" y="192"/>
                    <a:pt x="35" y="246"/>
                    <a:pt x="42" y="299"/>
                  </a:cubicBezTo>
                  <a:cubicBezTo>
                    <a:pt x="65" y="260"/>
                    <a:pt x="75" y="201"/>
                    <a:pt x="72" y="159"/>
                  </a:cubicBezTo>
                  <a:cubicBezTo>
                    <a:pt x="71" y="120"/>
                    <a:pt x="73" y="37"/>
                    <a:pt x="43" y="1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1" name="Freeform 53"/>
            <p:cNvSpPr/>
            <p:nvPr/>
          </p:nvSpPr>
          <p:spPr bwMode="auto">
            <a:xfrm>
              <a:off x="4416292" y="4071774"/>
              <a:ext cx="49772" cy="213310"/>
            </a:xfrm>
            <a:custGeom>
              <a:avLst/>
              <a:gdLst>
                <a:gd name="T0" fmla="*/ 2 w 26"/>
                <a:gd name="T1" fmla="*/ 27 h 109"/>
                <a:gd name="T2" fmla="*/ 20 w 26"/>
                <a:gd name="T3" fmla="*/ 109 h 109"/>
                <a:gd name="T4" fmla="*/ 0 w 26"/>
                <a:gd name="T5" fmla="*/ 0 h 109"/>
                <a:gd name="T6" fmla="*/ 3 w 26"/>
                <a:gd name="T7" fmla="*/ 19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109">
                  <a:moveTo>
                    <a:pt x="2" y="27"/>
                  </a:moveTo>
                  <a:cubicBezTo>
                    <a:pt x="18" y="50"/>
                    <a:pt x="13" y="82"/>
                    <a:pt x="20" y="109"/>
                  </a:cubicBezTo>
                  <a:cubicBezTo>
                    <a:pt x="22" y="69"/>
                    <a:pt x="26" y="34"/>
                    <a:pt x="0" y="0"/>
                  </a:cubicBezTo>
                  <a:cubicBezTo>
                    <a:pt x="0" y="7"/>
                    <a:pt x="1" y="14"/>
                    <a:pt x="3" y="1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2" name="Freeform 54"/>
            <p:cNvSpPr/>
            <p:nvPr/>
          </p:nvSpPr>
          <p:spPr bwMode="auto">
            <a:xfrm>
              <a:off x="4406338" y="4275130"/>
              <a:ext cx="401023" cy="553184"/>
            </a:xfrm>
            <a:custGeom>
              <a:avLst/>
              <a:gdLst>
                <a:gd name="T0" fmla="*/ 5 w 205"/>
                <a:gd name="T1" fmla="*/ 9 h 283"/>
                <a:gd name="T2" fmla="*/ 101 w 205"/>
                <a:gd name="T3" fmla="*/ 134 h 283"/>
                <a:gd name="T4" fmla="*/ 205 w 205"/>
                <a:gd name="T5" fmla="*/ 283 h 283"/>
                <a:gd name="T6" fmla="*/ 171 w 205"/>
                <a:gd name="T7" fmla="*/ 193 h 283"/>
                <a:gd name="T8" fmla="*/ 135 w 205"/>
                <a:gd name="T9" fmla="*/ 118 h 283"/>
                <a:gd name="T10" fmla="*/ 0 w 205"/>
                <a:gd name="T11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5" h="283">
                  <a:moveTo>
                    <a:pt x="5" y="9"/>
                  </a:moveTo>
                  <a:cubicBezTo>
                    <a:pt x="48" y="40"/>
                    <a:pt x="68" y="93"/>
                    <a:pt x="101" y="134"/>
                  </a:cubicBezTo>
                  <a:cubicBezTo>
                    <a:pt x="135" y="177"/>
                    <a:pt x="166" y="226"/>
                    <a:pt x="205" y="283"/>
                  </a:cubicBezTo>
                  <a:cubicBezTo>
                    <a:pt x="189" y="257"/>
                    <a:pt x="179" y="217"/>
                    <a:pt x="171" y="193"/>
                  </a:cubicBezTo>
                  <a:cubicBezTo>
                    <a:pt x="162" y="163"/>
                    <a:pt x="151" y="143"/>
                    <a:pt x="135" y="118"/>
                  </a:cubicBezTo>
                  <a:cubicBezTo>
                    <a:pt x="105" y="74"/>
                    <a:pt x="58" y="5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3" name="Freeform 55"/>
            <p:cNvSpPr/>
            <p:nvPr/>
          </p:nvSpPr>
          <p:spPr bwMode="auto">
            <a:xfrm>
              <a:off x="4272663" y="4495551"/>
              <a:ext cx="561717" cy="118032"/>
            </a:xfrm>
            <a:custGeom>
              <a:avLst/>
              <a:gdLst>
                <a:gd name="T0" fmla="*/ 0 w 287"/>
                <a:gd name="T1" fmla="*/ 50 h 60"/>
                <a:gd name="T2" fmla="*/ 60 w 287"/>
                <a:gd name="T3" fmla="*/ 4 h 60"/>
                <a:gd name="T4" fmla="*/ 138 w 287"/>
                <a:gd name="T5" fmla="*/ 4 h 60"/>
                <a:gd name="T6" fmla="*/ 287 w 287"/>
                <a:gd name="T7" fmla="*/ 12 h 60"/>
                <a:gd name="T8" fmla="*/ 150 w 287"/>
                <a:gd name="T9" fmla="*/ 25 h 60"/>
                <a:gd name="T10" fmla="*/ 9 w 287"/>
                <a:gd name="T11" fmla="*/ 60 h 60"/>
                <a:gd name="T12" fmla="*/ 3 w 287"/>
                <a:gd name="T13" fmla="*/ 5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7" h="60">
                  <a:moveTo>
                    <a:pt x="0" y="50"/>
                  </a:moveTo>
                  <a:cubicBezTo>
                    <a:pt x="19" y="32"/>
                    <a:pt x="31" y="9"/>
                    <a:pt x="60" y="4"/>
                  </a:cubicBezTo>
                  <a:cubicBezTo>
                    <a:pt x="84" y="0"/>
                    <a:pt x="114" y="2"/>
                    <a:pt x="138" y="4"/>
                  </a:cubicBezTo>
                  <a:cubicBezTo>
                    <a:pt x="187" y="5"/>
                    <a:pt x="238" y="15"/>
                    <a:pt x="287" y="12"/>
                  </a:cubicBezTo>
                  <a:cubicBezTo>
                    <a:pt x="242" y="11"/>
                    <a:pt x="195" y="24"/>
                    <a:pt x="150" y="25"/>
                  </a:cubicBezTo>
                  <a:cubicBezTo>
                    <a:pt x="95" y="26"/>
                    <a:pt x="49" y="19"/>
                    <a:pt x="9" y="60"/>
                  </a:cubicBezTo>
                  <a:cubicBezTo>
                    <a:pt x="8" y="57"/>
                    <a:pt x="4" y="54"/>
                    <a:pt x="3" y="5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4" name="Freeform 56"/>
            <p:cNvSpPr/>
            <p:nvPr/>
          </p:nvSpPr>
          <p:spPr bwMode="auto">
            <a:xfrm>
              <a:off x="4198716" y="4295039"/>
              <a:ext cx="145051" cy="238907"/>
            </a:xfrm>
            <a:custGeom>
              <a:avLst/>
              <a:gdLst>
                <a:gd name="T0" fmla="*/ 71 w 74"/>
                <a:gd name="T1" fmla="*/ 57 h 122"/>
                <a:gd name="T2" fmla="*/ 10 w 74"/>
                <a:gd name="T3" fmla="*/ 122 h 122"/>
                <a:gd name="T4" fmla="*/ 4 w 74"/>
                <a:gd name="T5" fmla="*/ 88 h 122"/>
                <a:gd name="T6" fmla="*/ 27 w 74"/>
                <a:gd name="T7" fmla="*/ 55 h 122"/>
                <a:gd name="T8" fmla="*/ 74 w 74"/>
                <a:gd name="T9" fmla="*/ 0 h 122"/>
                <a:gd name="T10" fmla="*/ 74 w 74"/>
                <a:gd name="T11" fmla="*/ 54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122">
                  <a:moveTo>
                    <a:pt x="71" y="57"/>
                  </a:moveTo>
                  <a:cubicBezTo>
                    <a:pt x="48" y="77"/>
                    <a:pt x="31" y="100"/>
                    <a:pt x="10" y="122"/>
                  </a:cubicBezTo>
                  <a:cubicBezTo>
                    <a:pt x="5" y="105"/>
                    <a:pt x="0" y="103"/>
                    <a:pt x="4" y="88"/>
                  </a:cubicBezTo>
                  <a:cubicBezTo>
                    <a:pt x="8" y="77"/>
                    <a:pt x="20" y="65"/>
                    <a:pt x="27" y="55"/>
                  </a:cubicBezTo>
                  <a:cubicBezTo>
                    <a:pt x="42" y="37"/>
                    <a:pt x="58" y="18"/>
                    <a:pt x="74" y="0"/>
                  </a:cubicBezTo>
                  <a:cubicBezTo>
                    <a:pt x="71" y="14"/>
                    <a:pt x="66" y="42"/>
                    <a:pt x="74" y="5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5" name="Freeform 57"/>
            <p:cNvSpPr/>
            <p:nvPr/>
          </p:nvSpPr>
          <p:spPr bwMode="auto">
            <a:xfrm>
              <a:off x="4407760" y="4289351"/>
              <a:ext cx="58305" cy="200512"/>
            </a:xfrm>
            <a:custGeom>
              <a:avLst/>
              <a:gdLst>
                <a:gd name="T0" fmla="*/ 0 w 30"/>
                <a:gd name="T1" fmla="*/ 0 h 103"/>
                <a:gd name="T2" fmla="*/ 30 w 30"/>
                <a:gd name="T3" fmla="*/ 103 h 103"/>
                <a:gd name="T4" fmla="*/ 14 w 30"/>
                <a:gd name="T5" fmla="*/ 60 h 103"/>
                <a:gd name="T6" fmla="*/ 0 w 30"/>
                <a:gd name="T7" fmla="*/ 1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103">
                  <a:moveTo>
                    <a:pt x="0" y="0"/>
                  </a:moveTo>
                  <a:cubicBezTo>
                    <a:pt x="17" y="30"/>
                    <a:pt x="20" y="71"/>
                    <a:pt x="30" y="103"/>
                  </a:cubicBezTo>
                  <a:cubicBezTo>
                    <a:pt x="24" y="90"/>
                    <a:pt x="20" y="75"/>
                    <a:pt x="14" y="60"/>
                  </a:cubicBezTo>
                  <a:cubicBezTo>
                    <a:pt x="5" y="42"/>
                    <a:pt x="6" y="27"/>
                    <a:pt x="0" y="1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6" name="Freeform 58"/>
            <p:cNvSpPr/>
            <p:nvPr/>
          </p:nvSpPr>
          <p:spPr bwMode="auto">
            <a:xfrm>
              <a:off x="4221469" y="4660510"/>
              <a:ext cx="732365" cy="129408"/>
            </a:xfrm>
            <a:custGeom>
              <a:avLst/>
              <a:gdLst>
                <a:gd name="T0" fmla="*/ 5 w 374"/>
                <a:gd name="T1" fmla="*/ 14 h 66"/>
                <a:gd name="T2" fmla="*/ 184 w 374"/>
                <a:gd name="T3" fmla="*/ 0 h 66"/>
                <a:gd name="T4" fmla="*/ 374 w 374"/>
                <a:gd name="T5" fmla="*/ 66 h 66"/>
                <a:gd name="T6" fmla="*/ 187 w 374"/>
                <a:gd name="T7" fmla="*/ 45 h 66"/>
                <a:gd name="T8" fmla="*/ 0 w 374"/>
                <a:gd name="T9" fmla="*/ 34 h 66"/>
                <a:gd name="T10" fmla="*/ 2 w 374"/>
                <a:gd name="T11" fmla="*/ 1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4" h="66">
                  <a:moveTo>
                    <a:pt x="5" y="14"/>
                  </a:moveTo>
                  <a:cubicBezTo>
                    <a:pt x="66" y="17"/>
                    <a:pt x="122" y="0"/>
                    <a:pt x="184" y="0"/>
                  </a:cubicBezTo>
                  <a:cubicBezTo>
                    <a:pt x="258" y="0"/>
                    <a:pt x="314" y="22"/>
                    <a:pt x="374" y="66"/>
                  </a:cubicBezTo>
                  <a:cubicBezTo>
                    <a:pt x="313" y="25"/>
                    <a:pt x="256" y="36"/>
                    <a:pt x="187" y="45"/>
                  </a:cubicBezTo>
                  <a:cubicBezTo>
                    <a:pt x="125" y="52"/>
                    <a:pt x="60" y="39"/>
                    <a:pt x="0" y="34"/>
                  </a:cubicBezTo>
                  <a:cubicBezTo>
                    <a:pt x="0" y="29"/>
                    <a:pt x="0" y="20"/>
                    <a:pt x="2" y="1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7" name="Freeform 59"/>
            <p:cNvSpPr/>
            <p:nvPr/>
          </p:nvSpPr>
          <p:spPr bwMode="auto">
            <a:xfrm>
              <a:off x="4366520" y="4721659"/>
              <a:ext cx="75370" cy="501990"/>
            </a:xfrm>
            <a:custGeom>
              <a:avLst/>
              <a:gdLst>
                <a:gd name="T0" fmla="*/ 7 w 38"/>
                <a:gd name="T1" fmla="*/ 0 h 257"/>
                <a:gd name="T2" fmla="*/ 38 w 38"/>
                <a:gd name="T3" fmla="*/ 257 h 257"/>
                <a:gd name="T4" fmla="*/ 27 w 38"/>
                <a:gd name="T5" fmla="*/ 129 h 257"/>
                <a:gd name="T6" fmla="*/ 28 w 38"/>
                <a:gd name="T7" fmla="*/ 59 h 257"/>
                <a:gd name="T8" fmla="*/ 30 w 38"/>
                <a:gd name="T9" fmla="*/ 29 h 257"/>
                <a:gd name="T10" fmla="*/ 5 w 38"/>
                <a:gd name="T11" fmla="*/ 3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257">
                  <a:moveTo>
                    <a:pt x="7" y="0"/>
                  </a:moveTo>
                  <a:cubicBezTo>
                    <a:pt x="0" y="86"/>
                    <a:pt x="12" y="174"/>
                    <a:pt x="38" y="257"/>
                  </a:cubicBezTo>
                  <a:cubicBezTo>
                    <a:pt x="27" y="195"/>
                    <a:pt x="28" y="148"/>
                    <a:pt x="27" y="129"/>
                  </a:cubicBezTo>
                  <a:cubicBezTo>
                    <a:pt x="26" y="106"/>
                    <a:pt x="26" y="80"/>
                    <a:pt x="28" y="59"/>
                  </a:cubicBezTo>
                  <a:cubicBezTo>
                    <a:pt x="30" y="49"/>
                    <a:pt x="32" y="38"/>
                    <a:pt x="30" y="29"/>
                  </a:cubicBezTo>
                  <a:cubicBezTo>
                    <a:pt x="27" y="18"/>
                    <a:pt x="8" y="14"/>
                    <a:pt x="5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8" name="Freeform 60"/>
            <p:cNvSpPr/>
            <p:nvPr/>
          </p:nvSpPr>
          <p:spPr bwMode="auto">
            <a:xfrm>
              <a:off x="4582674" y="4067508"/>
              <a:ext cx="72525" cy="472127"/>
            </a:xfrm>
            <a:custGeom>
              <a:avLst/>
              <a:gdLst>
                <a:gd name="T0" fmla="*/ 0 w 37"/>
                <a:gd name="T1" fmla="*/ 0 h 241"/>
                <a:gd name="T2" fmla="*/ 7 w 37"/>
                <a:gd name="T3" fmla="*/ 110 h 241"/>
                <a:gd name="T4" fmla="*/ 29 w 37"/>
                <a:gd name="T5" fmla="*/ 241 h 241"/>
                <a:gd name="T6" fmla="*/ 37 w 37"/>
                <a:gd name="T7" fmla="*/ 131 h 241"/>
                <a:gd name="T8" fmla="*/ 29 w 37"/>
                <a:gd name="T9" fmla="*/ 64 h 241"/>
                <a:gd name="T10" fmla="*/ 8 w 37"/>
                <a:gd name="T11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241">
                  <a:moveTo>
                    <a:pt x="0" y="0"/>
                  </a:moveTo>
                  <a:cubicBezTo>
                    <a:pt x="15" y="32"/>
                    <a:pt x="5" y="75"/>
                    <a:pt x="7" y="110"/>
                  </a:cubicBezTo>
                  <a:cubicBezTo>
                    <a:pt x="10" y="150"/>
                    <a:pt x="21" y="193"/>
                    <a:pt x="29" y="241"/>
                  </a:cubicBezTo>
                  <a:cubicBezTo>
                    <a:pt x="36" y="206"/>
                    <a:pt x="37" y="149"/>
                    <a:pt x="37" y="131"/>
                  </a:cubicBezTo>
                  <a:cubicBezTo>
                    <a:pt x="37" y="105"/>
                    <a:pt x="34" y="81"/>
                    <a:pt x="29" y="64"/>
                  </a:cubicBezTo>
                  <a:cubicBezTo>
                    <a:pt x="22" y="45"/>
                    <a:pt x="19" y="15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9" name="Freeform 61"/>
            <p:cNvSpPr/>
            <p:nvPr/>
          </p:nvSpPr>
          <p:spPr bwMode="auto">
            <a:xfrm>
              <a:off x="4500194" y="4282240"/>
              <a:ext cx="513367" cy="78214"/>
            </a:xfrm>
            <a:custGeom>
              <a:avLst/>
              <a:gdLst>
                <a:gd name="T0" fmla="*/ 3 w 262"/>
                <a:gd name="T1" fmla="*/ 29 h 40"/>
                <a:gd name="T2" fmla="*/ 58 w 262"/>
                <a:gd name="T3" fmla="*/ 1 h 40"/>
                <a:gd name="T4" fmla="*/ 124 w 262"/>
                <a:gd name="T5" fmla="*/ 9 h 40"/>
                <a:gd name="T6" fmla="*/ 262 w 262"/>
                <a:gd name="T7" fmla="*/ 40 h 40"/>
                <a:gd name="T8" fmla="*/ 127 w 262"/>
                <a:gd name="T9" fmla="*/ 28 h 40"/>
                <a:gd name="T10" fmla="*/ 57 w 262"/>
                <a:gd name="T11" fmla="*/ 25 h 40"/>
                <a:gd name="T12" fmla="*/ 0 w 262"/>
                <a:gd name="T13" fmla="*/ 29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2" h="40">
                  <a:moveTo>
                    <a:pt x="3" y="29"/>
                  </a:moveTo>
                  <a:cubicBezTo>
                    <a:pt x="27" y="20"/>
                    <a:pt x="32" y="0"/>
                    <a:pt x="58" y="1"/>
                  </a:cubicBezTo>
                  <a:cubicBezTo>
                    <a:pt x="79" y="1"/>
                    <a:pt x="103" y="5"/>
                    <a:pt x="124" y="9"/>
                  </a:cubicBezTo>
                  <a:cubicBezTo>
                    <a:pt x="171" y="14"/>
                    <a:pt x="219" y="21"/>
                    <a:pt x="262" y="40"/>
                  </a:cubicBezTo>
                  <a:cubicBezTo>
                    <a:pt x="222" y="26"/>
                    <a:pt x="168" y="29"/>
                    <a:pt x="127" y="28"/>
                  </a:cubicBezTo>
                  <a:cubicBezTo>
                    <a:pt x="103" y="26"/>
                    <a:pt x="81" y="23"/>
                    <a:pt x="57" y="25"/>
                  </a:cubicBezTo>
                  <a:cubicBezTo>
                    <a:pt x="42" y="25"/>
                    <a:pt x="10" y="39"/>
                    <a:pt x="0" y="2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0" name="Freeform 62"/>
            <p:cNvSpPr/>
            <p:nvPr/>
          </p:nvSpPr>
          <p:spPr bwMode="auto">
            <a:xfrm>
              <a:off x="4697862" y="4232468"/>
              <a:ext cx="150739" cy="385380"/>
            </a:xfrm>
            <a:custGeom>
              <a:avLst/>
              <a:gdLst>
                <a:gd name="T0" fmla="*/ 50 w 77"/>
                <a:gd name="T1" fmla="*/ 0 h 197"/>
                <a:gd name="T2" fmla="*/ 0 w 77"/>
                <a:gd name="T3" fmla="*/ 197 h 197"/>
                <a:gd name="T4" fmla="*/ 40 w 77"/>
                <a:gd name="T5" fmla="*/ 100 h 197"/>
                <a:gd name="T6" fmla="*/ 51 w 77"/>
                <a:gd name="T7" fmla="*/ 1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7" h="197">
                  <a:moveTo>
                    <a:pt x="50" y="0"/>
                  </a:moveTo>
                  <a:cubicBezTo>
                    <a:pt x="36" y="66"/>
                    <a:pt x="22" y="134"/>
                    <a:pt x="0" y="197"/>
                  </a:cubicBezTo>
                  <a:cubicBezTo>
                    <a:pt x="16" y="166"/>
                    <a:pt x="28" y="132"/>
                    <a:pt x="40" y="100"/>
                  </a:cubicBezTo>
                  <a:cubicBezTo>
                    <a:pt x="50" y="74"/>
                    <a:pt x="77" y="25"/>
                    <a:pt x="51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1" name="Freeform 63"/>
            <p:cNvSpPr/>
            <p:nvPr/>
          </p:nvSpPr>
          <p:spPr bwMode="auto">
            <a:xfrm>
              <a:off x="4827270" y="3942366"/>
              <a:ext cx="203356" cy="280147"/>
            </a:xfrm>
            <a:custGeom>
              <a:avLst/>
              <a:gdLst>
                <a:gd name="T0" fmla="*/ 101 w 104"/>
                <a:gd name="T1" fmla="*/ 3 h 143"/>
                <a:gd name="T2" fmla="*/ 0 w 104"/>
                <a:gd name="T3" fmla="*/ 143 h 143"/>
                <a:gd name="T4" fmla="*/ 67 w 104"/>
                <a:gd name="T5" fmla="*/ 74 h 143"/>
                <a:gd name="T6" fmla="*/ 104 w 104"/>
                <a:gd name="T7" fmla="*/ 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4" h="143">
                  <a:moveTo>
                    <a:pt x="101" y="3"/>
                  </a:moveTo>
                  <a:cubicBezTo>
                    <a:pt x="59" y="40"/>
                    <a:pt x="36" y="100"/>
                    <a:pt x="0" y="143"/>
                  </a:cubicBezTo>
                  <a:cubicBezTo>
                    <a:pt x="25" y="124"/>
                    <a:pt x="45" y="96"/>
                    <a:pt x="67" y="74"/>
                  </a:cubicBezTo>
                  <a:cubicBezTo>
                    <a:pt x="91" y="51"/>
                    <a:pt x="96" y="31"/>
                    <a:pt x="10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2" name="Freeform 64"/>
            <p:cNvSpPr/>
            <p:nvPr/>
          </p:nvSpPr>
          <p:spPr bwMode="auto">
            <a:xfrm>
              <a:off x="5030625" y="3928145"/>
              <a:ext cx="514789" cy="385380"/>
            </a:xfrm>
            <a:custGeom>
              <a:avLst/>
              <a:gdLst>
                <a:gd name="T0" fmla="*/ 0 w 263"/>
                <a:gd name="T1" fmla="*/ 8 h 197"/>
                <a:gd name="T2" fmla="*/ 134 w 263"/>
                <a:gd name="T3" fmla="*/ 91 h 197"/>
                <a:gd name="T4" fmla="*/ 208 w 263"/>
                <a:gd name="T5" fmla="*/ 136 h 197"/>
                <a:gd name="T6" fmla="*/ 263 w 263"/>
                <a:gd name="T7" fmla="*/ 197 h 197"/>
                <a:gd name="T8" fmla="*/ 218 w 263"/>
                <a:gd name="T9" fmla="*/ 126 h 197"/>
                <a:gd name="T10" fmla="*/ 171 w 263"/>
                <a:gd name="T11" fmla="*/ 53 h 197"/>
                <a:gd name="T12" fmla="*/ 6 w 263"/>
                <a:gd name="T13" fmla="*/ 7 h 197"/>
                <a:gd name="T14" fmla="*/ 7 w 263"/>
                <a:gd name="T15" fmla="*/ 8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3" h="197">
                  <a:moveTo>
                    <a:pt x="0" y="8"/>
                  </a:moveTo>
                  <a:cubicBezTo>
                    <a:pt x="49" y="27"/>
                    <a:pt x="90" y="63"/>
                    <a:pt x="134" y="91"/>
                  </a:cubicBezTo>
                  <a:cubicBezTo>
                    <a:pt x="159" y="106"/>
                    <a:pt x="185" y="117"/>
                    <a:pt x="208" y="136"/>
                  </a:cubicBezTo>
                  <a:cubicBezTo>
                    <a:pt x="229" y="153"/>
                    <a:pt x="245" y="175"/>
                    <a:pt x="263" y="197"/>
                  </a:cubicBezTo>
                  <a:cubicBezTo>
                    <a:pt x="254" y="171"/>
                    <a:pt x="231" y="148"/>
                    <a:pt x="218" y="126"/>
                  </a:cubicBezTo>
                  <a:cubicBezTo>
                    <a:pt x="201" y="100"/>
                    <a:pt x="196" y="72"/>
                    <a:pt x="171" y="53"/>
                  </a:cubicBezTo>
                  <a:cubicBezTo>
                    <a:pt x="129" y="21"/>
                    <a:pt x="60" y="0"/>
                    <a:pt x="6" y="7"/>
                  </a:cubicBezTo>
                  <a:cubicBezTo>
                    <a:pt x="2" y="6"/>
                    <a:pt x="6" y="10"/>
                    <a:pt x="7" y="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3" name="Freeform 65"/>
            <p:cNvSpPr/>
            <p:nvPr/>
          </p:nvSpPr>
          <p:spPr bwMode="auto">
            <a:xfrm>
              <a:off x="5034892" y="3888327"/>
              <a:ext cx="544652" cy="122298"/>
            </a:xfrm>
            <a:custGeom>
              <a:avLst/>
              <a:gdLst>
                <a:gd name="T0" fmla="*/ 3 w 278"/>
                <a:gd name="T1" fmla="*/ 63 h 63"/>
                <a:gd name="T2" fmla="*/ 15 w 278"/>
                <a:gd name="T3" fmla="*/ 38 h 63"/>
                <a:gd name="T4" fmla="*/ 50 w 278"/>
                <a:gd name="T5" fmla="*/ 28 h 63"/>
                <a:gd name="T6" fmla="*/ 124 w 278"/>
                <a:gd name="T7" fmla="*/ 7 h 63"/>
                <a:gd name="T8" fmla="*/ 278 w 278"/>
                <a:gd name="T9" fmla="*/ 22 h 63"/>
                <a:gd name="T10" fmla="*/ 138 w 278"/>
                <a:gd name="T11" fmla="*/ 18 h 63"/>
                <a:gd name="T12" fmla="*/ 70 w 278"/>
                <a:gd name="T13" fmla="*/ 41 h 63"/>
                <a:gd name="T14" fmla="*/ 2 w 278"/>
                <a:gd name="T15" fmla="*/ 6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8" h="63">
                  <a:moveTo>
                    <a:pt x="3" y="63"/>
                  </a:moveTo>
                  <a:cubicBezTo>
                    <a:pt x="8" y="48"/>
                    <a:pt x="0" y="47"/>
                    <a:pt x="15" y="38"/>
                  </a:cubicBezTo>
                  <a:cubicBezTo>
                    <a:pt x="24" y="32"/>
                    <a:pt x="39" y="31"/>
                    <a:pt x="50" y="28"/>
                  </a:cubicBezTo>
                  <a:cubicBezTo>
                    <a:pt x="75" y="21"/>
                    <a:pt x="98" y="11"/>
                    <a:pt x="124" y="7"/>
                  </a:cubicBezTo>
                  <a:cubicBezTo>
                    <a:pt x="176" y="0"/>
                    <a:pt x="227" y="8"/>
                    <a:pt x="278" y="22"/>
                  </a:cubicBezTo>
                  <a:cubicBezTo>
                    <a:pt x="232" y="16"/>
                    <a:pt x="184" y="16"/>
                    <a:pt x="138" y="18"/>
                  </a:cubicBezTo>
                  <a:cubicBezTo>
                    <a:pt x="112" y="19"/>
                    <a:pt x="95" y="37"/>
                    <a:pt x="70" y="41"/>
                  </a:cubicBezTo>
                  <a:cubicBezTo>
                    <a:pt x="47" y="44"/>
                    <a:pt x="19" y="39"/>
                    <a:pt x="2" y="6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4" name="Freeform 66"/>
            <p:cNvSpPr/>
            <p:nvPr/>
          </p:nvSpPr>
          <p:spPr bwMode="auto">
            <a:xfrm>
              <a:off x="4879886" y="4094527"/>
              <a:ext cx="632820" cy="143629"/>
            </a:xfrm>
            <a:custGeom>
              <a:avLst/>
              <a:gdLst>
                <a:gd name="T0" fmla="*/ 0 w 323"/>
                <a:gd name="T1" fmla="*/ 61 h 73"/>
                <a:gd name="T2" fmla="*/ 73 w 323"/>
                <a:gd name="T3" fmla="*/ 22 h 73"/>
                <a:gd name="T4" fmla="*/ 161 w 323"/>
                <a:gd name="T5" fmla="*/ 10 h 73"/>
                <a:gd name="T6" fmla="*/ 323 w 323"/>
                <a:gd name="T7" fmla="*/ 15 h 73"/>
                <a:gd name="T8" fmla="*/ 161 w 323"/>
                <a:gd name="T9" fmla="*/ 41 h 73"/>
                <a:gd name="T10" fmla="*/ 0 w 323"/>
                <a:gd name="T11" fmla="*/ 61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3" h="73">
                  <a:moveTo>
                    <a:pt x="0" y="61"/>
                  </a:moveTo>
                  <a:cubicBezTo>
                    <a:pt x="25" y="50"/>
                    <a:pt x="45" y="30"/>
                    <a:pt x="73" y="22"/>
                  </a:cubicBezTo>
                  <a:cubicBezTo>
                    <a:pt x="101" y="15"/>
                    <a:pt x="132" y="12"/>
                    <a:pt x="161" y="10"/>
                  </a:cubicBezTo>
                  <a:cubicBezTo>
                    <a:pt x="214" y="6"/>
                    <a:pt x="272" y="0"/>
                    <a:pt x="323" y="15"/>
                  </a:cubicBezTo>
                  <a:cubicBezTo>
                    <a:pt x="271" y="26"/>
                    <a:pt x="214" y="32"/>
                    <a:pt x="161" y="41"/>
                  </a:cubicBezTo>
                  <a:cubicBezTo>
                    <a:pt x="106" y="50"/>
                    <a:pt x="51" y="73"/>
                    <a:pt x="0" y="6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5" name="Freeform 67"/>
            <p:cNvSpPr/>
            <p:nvPr/>
          </p:nvSpPr>
          <p:spPr bwMode="auto">
            <a:xfrm>
              <a:off x="4962366" y="3969385"/>
              <a:ext cx="197667" cy="695391"/>
            </a:xfrm>
            <a:custGeom>
              <a:avLst/>
              <a:gdLst>
                <a:gd name="T0" fmla="*/ 6 w 101"/>
                <a:gd name="T1" fmla="*/ 0 h 355"/>
                <a:gd name="T2" fmla="*/ 12 w 101"/>
                <a:gd name="T3" fmla="*/ 79 h 355"/>
                <a:gd name="T4" fmla="*/ 27 w 101"/>
                <a:gd name="T5" fmla="*/ 163 h 355"/>
                <a:gd name="T6" fmla="*/ 51 w 101"/>
                <a:gd name="T7" fmla="*/ 254 h 355"/>
                <a:gd name="T8" fmla="*/ 62 w 101"/>
                <a:gd name="T9" fmla="*/ 355 h 355"/>
                <a:gd name="T10" fmla="*/ 94 w 101"/>
                <a:gd name="T11" fmla="*/ 160 h 355"/>
                <a:gd name="T12" fmla="*/ 72 w 101"/>
                <a:gd name="T13" fmla="*/ 65 h 355"/>
                <a:gd name="T14" fmla="*/ 45 w 101"/>
                <a:gd name="T15" fmla="*/ 24 h 355"/>
                <a:gd name="T16" fmla="*/ 7 w 101"/>
                <a:gd name="T17" fmla="*/ 1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1" h="355">
                  <a:moveTo>
                    <a:pt x="6" y="0"/>
                  </a:moveTo>
                  <a:cubicBezTo>
                    <a:pt x="20" y="20"/>
                    <a:pt x="10" y="55"/>
                    <a:pt x="12" y="79"/>
                  </a:cubicBezTo>
                  <a:cubicBezTo>
                    <a:pt x="15" y="107"/>
                    <a:pt x="34" y="189"/>
                    <a:pt x="27" y="163"/>
                  </a:cubicBezTo>
                  <a:cubicBezTo>
                    <a:pt x="0" y="47"/>
                    <a:pt x="13" y="103"/>
                    <a:pt x="51" y="254"/>
                  </a:cubicBezTo>
                  <a:cubicBezTo>
                    <a:pt x="60" y="288"/>
                    <a:pt x="59" y="320"/>
                    <a:pt x="62" y="355"/>
                  </a:cubicBezTo>
                  <a:cubicBezTo>
                    <a:pt x="92" y="301"/>
                    <a:pt x="101" y="220"/>
                    <a:pt x="94" y="160"/>
                  </a:cubicBezTo>
                  <a:cubicBezTo>
                    <a:pt x="90" y="130"/>
                    <a:pt x="85" y="92"/>
                    <a:pt x="72" y="65"/>
                  </a:cubicBezTo>
                  <a:cubicBezTo>
                    <a:pt x="66" y="50"/>
                    <a:pt x="56" y="34"/>
                    <a:pt x="45" y="24"/>
                  </a:cubicBezTo>
                  <a:cubicBezTo>
                    <a:pt x="34" y="12"/>
                    <a:pt x="16" y="9"/>
                    <a:pt x="7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6" name="Freeform 68"/>
            <p:cNvSpPr/>
            <p:nvPr/>
          </p:nvSpPr>
          <p:spPr bwMode="auto">
            <a:xfrm>
              <a:off x="4855711" y="4186962"/>
              <a:ext cx="223265" cy="671216"/>
            </a:xfrm>
            <a:custGeom>
              <a:avLst/>
              <a:gdLst>
                <a:gd name="T0" fmla="*/ 0 w 114"/>
                <a:gd name="T1" fmla="*/ 0 h 343"/>
                <a:gd name="T2" fmla="*/ 2 w 114"/>
                <a:gd name="T3" fmla="*/ 82 h 343"/>
                <a:gd name="T4" fmla="*/ 9 w 114"/>
                <a:gd name="T5" fmla="*/ 174 h 343"/>
                <a:gd name="T6" fmla="*/ 39 w 114"/>
                <a:gd name="T7" fmla="*/ 343 h 343"/>
                <a:gd name="T8" fmla="*/ 1 w 114"/>
                <a:gd name="T9" fmla="*/ 3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343">
                  <a:moveTo>
                    <a:pt x="0" y="0"/>
                  </a:moveTo>
                  <a:cubicBezTo>
                    <a:pt x="7" y="23"/>
                    <a:pt x="2" y="57"/>
                    <a:pt x="2" y="82"/>
                  </a:cubicBezTo>
                  <a:cubicBezTo>
                    <a:pt x="2" y="113"/>
                    <a:pt x="6" y="143"/>
                    <a:pt x="9" y="174"/>
                  </a:cubicBezTo>
                  <a:cubicBezTo>
                    <a:pt x="12" y="229"/>
                    <a:pt x="27" y="281"/>
                    <a:pt x="39" y="343"/>
                  </a:cubicBezTo>
                  <a:cubicBezTo>
                    <a:pt x="20" y="209"/>
                    <a:pt x="114" y="90"/>
                    <a:pt x="1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7" name="Freeform 69"/>
            <p:cNvSpPr/>
            <p:nvPr/>
          </p:nvSpPr>
          <p:spPr bwMode="auto">
            <a:xfrm>
              <a:off x="4837224" y="4188384"/>
              <a:ext cx="556029" cy="310011"/>
            </a:xfrm>
            <a:custGeom>
              <a:avLst/>
              <a:gdLst>
                <a:gd name="T0" fmla="*/ 0 w 284"/>
                <a:gd name="T1" fmla="*/ 35 h 158"/>
                <a:gd name="T2" fmla="*/ 151 w 284"/>
                <a:gd name="T3" fmla="*/ 35 h 158"/>
                <a:gd name="T4" fmla="*/ 211 w 284"/>
                <a:gd name="T5" fmla="*/ 102 h 158"/>
                <a:gd name="T6" fmla="*/ 284 w 284"/>
                <a:gd name="T7" fmla="*/ 158 h 158"/>
                <a:gd name="T8" fmla="*/ 211 w 284"/>
                <a:gd name="T9" fmla="*/ 122 h 158"/>
                <a:gd name="T10" fmla="*/ 143 w 284"/>
                <a:gd name="T11" fmla="*/ 83 h 158"/>
                <a:gd name="T12" fmla="*/ 0 w 284"/>
                <a:gd name="T13" fmla="*/ 35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4" h="158">
                  <a:moveTo>
                    <a:pt x="0" y="35"/>
                  </a:moveTo>
                  <a:cubicBezTo>
                    <a:pt x="51" y="12"/>
                    <a:pt x="103" y="0"/>
                    <a:pt x="151" y="35"/>
                  </a:cubicBezTo>
                  <a:cubicBezTo>
                    <a:pt x="180" y="56"/>
                    <a:pt x="190" y="77"/>
                    <a:pt x="211" y="102"/>
                  </a:cubicBezTo>
                  <a:cubicBezTo>
                    <a:pt x="229" y="126"/>
                    <a:pt x="258" y="146"/>
                    <a:pt x="284" y="158"/>
                  </a:cubicBezTo>
                  <a:cubicBezTo>
                    <a:pt x="262" y="156"/>
                    <a:pt x="231" y="134"/>
                    <a:pt x="211" y="122"/>
                  </a:cubicBezTo>
                  <a:cubicBezTo>
                    <a:pt x="189" y="109"/>
                    <a:pt x="165" y="97"/>
                    <a:pt x="143" y="83"/>
                  </a:cubicBezTo>
                  <a:cubicBezTo>
                    <a:pt x="96" y="57"/>
                    <a:pt x="47" y="54"/>
                    <a:pt x="0" y="3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8" name="Freeform 70"/>
            <p:cNvSpPr/>
            <p:nvPr/>
          </p:nvSpPr>
          <p:spPr bwMode="auto">
            <a:xfrm>
              <a:off x="5150079" y="4297883"/>
              <a:ext cx="206200" cy="62571"/>
            </a:xfrm>
            <a:custGeom>
              <a:avLst/>
              <a:gdLst>
                <a:gd name="T0" fmla="*/ 0 w 105"/>
                <a:gd name="T1" fmla="*/ 15 h 32"/>
                <a:gd name="T2" fmla="*/ 105 w 105"/>
                <a:gd name="T3" fmla="*/ 12 h 32"/>
                <a:gd name="T4" fmla="*/ 0 w 105"/>
                <a:gd name="T5" fmla="*/ 13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5" h="32">
                  <a:moveTo>
                    <a:pt x="0" y="15"/>
                  </a:moveTo>
                  <a:cubicBezTo>
                    <a:pt x="39" y="0"/>
                    <a:pt x="66" y="7"/>
                    <a:pt x="105" y="12"/>
                  </a:cubicBezTo>
                  <a:cubicBezTo>
                    <a:pt x="69" y="8"/>
                    <a:pt x="29" y="32"/>
                    <a:pt x="0" y="1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9" name="Freeform 71"/>
            <p:cNvSpPr/>
            <p:nvPr/>
          </p:nvSpPr>
          <p:spPr bwMode="auto">
            <a:xfrm>
              <a:off x="4993652" y="4401694"/>
              <a:ext cx="671216" cy="137941"/>
            </a:xfrm>
            <a:custGeom>
              <a:avLst/>
              <a:gdLst>
                <a:gd name="T0" fmla="*/ 0 w 343"/>
                <a:gd name="T1" fmla="*/ 57 h 70"/>
                <a:gd name="T2" fmla="*/ 168 w 343"/>
                <a:gd name="T3" fmla="*/ 20 h 70"/>
                <a:gd name="T4" fmla="*/ 343 w 343"/>
                <a:gd name="T5" fmla="*/ 15 h 70"/>
                <a:gd name="T6" fmla="*/ 255 w 343"/>
                <a:gd name="T7" fmla="*/ 19 h 70"/>
                <a:gd name="T8" fmla="*/ 171 w 343"/>
                <a:gd name="T9" fmla="*/ 34 h 70"/>
                <a:gd name="T10" fmla="*/ 1 w 343"/>
                <a:gd name="T11" fmla="*/ 57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3" h="70">
                  <a:moveTo>
                    <a:pt x="0" y="57"/>
                  </a:moveTo>
                  <a:cubicBezTo>
                    <a:pt x="53" y="38"/>
                    <a:pt x="113" y="34"/>
                    <a:pt x="168" y="20"/>
                  </a:cubicBezTo>
                  <a:cubicBezTo>
                    <a:pt x="224" y="5"/>
                    <a:pt x="285" y="0"/>
                    <a:pt x="343" y="15"/>
                  </a:cubicBezTo>
                  <a:cubicBezTo>
                    <a:pt x="299" y="12"/>
                    <a:pt x="282" y="17"/>
                    <a:pt x="255" y="19"/>
                  </a:cubicBezTo>
                  <a:cubicBezTo>
                    <a:pt x="225" y="24"/>
                    <a:pt x="200" y="29"/>
                    <a:pt x="171" y="34"/>
                  </a:cubicBezTo>
                  <a:cubicBezTo>
                    <a:pt x="118" y="44"/>
                    <a:pt x="55" y="70"/>
                    <a:pt x="1" y="5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0" name="Freeform 72"/>
            <p:cNvSpPr/>
            <p:nvPr/>
          </p:nvSpPr>
          <p:spPr bwMode="auto">
            <a:xfrm>
              <a:off x="4795984" y="4341967"/>
              <a:ext cx="412400" cy="308589"/>
            </a:xfrm>
            <a:custGeom>
              <a:avLst/>
              <a:gdLst>
                <a:gd name="T0" fmla="*/ 0 w 211"/>
                <a:gd name="T1" fmla="*/ 0 h 158"/>
                <a:gd name="T2" fmla="*/ 120 w 211"/>
                <a:gd name="T3" fmla="*/ 53 h 158"/>
                <a:gd name="T4" fmla="*/ 211 w 211"/>
                <a:gd name="T5" fmla="*/ 158 h 158"/>
                <a:gd name="T6" fmla="*/ 114 w 211"/>
                <a:gd name="T7" fmla="*/ 71 h 158"/>
                <a:gd name="T8" fmla="*/ 3 w 211"/>
                <a:gd name="T9" fmla="*/ 5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1" h="158">
                  <a:moveTo>
                    <a:pt x="0" y="0"/>
                  </a:moveTo>
                  <a:cubicBezTo>
                    <a:pt x="42" y="10"/>
                    <a:pt x="83" y="26"/>
                    <a:pt x="120" y="53"/>
                  </a:cubicBezTo>
                  <a:cubicBezTo>
                    <a:pt x="157" y="80"/>
                    <a:pt x="184" y="121"/>
                    <a:pt x="211" y="158"/>
                  </a:cubicBezTo>
                  <a:cubicBezTo>
                    <a:pt x="174" y="134"/>
                    <a:pt x="151" y="95"/>
                    <a:pt x="114" y="71"/>
                  </a:cubicBezTo>
                  <a:cubicBezTo>
                    <a:pt x="77" y="49"/>
                    <a:pt x="40" y="30"/>
                    <a:pt x="3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1" name="Freeform 73"/>
            <p:cNvSpPr/>
            <p:nvPr/>
          </p:nvSpPr>
          <p:spPr bwMode="auto">
            <a:xfrm>
              <a:off x="5093196" y="4494128"/>
              <a:ext cx="637087" cy="332764"/>
            </a:xfrm>
            <a:custGeom>
              <a:avLst/>
              <a:gdLst>
                <a:gd name="T0" fmla="*/ 24 w 325"/>
                <a:gd name="T1" fmla="*/ 2 h 170"/>
                <a:gd name="T2" fmla="*/ 186 w 325"/>
                <a:gd name="T3" fmla="*/ 47 h 170"/>
                <a:gd name="T4" fmla="*/ 325 w 325"/>
                <a:gd name="T5" fmla="*/ 170 h 170"/>
                <a:gd name="T6" fmla="*/ 158 w 325"/>
                <a:gd name="T7" fmla="*/ 86 h 170"/>
                <a:gd name="T8" fmla="*/ 70 w 325"/>
                <a:gd name="T9" fmla="*/ 48 h 170"/>
                <a:gd name="T10" fmla="*/ 0 w 325"/>
                <a:gd name="T11" fmla="*/ 2 h 170"/>
                <a:gd name="T12" fmla="*/ 18 w 325"/>
                <a:gd name="T13" fmla="*/ 1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5" h="170">
                  <a:moveTo>
                    <a:pt x="24" y="2"/>
                  </a:moveTo>
                  <a:cubicBezTo>
                    <a:pt x="78" y="20"/>
                    <a:pt x="133" y="25"/>
                    <a:pt x="186" y="47"/>
                  </a:cubicBezTo>
                  <a:cubicBezTo>
                    <a:pt x="236" y="67"/>
                    <a:pt x="308" y="115"/>
                    <a:pt x="325" y="170"/>
                  </a:cubicBezTo>
                  <a:cubicBezTo>
                    <a:pt x="281" y="132"/>
                    <a:pt x="218" y="107"/>
                    <a:pt x="158" y="86"/>
                  </a:cubicBezTo>
                  <a:cubicBezTo>
                    <a:pt x="128" y="75"/>
                    <a:pt x="100" y="61"/>
                    <a:pt x="70" y="48"/>
                  </a:cubicBezTo>
                  <a:cubicBezTo>
                    <a:pt x="47" y="38"/>
                    <a:pt x="7" y="33"/>
                    <a:pt x="0" y="2"/>
                  </a:cubicBezTo>
                  <a:cubicBezTo>
                    <a:pt x="5" y="0"/>
                    <a:pt x="12" y="0"/>
                    <a:pt x="18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2" name="Freeform 74"/>
            <p:cNvSpPr/>
            <p:nvPr/>
          </p:nvSpPr>
          <p:spPr bwMode="auto">
            <a:xfrm>
              <a:off x="5093196" y="4539635"/>
              <a:ext cx="68259" cy="715300"/>
            </a:xfrm>
            <a:custGeom>
              <a:avLst/>
              <a:gdLst>
                <a:gd name="T0" fmla="*/ 0 w 35"/>
                <a:gd name="T1" fmla="*/ 32 h 366"/>
                <a:gd name="T2" fmla="*/ 9 w 35"/>
                <a:gd name="T3" fmla="*/ 217 h 366"/>
                <a:gd name="T4" fmla="*/ 25 w 35"/>
                <a:gd name="T5" fmla="*/ 366 h 366"/>
                <a:gd name="T6" fmla="*/ 25 w 35"/>
                <a:gd name="T7" fmla="*/ 184 h 366"/>
                <a:gd name="T8" fmla="*/ 15 w 35"/>
                <a:gd name="T9" fmla="*/ 0 h 366"/>
                <a:gd name="T10" fmla="*/ 0 w 35"/>
                <a:gd name="T11" fmla="*/ 28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366">
                  <a:moveTo>
                    <a:pt x="0" y="32"/>
                  </a:moveTo>
                  <a:cubicBezTo>
                    <a:pt x="10" y="93"/>
                    <a:pt x="4" y="156"/>
                    <a:pt x="9" y="217"/>
                  </a:cubicBezTo>
                  <a:cubicBezTo>
                    <a:pt x="13" y="267"/>
                    <a:pt x="22" y="316"/>
                    <a:pt x="25" y="366"/>
                  </a:cubicBezTo>
                  <a:cubicBezTo>
                    <a:pt x="25" y="305"/>
                    <a:pt x="23" y="246"/>
                    <a:pt x="25" y="184"/>
                  </a:cubicBezTo>
                  <a:cubicBezTo>
                    <a:pt x="28" y="127"/>
                    <a:pt x="35" y="57"/>
                    <a:pt x="15" y="0"/>
                  </a:cubicBezTo>
                  <a:cubicBezTo>
                    <a:pt x="9" y="8"/>
                    <a:pt x="5" y="19"/>
                    <a:pt x="0" y="2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3" name="Freeform 104"/>
            <p:cNvSpPr/>
            <p:nvPr/>
          </p:nvSpPr>
          <p:spPr bwMode="auto">
            <a:xfrm>
              <a:off x="1971757" y="1917341"/>
              <a:ext cx="565983" cy="812001"/>
            </a:xfrm>
            <a:custGeom>
              <a:avLst/>
              <a:gdLst>
                <a:gd name="T0" fmla="*/ 261 w 289"/>
                <a:gd name="T1" fmla="*/ 287 h 415"/>
                <a:gd name="T2" fmla="*/ 256 w 289"/>
                <a:gd name="T3" fmla="*/ 297 h 415"/>
                <a:gd name="T4" fmla="*/ 0 w 289"/>
                <a:gd name="T5" fmla="*/ 0 h 415"/>
                <a:gd name="T6" fmla="*/ 0 w 289"/>
                <a:gd name="T7" fmla="*/ 44 h 415"/>
                <a:gd name="T8" fmla="*/ 251 w 289"/>
                <a:gd name="T9" fmla="*/ 311 h 415"/>
                <a:gd name="T10" fmla="*/ 248 w 289"/>
                <a:gd name="T11" fmla="*/ 321 h 415"/>
                <a:gd name="T12" fmla="*/ 253 w 289"/>
                <a:gd name="T13" fmla="*/ 375 h 415"/>
                <a:gd name="T14" fmla="*/ 260 w 289"/>
                <a:gd name="T15" fmla="*/ 403 h 415"/>
                <a:gd name="T16" fmla="*/ 272 w 289"/>
                <a:gd name="T17" fmla="*/ 389 h 415"/>
                <a:gd name="T18" fmla="*/ 265 w 289"/>
                <a:gd name="T19" fmla="*/ 391 h 415"/>
                <a:gd name="T20" fmla="*/ 261 w 289"/>
                <a:gd name="T21" fmla="*/ 385 h 415"/>
                <a:gd name="T22" fmla="*/ 257 w 289"/>
                <a:gd name="T23" fmla="*/ 370 h 415"/>
                <a:gd name="T24" fmla="*/ 254 w 289"/>
                <a:gd name="T25" fmla="*/ 340 h 415"/>
                <a:gd name="T26" fmla="*/ 261 w 289"/>
                <a:gd name="T27" fmla="*/ 309 h 415"/>
                <a:gd name="T28" fmla="*/ 276 w 289"/>
                <a:gd name="T29" fmla="*/ 299 h 415"/>
                <a:gd name="T30" fmla="*/ 288 w 289"/>
                <a:gd name="T31" fmla="*/ 296 h 415"/>
                <a:gd name="T32" fmla="*/ 288 w 289"/>
                <a:gd name="T33" fmla="*/ 296 h 415"/>
                <a:gd name="T34" fmla="*/ 261 w 289"/>
                <a:gd name="T35" fmla="*/ 287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9" h="415">
                  <a:moveTo>
                    <a:pt x="261" y="287"/>
                  </a:moveTo>
                  <a:cubicBezTo>
                    <a:pt x="259" y="290"/>
                    <a:pt x="257" y="293"/>
                    <a:pt x="256" y="297"/>
                  </a:cubicBezTo>
                  <a:cubicBezTo>
                    <a:pt x="166" y="227"/>
                    <a:pt x="53" y="75"/>
                    <a:pt x="0" y="0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84" y="167"/>
                    <a:pt x="230" y="294"/>
                    <a:pt x="251" y="311"/>
                  </a:cubicBezTo>
                  <a:cubicBezTo>
                    <a:pt x="250" y="315"/>
                    <a:pt x="249" y="318"/>
                    <a:pt x="248" y="321"/>
                  </a:cubicBezTo>
                  <a:cubicBezTo>
                    <a:pt x="246" y="340"/>
                    <a:pt x="249" y="358"/>
                    <a:pt x="253" y="375"/>
                  </a:cubicBezTo>
                  <a:cubicBezTo>
                    <a:pt x="255" y="383"/>
                    <a:pt x="256" y="396"/>
                    <a:pt x="260" y="403"/>
                  </a:cubicBezTo>
                  <a:cubicBezTo>
                    <a:pt x="268" y="415"/>
                    <a:pt x="279" y="392"/>
                    <a:pt x="272" y="389"/>
                  </a:cubicBezTo>
                  <a:cubicBezTo>
                    <a:pt x="269" y="389"/>
                    <a:pt x="268" y="392"/>
                    <a:pt x="265" y="391"/>
                  </a:cubicBezTo>
                  <a:cubicBezTo>
                    <a:pt x="263" y="391"/>
                    <a:pt x="262" y="387"/>
                    <a:pt x="261" y="385"/>
                  </a:cubicBezTo>
                  <a:cubicBezTo>
                    <a:pt x="259" y="381"/>
                    <a:pt x="258" y="375"/>
                    <a:pt x="257" y="370"/>
                  </a:cubicBezTo>
                  <a:cubicBezTo>
                    <a:pt x="255" y="361"/>
                    <a:pt x="254" y="350"/>
                    <a:pt x="254" y="340"/>
                  </a:cubicBezTo>
                  <a:cubicBezTo>
                    <a:pt x="253" y="329"/>
                    <a:pt x="255" y="318"/>
                    <a:pt x="261" y="309"/>
                  </a:cubicBezTo>
                  <a:cubicBezTo>
                    <a:pt x="265" y="304"/>
                    <a:pt x="270" y="301"/>
                    <a:pt x="276" y="299"/>
                  </a:cubicBezTo>
                  <a:cubicBezTo>
                    <a:pt x="279" y="299"/>
                    <a:pt x="286" y="299"/>
                    <a:pt x="288" y="296"/>
                  </a:cubicBezTo>
                  <a:cubicBezTo>
                    <a:pt x="288" y="296"/>
                    <a:pt x="288" y="296"/>
                    <a:pt x="288" y="296"/>
                  </a:cubicBezTo>
                  <a:cubicBezTo>
                    <a:pt x="289" y="281"/>
                    <a:pt x="269" y="276"/>
                    <a:pt x="261" y="2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4" name="Freeform 105"/>
            <p:cNvSpPr/>
            <p:nvPr/>
          </p:nvSpPr>
          <p:spPr bwMode="auto">
            <a:xfrm>
              <a:off x="2142405" y="1088275"/>
              <a:ext cx="116610" cy="463594"/>
            </a:xfrm>
            <a:custGeom>
              <a:avLst/>
              <a:gdLst>
                <a:gd name="T0" fmla="*/ 2 w 60"/>
                <a:gd name="T1" fmla="*/ 1 h 237"/>
                <a:gd name="T2" fmla="*/ 2 w 60"/>
                <a:gd name="T3" fmla="*/ 115 h 237"/>
                <a:gd name="T4" fmla="*/ 12 w 60"/>
                <a:gd name="T5" fmla="*/ 237 h 237"/>
                <a:gd name="T6" fmla="*/ 34 w 60"/>
                <a:gd name="T7" fmla="*/ 144 h 237"/>
                <a:gd name="T8" fmla="*/ 59 w 60"/>
                <a:gd name="T9" fmla="*/ 26 h 237"/>
                <a:gd name="T10" fmla="*/ 59 w 60"/>
                <a:gd name="T11" fmla="*/ 0 h 237"/>
                <a:gd name="T12" fmla="*/ 2 w 60"/>
                <a:gd name="T13" fmla="*/ 1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237">
                  <a:moveTo>
                    <a:pt x="2" y="1"/>
                  </a:moveTo>
                  <a:cubicBezTo>
                    <a:pt x="0" y="39"/>
                    <a:pt x="0" y="80"/>
                    <a:pt x="2" y="115"/>
                  </a:cubicBezTo>
                  <a:cubicBezTo>
                    <a:pt x="7" y="212"/>
                    <a:pt x="15" y="191"/>
                    <a:pt x="12" y="237"/>
                  </a:cubicBezTo>
                  <a:cubicBezTo>
                    <a:pt x="12" y="237"/>
                    <a:pt x="22" y="177"/>
                    <a:pt x="34" y="144"/>
                  </a:cubicBezTo>
                  <a:cubicBezTo>
                    <a:pt x="46" y="110"/>
                    <a:pt x="57" y="54"/>
                    <a:pt x="59" y="26"/>
                  </a:cubicBezTo>
                  <a:cubicBezTo>
                    <a:pt x="60" y="20"/>
                    <a:pt x="60" y="11"/>
                    <a:pt x="59" y="0"/>
                  </a:cubicBezTo>
                  <a:cubicBezTo>
                    <a:pt x="41" y="0"/>
                    <a:pt x="21" y="0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5" name="Freeform 106"/>
            <p:cNvSpPr/>
            <p:nvPr/>
          </p:nvSpPr>
          <p:spPr bwMode="auto">
            <a:xfrm>
              <a:off x="1971757" y="798174"/>
              <a:ext cx="284414" cy="257394"/>
            </a:xfrm>
            <a:custGeom>
              <a:avLst/>
              <a:gdLst>
                <a:gd name="T0" fmla="*/ 95 w 145"/>
                <a:gd name="T1" fmla="*/ 31 h 131"/>
                <a:gd name="T2" fmla="*/ 89 w 145"/>
                <a:gd name="T3" fmla="*/ 129 h 131"/>
                <a:gd name="T4" fmla="*/ 145 w 145"/>
                <a:gd name="T5" fmla="*/ 131 h 131"/>
                <a:gd name="T6" fmla="*/ 121 w 145"/>
                <a:gd name="T7" fmla="*/ 22 h 131"/>
                <a:gd name="T8" fmla="*/ 79 w 145"/>
                <a:gd name="T9" fmla="*/ 4 h 131"/>
                <a:gd name="T10" fmla="*/ 0 w 145"/>
                <a:gd name="T11" fmla="*/ 29 h 131"/>
                <a:gd name="T12" fmla="*/ 0 w 145"/>
                <a:gd name="T13" fmla="*/ 45 h 131"/>
                <a:gd name="T14" fmla="*/ 95 w 145"/>
                <a:gd name="T15" fmla="*/ 31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5" h="131">
                  <a:moveTo>
                    <a:pt x="95" y="31"/>
                  </a:moveTo>
                  <a:cubicBezTo>
                    <a:pt x="95" y="31"/>
                    <a:pt x="91" y="74"/>
                    <a:pt x="89" y="129"/>
                  </a:cubicBezTo>
                  <a:cubicBezTo>
                    <a:pt x="106" y="129"/>
                    <a:pt x="125" y="130"/>
                    <a:pt x="145" y="131"/>
                  </a:cubicBezTo>
                  <a:cubicBezTo>
                    <a:pt x="143" y="94"/>
                    <a:pt x="135" y="47"/>
                    <a:pt x="121" y="22"/>
                  </a:cubicBezTo>
                  <a:cubicBezTo>
                    <a:pt x="114" y="11"/>
                    <a:pt x="93" y="0"/>
                    <a:pt x="79" y="4"/>
                  </a:cubicBezTo>
                  <a:cubicBezTo>
                    <a:pt x="70" y="8"/>
                    <a:pt x="29" y="18"/>
                    <a:pt x="0" y="29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32" y="42"/>
                    <a:pt x="82" y="35"/>
                    <a:pt x="95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6" name="Freeform 107"/>
            <p:cNvSpPr/>
            <p:nvPr/>
          </p:nvSpPr>
          <p:spPr bwMode="auto">
            <a:xfrm>
              <a:off x="2256171" y="1055568"/>
              <a:ext cx="292946" cy="56883"/>
            </a:xfrm>
            <a:custGeom>
              <a:avLst/>
              <a:gdLst>
                <a:gd name="T0" fmla="*/ 150 w 150"/>
                <a:gd name="T1" fmla="*/ 29 h 29"/>
                <a:gd name="T2" fmla="*/ 0 w 150"/>
                <a:gd name="T3" fmla="*/ 0 h 29"/>
                <a:gd name="T4" fmla="*/ 1 w 150"/>
                <a:gd name="T5" fmla="*/ 17 h 29"/>
                <a:gd name="T6" fmla="*/ 150 w 150"/>
                <a:gd name="T7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0" h="29">
                  <a:moveTo>
                    <a:pt x="150" y="29"/>
                  </a:moveTo>
                  <a:cubicBezTo>
                    <a:pt x="105" y="11"/>
                    <a:pt x="50" y="3"/>
                    <a:pt x="0" y="0"/>
                  </a:cubicBezTo>
                  <a:cubicBezTo>
                    <a:pt x="1" y="6"/>
                    <a:pt x="1" y="12"/>
                    <a:pt x="1" y="17"/>
                  </a:cubicBezTo>
                  <a:cubicBezTo>
                    <a:pt x="85" y="18"/>
                    <a:pt x="150" y="29"/>
                    <a:pt x="150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7" name="Freeform 108"/>
            <p:cNvSpPr/>
            <p:nvPr/>
          </p:nvSpPr>
          <p:spPr bwMode="auto">
            <a:xfrm>
              <a:off x="1971757" y="1051302"/>
              <a:ext cx="174914" cy="48350"/>
            </a:xfrm>
            <a:custGeom>
              <a:avLst/>
              <a:gdLst>
                <a:gd name="T0" fmla="*/ 41 w 89"/>
                <a:gd name="T1" fmla="*/ 1 h 25"/>
                <a:gd name="T2" fmla="*/ 0 w 89"/>
                <a:gd name="T3" fmla="*/ 6 h 25"/>
                <a:gd name="T4" fmla="*/ 0 w 89"/>
                <a:gd name="T5" fmla="*/ 25 h 25"/>
                <a:gd name="T6" fmla="*/ 3 w 89"/>
                <a:gd name="T7" fmla="*/ 25 h 25"/>
                <a:gd name="T8" fmla="*/ 17 w 89"/>
                <a:gd name="T9" fmla="*/ 14 h 25"/>
                <a:gd name="T10" fmla="*/ 15 w 89"/>
                <a:gd name="T11" fmla="*/ 13 h 25"/>
                <a:gd name="T12" fmla="*/ 18 w 89"/>
                <a:gd name="T13" fmla="*/ 13 h 25"/>
                <a:gd name="T14" fmla="*/ 17 w 89"/>
                <a:gd name="T15" fmla="*/ 14 h 25"/>
                <a:gd name="T16" fmla="*/ 27 w 89"/>
                <a:gd name="T17" fmla="*/ 22 h 25"/>
                <a:gd name="T18" fmla="*/ 49 w 89"/>
                <a:gd name="T19" fmla="*/ 24 h 25"/>
                <a:gd name="T20" fmla="*/ 89 w 89"/>
                <a:gd name="T21" fmla="*/ 20 h 25"/>
                <a:gd name="T22" fmla="*/ 89 w 89"/>
                <a:gd name="T23" fmla="*/ 0 h 25"/>
                <a:gd name="T24" fmla="*/ 41 w 89"/>
                <a:gd name="T25" fmla="*/ 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9" h="25">
                  <a:moveTo>
                    <a:pt x="41" y="1"/>
                  </a:moveTo>
                  <a:cubicBezTo>
                    <a:pt x="24" y="2"/>
                    <a:pt x="10" y="4"/>
                    <a:pt x="0" y="6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1" y="25"/>
                    <a:pt x="2" y="25"/>
                    <a:pt x="3" y="25"/>
                  </a:cubicBezTo>
                  <a:cubicBezTo>
                    <a:pt x="8" y="21"/>
                    <a:pt x="12" y="17"/>
                    <a:pt x="17" y="14"/>
                  </a:cubicBezTo>
                  <a:cubicBezTo>
                    <a:pt x="17" y="14"/>
                    <a:pt x="16" y="13"/>
                    <a:pt x="15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8" y="13"/>
                    <a:pt x="18" y="14"/>
                    <a:pt x="17" y="14"/>
                  </a:cubicBezTo>
                  <a:cubicBezTo>
                    <a:pt x="22" y="15"/>
                    <a:pt x="25" y="18"/>
                    <a:pt x="27" y="22"/>
                  </a:cubicBezTo>
                  <a:cubicBezTo>
                    <a:pt x="39" y="22"/>
                    <a:pt x="49" y="24"/>
                    <a:pt x="49" y="24"/>
                  </a:cubicBezTo>
                  <a:cubicBezTo>
                    <a:pt x="62" y="22"/>
                    <a:pt x="75" y="21"/>
                    <a:pt x="89" y="20"/>
                  </a:cubicBezTo>
                  <a:cubicBezTo>
                    <a:pt x="89" y="14"/>
                    <a:pt x="89" y="7"/>
                    <a:pt x="89" y="0"/>
                  </a:cubicBezTo>
                  <a:cubicBezTo>
                    <a:pt x="71" y="0"/>
                    <a:pt x="54" y="1"/>
                    <a:pt x="4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8" name="Freeform 109"/>
            <p:cNvSpPr/>
            <p:nvPr/>
          </p:nvSpPr>
          <p:spPr bwMode="auto">
            <a:xfrm>
              <a:off x="2146671" y="1051302"/>
              <a:ext cx="110921" cy="38396"/>
            </a:xfrm>
            <a:custGeom>
              <a:avLst/>
              <a:gdLst>
                <a:gd name="T0" fmla="*/ 0 w 57"/>
                <a:gd name="T1" fmla="*/ 20 h 20"/>
                <a:gd name="T2" fmla="*/ 57 w 57"/>
                <a:gd name="T3" fmla="*/ 19 h 20"/>
                <a:gd name="T4" fmla="*/ 56 w 57"/>
                <a:gd name="T5" fmla="*/ 2 h 20"/>
                <a:gd name="T6" fmla="*/ 0 w 57"/>
                <a:gd name="T7" fmla="*/ 0 h 20"/>
                <a:gd name="T8" fmla="*/ 0 w 57"/>
                <a:gd name="T9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0">
                  <a:moveTo>
                    <a:pt x="0" y="20"/>
                  </a:moveTo>
                  <a:cubicBezTo>
                    <a:pt x="19" y="19"/>
                    <a:pt x="39" y="19"/>
                    <a:pt x="57" y="19"/>
                  </a:cubicBezTo>
                  <a:cubicBezTo>
                    <a:pt x="57" y="14"/>
                    <a:pt x="57" y="8"/>
                    <a:pt x="56" y="2"/>
                  </a:cubicBezTo>
                  <a:cubicBezTo>
                    <a:pt x="36" y="1"/>
                    <a:pt x="17" y="0"/>
                    <a:pt x="0" y="0"/>
                  </a:cubicBezTo>
                  <a:cubicBezTo>
                    <a:pt x="0" y="7"/>
                    <a:pt x="0" y="14"/>
                    <a:pt x="0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9" name="Freeform 110"/>
            <p:cNvSpPr/>
            <p:nvPr/>
          </p:nvSpPr>
          <p:spPr bwMode="auto">
            <a:xfrm>
              <a:off x="1971757" y="1093964"/>
              <a:ext cx="66837" cy="127986"/>
            </a:xfrm>
            <a:custGeom>
              <a:avLst/>
              <a:gdLst>
                <a:gd name="T0" fmla="*/ 0 w 34"/>
                <a:gd name="T1" fmla="*/ 6 h 65"/>
                <a:gd name="T2" fmla="*/ 0 w 34"/>
                <a:gd name="T3" fmla="*/ 65 h 65"/>
                <a:gd name="T4" fmla="*/ 6 w 34"/>
                <a:gd name="T5" fmla="*/ 62 h 65"/>
                <a:gd name="T6" fmla="*/ 27 w 34"/>
                <a:gd name="T7" fmla="*/ 0 h 65"/>
                <a:gd name="T8" fmla="*/ 3 w 34"/>
                <a:gd name="T9" fmla="*/ 3 h 65"/>
                <a:gd name="T10" fmla="*/ 0 w 34"/>
                <a:gd name="T11" fmla="*/ 6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65">
                  <a:moveTo>
                    <a:pt x="0" y="6"/>
                  </a:moveTo>
                  <a:cubicBezTo>
                    <a:pt x="0" y="65"/>
                    <a:pt x="0" y="65"/>
                    <a:pt x="0" y="65"/>
                  </a:cubicBezTo>
                  <a:cubicBezTo>
                    <a:pt x="2" y="64"/>
                    <a:pt x="4" y="63"/>
                    <a:pt x="6" y="62"/>
                  </a:cubicBezTo>
                  <a:cubicBezTo>
                    <a:pt x="19" y="54"/>
                    <a:pt x="34" y="18"/>
                    <a:pt x="27" y="0"/>
                  </a:cubicBezTo>
                  <a:cubicBezTo>
                    <a:pt x="20" y="1"/>
                    <a:pt x="12" y="1"/>
                    <a:pt x="3" y="3"/>
                  </a:cubicBezTo>
                  <a:cubicBezTo>
                    <a:pt x="2" y="4"/>
                    <a:pt x="1" y="5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0" name="Freeform 111"/>
            <p:cNvSpPr/>
            <p:nvPr/>
          </p:nvSpPr>
          <p:spPr bwMode="auto">
            <a:xfrm>
              <a:off x="2001620" y="1076899"/>
              <a:ext cx="5688" cy="1422"/>
            </a:xfrm>
            <a:custGeom>
              <a:avLst/>
              <a:gdLst>
                <a:gd name="T0" fmla="*/ 0 w 3"/>
                <a:gd name="T1" fmla="*/ 0 h 1"/>
                <a:gd name="T2" fmla="*/ 2 w 3"/>
                <a:gd name="T3" fmla="*/ 1 h 1"/>
                <a:gd name="T4" fmla="*/ 3 w 3"/>
                <a:gd name="T5" fmla="*/ 0 h 1"/>
                <a:gd name="T6" fmla="*/ 0 w 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">
                  <a:moveTo>
                    <a:pt x="0" y="0"/>
                  </a:moveTo>
                  <a:cubicBezTo>
                    <a:pt x="1" y="0"/>
                    <a:pt x="2" y="1"/>
                    <a:pt x="2" y="1"/>
                  </a:cubicBezTo>
                  <a:cubicBezTo>
                    <a:pt x="3" y="1"/>
                    <a:pt x="3" y="0"/>
                    <a:pt x="3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1" name="Freeform 112"/>
            <p:cNvSpPr/>
            <p:nvPr/>
          </p:nvSpPr>
          <p:spPr bwMode="auto">
            <a:xfrm>
              <a:off x="1977445" y="1078321"/>
              <a:ext cx="46928" cy="21331"/>
            </a:xfrm>
            <a:custGeom>
              <a:avLst/>
              <a:gdLst>
                <a:gd name="T0" fmla="*/ 14 w 24"/>
                <a:gd name="T1" fmla="*/ 0 h 11"/>
                <a:gd name="T2" fmla="*/ 0 w 24"/>
                <a:gd name="T3" fmla="*/ 11 h 11"/>
                <a:gd name="T4" fmla="*/ 24 w 24"/>
                <a:gd name="T5" fmla="*/ 8 h 11"/>
                <a:gd name="T6" fmla="*/ 14 w 24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1">
                  <a:moveTo>
                    <a:pt x="14" y="0"/>
                  </a:moveTo>
                  <a:cubicBezTo>
                    <a:pt x="9" y="3"/>
                    <a:pt x="5" y="7"/>
                    <a:pt x="0" y="11"/>
                  </a:cubicBezTo>
                  <a:cubicBezTo>
                    <a:pt x="9" y="9"/>
                    <a:pt x="17" y="9"/>
                    <a:pt x="24" y="8"/>
                  </a:cubicBezTo>
                  <a:cubicBezTo>
                    <a:pt x="22" y="4"/>
                    <a:pt x="19" y="1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2" name="Freeform 113"/>
            <p:cNvSpPr/>
            <p:nvPr/>
          </p:nvSpPr>
          <p:spPr bwMode="auto">
            <a:xfrm>
              <a:off x="1971757" y="1526272"/>
              <a:ext cx="155005" cy="265927"/>
            </a:xfrm>
            <a:custGeom>
              <a:avLst/>
              <a:gdLst>
                <a:gd name="T0" fmla="*/ 79 w 79"/>
                <a:gd name="T1" fmla="*/ 8 h 136"/>
                <a:gd name="T2" fmla="*/ 31 w 79"/>
                <a:gd name="T3" fmla="*/ 50 h 136"/>
                <a:gd name="T4" fmla="*/ 0 w 79"/>
                <a:gd name="T5" fmla="*/ 96 h 136"/>
                <a:gd name="T6" fmla="*/ 0 w 79"/>
                <a:gd name="T7" fmla="*/ 136 h 136"/>
                <a:gd name="T8" fmla="*/ 79 w 79"/>
                <a:gd name="T9" fmla="*/ 8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136">
                  <a:moveTo>
                    <a:pt x="79" y="8"/>
                  </a:moveTo>
                  <a:cubicBezTo>
                    <a:pt x="64" y="0"/>
                    <a:pt x="57" y="15"/>
                    <a:pt x="31" y="50"/>
                  </a:cubicBezTo>
                  <a:cubicBezTo>
                    <a:pt x="20" y="65"/>
                    <a:pt x="9" y="81"/>
                    <a:pt x="0" y="96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35" y="79"/>
                    <a:pt x="79" y="8"/>
                    <a:pt x="79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173" name="图片 172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3826534"/>
            <a:ext cx="5657999" cy="3254587"/>
          </a:xfrm>
          <a:prstGeom prst="rect">
            <a:avLst/>
          </a:prstGeom>
        </p:spPr>
      </p:pic>
      <p:pic>
        <p:nvPicPr>
          <p:cNvPr id="174" name="图片 17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120034" y="1858595"/>
            <a:ext cx="9105900" cy="4848225"/>
          </a:xfrm>
          <a:prstGeom prst="rect">
            <a:avLst/>
          </a:prstGeom>
        </p:spPr>
      </p:pic>
    </p:spTree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" grpId="0" animBg="1"/>
      <p:bldP spid="8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screen"/>
          <a:srcRect l="52199" t="25885" r="22122" b="38279"/>
          <a:stretch>
            <a:fillRect/>
          </a:stretch>
        </p:blipFill>
        <p:spPr>
          <a:xfrm>
            <a:off x="0" y="0"/>
            <a:ext cx="2338252" cy="173736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813924" y="469471"/>
            <a:ext cx="2656496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3200" b="1" dirty="0">
                <a:solidFill>
                  <a:srgbClr val="6D6A65"/>
                </a:solidFill>
                <a:cs typeface="+mn-ea"/>
                <a:sym typeface="+mn-lt"/>
              </a:rPr>
              <a:t>点击输入标题</a:t>
            </a:r>
            <a:endParaRPr lang="zh-CN" altLang="en-US" sz="3200" b="1" dirty="0">
              <a:solidFill>
                <a:srgbClr val="6D6A65"/>
              </a:solidFill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813924" y="1007382"/>
            <a:ext cx="4434205" cy="26035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100" dirty="0">
                <a:solidFill>
                  <a:srgbClr val="6D6A65"/>
                </a:solidFill>
                <a:cs typeface="+mn-ea"/>
                <a:sym typeface="+mn-lt"/>
              </a:rPr>
              <a:t>print the presentation and make it into a film a wider field</a:t>
            </a:r>
            <a:endParaRPr lang="en-US" altLang="zh-CN" sz="1100" dirty="0">
              <a:solidFill>
                <a:srgbClr val="6D6A65"/>
              </a:solidFill>
              <a:cs typeface="+mn-ea"/>
              <a:sym typeface="+mn-lt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>
          <a:xfrm rot="9643258">
            <a:off x="1975979" y="2875709"/>
            <a:ext cx="1110167" cy="1170204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 cstate="screen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>
          <a:xfrm rot="3259816">
            <a:off x="9431174" y="4036026"/>
            <a:ext cx="814517" cy="858566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0" y="3726746"/>
            <a:ext cx="12203015" cy="3131254"/>
            <a:chOff x="0" y="3726746"/>
            <a:chExt cx="12203015" cy="3131254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 rotWithShape="1">
            <a:blip r:embed="rId4" cstate="screen"/>
            <a:srcRect/>
            <a:stretch>
              <a:fillRect/>
            </a:stretch>
          </p:blipFill>
          <p:spPr>
            <a:xfrm>
              <a:off x="0" y="3726746"/>
              <a:ext cx="10058400" cy="3131254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 rotWithShape="1">
            <a:blip r:embed="rId5" cstate="screen"/>
            <a:srcRect/>
            <a:stretch>
              <a:fillRect/>
            </a:stretch>
          </p:blipFill>
          <p:spPr>
            <a:xfrm flipH="1">
              <a:off x="10058396" y="3739447"/>
              <a:ext cx="2144619" cy="3118553"/>
            </a:xfrm>
            <a:prstGeom prst="rect">
              <a:avLst/>
            </a:prstGeom>
          </p:spPr>
        </p:pic>
      </p:grpSp>
      <p:sp>
        <p:nvSpPr>
          <p:cNvPr id="11" name="文本框 10"/>
          <p:cNvSpPr txBox="1"/>
          <p:nvPr/>
        </p:nvSpPr>
        <p:spPr>
          <a:xfrm>
            <a:off x="1435638" y="2157833"/>
            <a:ext cx="10294807" cy="1384995"/>
          </a:xfrm>
          <a:prstGeom prst="rect">
            <a:avLst/>
          </a:prstGeom>
          <a:noFill/>
        </p:spPr>
        <p:txBody>
          <a:bodyPr vert="horz"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rgbClr val="6D6A65"/>
                </a:solidFill>
                <a:cs typeface="+mn-ea"/>
                <a:sym typeface="+mn-lt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400" dirty="0" smtClean="0">
              <a:solidFill>
                <a:srgbClr val="6D6A65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rgbClr val="6D6A65"/>
                </a:solidFill>
                <a:cs typeface="+mn-ea"/>
                <a:sym typeface="+mn-lt"/>
              </a:rPr>
              <a:t>单击此处编辑您要的内容，建议您在展示时采用微软雅黑字体，本模版所有图形线条及其相应素材</a:t>
            </a:r>
            <a:endParaRPr lang="en-US" altLang="zh-CN" sz="1400" dirty="0" smtClean="0">
              <a:solidFill>
                <a:srgbClr val="6D6A65"/>
              </a:solidFill>
              <a:cs typeface="+mn-ea"/>
              <a:sym typeface="+mn-lt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400" dirty="0" smtClean="0">
                <a:solidFill>
                  <a:srgbClr val="6D6A65"/>
                </a:solidFill>
                <a:cs typeface="+mn-ea"/>
                <a:sym typeface="+mn-lt"/>
              </a:rPr>
              <a:t>均可自由编辑、改色、替换。</a:t>
            </a:r>
            <a:endParaRPr lang="zh-CN" altLang="en-US" sz="1400" dirty="0" smtClean="0">
              <a:solidFill>
                <a:srgbClr val="6D6A65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endParaRPr lang="zh-CN" altLang="en-US" sz="1400" dirty="0">
              <a:solidFill>
                <a:srgbClr val="6D6A65"/>
              </a:solidFill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871755" y="1650699"/>
            <a:ext cx="1768059" cy="369332"/>
          </a:xfrm>
          <a:prstGeom prst="rect">
            <a:avLst/>
          </a:prstGeom>
          <a:noFill/>
        </p:spPr>
        <p:txBody>
          <a:bodyPr vert="horz"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b="1" dirty="0" smtClean="0">
                <a:solidFill>
                  <a:srgbClr val="6D6A65"/>
                </a:solidFill>
                <a:cs typeface="+mn-ea"/>
                <a:sym typeface="+mn-lt"/>
              </a:rPr>
              <a:t>输入标题</a:t>
            </a:r>
            <a:endParaRPr lang="zh-CN" altLang="en-US" b="1" dirty="0">
              <a:solidFill>
                <a:srgbClr val="6D6A65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500"/>
                            </p:stCondLst>
                            <p:childTnLst>
                              <p:par>
                                <p:cTn id="2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-306846" y="2416628"/>
            <a:ext cx="5824475" cy="4441371"/>
          </a:xfrm>
          <a:prstGeom prst="rect">
            <a:avLst/>
          </a:prstGeom>
        </p:spPr>
      </p:pic>
      <p:sp>
        <p:nvSpPr>
          <p:cNvPr id="3" name="椭圆 2"/>
          <p:cNvSpPr/>
          <p:nvPr/>
        </p:nvSpPr>
        <p:spPr>
          <a:xfrm>
            <a:off x="5735958" y="1921230"/>
            <a:ext cx="677288" cy="677288"/>
          </a:xfrm>
          <a:prstGeom prst="ellipse">
            <a:avLst/>
          </a:prstGeom>
          <a:solidFill>
            <a:srgbClr val="6D6A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第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5726634" y="2824682"/>
            <a:ext cx="677288" cy="677288"/>
          </a:xfrm>
          <a:prstGeom prst="ellipse">
            <a:avLst/>
          </a:prstGeom>
          <a:noFill/>
          <a:ln w="3175">
            <a:solidFill>
              <a:srgbClr val="6D6A6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solidFill>
                  <a:srgbClr val="6D6A65"/>
                </a:solidFill>
                <a:cs typeface="+mn-ea"/>
                <a:sym typeface="+mn-lt"/>
              </a:rPr>
              <a:t>四</a:t>
            </a:r>
            <a:endParaRPr lang="zh-CN" altLang="en-US" sz="2800" b="1" dirty="0">
              <a:solidFill>
                <a:srgbClr val="6D6A65"/>
              </a:solidFill>
              <a:cs typeface="+mn-ea"/>
              <a:sym typeface="+mn-lt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5726634" y="3728135"/>
            <a:ext cx="677288" cy="677288"/>
          </a:xfrm>
          <a:prstGeom prst="ellipse">
            <a:avLst/>
          </a:prstGeom>
          <a:solidFill>
            <a:srgbClr val="6D6A65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章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648378" y="1383527"/>
            <a:ext cx="923330" cy="2304477"/>
          </a:xfrm>
          <a:prstGeom prst="rect">
            <a:avLst/>
          </a:prstGeom>
          <a:noFill/>
        </p:spPr>
        <p:txBody>
          <a:bodyPr vert="eaVert"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4800" dirty="0" smtClean="0">
                <a:cs typeface="+mn-ea"/>
                <a:sym typeface="+mn-lt"/>
              </a:rPr>
              <a:t>标题文字</a:t>
            </a:r>
            <a:endParaRPr lang="zh-CN" altLang="en-US" sz="4800" dirty="0"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571708" y="1921230"/>
            <a:ext cx="830997" cy="4566538"/>
          </a:xfrm>
          <a:prstGeom prst="rect">
            <a:avLst/>
          </a:prstGeom>
          <a:noFill/>
        </p:spPr>
        <p:txBody>
          <a:bodyPr vert="eaVert"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1400" dirty="0" smtClean="0">
                <a:solidFill>
                  <a:srgbClr val="6D6A65"/>
                </a:solidFill>
                <a:cs typeface="+mn-ea"/>
                <a:sym typeface="+mn-lt"/>
              </a:rPr>
              <a:t>单击此处编辑您要的内容建议您在</a:t>
            </a:r>
            <a:endParaRPr lang="en-US" altLang="zh-CN" sz="1400" dirty="0" smtClean="0">
              <a:solidFill>
                <a:srgbClr val="6D6A65"/>
              </a:solidFill>
              <a:cs typeface="+mn-ea"/>
              <a:sym typeface="+mn-lt"/>
            </a:endParaRPr>
          </a:p>
          <a:p>
            <a:r>
              <a:rPr lang="zh-CN" altLang="en-US" sz="1400" dirty="0" smtClean="0">
                <a:solidFill>
                  <a:srgbClr val="6D6A65"/>
                </a:solidFill>
                <a:cs typeface="+mn-ea"/>
                <a:sym typeface="+mn-lt"/>
              </a:rPr>
              <a:t>展示时采用微软雅黑字体本模版有图</a:t>
            </a:r>
            <a:endParaRPr lang="en-US" altLang="zh-CN" sz="1400" dirty="0" smtClean="0">
              <a:solidFill>
                <a:srgbClr val="6D6A65"/>
              </a:solidFill>
              <a:cs typeface="+mn-ea"/>
              <a:sym typeface="+mn-lt"/>
            </a:endParaRPr>
          </a:p>
          <a:p>
            <a:r>
              <a:rPr lang="zh-CN" altLang="en-US" sz="1400" dirty="0" smtClean="0">
                <a:solidFill>
                  <a:srgbClr val="6D6A65"/>
                </a:solidFill>
                <a:cs typeface="+mn-ea"/>
                <a:sym typeface="+mn-lt"/>
              </a:rPr>
              <a:t>形线条及其相应素材均可自由编辑改色替换</a:t>
            </a:r>
            <a:endParaRPr lang="zh-CN" altLang="en-US" sz="1400" dirty="0">
              <a:solidFill>
                <a:srgbClr val="6D6A65"/>
              </a:solidFill>
              <a:cs typeface="+mn-ea"/>
              <a:sym typeface="+mn-lt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8712926" y="117566"/>
            <a:ext cx="3448594" cy="1724297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 rot="216351">
            <a:off x="9338664" y="369547"/>
            <a:ext cx="2636584" cy="1431290"/>
          </a:xfrm>
          <a:prstGeom prst="rect">
            <a:avLst/>
          </a:prstGeom>
        </p:spPr>
      </p:pic>
    </p:spTree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文本框 87"/>
          <p:cNvSpPr txBox="1"/>
          <p:nvPr/>
        </p:nvSpPr>
        <p:spPr>
          <a:xfrm>
            <a:off x="1415528" y="1354317"/>
            <a:ext cx="1107996" cy="220662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6000" dirty="0" smtClean="0">
                <a:cs typeface="+mn-ea"/>
                <a:sym typeface="+mn-lt"/>
              </a:rPr>
              <a:t>目</a:t>
            </a:r>
            <a:r>
              <a:rPr lang="en-US" altLang="zh-CN" sz="6000" dirty="0" smtClean="0">
                <a:cs typeface="+mn-ea"/>
                <a:sym typeface="+mn-lt"/>
              </a:rPr>
              <a:t>  </a:t>
            </a:r>
            <a:r>
              <a:rPr lang="zh-CN" altLang="en-US" sz="6000" dirty="0" smtClean="0">
                <a:cs typeface="+mn-ea"/>
                <a:sym typeface="+mn-lt"/>
              </a:rPr>
              <a:t>录</a:t>
            </a:r>
            <a:endParaRPr lang="zh-CN" altLang="en-US" sz="6000" dirty="0">
              <a:cs typeface="+mn-ea"/>
              <a:sym typeface="+mn-lt"/>
            </a:endParaRPr>
          </a:p>
        </p:txBody>
      </p:sp>
      <p:sp>
        <p:nvSpPr>
          <p:cNvPr id="89" name="文本框 88"/>
          <p:cNvSpPr txBox="1"/>
          <p:nvPr/>
        </p:nvSpPr>
        <p:spPr>
          <a:xfrm>
            <a:off x="3686817" y="3458618"/>
            <a:ext cx="738664" cy="1753044"/>
          </a:xfrm>
          <a:prstGeom prst="rect">
            <a:avLst/>
          </a:prstGeom>
          <a:noFill/>
        </p:spPr>
        <p:txBody>
          <a:bodyPr vert="eaVert"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3600" dirty="0" smtClean="0">
                <a:solidFill>
                  <a:srgbClr val="6D6A65"/>
                </a:solidFill>
                <a:cs typeface="+mn-ea"/>
                <a:sym typeface="+mn-lt"/>
              </a:rPr>
              <a:t>标题文字</a:t>
            </a:r>
            <a:endParaRPr lang="zh-CN" altLang="en-US" sz="3600" dirty="0">
              <a:solidFill>
                <a:srgbClr val="6D6A65"/>
              </a:solidFill>
              <a:cs typeface="+mn-ea"/>
              <a:sym typeface="+mn-lt"/>
            </a:endParaRPr>
          </a:p>
        </p:txBody>
      </p:sp>
      <p:sp>
        <p:nvSpPr>
          <p:cNvPr id="90" name="文本框 89"/>
          <p:cNvSpPr txBox="1"/>
          <p:nvPr/>
        </p:nvSpPr>
        <p:spPr>
          <a:xfrm>
            <a:off x="5732327" y="3458618"/>
            <a:ext cx="738664" cy="1753044"/>
          </a:xfrm>
          <a:prstGeom prst="rect">
            <a:avLst/>
          </a:prstGeom>
          <a:noFill/>
        </p:spPr>
        <p:txBody>
          <a:bodyPr vert="eaVert"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3600" dirty="0" smtClean="0">
                <a:solidFill>
                  <a:srgbClr val="6D6A65"/>
                </a:solidFill>
                <a:cs typeface="+mn-ea"/>
                <a:sym typeface="+mn-lt"/>
              </a:rPr>
              <a:t>标题文字</a:t>
            </a:r>
            <a:endParaRPr lang="zh-CN" altLang="en-US" sz="3600" dirty="0">
              <a:solidFill>
                <a:srgbClr val="6D6A65"/>
              </a:solidFill>
              <a:cs typeface="+mn-ea"/>
              <a:sym typeface="+mn-lt"/>
            </a:endParaRPr>
          </a:p>
        </p:txBody>
      </p:sp>
      <p:sp>
        <p:nvSpPr>
          <p:cNvPr id="91" name="文本框 90"/>
          <p:cNvSpPr txBox="1"/>
          <p:nvPr/>
        </p:nvSpPr>
        <p:spPr>
          <a:xfrm>
            <a:off x="9646835" y="3458617"/>
            <a:ext cx="738664" cy="1753044"/>
          </a:xfrm>
          <a:prstGeom prst="rect">
            <a:avLst/>
          </a:prstGeom>
          <a:noFill/>
        </p:spPr>
        <p:txBody>
          <a:bodyPr vert="eaVert"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3600" dirty="0" smtClean="0">
                <a:solidFill>
                  <a:srgbClr val="6D6A65"/>
                </a:solidFill>
                <a:cs typeface="+mn-ea"/>
                <a:sym typeface="+mn-lt"/>
              </a:rPr>
              <a:t>标题文字</a:t>
            </a:r>
            <a:endParaRPr lang="zh-CN" altLang="en-US" sz="3600" dirty="0">
              <a:solidFill>
                <a:srgbClr val="6D6A65"/>
              </a:solidFill>
              <a:cs typeface="+mn-ea"/>
              <a:sym typeface="+mn-lt"/>
            </a:endParaRPr>
          </a:p>
        </p:txBody>
      </p:sp>
      <p:sp>
        <p:nvSpPr>
          <p:cNvPr id="92" name="文本框 91"/>
          <p:cNvSpPr txBox="1"/>
          <p:nvPr/>
        </p:nvSpPr>
        <p:spPr>
          <a:xfrm>
            <a:off x="7689581" y="3458618"/>
            <a:ext cx="738664" cy="1753044"/>
          </a:xfrm>
          <a:prstGeom prst="rect">
            <a:avLst/>
          </a:prstGeom>
          <a:noFill/>
        </p:spPr>
        <p:txBody>
          <a:bodyPr vert="eaVert"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3600" dirty="0" smtClean="0">
                <a:solidFill>
                  <a:srgbClr val="6D6A65"/>
                </a:solidFill>
                <a:cs typeface="+mn-ea"/>
                <a:sym typeface="+mn-lt"/>
              </a:rPr>
              <a:t>标题文字</a:t>
            </a:r>
            <a:endParaRPr lang="zh-CN" altLang="en-US" sz="3600" dirty="0">
              <a:solidFill>
                <a:srgbClr val="6D6A65"/>
              </a:solidFill>
              <a:cs typeface="+mn-ea"/>
              <a:sym typeface="+mn-lt"/>
            </a:endParaRPr>
          </a:p>
        </p:txBody>
      </p:sp>
      <p:grpSp>
        <p:nvGrpSpPr>
          <p:cNvPr id="104" name="组合 103"/>
          <p:cNvGrpSpPr/>
          <p:nvPr/>
        </p:nvGrpSpPr>
        <p:grpSpPr>
          <a:xfrm>
            <a:off x="3214462" y="1907177"/>
            <a:ext cx="1683374" cy="1322387"/>
            <a:chOff x="6914579" y="939800"/>
            <a:chExt cx="1683374" cy="1322387"/>
          </a:xfrm>
        </p:grpSpPr>
        <p:pic>
          <p:nvPicPr>
            <p:cNvPr id="102" name="图片 101"/>
            <p:cNvPicPr>
              <a:picLocks noChangeAspect="1"/>
            </p:cNvPicPr>
            <p:nvPr/>
          </p:nvPicPr>
          <p:blipFill>
            <a:blip r:embed="rId1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6914579" y="939800"/>
              <a:ext cx="1683374" cy="1322387"/>
            </a:xfrm>
            <a:prstGeom prst="rect">
              <a:avLst/>
            </a:prstGeom>
          </p:spPr>
        </p:pic>
        <p:sp>
          <p:nvSpPr>
            <p:cNvPr id="103" name="矩形 102"/>
            <p:cNvSpPr/>
            <p:nvPr/>
          </p:nvSpPr>
          <p:spPr>
            <a:xfrm>
              <a:off x="7444413" y="1054100"/>
              <a:ext cx="800219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4800" dirty="0" smtClean="0">
                  <a:solidFill>
                    <a:srgbClr val="6D6A65"/>
                  </a:solidFill>
                  <a:cs typeface="+mn-ea"/>
                  <a:sym typeface="+mn-lt"/>
                </a:rPr>
                <a:t>壹</a:t>
              </a:r>
              <a:endParaRPr lang="zh-CN" altLang="en-US" sz="4800" dirty="0">
                <a:cs typeface="+mn-ea"/>
                <a:sym typeface="+mn-lt"/>
              </a:endParaRPr>
            </a:p>
          </p:txBody>
        </p:sp>
      </p:grpSp>
      <p:grpSp>
        <p:nvGrpSpPr>
          <p:cNvPr id="105" name="组合 104"/>
          <p:cNvGrpSpPr/>
          <p:nvPr/>
        </p:nvGrpSpPr>
        <p:grpSpPr>
          <a:xfrm>
            <a:off x="5171716" y="1907177"/>
            <a:ext cx="1683374" cy="1322387"/>
            <a:chOff x="6914579" y="939800"/>
            <a:chExt cx="1683374" cy="1322387"/>
          </a:xfrm>
        </p:grpSpPr>
        <p:pic>
          <p:nvPicPr>
            <p:cNvPr id="106" name="图片 105"/>
            <p:cNvPicPr>
              <a:picLocks noChangeAspect="1"/>
            </p:cNvPicPr>
            <p:nvPr/>
          </p:nvPicPr>
          <p:blipFill>
            <a:blip r:embed="rId1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6914579" y="939800"/>
              <a:ext cx="1683374" cy="1322387"/>
            </a:xfrm>
            <a:prstGeom prst="rect">
              <a:avLst/>
            </a:prstGeom>
          </p:spPr>
        </p:pic>
        <p:sp>
          <p:nvSpPr>
            <p:cNvPr id="107" name="矩形 106"/>
            <p:cNvSpPr/>
            <p:nvPr/>
          </p:nvSpPr>
          <p:spPr>
            <a:xfrm>
              <a:off x="7444413" y="1054100"/>
              <a:ext cx="800219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4800" dirty="0">
                  <a:solidFill>
                    <a:srgbClr val="6D6A65"/>
                  </a:solidFill>
                  <a:cs typeface="+mn-ea"/>
                  <a:sym typeface="+mn-lt"/>
                </a:rPr>
                <a:t>貮</a:t>
              </a:r>
              <a:endParaRPr lang="zh-CN" altLang="en-US" sz="4800" dirty="0">
                <a:cs typeface="+mn-ea"/>
                <a:sym typeface="+mn-lt"/>
              </a:endParaRPr>
            </a:p>
          </p:txBody>
        </p:sp>
      </p:grpSp>
      <p:grpSp>
        <p:nvGrpSpPr>
          <p:cNvPr id="108" name="组合 107"/>
          <p:cNvGrpSpPr/>
          <p:nvPr/>
        </p:nvGrpSpPr>
        <p:grpSpPr>
          <a:xfrm>
            <a:off x="7128970" y="1907177"/>
            <a:ext cx="1683374" cy="1322387"/>
            <a:chOff x="6914579" y="939800"/>
            <a:chExt cx="1683374" cy="1322387"/>
          </a:xfrm>
        </p:grpSpPr>
        <p:pic>
          <p:nvPicPr>
            <p:cNvPr id="109" name="图片 108"/>
            <p:cNvPicPr>
              <a:picLocks noChangeAspect="1"/>
            </p:cNvPicPr>
            <p:nvPr/>
          </p:nvPicPr>
          <p:blipFill>
            <a:blip r:embed="rId1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6914579" y="939800"/>
              <a:ext cx="1683374" cy="1322387"/>
            </a:xfrm>
            <a:prstGeom prst="rect">
              <a:avLst/>
            </a:prstGeom>
          </p:spPr>
        </p:pic>
        <p:sp>
          <p:nvSpPr>
            <p:cNvPr id="110" name="矩形 109"/>
            <p:cNvSpPr/>
            <p:nvPr/>
          </p:nvSpPr>
          <p:spPr>
            <a:xfrm>
              <a:off x="7444413" y="1054100"/>
              <a:ext cx="800219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4800" dirty="0">
                  <a:solidFill>
                    <a:srgbClr val="6D6A65"/>
                  </a:solidFill>
                  <a:cs typeface="+mn-ea"/>
                  <a:sym typeface="+mn-lt"/>
                </a:rPr>
                <a:t>叁</a:t>
              </a:r>
              <a:endParaRPr lang="zh-CN" altLang="en-US" sz="4800" dirty="0">
                <a:cs typeface="+mn-ea"/>
                <a:sym typeface="+mn-lt"/>
              </a:endParaRPr>
            </a:p>
          </p:txBody>
        </p:sp>
      </p:grpSp>
      <p:grpSp>
        <p:nvGrpSpPr>
          <p:cNvPr id="111" name="组合 110"/>
          <p:cNvGrpSpPr/>
          <p:nvPr/>
        </p:nvGrpSpPr>
        <p:grpSpPr>
          <a:xfrm>
            <a:off x="9086224" y="1907177"/>
            <a:ext cx="1683374" cy="1322387"/>
            <a:chOff x="6914579" y="939800"/>
            <a:chExt cx="1683374" cy="1322387"/>
          </a:xfrm>
        </p:grpSpPr>
        <p:pic>
          <p:nvPicPr>
            <p:cNvPr id="112" name="图片 111"/>
            <p:cNvPicPr>
              <a:picLocks noChangeAspect="1"/>
            </p:cNvPicPr>
            <p:nvPr/>
          </p:nvPicPr>
          <p:blipFill>
            <a:blip r:embed="rId1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6914579" y="939800"/>
              <a:ext cx="1683374" cy="1322387"/>
            </a:xfrm>
            <a:prstGeom prst="rect">
              <a:avLst/>
            </a:prstGeom>
          </p:spPr>
        </p:pic>
        <p:sp>
          <p:nvSpPr>
            <p:cNvPr id="113" name="矩形 112"/>
            <p:cNvSpPr/>
            <p:nvPr/>
          </p:nvSpPr>
          <p:spPr>
            <a:xfrm>
              <a:off x="7444413" y="1054100"/>
              <a:ext cx="800219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4800" dirty="0">
                  <a:solidFill>
                    <a:srgbClr val="6D6A65"/>
                  </a:solidFill>
                  <a:cs typeface="+mn-ea"/>
                  <a:sym typeface="+mn-lt"/>
                </a:rPr>
                <a:t>肆</a:t>
              </a:r>
              <a:endParaRPr lang="zh-CN" altLang="en-US" sz="4800" dirty="0">
                <a:cs typeface="+mn-ea"/>
                <a:sym typeface="+mn-lt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8712926" y="117566"/>
            <a:ext cx="3448594" cy="1724297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 rot="216351">
            <a:off x="9338664" y="369547"/>
            <a:ext cx="2636584" cy="143129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4" cstate="screen"/>
          <a:srcRect/>
          <a:stretch>
            <a:fillRect/>
          </a:stretch>
        </p:blipFill>
        <p:spPr>
          <a:xfrm>
            <a:off x="-267658" y="3560942"/>
            <a:ext cx="4323807" cy="3297058"/>
          </a:xfrm>
          <a:prstGeom prst="rect">
            <a:avLst/>
          </a:prstGeom>
        </p:spPr>
      </p:pic>
    </p:spTree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/>
      <p:bldP spid="89" grpId="0"/>
      <p:bldP spid="90" grpId="0"/>
      <p:bldP spid="91" grpId="0"/>
      <p:bldP spid="9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8829040" y="0"/>
            <a:ext cx="3362960" cy="6858000"/>
          </a:xfrm>
          <a:prstGeom prst="rect">
            <a:avLst/>
          </a:prstGeom>
          <a:solidFill>
            <a:srgbClr val="AEA5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169" name="图片 16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137517" y="55943"/>
            <a:ext cx="4048095" cy="5779509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screen"/>
          <a:srcRect l="52199" t="25885" r="22122" b="38279"/>
          <a:stretch>
            <a:fillRect/>
          </a:stretch>
        </p:blipFill>
        <p:spPr>
          <a:xfrm>
            <a:off x="0" y="0"/>
            <a:ext cx="2338252" cy="173736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813924" y="469471"/>
            <a:ext cx="2656496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3200" b="1" dirty="0">
                <a:solidFill>
                  <a:srgbClr val="6D6A65"/>
                </a:solidFill>
                <a:cs typeface="+mn-ea"/>
                <a:sym typeface="+mn-lt"/>
              </a:rPr>
              <a:t>点击输入标题</a:t>
            </a:r>
            <a:endParaRPr lang="zh-CN" altLang="en-US" sz="3200" b="1" dirty="0">
              <a:solidFill>
                <a:srgbClr val="6D6A65"/>
              </a:solidFill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813924" y="1007382"/>
            <a:ext cx="4434205" cy="26035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100" dirty="0">
                <a:solidFill>
                  <a:srgbClr val="6D6A65"/>
                </a:solidFill>
                <a:cs typeface="+mn-ea"/>
                <a:sym typeface="+mn-lt"/>
              </a:rPr>
              <a:t>print the presentation and make it into a film a wider field</a:t>
            </a:r>
            <a:endParaRPr lang="en-US" altLang="zh-CN" sz="1100" dirty="0">
              <a:solidFill>
                <a:srgbClr val="6D6A65"/>
              </a:solidFill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>
          <a:xfrm flipH="1">
            <a:off x="8137184" y="1254"/>
            <a:ext cx="4048760" cy="5784382"/>
            <a:chOff x="1971757" y="744135"/>
            <a:chExt cx="3758526" cy="5369729"/>
          </a:xfrm>
          <a:solidFill>
            <a:schemeClr val="bg1"/>
          </a:solidFill>
        </p:grpSpPr>
        <p:sp>
          <p:nvSpPr>
            <p:cNvPr id="7" name="Freeform 5"/>
            <p:cNvSpPr/>
            <p:nvPr/>
          </p:nvSpPr>
          <p:spPr bwMode="auto">
            <a:xfrm>
              <a:off x="2303099" y="1467968"/>
              <a:ext cx="618600" cy="167804"/>
            </a:xfrm>
            <a:custGeom>
              <a:avLst/>
              <a:gdLst>
                <a:gd name="T0" fmla="*/ 0 w 316"/>
                <a:gd name="T1" fmla="*/ 0 h 86"/>
                <a:gd name="T2" fmla="*/ 312 w 316"/>
                <a:gd name="T3" fmla="*/ 72 h 86"/>
                <a:gd name="T4" fmla="*/ 316 w 316"/>
                <a:gd name="T5" fmla="*/ 86 h 86"/>
                <a:gd name="T6" fmla="*/ 157 w 316"/>
                <a:gd name="T7" fmla="*/ 58 h 86"/>
                <a:gd name="T8" fmla="*/ 11 w 316"/>
                <a:gd name="T9" fmla="*/ 29 h 86"/>
                <a:gd name="T10" fmla="*/ 0 w 316"/>
                <a:gd name="T11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6" h="86">
                  <a:moveTo>
                    <a:pt x="0" y="0"/>
                  </a:moveTo>
                  <a:cubicBezTo>
                    <a:pt x="0" y="0"/>
                    <a:pt x="150" y="61"/>
                    <a:pt x="312" y="72"/>
                  </a:cubicBezTo>
                  <a:cubicBezTo>
                    <a:pt x="316" y="86"/>
                    <a:pt x="316" y="86"/>
                    <a:pt x="316" y="86"/>
                  </a:cubicBezTo>
                  <a:cubicBezTo>
                    <a:pt x="316" y="86"/>
                    <a:pt x="217" y="67"/>
                    <a:pt x="157" y="58"/>
                  </a:cubicBezTo>
                  <a:cubicBezTo>
                    <a:pt x="102" y="49"/>
                    <a:pt x="38" y="43"/>
                    <a:pt x="11" y="29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Freeform 6"/>
            <p:cNvSpPr/>
            <p:nvPr/>
          </p:nvSpPr>
          <p:spPr bwMode="auto">
            <a:xfrm>
              <a:off x="2583246" y="1428150"/>
              <a:ext cx="839020" cy="135096"/>
            </a:xfrm>
            <a:custGeom>
              <a:avLst/>
              <a:gdLst>
                <a:gd name="T0" fmla="*/ 403 w 429"/>
                <a:gd name="T1" fmla="*/ 0 h 69"/>
                <a:gd name="T2" fmla="*/ 10 w 429"/>
                <a:gd name="T3" fmla="*/ 44 h 69"/>
                <a:gd name="T4" fmla="*/ 9 w 429"/>
                <a:gd name="T5" fmla="*/ 69 h 69"/>
                <a:gd name="T6" fmla="*/ 40 w 429"/>
                <a:gd name="T7" fmla="*/ 56 h 69"/>
                <a:gd name="T8" fmla="*/ 234 w 429"/>
                <a:gd name="T9" fmla="*/ 31 h 69"/>
                <a:gd name="T10" fmla="*/ 429 w 429"/>
                <a:gd name="T11" fmla="*/ 4 h 69"/>
                <a:gd name="T12" fmla="*/ 403 w 429"/>
                <a:gd name="T13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9" h="69">
                  <a:moveTo>
                    <a:pt x="403" y="0"/>
                  </a:moveTo>
                  <a:cubicBezTo>
                    <a:pt x="403" y="0"/>
                    <a:pt x="80" y="49"/>
                    <a:pt x="10" y="44"/>
                  </a:cubicBezTo>
                  <a:cubicBezTo>
                    <a:pt x="10" y="44"/>
                    <a:pt x="0" y="41"/>
                    <a:pt x="9" y="69"/>
                  </a:cubicBezTo>
                  <a:cubicBezTo>
                    <a:pt x="9" y="69"/>
                    <a:pt x="9" y="65"/>
                    <a:pt x="40" y="56"/>
                  </a:cubicBezTo>
                  <a:cubicBezTo>
                    <a:pt x="71" y="48"/>
                    <a:pt x="203" y="33"/>
                    <a:pt x="234" y="31"/>
                  </a:cubicBezTo>
                  <a:cubicBezTo>
                    <a:pt x="265" y="29"/>
                    <a:pt x="398" y="6"/>
                    <a:pt x="429" y="4"/>
                  </a:cubicBezTo>
                  <a:lnTo>
                    <a:pt x="40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Freeform 7"/>
            <p:cNvSpPr/>
            <p:nvPr/>
          </p:nvSpPr>
          <p:spPr bwMode="auto">
            <a:xfrm>
              <a:off x="2681369" y="1577467"/>
              <a:ext cx="287258" cy="433731"/>
            </a:xfrm>
            <a:custGeom>
              <a:avLst/>
              <a:gdLst>
                <a:gd name="T0" fmla="*/ 0 w 147"/>
                <a:gd name="T1" fmla="*/ 4 h 222"/>
                <a:gd name="T2" fmla="*/ 29 w 147"/>
                <a:gd name="T3" fmla="*/ 40 h 222"/>
                <a:gd name="T4" fmla="*/ 54 w 147"/>
                <a:gd name="T5" fmla="*/ 99 h 222"/>
                <a:gd name="T6" fmla="*/ 147 w 147"/>
                <a:gd name="T7" fmla="*/ 222 h 222"/>
                <a:gd name="T8" fmla="*/ 64 w 147"/>
                <a:gd name="T9" fmla="*/ 99 h 222"/>
                <a:gd name="T10" fmla="*/ 51 w 147"/>
                <a:gd name="T11" fmla="*/ 75 h 222"/>
                <a:gd name="T12" fmla="*/ 26 w 147"/>
                <a:gd name="T13" fmla="*/ 7 h 222"/>
                <a:gd name="T14" fmla="*/ 0 w 147"/>
                <a:gd name="T15" fmla="*/ 4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7" h="222">
                  <a:moveTo>
                    <a:pt x="0" y="4"/>
                  </a:moveTo>
                  <a:cubicBezTo>
                    <a:pt x="0" y="4"/>
                    <a:pt x="12" y="0"/>
                    <a:pt x="29" y="40"/>
                  </a:cubicBezTo>
                  <a:cubicBezTo>
                    <a:pt x="50" y="93"/>
                    <a:pt x="43" y="79"/>
                    <a:pt x="54" y="99"/>
                  </a:cubicBezTo>
                  <a:cubicBezTo>
                    <a:pt x="64" y="118"/>
                    <a:pt x="103" y="149"/>
                    <a:pt x="147" y="222"/>
                  </a:cubicBezTo>
                  <a:cubicBezTo>
                    <a:pt x="147" y="222"/>
                    <a:pt x="108" y="151"/>
                    <a:pt x="64" y="99"/>
                  </a:cubicBezTo>
                  <a:cubicBezTo>
                    <a:pt x="58" y="91"/>
                    <a:pt x="57" y="94"/>
                    <a:pt x="51" y="75"/>
                  </a:cubicBezTo>
                  <a:cubicBezTo>
                    <a:pt x="45" y="56"/>
                    <a:pt x="37" y="26"/>
                    <a:pt x="26" y="7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Freeform 8"/>
            <p:cNvSpPr/>
            <p:nvPr/>
          </p:nvSpPr>
          <p:spPr bwMode="auto">
            <a:xfrm>
              <a:off x="2513565" y="1718252"/>
              <a:ext cx="251706" cy="534698"/>
            </a:xfrm>
            <a:custGeom>
              <a:avLst/>
              <a:gdLst>
                <a:gd name="T0" fmla="*/ 15 w 128"/>
                <a:gd name="T1" fmla="*/ 6 h 273"/>
                <a:gd name="T2" fmla="*/ 12 w 128"/>
                <a:gd name="T3" fmla="*/ 19 h 273"/>
                <a:gd name="T4" fmla="*/ 2 w 128"/>
                <a:gd name="T5" fmla="*/ 31 h 273"/>
                <a:gd name="T6" fmla="*/ 12 w 128"/>
                <a:gd name="T7" fmla="*/ 65 h 273"/>
                <a:gd name="T8" fmla="*/ 41 w 128"/>
                <a:gd name="T9" fmla="*/ 138 h 273"/>
                <a:gd name="T10" fmla="*/ 114 w 128"/>
                <a:gd name="T11" fmla="*/ 273 h 273"/>
                <a:gd name="T12" fmla="*/ 86 w 128"/>
                <a:gd name="T13" fmla="*/ 213 h 273"/>
                <a:gd name="T14" fmla="*/ 54 w 128"/>
                <a:gd name="T15" fmla="*/ 146 h 273"/>
                <a:gd name="T16" fmla="*/ 27 w 128"/>
                <a:gd name="T17" fmla="*/ 79 h 273"/>
                <a:gd name="T18" fmla="*/ 17 w 128"/>
                <a:gd name="T19" fmla="*/ 5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8" h="273">
                  <a:moveTo>
                    <a:pt x="15" y="6"/>
                  </a:moveTo>
                  <a:cubicBezTo>
                    <a:pt x="13" y="10"/>
                    <a:pt x="13" y="15"/>
                    <a:pt x="12" y="19"/>
                  </a:cubicBezTo>
                  <a:cubicBezTo>
                    <a:pt x="11" y="21"/>
                    <a:pt x="1" y="31"/>
                    <a:pt x="2" y="31"/>
                  </a:cubicBezTo>
                  <a:cubicBezTo>
                    <a:pt x="0" y="41"/>
                    <a:pt x="7" y="53"/>
                    <a:pt x="12" y="65"/>
                  </a:cubicBezTo>
                  <a:cubicBezTo>
                    <a:pt x="21" y="90"/>
                    <a:pt x="30" y="114"/>
                    <a:pt x="41" y="138"/>
                  </a:cubicBezTo>
                  <a:cubicBezTo>
                    <a:pt x="62" y="183"/>
                    <a:pt x="87" y="231"/>
                    <a:pt x="114" y="273"/>
                  </a:cubicBezTo>
                  <a:cubicBezTo>
                    <a:pt x="128" y="262"/>
                    <a:pt x="93" y="226"/>
                    <a:pt x="86" y="213"/>
                  </a:cubicBezTo>
                  <a:cubicBezTo>
                    <a:pt x="68" y="179"/>
                    <a:pt x="63" y="173"/>
                    <a:pt x="54" y="146"/>
                  </a:cubicBezTo>
                  <a:cubicBezTo>
                    <a:pt x="47" y="122"/>
                    <a:pt x="36" y="102"/>
                    <a:pt x="27" y="79"/>
                  </a:cubicBezTo>
                  <a:cubicBezTo>
                    <a:pt x="11" y="35"/>
                    <a:pt x="25" y="0"/>
                    <a:pt x="17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Freeform 9"/>
            <p:cNvSpPr/>
            <p:nvPr/>
          </p:nvSpPr>
          <p:spPr bwMode="auto">
            <a:xfrm>
              <a:off x="3767829" y="3770296"/>
              <a:ext cx="379692" cy="578782"/>
            </a:xfrm>
            <a:custGeom>
              <a:avLst/>
              <a:gdLst>
                <a:gd name="T0" fmla="*/ 0 w 194"/>
                <a:gd name="T1" fmla="*/ 0 h 296"/>
                <a:gd name="T2" fmla="*/ 86 w 194"/>
                <a:gd name="T3" fmla="*/ 150 h 296"/>
                <a:gd name="T4" fmla="*/ 176 w 194"/>
                <a:gd name="T5" fmla="*/ 277 h 296"/>
                <a:gd name="T6" fmla="*/ 183 w 194"/>
                <a:gd name="T7" fmla="*/ 267 h 296"/>
                <a:gd name="T8" fmla="*/ 117 w 194"/>
                <a:gd name="T9" fmla="*/ 179 h 296"/>
                <a:gd name="T10" fmla="*/ 0 w 194"/>
                <a:gd name="T11" fmla="*/ 0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4" h="296">
                  <a:moveTo>
                    <a:pt x="0" y="0"/>
                  </a:moveTo>
                  <a:cubicBezTo>
                    <a:pt x="0" y="0"/>
                    <a:pt x="21" y="17"/>
                    <a:pt x="86" y="150"/>
                  </a:cubicBezTo>
                  <a:cubicBezTo>
                    <a:pt x="157" y="296"/>
                    <a:pt x="176" y="277"/>
                    <a:pt x="176" y="277"/>
                  </a:cubicBezTo>
                  <a:cubicBezTo>
                    <a:pt x="176" y="277"/>
                    <a:pt x="194" y="287"/>
                    <a:pt x="183" y="267"/>
                  </a:cubicBezTo>
                  <a:cubicBezTo>
                    <a:pt x="172" y="247"/>
                    <a:pt x="158" y="254"/>
                    <a:pt x="117" y="179"/>
                  </a:cubicBezTo>
                  <a:cubicBezTo>
                    <a:pt x="76" y="103"/>
                    <a:pt x="36" y="14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Freeform 10"/>
            <p:cNvSpPr/>
            <p:nvPr/>
          </p:nvSpPr>
          <p:spPr bwMode="auto">
            <a:xfrm>
              <a:off x="2507877" y="2521720"/>
              <a:ext cx="1099259" cy="1099259"/>
            </a:xfrm>
            <a:custGeom>
              <a:avLst/>
              <a:gdLst>
                <a:gd name="T0" fmla="*/ 541 w 561"/>
                <a:gd name="T1" fmla="*/ 534 h 562"/>
                <a:gd name="T2" fmla="*/ 417 w 561"/>
                <a:gd name="T3" fmla="*/ 423 h 562"/>
                <a:gd name="T4" fmla="*/ 221 w 561"/>
                <a:gd name="T5" fmla="*/ 232 h 562"/>
                <a:gd name="T6" fmla="*/ 27 w 561"/>
                <a:gd name="T7" fmla="*/ 24 h 562"/>
                <a:gd name="T8" fmla="*/ 27 w 561"/>
                <a:gd name="T9" fmla="*/ 24 h 562"/>
                <a:gd name="T10" fmla="*/ 24 w 561"/>
                <a:gd name="T11" fmla="*/ 11 h 562"/>
                <a:gd name="T12" fmla="*/ 14 w 561"/>
                <a:gd name="T13" fmla="*/ 3 h 562"/>
                <a:gd name="T14" fmla="*/ 14 w 561"/>
                <a:gd name="T15" fmla="*/ 16 h 562"/>
                <a:gd name="T16" fmla="*/ 6 w 561"/>
                <a:gd name="T17" fmla="*/ 24 h 562"/>
                <a:gd name="T18" fmla="*/ 7 w 561"/>
                <a:gd name="T19" fmla="*/ 31 h 562"/>
                <a:gd name="T20" fmla="*/ 6 w 561"/>
                <a:gd name="T21" fmla="*/ 37 h 562"/>
                <a:gd name="T22" fmla="*/ 3 w 561"/>
                <a:gd name="T23" fmla="*/ 52 h 562"/>
                <a:gd name="T24" fmla="*/ 13 w 561"/>
                <a:gd name="T25" fmla="*/ 53 h 562"/>
                <a:gd name="T26" fmla="*/ 213 w 561"/>
                <a:gd name="T27" fmla="*/ 238 h 562"/>
                <a:gd name="T28" fmla="*/ 411 w 561"/>
                <a:gd name="T29" fmla="*/ 428 h 562"/>
                <a:gd name="T30" fmla="*/ 532 w 561"/>
                <a:gd name="T31" fmla="*/ 547 h 562"/>
                <a:gd name="T32" fmla="*/ 541 w 561"/>
                <a:gd name="T33" fmla="*/ 534 h 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1" h="562">
                  <a:moveTo>
                    <a:pt x="541" y="534"/>
                  </a:moveTo>
                  <a:cubicBezTo>
                    <a:pt x="528" y="515"/>
                    <a:pt x="468" y="460"/>
                    <a:pt x="417" y="423"/>
                  </a:cubicBezTo>
                  <a:cubicBezTo>
                    <a:pt x="365" y="386"/>
                    <a:pt x="290" y="306"/>
                    <a:pt x="221" y="232"/>
                  </a:cubicBezTo>
                  <a:cubicBezTo>
                    <a:pt x="161" y="168"/>
                    <a:pt x="55" y="55"/>
                    <a:pt x="27" y="24"/>
                  </a:cubicBezTo>
                  <a:cubicBezTo>
                    <a:pt x="27" y="24"/>
                    <a:pt x="27" y="24"/>
                    <a:pt x="27" y="24"/>
                  </a:cubicBezTo>
                  <a:cubicBezTo>
                    <a:pt x="25" y="20"/>
                    <a:pt x="25" y="15"/>
                    <a:pt x="24" y="11"/>
                  </a:cubicBezTo>
                  <a:cubicBezTo>
                    <a:pt x="22" y="8"/>
                    <a:pt x="18" y="0"/>
                    <a:pt x="14" y="3"/>
                  </a:cubicBezTo>
                  <a:cubicBezTo>
                    <a:pt x="9" y="6"/>
                    <a:pt x="14" y="13"/>
                    <a:pt x="14" y="16"/>
                  </a:cubicBezTo>
                  <a:cubicBezTo>
                    <a:pt x="15" y="24"/>
                    <a:pt x="10" y="19"/>
                    <a:pt x="6" y="24"/>
                  </a:cubicBezTo>
                  <a:cubicBezTo>
                    <a:pt x="6" y="26"/>
                    <a:pt x="7" y="29"/>
                    <a:pt x="7" y="31"/>
                  </a:cubicBezTo>
                  <a:cubicBezTo>
                    <a:pt x="7" y="33"/>
                    <a:pt x="6" y="35"/>
                    <a:pt x="6" y="37"/>
                  </a:cubicBezTo>
                  <a:cubicBezTo>
                    <a:pt x="5" y="40"/>
                    <a:pt x="0" y="49"/>
                    <a:pt x="3" y="52"/>
                  </a:cubicBezTo>
                  <a:cubicBezTo>
                    <a:pt x="5" y="53"/>
                    <a:pt x="9" y="52"/>
                    <a:pt x="13" y="53"/>
                  </a:cubicBezTo>
                  <a:cubicBezTo>
                    <a:pt x="45" y="77"/>
                    <a:pt x="182" y="207"/>
                    <a:pt x="213" y="238"/>
                  </a:cubicBezTo>
                  <a:cubicBezTo>
                    <a:pt x="248" y="271"/>
                    <a:pt x="329" y="359"/>
                    <a:pt x="411" y="428"/>
                  </a:cubicBezTo>
                  <a:cubicBezTo>
                    <a:pt x="483" y="489"/>
                    <a:pt x="517" y="540"/>
                    <a:pt x="532" y="547"/>
                  </a:cubicBezTo>
                  <a:cubicBezTo>
                    <a:pt x="561" y="562"/>
                    <a:pt x="554" y="553"/>
                    <a:pt x="541" y="5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" name="Freeform 11"/>
            <p:cNvSpPr/>
            <p:nvPr/>
          </p:nvSpPr>
          <p:spPr bwMode="auto">
            <a:xfrm>
              <a:off x="3598603" y="3514324"/>
              <a:ext cx="524743" cy="379692"/>
            </a:xfrm>
            <a:custGeom>
              <a:avLst/>
              <a:gdLst>
                <a:gd name="T0" fmla="*/ 48 w 268"/>
                <a:gd name="T1" fmla="*/ 60 h 194"/>
                <a:gd name="T2" fmla="*/ 39 w 268"/>
                <a:gd name="T3" fmla="*/ 42 h 194"/>
                <a:gd name="T4" fmla="*/ 32 w 268"/>
                <a:gd name="T5" fmla="*/ 43 h 194"/>
                <a:gd name="T6" fmla="*/ 34 w 268"/>
                <a:gd name="T7" fmla="*/ 56 h 194"/>
                <a:gd name="T8" fmla="*/ 26 w 268"/>
                <a:gd name="T9" fmla="*/ 69 h 194"/>
                <a:gd name="T10" fmla="*/ 28 w 268"/>
                <a:gd name="T11" fmla="*/ 84 h 194"/>
                <a:gd name="T12" fmla="*/ 31 w 268"/>
                <a:gd name="T13" fmla="*/ 110 h 194"/>
                <a:gd name="T14" fmla="*/ 11 w 268"/>
                <a:gd name="T15" fmla="*/ 89 h 194"/>
                <a:gd name="T16" fmla="*/ 3 w 268"/>
                <a:gd name="T17" fmla="*/ 62 h 194"/>
                <a:gd name="T18" fmla="*/ 6 w 268"/>
                <a:gd name="T19" fmla="*/ 31 h 194"/>
                <a:gd name="T20" fmla="*/ 11 w 268"/>
                <a:gd name="T21" fmla="*/ 15 h 194"/>
                <a:gd name="T22" fmla="*/ 11 w 268"/>
                <a:gd name="T23" fmla="*/ 0 h 194"/>
                <a:gd name="T24" fmla="*/ 10 w 268"/>
                <a:gd name="T25" fmla="*/ 1 h 194"/>
                <a:gd name="T26" fmla="*/ 3 w 268"/>
                <a:gd name="T27" fmla="*/ 30 h 194"/>
                <a:gd name="T28" fmla="*/ 1 w 268"/>
                <a:gd name="T29" fmla="*/ 61 h 194"/>
                <a:gd name="T30" fmla="*/ 10 w 268"/>
                <a:gd name="T31" fmla="*/ 93 h 194"/>
                <a:gd name="T32" fmla="*/ 30 w 268"/>
                <a:gd name="T33" fmla="*/ 115 h 194"/>
                <a:gd name="T34" fmla="*/ 37 w 268"/>
                <a:gd name="T35" fmla="*/ 108 h 194"/>
                <a:gd name="T36" fmla="*/ 38 w 268"/>
                <a:gd name="T37" fmla="*/ 101 h 194"/>
                <a:gd name="T38" fmla="*/ 35 w 268"/>
                <a:gd name="T39" fmla="*/ 94 h 194"/>
                <a:gd name="T40" fmla="*/ 37 w 268"/>
                <a:gd name="T41" fmla="*/ 91 h 194"/>
                <a:gd name="T42" fmla="*/ 152 w 268"/>
                <a:gd name="T43" fmla="*/ 145 h 194"/>
                <a:gd name="T44" fmla="*/ 264 w 268"/>
                <a:gd name="T45" fmla="*/ 194 h 194"/>
                <a:gd name="T46" fmla="*/ 268 w 268"/>
                <a:gd name="T47" fmla="*/ 190 h 194"/>
                <a:gd name="T48" fmla="*/ 48 w 268"/>
                <a:gd name="T49" fmla="*/ 6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68" h="194">
                  <a:moveTo>
                    <a:pt x="48" y="60"/>
                  </a:moveTo>
                  <a:cubicBezTo>
                    <a:pt x="46" y="53"/>
                    <a:pt x="42" y="47"/>
                    <a:pt x="39" y="42"/>
                  </a:cubicBezTo>
                  <a:cubicBezTo>
                    <a:pt x="36" y="37"/>
                    <a:pt x="33" y="35"/>
                    <a:pt x="32" y="43"/>
                  </a:cubicBezTo>
                  <a:cubicBezTo>
                    <a:pt x="31" y="48"/>
                    <a:pt x="34" y="52"/>
                    <a:pt x="34" y="56"/>
                  </a:cubicBezTo>
                  <a:cubicBezTo>
                    <a:pt x="34" y="62"/>
                    <a:pt x="28" y="64"/>
                    <a:pt x="26" y="69"/>
                  </a:cubicBezTo>
                  <a:cubicBezTo>
                    <a:pt x="24" y="75"/>
                    <a:pt x="26" y="79"/>
                    <a:pt x="28" y="84"/>
                  </a:cubicBezTo>
                  <a:cubicBezTo>
                    <a:pt x="31" y="89"/>
                    <a:pt x="36" y="108"/>
                    <a:pt x="31" y="110"/>
                  </a:cubicBezTo>
                  <a:cubicBezTo>
                    <a:pt x="23" y="113"/>
                    <a:pt x="13" y="95"/>
                    <a:pt x="11" y="89"/>
                  </a:cubicBezTo>
                  <a:cubicBezTo>
                    <a:pt x="7" y="81"/>
                    <a:pt x="4" y="71"/>
                    <a:pt x="3" y="62"/>
                  </a:cubicBezTo>
                  <a:cubicBezTo>
                    <a:pt x="1" y="52"/>
                    <a:pt x="3" y="41"/>
                    <a:pt x="6" y="31"/>
                  </a:cubicBezTo>
                  <a:cubicBezTo>
                    <a:pt x="7" y="25"/>
                    <a:pt x="8" y="20"/>
                    <a:pt x="11" y="15"/>
                  </a:cubicBezTo>
                  <a:cubicBezTo>
                    <a:pt x="13" y="11"/>
                    <a:pt x="17" y="4"/>
                    <a:pt x="11" y="0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6" y="1"/>
                    <a:pt x="4" y="26"/>
                    <a:pt x="3" y="30"/>
                  </a:cubicBezTo>
                  <a:cubicBezTo>
                    <a:pt x="1" y="41"/>
                    <a:pt x="0" y="51"/>
                    <a:pt x="1" y="61"/>
                  </a:cubicBezTo>
                  <a:cubicBezTo>
                    <a:pt x="2" y="72"/>
                    <a:pt x="6" y="83"/>
                    <a:pt x="10" y="93"/>
                  </a:cubicBezTo>
                  <a:cubicBezTo>
                    <a:pt x="12" y="102"/>
                    <a:pt x="21" y="112"/>
                    <a:pt x="30" y="115"/>
                  </a:cubicBezTo>
                  <a:cubicBezTo>
                    <a:pt x="36" y="118"/>
                    <a:pt x="37" y="115"/>
                    <a:pt x="37" y="108"/>
                  </a:cubicBezTo>
                  <a:cubicBezTo>
                    <a:pt x="38" y="106"/>
                    <a:pt x="38" y="104"/>
                    <a:pt x="38" y="101"/>
                  </a:cubicBezTo>
                  <a:cubicBezTo>
                    <a:pt x="37" y="99"/>
                    <a:pt x="35" y="97"/>
                    <a:pt x="35" y="94"/>
                  </a:cubicBezTo>
                  <a:cubicBezTo>
                    <a:pt x="35" y="93"/>
                    <a:pt x="36" y="92"/>
                    <a:pt x="37" y="91"/>
                  </a:cubicBezTo>
                  <a:cubicBezTo>
                    <a:pt x="60" y="98"/>
                    <a:pt x="102" y="122"/>
                    <a:pt x="152" y="145"/>
                  </a:cubicBezTo>
                  <a:cubicBezTo>
                    <a:pt x="204" y="168"/>
                    <a:pt x="264" y="194"/>
                    <a:pt x="264" y="194"/>
                  </a:cubicBezTo>
                  <a:cubicBezTo>
                    <a:pt x="268" y="190"/>
                    <a:pt x="268" y="190"/>
                    <a:pt x="268" y="190"/>
                  </a:cubicBezTo>
                  <a:cubicBezTo>
                    <a:pt x="223" y="180"/>
                    <a:pt x="77" y="80"/>
                    <a:pt x="48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" name="Freeform 12"/>
            <p:cNvSpPr/>
            <p:nvPr/>
          </p:nvSpPr>
          <p:spPr bwMode="auto">
            <a:xfrm>
              <a:off x="4235689" y="4019158"/>
              <a:ext cx="123720" cy="42662"/>
            </a:xfrm>
            <a:custGeom>
              <a:avLst/>
              <a:gdLst>
                <a:gd name="T0" fmla="*/ 57 w 63"/>
                <a:gd name="T1" fmla="*/ 0 h 22"/>
                <a:gd name="T2" fmla="*/ 0 w 63"/>
                <a:gd name="T3" fmla="*/ 7 h 22"/>
                <a:gd name="T4" fmla="*/ 30 w 63"/>
                <a:gd name="T5" fmla="*/ 19 h 22"/>
                <a:gd name="T6" fmla="*/ 57 w 63"/>
                <a:gd name="T7" fmla="*/ 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22">
                  <a:moveTo>
                    <a:pt x="57" y="0"/>
                  </a:moveTo>
                  <a:cubicBezTo>
                    <a:pt x="40" y="13"/>
                    <a:pt x="17" y="3"/>
                    <a:pt x="0" y="7"/>
                  </a:cubicBezTo>
                  <a:cubicBezTo>
                    <a:pt x="12" y="20"/>
                    <a:pt x="13" y="22"/>
                    <a:pt x="30" y="19"/>
                  </a:cubicBezTo>
                  <a:cubicBezTo>
                    <a:pt x="39" y="17"/>
                    <a:pt x="63" y="18"/>
                    <a:pt x="57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Freeform 13"/>
            <p:cNvSpPr/>
            <p:nvPr/>
          </p:nvSpPr>
          <p:spPr bwMode="auto">
            <a:xfrm>
              <a:off x="3962652" y="4067508"/>
              <a:ext cx="271615" cy="105233"/>
            </a:xfrm>
            <a:custGeom>
              <a:avLst/>
              <a:gdLst>
                <a:gd name="T0" fmla="*/ 9 w 138"/>
                <a:gd name="T1" fmla="*/ 0 h 54"/>
                <a:gd name="T2" fmla="*/ 75 w 138"/>
                <a:gd name="T3" fmla="*/ 22 h 54"/>
                <a:gd name="T4" fmla="*/ 138 w 138"/>
                <a:gd name="T5" fmla="*/ 54 h 54"/>
                <a:gd name="T6" fmla="*/ 68 w 138"/>
                <a:gd name="T7" fmla="*/ 35 h 54"/>
                <a:gd name="T8" fmla="*/ 0 w 138"/>
                <a:gd name="T9" fmla="*/ 8 h 54"/>
                <a:gd name="T10" fmla="*/ 9 w 138"/>
                <a:gd name="T11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8" h="54">
                  <a:moveTo>
                    <a:pt x="9" y="0"/>
                  </a:moveTo>
                  <a:cubicBezTo>
                    <a:pt x="32" y="0"/>
                    <a:pt x="56" y="10"/>
                    <a:pt x="75" y="22"/>
                  </a:cubicBezTo>
                  <a:cubicBezTo>
                    <a:pt x="97" y="36"/>
                    <a:pt x="115" y="45"/>
                    <a:pt x="138" y="54"/>
                  </a:cubicBezTo>
                  <a:cubicBezTo>
                    <a:pt x="114" y="53"/>
                    <a:pt x="89" y="45"/>
                    <a:pt x="68" y="35"/>
                  </a:cubicBezTo>
                  <a:cubicBezTo>
                    <a:pt x="48" y="26"/>
                    <a:pt x="16" y="20"/>
                    <a:pt x="0" y="8"/>
                  </a:cubicBezTo>
                  <a:cubicBezTo>
                    <a:pt x="3" y="6"/>
                    <a:pt x="6" y="2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" name="Freeform 14"/>
            <p:cNvSpPr/>
            <p:nvPr/>
          </p:nvSpPr>
          <p:spPr bwMode="auto">
            <a:xfrm>
              <a:off x="4161742" y="4118703"/>
              <a:ext cx="163538" cy="89590"/>
            </a:xfrm>
            <a:custGeom>
              <a:avLst/>
              <a:gdLst>
                <a:gd name="T0" fmla="*/ 79 w 84"/>
                <a:gd name="T1" fmla="*/ 23 h 46"/>
                <a:gd name="T2" fmla="*/ 28 w 84"/>
                <a:gd name="T3" fmla="*/ 11 h 46"/>
                <a:gd name="T4" fmla="*/ 7 w 84"/>
                <a:gd name="T5" fmla="*/ 22 h 46"/>
                <a:gd name="T6" fmla="*/ 16 w 84"/>
                <a:gd name="T7" fmla="*/ 34 h 46"/>
                <a:gd name="T8" fmla="*/ 40 w 84"/>
                <a:gd name="T9" fmla="*/ 42 h 46"/>
                <a:gd name="T10" fmla="*/ 84 w 84"/>
                <a:gd name="T11" fmla="*/ 45 h 46"/>
                <a:gd name="T12" fmla="*/ 79 w 84"/>
                <a:gd name="T13" fmla="*/ 2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46">
                  <a:moveTo>
                    <a:pt x="79" y="23"/>
                  </a:moveTo>
                  <a:cubicBezTo>
                    <a:pt x="61" y="21"/>
                    <a:pt x="45" y="18"/>
                    <a:pt x="28" y="11"/>
                  </a:cubicBezTo>
                  <a:cubicBezTo>
                    <a:pt x="13" y="6"/>
                    <a:pt x="0" y="0"/>
                    <a:pt x="7" y="22"/>
                  </a:cubicBezTo>
                  <a:cubicBezTo>
                    <a:pt x="10" y="32"/>
                    <a:pt x="5" y="28"/>
                    <a:pt x="16" y="34"/>
                  </a:cubicBezTo>
                  <a:cubicBezTo>
                    <a:pt x="23" y="37"/>
                    <a:pt x="32" y="40"/>
                    <a:pt x="40" y="42"/>
                  </a:cubicBezTo>
                  <a:cubicBezTo>
                    <a:pt x="53" y="46"/>
                    <a:pt x="69" y="46"/>
                    <a:pt x="84" y="45"/>
                  </a:cubicBezTo>
                  <a:cubicBezTo>
                    <a:pt x="84" y="37"/>
                    <a:pt x="82" y="29"/>
                    <a:pt x="79" y="2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Freeform 15"/>
            <p:cNvSpPr/>
            <p:nvPr/>
          </p:nvSpPr>
          <p:spPr bwMode="auto">
            <a:xfrm>
              <a:off x="4066463" y="4286507"/>
              <a:ext cx="122298" cy="191979"/>
            </a:xfrm>
            <a:custGeom>
              <a:avLst/>
              <a:gdLst>
                <a:gd name="T0" fmla="*/ 58 w 62"/>
                <a:gd name="T1" fmla="*/ 91 h 98"/>
                <a:gd name="T2" fmla="*/ 35 w 62"/>
                <a:gd name="T3" fmla="*/ 44 h 98"/>
                <a:gd name="T4" fmla="*/ 18 w 62"/>
                <a:gd name="T5" fmla="*/ 14 h 98"/>
                <a:gd name="T6" fmla="*/ 62 w 62"/>
                <a:gd name="T7" fmla="*/ 98 h 98"/>
                <a:gd name="T8" fmla="*/ 59 w 62"/>
                <a:gd name="T9" fmla="*/ 8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98">
                  <a:moveTo>
                    <a:pt x="58" y="91"/>
                  </a:moveTo>
                  <a:cubicBezTo>
                    <a:pt x="51" y="76"/>
                    <a:pt x="42" y="60"/>
                    <a:pt x="35" y="44"/>
                  </a:cubicBezTo>
                  <a:cubicBezTo>
                    <a:pt x="33" y="37"/>
                    <a:pt x="37" y="0"/>
                    <a:pt x="18" y="14"/>
                  </a:cubicBezTo>
                  <a:cubicBezTo>
                    <a:pt x="0" y="27"/>
                    <a:pt x="47" y="94"/>
                    <a:pt x="62" y="98"/>
                  </a:cubicBezTo>
                  <a:cubicBezTo>
                    <a:pt x="61" y="95"/>
                    <a:pt x="60" y="91"/>
                    <a:pt x="59" y="8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Freeform 16"/>
            <p:cNvSpPr/>
            <p:nvPr/>
          </p:nvSpPr>
          <p:spPr bwMode="auto">
            <a:xfrm>
              <a:off x="4400649" y="4188384"/>
              <a:ext cx="369738" cy="51194"/>
            </a:xfrm>
            <a:custGeom>
              <a:avLst/>
              <a:gdLst>
                <a:gd name="T0" fmla="*/ 8 w 189"/>
                <a:gd name="T1" fmla="*/ 0 h 26"/>
                <a:gd name="T2" fmla="*/ 104 w 189"/>
                <a:gd name="T3" fmla="*/ 14 h 26"/>
                <a:gd name="T4" fmla="*/ 189 w 189"/>
                <a:gd name="T5" fmla="*/ 18 h 26"/>
                <a:gd name="T6" fmla="*/ 99 w 189"/>
                <a:gd name="T7" fmla="*/ 24 h 26"/>
                <a:gd name="T8" fmla="*/ 0 w 189"/>
                <a:gd name="T9" fmla="*/ 13 h 26"/>
                <a:gd name="T10" fmla="*/ 6 w 189"/>
                <a:gd name="T11" fmla="*/ 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9" h="26">
                  <a:moveTo>
                    <a:pt x="8" y="0"/>
                  </a:moveTo>
                  <a:cubicBezTo>
                    <a:pt x="40" y="2"/>
                    <a:pt x="71" y="14"/>
                    <a:pt x="104" y="14"/>
                  </a:cubicBezTo>
                  <a:cubicBezTo>
                    <a:pt x="125" y="15"/>
                    <a:pt x="185" y="9"/>
                    <a:pt x="189" y="18"/>
                  </a:cubicBezTo>
                  <a:cubicBezTo>
                    <a:pt x="165" y="22"/>
                    <a:pt x="126" y="26"/>
                    <a:pt x="99" y="24"/>
                  </a:cubicBezTo>
                  <a:cubicBezTo>
                    <a:pt x="65" y="21"/>
                    <a:pt x="30" y="24"/>
                    <a:pt x="0" y="13"/>
                  </a:cubicBezTo>
                  <a:cubicBezTo>
                    <a:pt x="0" y="10"/>
                    <a:pt x="4" y="4"/>
                    <a:pt x="6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Freeform 17"/>
            <p:cNvSpPr/>
            <p:nvPr/>
          </p:nvSpPr>
          <p:spPr bwMode="auto">
            <a:xfrm>
              <a:off x="4713504" y="3936678"/>
              <a:ext cx="583048" cy="238907"/>
            </a:xfrm>
            <a:custGeom>
              <a:avLst/>
              <a:gdLst>
                <a:gd name="T0" fmla="*/ 2 w 298"/>
                <a:gd name="T1" fmla="*/ 109 h 122"/>
                <a:gd name="T2" fmla="*/ 80 w 298"/>
                <a:gd name="T3" fmla="*/ 88 h 122"/>
                <a:gd name="T4" fmla="*/ 158 w 298"/>
                <a:gd name="T5" fmla="*/ 56 h 122"/>
                <a:gd name="T6" fmla="*/ 229 w 298"/>
                <a:gd name="T7" fmla="*/ 22 h 122"/>
                <a:gd name="T8" fmla="*/ 298 w 298"/>
                <a:gd name="T9" fmla="*/ 4 h 122"/>
                <a:gd name="T10" fmla="*/ 267 w 298"/>
                <a:gd name="T11" fmla="*/ 13 h 122"/>
                <a:gd name="T12" fmla="*/ 232 w 298"/>
                <a:gd name="T13" fmla="*/ 26 h 122"/>
                <a:gd name="T14" fmla="*/ 151 w 298"/>
                <a:gd name="T15" fmla="*/ 64 h 122"/>
                <a:gd name="T16" fmla="*/ 75 w 298"/>
                <a:gd name="T17" fmla="*/ 103 h 122"/>
                <a:gd name="T18" fmla="*/ 37 w 298"/>
                <a:gd name="T19" fmla="*/ 114 h 122"/>
                <a:gd name="T20" fmla="*/ 0 w 298"/>
                <a:gd name="T21" fmla="*/ 111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8" h="122">
                  <a:moveTo>
                    <a:pt x="2" y="109"/>
                  </a:moveTo>
                  <a:cubicBezTo>
                    <a:pt x="28" y="101"/>
                    <a:pt x="55" y="96"/>
                    <a:pt x="80" y="88"/>
                  </a:cubicBezTo>
                  <a:cubicBezTo>
                    <a:pt x="107" y="79"/>
                    <a:pt x="133" y="67"/>
                    <a:pt x="158" y="56"/>
                  </a:cubicBezTo>
                  <a:cubicBezTo>
                    <a:pt x="182" y="44"/>
                    <a:pt x="204" y="31"/>
                    <a:pt x="229" y="22"/>
                  </a:cubicBezTo>
                  <a:cubicBezTo>
                    <a:pt x="251" y="13"/>
                    <a:pt x="274" y="0"/>
                    <a:pt x="298" y="4"/>
                  </a:cubicBezTo>
                  <a:cubicBezTo>
                    <a:pt x="290" y="10"/>
                    <a:pt x="276" y="10"/>
                    <a:pt x="267" y="13"/>
                  </a:cubicBezTo>
                  <a:cubicBezTo>
                    <a:pt x="254" y="17"/>
                    <a:pt x="245" y="22"/>
                    <a:pt x="232" y="26"/>
                  </a:cubicBezTo>
                  <a:cubicBezTo>
                    <a:pt x="206" y="34"/>
                    <a:pt x="176" y="52"/>
                    <a:pt x="151" y="64"/>
                  </a:cubicBezTo>
                  <a:cubicBezTo>
                    <a:pt x="126" y="76"/>
                    <a:pt x="101" y="92"/>
                    <a:pt x="75" y="103"/>
                  </a:cubicBezTo>
                  <a:cubicBezTo>
                    <a:pt x="63" y="107"/>
                    <a:pt x="50" y="111"/>
                    <a:pt x="37" y="114"/>
                  </a:cubicBezTo>
                  <a:cubicBezTo>
                    <a:pt x="18" y="121"/>
                    <a:pt x="16" y="122"/>
                    <a:pt x="0" y="11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" name="Freeform 18"/>
            <p:cNvSpPr/>
            <p:nvPr/>
          </p:nvSpPr>
          <p:spPr bwMode="auto">
            <a:xfrm>
              <a:off x="2247638" y="744135"/>
              <a:ext cx="527587" cy="189135"/>
            </a:xfrm>
            <a:custGeom>
              <a:avLst/>
              <a:gdLst>
                <a:gd name="T0" fmla="*/ 47 w 269"/>
                <a:gd name="T1" fmla="*/ 97 h 97"/>
                <a:gd name="T2" fmla="*/ 36 w 269"/>
                <a:gd name="T3" fmla="*/ 65 h 97"/>
                <a:gd name="T4" fmla="*/ 39 w 269"/>
                <a:gd name="T5" fmla="*/ 44 h 97"/>
                <a:gd name="T6" fmla="*/ 117 w 269"/>
                <a:gd name="T7" fmla="*/ 23 h 97"/>
                <a:gd name="T8" fmla="*/ 269 w 269"/>
                <a:gd name="T9" fmla="*/ 31 h 97"/>
                <a:gd name="T10" fmla="*/ 103 w 269"/>
                <a:gd name="T11" fmla="*/ 6 h 97"/>
                <a:gd name="T12" fmla="*/ 60 w 269"/>
                <a:gd name="T13" fmla="*/ 11 h 97"/>
                <a:gd name="T14" fmla="*/ 20 w 269"/>
                <a:gd name="T15" fmla="*/ 22 h 97"/>
                <a:gd name="T16" fmla="*/ 36 w 269"/>
                <a:gd name="T17" fmla="*/ 89 h 97"/>
                <a:gd name="T18" fmla="*/ 45 w 269"/>
                <a:gd name="T19" fmla="*/ 9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9" h="97">
                  <a:moveTo>
                    <a:pt x="47" y="97"/>
                  </a:moveTo>
                  <a:cubicBezTo>
                    <a:pt x="48" y="85"/>
                    <a:pt x="43" y="75"/>
                    <a:pt x="36" y="65"/>
                  </a:cubicBezTo>
                  <a:cubicBezTo>
                    <a:pt x="27" y="51"/>
                    <a:pt x="22" y="50"/>
                    <a:pt x="39" y="44"/>
                  </a:cubicBezTo>
                  <a:cubicBezTo>
                    <a:pt x="65" y="36"/>
                    <a:pt x="91" y="28"/>
                    <a:pt x="117" y="23"/>
                  </a:cubicBezTo>
                  <a:cubicBezTo>
                    <a:pt x="168" y="13"/>
                    <a:pt x="220" y="11"/>
                    <a:pt x="269" y="31"/>
                  </a:cubicBezTo>
                  <a:cubicBezTo>
                    <a:pt x="224" y="5"/>
                    <a:pt x="155" y="0"/>
                    <a:pt x="103" y="6"/>
                  </a:cubicBezTo>
                  <a:cubicBezTo>
                    <a:pt x="88" y="7"/>
                    <a:pt x="74" y="6"/>
                    <a:pt x="60" y="11"/>
                  </a:cubicBezTo>
                  <a:cubicBezTo>
                    <a:pt x="49" y="14"/>
                    <a:pt x="27" y="16"/>
                    <a:pt x="20" y="22"/>
                  </a:cubicBezTo>
                  <a:cubicBezTo>
                    <a:pt x="0" y="39"/>
                    <a:pt x="23" y="73"/>
                    <a:pt x="36" y="89"/>
                  </a:cubicBezTo>
                  <a:cubicBezTo>
                    <a:pt x="40" y="93"/>
                    <a:pt x="38" y="97"/>
                    <a:pt x="45" y="9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" name="Freeform 19"/>
            <p:cNvSpPr/>
            <p:nvPr/>
          </p:nvSpPr>
          <p:spPr bwMode="auto">
            <a:xfrm>
              <a:off x="2222041" y="892030"/>
              <a:ext cx="405289" cy="593002"/>
            </a:xfrm>
            <a:custGeom>
              <a:avLst/>
              <a:gdLst>
                <a:gd name="T0" fmla="*/ 4 w 207"/>
                <a:gd name="T1" fmla="*/ 24 h 303"/>
                <a:gd name="T2" fmla="*/ 130 w 207"/>
                <a:gd name="T3" fmla="*/ 180 h 303"/>
                <a:gd name="T4" fmla="*/ 207 w 207"/>
                <a:gd name="T5" fmla="*/ 303 h 303"/>
                <a:gd name="T6" fmla="*/ 173 w 207"/>
                <a:gd name="T7" fmla="*/ 192 h 303"/>
                <a:gd name="T8" fmla="*/ 0 w 207"/>
                <a:gd name="T9" fmla="*/ 0 h 303"/>
                <a:gd name="T10" fmla="*/ 4 w 207"/>
                <a:gd name="T11" fmla="*/ 24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7" h="303">
                  <a:moveTo>
                    <a:pt x="4" y="24"/>
                  </a:moveTo>
                  <a:cubicBezTo>
                    <a:pt x="4" y="24"/>
                    <a:pt x="83" y="62"/>
                    <a:pt x="130" y="180"/>
                  </a:cubicBezTo>
                  <a:cubicBezTo>
                    <a:pt x="177" y="297"/>
                    <a:pt x="207" y="303"/>
                    <a:pt x="207" y="303"/>
                  </a:cubicBezTo>
                  <a:cubicBezTo>
                    <a:pt x="207" y="303"/>
                    <a:pt x="178" y="248"/>
                    <a:pt x="173" y="192"/>
                  </a:cubicBezTo>
                  <a:cubicBezTo>
                    <a:pt x="168" y="136"/>
                    <a:pt x="131" y="13"/>
                    <a:pt x="0" y="0"/>
                  </a:cubicBezTo>
                  <a:lnTo>
                    <a:pt x="4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Freeform 20"/>
            <p:cNvSpPr/>
            <p:nvPr/>
          </p:nvSpPr>
          <p:spPr bwMode="auto">
            <a:xfrm>
              <a:off x="1973179" y="943225"/>
              <a:ext cx="147895" cy="952786"/>
            </a:xfrm>
            <a:custGeom>
              <a:avLst/>
              <a:gdLst>
                <a:gd name="T0" fmla="*/ 27 w 75"/>
                <a:gd name="T1" fmla="*/ 18 h 487"/>
                <a:gd name="T2" fmla="*/ 14 w 75"/>
                <a:gd name="T3" fmla="*/ 23 h 487"/>
                <a:gd name="T4" fmla="*/ 8 w 75"/>
                <a:gd name="T5" fmla="*/ 331 h 487"/>
                <a:gd name="T6" fmla="*/ 16 w 75"/>
                <a:gd name="T7" fmla="*/ 487 h 487"/>
                <a:gd name="T8" fmla="*/ 43 w 75"/>
                <a:gd name="T9" fmla="*/ 340 h 487"/>
                <a:gd name="T10" fmla="*/ 27 w 75"/>
                <a:gd name="T11" fmla="*/ 18 h 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5" h="487">
                  <a:moveTo>
                    <a:pt x="27" y="18"/>
                  </a:moveTo>
                  <a:cubicBezTo>
                    <a:pt x="27" y="18"/>
                    <a:pt x="12" y="0"/>
                    <a:pt x="14" y="23"/>
                  </a:cubicBezTo>
                  <a:cubicBezTo>
                    <a:pt x="16" y="47"/>
                    <a:pt x="0" y="170"/>
                    <a:pt x="8" y="331"/>
                  </a:cubicBezTo>
                  <a:cubicBezTo>
                    <a:pt x="11" y="386"/>
                    <a:pt x="15" y="442"/>
                    <a:pt x="16" y="487"/>
                  </a:cubicBezTo>
                  <a:cubicBezTo>
                    <a:pt x="16" y="487"/>
                    <a:pt x="18" y="418"/>
                    <a:pt x="43" y="340"/>
                  </a:cubicBezTo>
                  <a:cubicBezTo>
                    <a:pt x="75" y="236"/>
                    <a:pt x="75" y="89"/>
                    <a:pt x="27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" name="Freeform 21"/>
            <p:cNvSpPr/>
            <p:nvPr/>
          </p:nvSpPr>
          <p:spPr bwMode="auto">
            <a:xfrm>
              <a:off x="2065613" y="1086853"/>
              <a:ext cx="372582" cy="648463"/>
            </a:xfrm>
            <a:custGeom>
              <a:avLst/>
              <a:gdLst>
                <a:gd name="T0" fmla="*/ 7 w 190"/>
                <a:gd name="T1" fmla="*/ 59 h 332"/>
                <a:gd name="T2" fmla="*/ 104 w 190"/>
                <a:gd name="T3" fmla="*/ 196 h 332"/>
                <a:gd name="T4" fmla="*/ 190 w 190"/>
                <a:gd name="T5" fmla="*/ 332 h 332"/>
                <a:gd name="T6" fmla="*/ 139 w 190"/>
                <a:gd name="T7" fmla="*/ 215 h 332"/>
                <a:gd name="T8" fmla="*/ 0 w 190"/>
                <a:gd name="T9" fmla="*/ 0 h 332"/>
                <a:gd name="T10" fmla="*/ 7 w 190"/>
                <a:gd name="T11" fmla="*/ 59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0" h="332">
                  <a:moveTo>
                    <a:pt x="7" y="59"/>
                  </a:moveTo>
                  <a:cubicBezTo>
                    <a:pt x="7" y="59"/>
                    <a:pt x="35" y="56"/>
                    <a:pt x="104" y="196"/>
                  </a:cubicBezTo>
                  <a:cubicBezTo>
                    <a:pt x="122" y="233"/>
                    <a:pt x="178" y="317"/>
                    <a:pt x="190" y="332"/>
                  </a:cubicBezTo>
                  <a:cubicBezTo>
                    <a:pt x="190" y="332"/>
                    <a:pt x="165" y="278"/>
                    <a:pt x="139" y="215"/>
                  </a:cubicBezTo>
                  <a:cubicBezTo>
                    <a:pt x="114" y="152"/>
                    <a:pt x="82" y="35"/>
                    <a:pt x="0" y="0"/>
                  </a:cubicBezTo>
                  <a:lnTo>
                    <a:pt x="7" y="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Freeform 22"/>
            <p:cNvSpPr/>
            <p:nvPr/>
          </p:nvSpPr>
          <p:spPr bwMode="auto">
            <a:xfrm>
              <a:off x="2102587" y="1280255"/>
              <a:ext cx="760806" cy="162116"/>
            </a:xfrm>
            <a:custGeom>
              <a:avLst/>
              <a:gdLst>
                <a:gd name="T0" fmla="*/ 0 w 388"/>
                <a:gd name="T1" fmla="*/ 30 h 83"/>
                <a:gd name="T2" fmla="*/ 219 w 388"/>
                <a:gd name="T3" fmla="*/ 12 h 83"/>
                <a:gd name="T4" fmla="*/ 388 w 388"/>
                <a:gd name="T5" fmla="*/ 83 h 83"/>
                <a:gd name="T6" fmla="*/ 313 w 388"/>
                <a:gd name="T7" fmla="*/ 64 h 83"/>
                <a:gd name="T8" fmla="*/ 0 w 388"/>
                <a:gd name="T9" fmla="*/ 3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8" h="83">
                  <a:moveTo>
                    <a:pt x="0" y="30"/>
                  </a:moveTo>
                  <a:cubicBezTo>
                    <a:pt x="0" y="30"/>
                    <a:pt x="98" y="0"/>
                    <a:pt x="219" y="12"/>
                  </a:cubicBezTo>
                  <a:cubicBezTo>
                    <a:pt x="299" y="19"/>
                    <a:pt x="362" y="64"/>
                    <a:pt x="388" y="83"/>
                  </a:cubicBezTo>
                  <a:cubicBezTo>
                    <a:pt x="388" y="83"/>
                    <a:pt x="349" y="64"/>
                    <a:pt x="313" y="64"/>
                  </a:cubicBezTo>
                  <a:cubicBezTo>
                    <a:pt x="313" y="64"/>
                    <a:pt x="21" y="52"/>
                    <a:pt x="0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" name="Freeform 23"/>
            <p:cNvSpPr/>
            <p:nvPr/>
          </p:nvSpPr>
          <p:spPr bwMode="auto">
            <a:xfrm>
              <a:off x="2206398" y="1202041"/>
              <a:ext cx="236063" cy="63993"/>
            </a:xfrm>
            <a:custGeom>
              <a:avLst/>
              <a:gdLst>
                <a:gd name="T0" fmla="*/ 0 w 120"/>
                <a:gd name="T1" fmla="*/ 23 h 33"/>
                <a:gd name="T2" fmla="*/ 120 w 120"/>
                <a:gd name="T3" fmla="*/ 33 h 33"/>
                <a:gd name="T4" fmla="*/ 64 w 120"/>
                <a:gd name="T5" fmla="*/ 30 h 33"/>
                <a:gd name="T6" fmla="*/ 5 w 120"/>
                <a:gd name="T7" fmla="*/ 2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0" h="33">
                  <a:moveTo>
                    <a:pt x="0" y="23"/>
                  </a:moveTo>
                  <a:cubicBezTo>
                    <a:pt x="29" y="0"/>
                    <a:pt x="91" y="20"/>
                    <a:pt x="120" y="33"/>
                  </a:cubicBezTo>
                  <a:cubicBezTo>
                    <a:pt x="101" y="33"/>
                    <a:pt x="83" y="29"/>
                    <a:pt x="64" y="30"/>
                  </a:cubicBezTo>
                  <a:cubicBezTo>
                    <a:pt x="43" y="32"/>
                    <a:pt x="22" y="31"/>
                    <a:pt x="5" y="2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" name="Freeform 24"/>
            <p:cNvSpPr/>
            <p:nvPr/>
          </p:nvSpPr>
          <p:spPr bwMode="auto">
            <a:xfrm>
              <a:off x="2058503" y="1389754"/>
              <a:ext cx="250284" cy="119454"/>
            </a:xfrm>
            <a:custGeom>
              <a:avLst/>
              <a:gdLst>
                <a:gd name="T0" fmla="*/ 0 w 128"/>
                <a:gd name="T1" fmla="*/ 0 h 61"/>
                <a:gd name="T2" fmla="*/ 128 w 128"/>
                <a:gd name="T3" fmla="*/ 52 h 61"/>
                <a:gd name="T4" fmla="*/ 64 w 128"/>
                <a:gd name="T5" fmla="*/ 34 h 61"/>
                <a:gd name="T6" fmla="*/ 28 w 128"/>
                <a:gd name="T7" fmla="*/ 21 h 61"/>
                <a:gd name="T8" fmla="*/ 11 w 128"/>
                <a:gd name="T9" fmla="*/ 18 h 61"/>
                <a:gd name="T10" fmla="*/ 2 w 128"/>
                <a:gd name="T11" fmla="*/ 2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8" h="61">
                  <a:moveTo>
                    <a:pt x="0" y="0"/>
                  </a:moveTo>
                  <a:cubicBezTo>
                    <a:pt x="40" y="4"/>
                    <a:pt x="99" y="25"/>
                    <a:pt x="128" y="52"/>
                  </a:cubicBezTo>
                  <a:cubicBezTo>
                    <a:pt x="110" y="61"/>
                    <a:pt x="81" y="40"/>
                    <a:pt x="64" y="34"/>
                  </a:cubicBezTo>
                  <a:cubicBezTo>
                    <a:pt x="51" y="29"/>
                    <a:pt x="40" y="24"/>
                    <a:pt x="28" y="21"/>
                  </a:cubicBezTo>
                  <a:cubicBezTo>
                    <a:pt x="24" y="20"/>
                    <a:pt x="14" y="20"/>
                    <a:pt x="11" y="18"/>
                  </a:cubicBezTo>
                  <a:cubicBezTo>
                    <a:pt x="6" y="15"/>
                    <a:pt x="7" y="5"/>
                    <a:pt x="2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" name="Freeform 25"/>
            <p:cNvSpPr/>
            <p:nvPr/>
          </p:nvSpPr>
          <p:spPr bwMode="auto">
            <a:xfrm>
              <a:off x="2059925" y="1506363"/>
              <a:ext cx="358361" cy="260238"/>
            </a:xfrm>
            <a:custGeom>
              <a:avLst/>
              <a:gdLst>
                <a:gd name="T0" fmla="*/ 0 w 183"/>
                <a:gd name="T1" fmla="*/ 0 h 133"/>
                <a:gd name="T2" fmla="*/ 111 w 183"/>
                <a:gd name="T3" fmla="*/ 75 h 133"/>
                <a:gd name="T4" fmla="*/ 183 w 183"/>
                <a:gd name="T5" fmla="*/ 133 h 133"/>
                <a:gd name="T6" fmla="*/ 0 w 183"/>
                <a:gd name="T7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3" h="133">
                  <a:moveTo>
                    <a:pt x="0" y="0"/>
                  </a:moveTo>
                  <a:cubicBezTo>
                    <a:pt x="0" y="0"/>
                    <a:pt x="56" y="45"/>
                    <a:pt x="111" y="75"/>
                  </a:cubicBezTo>
                  <a:cubicBezTo>
                    <a:pt x="167" y="105"/>
                    <a:pt x="181" y="130"/>
                    <a:pt x="183" y="133"/>
                  </a:cubicBezTo>
                  <a:cubicBezTo>
                    <a:pt x="183" y="133"/>
                    <a:pt x="95" y="9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" name="Freeform 26"/>
            <p:cNvSpPr/>
            <p:nvPr/>
          </p:nvSpPr>
          <p:spPr bwMode="auto">
            <a:xfrm>
              <a:off x="2199288" y="1467968"/>
              <a:ext cx="110921" cy="693969"/>
            </a:xfrm>
            <a:custGeom>
              <a:avLst/>
              <a:gdLst>
                <a:gd name="T0" fmla="*/ 24 w 57"/>
                <a:gd name="T1" fmla="*/ 0 h 355"/>
                <a:gd name="T2" fmla="*/ 25 w 57"/>
                <a:gd name="T3" fmla="*/ 246 h 355"/>
                <a:gd name="T4" fmla="*/ 56 w 57"/>
                <a:gd name="T5" fmla="*/ 355 h 355"/>
                <a:gd name="T6" fmla="*/ 55 w 57"/>
                <a:gd name="T7" fmla="*/ 201 h 355"/>
                <a:gd name="T8" fmla="*/ 33 w 57"/>
                <a:gd name="T9" fmla="*/ 0 h 355"/>
                <a:gd name="T10" fmla="*/ 24 w 57"/>
                <a:gd name="T11" fmla="*/ 0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355">
                  <a:moveTo>
                    <a:pt x="24" y="0"/>
                  </a:moveTo>
                  <a:cubicBezTo>
                    <a:pt x="24" y="0"/>
                    <a:pt x="0" y="156"/>
                    <a:pt x="25" y="246"/>
                  </a:cubicBezTo>
                  <a:cubicBezTo>
                    <a:pt x="40" y="296"/>
                    <a:pt x="49" y="318"/>
                    <a:pt x="56" y="355"/>
                  </a:cubicBezTo>
                  <a:cubicBezTo>
                    <a:pt x="56" y="355"/>
                    <a:pt x="57" y="276"/>
                    <a:pt x="55" y="201"/>
                  </a:cubicBezTo>
                  <a:cubicBezTo>
                    <a:pt x="54" y="126"/>
                    <a:pt x="44" y="23"/>
                    <a:pt x="33" y="0"/>
                  </a:cubicBezTo>
                  <a:lnTo>
                    <a:pt x="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" name="Freeform 27"/>
            <p:cNvSpPr/>
            <p:nvPr/>
          </p:nvSpPr>
          <p:spPr bwMode="auto">
            <a:xfrm>
              <a:off x="2463793" y="1446637"/>
              <a:ext cx="354095" cy="223265"/>
            </a:xfrm>
            <a:custGeom>
              <a:avLst/>
              <a:gdLst>
                <a:gd name="T0" fmla="*/ 168 w 181"/>
                <a:gd name="T1" fmla="*/ 4 h 114"/>
                <a:gd name="T2" fmla="*/ 0 w 181"/>
                <a:gd name="T3" fmla="*/ 114 h 114"/>
                <a:gd name="T4" fmla="*/ 87 w 181"/>
                <a:gd name="T5" fmla="*/ 67 h 114"/>
                <a:gd name="T6" fmla="*/ 168 w 181"/>
                <a:gd name="T7" fmla="*/ 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1" h="114">
                  <a:moveTo>
                    <a:pt x="168" y="4"/>
                  </a:moveTo>
                  <a:cubicBezTo>
                    <a:pt x="165" y="0"/>
                    <a:pt x="119" y="6"/>
                    <a:pt x="0" y="114"/>
                  </a:cubicBezTo>
                  <a:cubicBezTo>
                    <a:pt x="0" y="114"/>
                    <a:pt x="49" y="81"/>
                    <a:pt x="87" y="67"/>
                  </a:cubicBezTo>
                  <a:cubicBezTo>
                    <a:pt x="124" y="53"/>
                    <a:pt x="181" y="18"/>
                    <a:pt x="16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" name="Freeform 28"/>
            <p:cNvSpPr/>
            <p:nvPr/>
          </p:nvSpPr>
          <p:spPr bwMode="auto">
            <a:xfrm>
              <a:off x="2903212" y="1349936"/>
              <a:ext cx="112343" cy="588736"/>
            </a:xfrm>
            <a:custGeom>
              <a:avLst/>
              <a:gdLst>
                <a:gd name="T0" fmla="*/ 15 w 57"/>
                <a:gd name="T1" fmla="*/ 0 h 301"/>
                <a:gd name="T2" fmla="*/ 13 w 57"/>
                <a:gd name="T3" fmla="*/ 59 h 301"/>
                <a:gd name="T4" fmla="*/ 3 w 57"/>
                <a:gd name="T5" fmla="*/ 201 h 301"/>
                <a:gd name="T6" fmla="*/ 0 w 57"/>
                <a:gd name="T7" fmla="*/ 301 h 301"/>
                <a:gd name="T8" fmla="*/ 49 w 57"/>
                <a:gd name="T9" fmla="*/ 105 h 301"/>
                <a:gd name="T10" fmla="*/ 17 w 57"/>
                <a:gd name="T11" fmla="*/ 0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301">
                  <a:moveTo>
                    <a:pt x="15" y="0"/>
                  </a:moveTo>
                  <a:cubicBezTo>
                    <a:pt x="15" y="0"/>
                    <a:pt x="17" y="24"/>
                    <a:pt x="13" y="59"/>
                  </a:cubicBezTo>
                  <a:cubicBezTo>
                    <a:pt x="9" y="95"/>
                    <a:pt x="2" y="154"/>
                    <a:pt x="3" y="201"/>
                  </a:cubicBezTo>
                  <a:cubicBezTo>
                    <a:pt x="5" y="248"/>
                    <a:pt x="2" y="277"/>
                    <a:pt x="0" y="301"/>
                  </a:cubicBezTo>
                  <a:cubicBezTo>
                    <a:pt x="0" y="301"/>
                    <a:pt x="42" y="174"/>
                    <a:pt x="49" y="105"/>
                  </a:cubicBezTo>
                  <a:cubicBezTo>
                    <a:pt x="57" y="37"/>
                    <a:pt x="43" y="10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" name="Freeform 29"/>
            <p:cNvSpPr/>
            <p:nvPr/>
          </p:nvSpPr>
          <p:spPr bwMode="auto">
            <a:xfrm>
              <a:off x="2995646" y="1462279"/>
              <a:ext cx="345563" cy="489191"/>
            </a:xfrm>
            <a:custGeom>
              <a:avLst/>
              <a:gdLst>
                <a:gd name="T0" fmla="*/ 0 w 176"/>
                <a:gd name="T1" fmla="*/ 10 h 250"/>
                <a:gd name="T2" fmla="*/ 78 w 176"/>
                <a:gd name="T3" fmla="*/ 77 h 250"/>
                <a:gd name="T4" fmla="*/ 176 w 176"/>
                <a:gd name="T5" fmla="*/ 250 h 250"/>
                <a:gd name="T6" fmla="*/ 144 w 176"/>
                <a:gd name="T7" fmla="*/ 133 h 250"/>
                <a:gd name="T8" fmla="*/ 1 w 176"/>
                <a:gd name="T9" fmla="*/ 7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6" h="250">
                  <a:moveTo>
                    <a:pt x="0" y="10"/>
                  </a:moveTo>
                  <a:cubicBezTo>
                    <a:pt x="0" y="10"/>
                    <a:pt x="39" y="22"/>
                    <a:pt x="78" y="77"/>
                  </a:cubicBezTo>
                  <a:cubicBezTo>
                    <a:pt x="118" y="133"/>
                    <a:pt x="161" y="221"/>
                    <a:pt x="176" y="250"/>
                  </a:cubicBezTo>
                  <a:cubicBezTo>
                    <a:pt x="176" y="250"/>
                    <a:pt x="154" y="193"/>
                    <a:pt x="144" y="133"/>
                  </a:cubicBezTo>
                  <a:cubicBezTo>
                    <a:pt x="134" y="73"/>
                    <a:pt x="110" y="0"/>
                    <a:pt x="1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" name="Freeform 30"/>
            <p:cNvSpPr/>
            <p:nvPr/>
          </p:nvSpPr>
          <p:spPr bwMode="auto">
            <a:xfrm>
              <a:off x="3076704" y="1331449"/>
              <a:ext cx="770761" cy="310011"/>
            </a:xfrm>
            <a:custGeom>
              <a:avLst/>
              <a:gdLst>
                <a:gd name="T0" fmla="*/ 6 w 394"/>
                <a:gd name="T1" fmla="*/ 78 h 159"/>
                <a:gd name="T2" fmla="*/ 49 w 394"/>
                <a:gd name="T3" fmla="*/ 29 h 159"/>
                <a:gd name="T4" fmla="*/ 73 w 394"/>
                <a:gd name="T5" fmla="*/ 21 h 159"/>
                <a:gd name="T6" fmla="*/ 134 w 394"/>
                <a:gd name="T7" fmla="*/ 17 h 159"/>
                <a:gd name="T8" fmla="*/ 270 w 394"/>
                <a:gd name="T9" fmla="*/ 42 h 159"/>
                <a:gd name="T10" fmla="*/ 394 w 394"/>
                <a:gd name="T11" fmla="*/ 159 h 159"/>
                <a:gd name="T12" fmla="*/ 253 w 394"/>
                <a:gd name="T13" fmla="*/ 76 h 159"/>
                <a:gd name="T14" fmla="*/ 160 w 394"/>
                <a:gd name="T15" fmla="*/ 59 h 159"/>
                <a:gd name="T16" fmla="*/ 87 w 394"/>
                <a:gd name="T17" fmla="*/ 48 h 159"/>
                <a:gd name="T18" fmla="*/ 52 w 394"/>
                <a:gd name="T19" fmla="*/ 40 h 159"/>
                <a:gd name="T20" fmla="*/ 15 w 394"/>
                <a:gd name="T21" fmla="*/ 77 h 159"/>
                <a:gd name="T22" fmla="*/ 6 w 394"/>
                <a:gd name="T23" fmla="*/ 78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94" h="159">
                  <a:moveTo>
                    <a:pt x="6" y="78"/>
                  </a:moveTo>
                  <a:cubicBezTo>
                    <a:pt x="6" y="78"/>
                    <a:pt x="0" y="35"/>
                    <a:pt x="49" y="29"/>
                  </a:cubicBezTo>
                  <a:cubicBezTo>
                    <a:pt x="49" y="29"/>
                    <a:pt x="54" y="17"/>
                    <a:pt x="73" y="21"/>
                  </a:cubicBezTo>
                  <a:cubicBezTo>
                    <a:pt x="92" y="26"/>
                    <a:pt x="119" y="20"/>
                    <a:pt x="134" y="17"/>
                  </a:cubicBezTo>
                  <a:cubicBezTo>
                    <a:pt x="149" y="14"/>
                    <a:pt x="216" y="0"/>
                    <a:pt x="270" y="42"/>
                  </a:cubicBezTo>
                  <a:cubicBezTo>
                    <a:pt x="325" y="84"/>
                    <a:pt x="352" y="137"/>
                    <a:pt x="394" y="159"/>
                  </a:cubicBezTo>
                  <a:cubicBezTo>
                    <a:pt x="394" y="159"/>
                    <a:pt x="295" y="93"/>
                    <a:pt x="253" y="76"/>
                  </a:cubicBezTo>
                  <a:cubicBezTo>
                    <a:pt x="212" y="59"/>
                    <a:pt x="193" y="61"/>
                    <a:pt x="160" y="59"/>
                  </a:cubicBezTo>
                  <a:cubicBezTo>
                    <a:pt x="128" y="57"/>
                    <a:pt x="119" y="49"/>
                    <a:pt x="87" y="48"/>
                  </a:cubicBezTo>
                  <a:cubicBezTo>
                    <a:pt x="70" y="47"/>
                    <a:pt x="63" y="49"/>
                    <a:pt x="52" y="40"/>
                  </a:cubicBezTo>
                  <a:cubicBezTo>
                    <a:pt x="52" y="40"/>
                    <a:pt x="11" y="34"/>
                    <a:pt x="15" y="77"/>
                  </a:cubicBezTo>
                  <a:cubicBezTo>
                    <a:pt x="15" y="77"/>
                    <a:pt x="21" y="87"/>
                    <a:pt x="6" y="7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Freeform 31"/>
            <p:cNvSpPr/>
            <p:nvPr/>
          </p:nvSpPr>
          <p:spPr bwMode="auto">
            <a:xfrm>
              <a:off x="2832108" y="1807842"/>
              <a:ext cx="563139" cy="260238"/>
            </a:xfrm>
            <a:custGeom>
              <a:avLst/>
              <a:gdLst>
                <a:gd name="T0" fmla="*/ 0 w 288"/>
                <a:gd name="T1" fmla="*/ 24 h 133"/>
                <a:gd name="T2" fmla="*/ 20 w 288"/>
                <a:gd name="T3" fmla="*/ 34 h 133"/>
                <a:gd name="T4" fmla="*/ 69 w 288"/>
                <a:gd name="T5" fmla="*/ 48 h 133"/>
                <a:gd name="T6" fmla="*/ 156 w 288"/>
                <a:gd name="T7" fmla="*/ 74 h 133"/>
                <a:gd name="T8" fmla="*/ 246 w 288"/>
                <a:gd name="T9" fmla="*/ 106 h 133"/>
                <a:gd name="T10" fmla="*/ 284 w 288"/>
                <a:gd name="T11" fmla="*/ 126 h 133"/>
                <a:gd name="T12" fmla="*/ 192 w 288"/>
                <a:gd name="T13" fmla="*/ 52 h 133"/>
                <a:gd name="T14" fmla="*/ 19 w 288"/>
                <a:gd name="T15" fmla="*/ 13 h 133"/>
                <a:gd name="T16" fmla="*/ 0 w 288"/>
                <a:gd name="T17" fmla="*/ 24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8" h="133">
                  <a:moveTo>
                    <a:pt x="0" y="24"/>
                  </a:moveTo>
                  <a:cubicBezTo>
                    <a:pt x="0" y="24"/>
                    <a:pt x="9" y="23"/>
                    <a:pt x="20" y="34"/>
                  </a:cubicBezTo>
                  <a:cubicBezTo>
                    <a:pt x="30" y="44"/>
                    <a:pt x="57" y="48"/>
                    <a:pt x="69" y="48"/>
                  </a:cubicBezTo>
                  <a:cubicBezTo>
                    <a:pt x="82" y="48"/>
                    <a:pt x="128" y="58"/>
                    <a:pt x="156" y="74"/>
                  </a:cubicBezTo>
                  <a:cubicBezTo>
                    <a:pt x="184" y="90"/>
                    <a:pt x="224" y="97"/>
                    <a:pt x="246" y="106"/>
                  </a:cubicBezTo>
                  <a:cubicBezTo>
                    <a:pt x="268" y="115"/>
                    <a:pt x="279" y="118"/>
                    <a:pt x="284" y="126"/>
                  </a:cubicBezTo>
                  <a:cubicBezTo>
                    <a:pt x="288" y="133"/>
                    <a:pt x="272" y="101"/>
                    <a:pt x="192" y="52"/>
                  </a:cubicBezTo>
                  <a:cubicBezTo>
                    <a:pt x="111" y="2"/>
                    <a:pt x="44" y="0"/>
                    <a:pt x="19" y="13"/>
                  </a:cubicBezTo>
                  <a:cubicBezTo>
                    <a:pt x="19" y="13"/>
                    <a:pt x="1" y="12"/>
                    <a:pt x="0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" name="Freeform 32"/>
            <p:cNvSpPr/>
            <p:nvPr/>
          </p:nvSpPr>
          <p:spPr bwMode="auto">
            <a:xfrm>
              <a:off x="2998490" y="1843394"/>
              <a:ext cx="712456" cy="172070"/>
            </a:xfrm>
            <a:custGeom>
              <a:avLst/>
              <a:gdLst>
                <a:gd name="T0" fmla="*/ 0 w 364"/>
                <a:gd name="T1" fmla="*/ 82 h 88"/>
                <a:gd name="T2" fmla="*/ 242 w 364"/>
                <a:gd name="T3" fmla="*/ 22 h 88"/>
                <a:gd name="T4" fmla="*/ 364 w 364"/>
                <a:gd name="T5" fmla="*/ 56 h 88"/>
                <a:gd name="T6" fmla="*/ 30 w 364"/>
                <a:gd name="T7" fmla="*/ 88 h 88"/>
                <a:gd name="T8" fmla="*/ 0 w 364"/>
                <a:gd name="T9" fmla="*/ 82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4" h="88">
                  <a:moveTo>
                    <a:pt x="0" y="82"/>
                  </a:moveTo>
                  <a:cubicBezTo>
                    <a:pt x="0" y="82"/>
                    <a:pt x="105" y="0"/>
                    <a:pt x="242" y="22"/>
                  </a:cubicBezTo>
                  <a:cubicBezTo>
                    <a:pt x="345" y="39"/>
                    <a:pt x="359" y="55"/>
                    <a:pt x="364" y="56"/>
                  </a:cubicBezTo>
                  <a:cubicBezTo>
                    <a:pt x="364" y="56"/>
                    <a:pt x="166" y="3"/>
                    <a:pt x="30" y="88"/>
                  </a:cubicBezTo>
                  <a:lnTo>
                    <a:pt x="0" y="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" name="Freeform 33"/>
            <p:cNvSpPr/>
            <p:nvPr/>
          </p:nvSpPr>
          <p:spPr bwMode="auto">
            <a:xfrm>
              <a:off x="2817888" y="1900276"/>
              <a:ext cx="78214" cy="383958"/>
            </a:xfrm>
            <a:custGeom>
              <a:avLst/>
              <a:gdLst>
                <a:gd name="T0" fmla="*/ 0 w 40"/>
                <a:gd name="T1" fmla="*/ 0 h 196"/>
                <a:gd name="T2" fmla="*/ 4 w 40"/>
                <a:gd name="T3" fmla="*/ 40 h 196"/>
                <a:gd name="T4" fmla="*/ 25 w 40"/>
                <a:gd name="T5" fmla="*/ 196 h 196"/>
                <a:gd name="T6" fmla="*/ 26 w 40"/>
                <a:gd name="T7" fmla="*/ 117 h 196"/>
                <a:gd name="T8" fmla="*/ 0 w 40"/>
                <a:gd name="T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196">
                  <a:moveTo>
                    <a:pt x="0" y="0"/>
                  </a:moveTo>
                  <a:cubicBezTo>
                    <a:pt x="0" y="0"/>
                    <a:pt x="6" y="5"/>
                    <a:pt x="4" y="40"/>
                  </a:cubicBezTo>
                  <a:cubicBezTo>
                    <a:pt x="2" y="75"/>
                    <a:pt x="15" y="154"/>
                    <a:pt x="25" y="196"/>
                  </a:cubicBezTo>
                  <a:cubicBezTo>
                    <a:pt x="25" y="196"/>
                    <a:pt x="21" y="143"/>
                    <a:pt x="26" y="117"/>
                  </a:cubicBezTo>
                  <a:cubicBezTo>
                    <a:pt x="30" y="92"/>
                    <a:pt x="40" y="5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Freeform 34"/>
            <p:cNvSpPr/>
            <p:nvPr/>
          </p:nvSpPr>
          <p:spPr bwMode="auto">
            <a:xfrm>
              <a:off x="2863394" y="1982756"/>
              <a:ext cx="873150" cy="402445"/>
            </a:xfrm>
            <a:custGeom>
              <a:avLst/>
              <a:gdLst>
                <a:gd name="T0" fmla="*/ 0 w 446"/>
                <a:gd name="T1" fmla="*/ 32 h 206"/>
                <a:gd name="T2" fmla="*/ 117 w 446"/>
                <a:gd name="T3" fmla="*/ 17 h 206"/>
                <a:gd name="T4" fmla="*/ 324 w 446"/>
                <a:gd name="T5" fmla="*/ 110 h 206"/>
                <a:gd name="T6" fmla="*/ 446 w 446"/>
                <a:gd name="T7" fmla="*/ 206 h 206"/>
                <a:gd name="T8" fmla="*/ 278 w 446"/>
                <a:gd name="T9" fmla="*/ 136 h 206"/>
                <a:gd name="T10" fmla="*/ 0 w 446"/>
                <a:gd name="T11" fmla="*/ 32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6" h="206">
                  <a:moveTo>
                    <a:pt x="0" y="32"/>
                  </a:moveTo>
                  <a:cubicBezTo>
                    <a:pt x="0" y="32"/>
                    <a:pt x="34" y="0"/>
                    <a:pt x="117" y="17"/>
                  </a:cubicBezTo>
                  <a:cubicBezTo>
                    <a:pt x="201" y="34"/>
                    <a:pt x="271" y="49"/>
                    <a:pt x="324" y="110"/>
                  </a:cubicBezTo>
                  <a:cubicBezTo>
                    <a:pt x="376" y="171"/>
                    <a:pt x="423" y="193"/>
                    <a:pt x="446" y="206"/>
                  </a:cubicBezTo>
                  <a:cubicBezTo>
                    <a:pt x="446" y="206"/>
                    <a:pt x="331" y="172"/>
                    <a:pt x="278" y="136"/>
                  </a:cubicBezTo>
                  <a:cubicBezTo>
                    <a:pt x="224" y="101"/>
                    <a:pt x="78" y="53"/>
                    <a:pt x="0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7" name="Freeform 35"/>
            <p:cNvSpPr/>
            <p:nvPr/>
          </p:nvSpPr>
          <p:spPr bwMode="auto">
            <a:xfrm>
              <a:off x="2569026" y="1979912"/>
              <a:ext cx="580204" cy="184869"/>
            </a:xfrm>
            <a:custGeom>
              <a:avLst/>
              <a:gdLst>
                <a:gd name="T0" fmla="*/ 0 w 296"/>
                <a:gd name="T1" fmla="*/ 12 h 94"/>
                <a:gd name="T2" fmla="*/ 77 w 296"/>
                <a:gd name="T3" fmla="*/ 15 h 94"/>
                <a:gd name="T4" fmla="*/ 296 w 296"/>
                <a:gd name="T5" fmla="*/ 94 h 94"/>
                <a:gd name="T6" fmla="*/ 81 w 296"/>
                <a:gd name="T7" fmla="*/ 42 h 94"/>
                <a:gd name="T8" fmla="*/ 0 w 296"/>
                <a:gd name="T9" fmla="*/ 12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6" h="94">
                  <a:moveTo>
                    <a:pt x="0" y="12"/>
                  </a:moveTo>
                  <a:cubicBezTo>
                    <a:pt x="0" y="12"/>
                    <a:pt x="39" y="0"/>
                    <a:pt x="77" y="15"/>
                  </a:cubicBezTo>
                  <a:cubicBezTo>
                    <a:pt x="114" y="30"/>
                    <a:pt x="248" y="84"/>
                    <a:pt x="296" y="94"/>
                  </a:cubicBezTo>
                  <a:cubicBezTo>
                    <a:pt x="296" y="94"/>
                    <a:pt x="200" y="88"/>
                    <a:pt x="81" y="42"/>
                  </a:cubicBezTo>
                  <a:cubicBezTo>
                    <a:pt x="42" y="27"/>
                    <a:pt x="35" y="15"/>
                    <a:pt x="0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8" name="Freeform 36"/>
            <p:cNvSpPr/>
            <p:nvPr/>
          </p:nvSpPr>
          <p:spPr bwMode="auto">
            <a:xfrm>
              <a:off x="2570448" y="1992711"/>
              <a:ext cx="122298" cy="611489"/>
            </a:xfrm>
            <a:custGeom>
              <a:avLst/>
              <a:gdLst>
                <a:gd name="T0" fmla="*/ 19 w 62"/>
                <a:gd name="T1" fmla="*/ 4 h 313"/>
                <a:gd name="T2" fmla="*/ 49 w 62"/>
                <a:gd name="T3" fmla="*/ 313 h 313"/>
                <a:gd name="T4" fmla="*/ 49 w 62"/>
                <a:gd name="T5" fmla="*/ 174 h 313"/>
                <a:gd name="T6" fmla="*/ 19 w 62"/>
                <a:gd name="T7" fmla="*/ 4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2" h="313">
                  <a:moveTo>
                    <a:pt x="19" y="4"/>
                  </a:moveTo>
                  <a:cubicBezTo>
                    <a:pt x="19" y="4"/>
                    <a:pt x="0" y="199"/>
                    <a:pt x="49" y="313"/>
                  </a:cubicBezTo>
                  <a:cubicBezTo>
                    <a:pt x="49" y="313"/>
                    <a:pt x="35" y="267"/>
                    <a:pt x="49" y="174"/>
                  </a:cubicBezTo>
                  <a:cubicBezTo>
                    <a:pt x="62" y="81"/>
                    <a:pt x="39" y="0"/>
                    <a:pt x="19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9" name="Freeform 37"/>
            <p:cNvSpPr/>
            <p:nvPr/>
          </p:nvSpPr>
          <p:spPr bwMode="auto">
            <a:xfrm>
              <a:off x="2907478" y="2042483"/>
              <a:ext cx="112343" cy="720989"/>
            </a:xfrm>
            <a:custGeom>
              <a:avLst/>
              <a:gdLst>
                <a:gd name="T0" fmla="*/ 13 w 57"/>
                <a:gd name="T1" fmla="*/ 0 h 368"/>
                <a:gd name="T2" fmla="*/ 36 w 57"/>
                <a:gd name="T3" fmla="*/ 270 h 368"/>
                <a:gd name="T4" fmla="*/ 57 w 57"/>
                <a:gd name="T5" fmla="*/ 368 h 368"/>
                <a:gd name="T6" fmla="*/ 43 w 57"/>
                <a:gd name="T7" fmla="*/ 117 h 368"/>
                <a:gd name="T8" fmla="*/ 21 w 57"/>
                <a:gd name="T9" fmla="*/ 2 h 368"/>
                <a:gd name="T10" fmla="*/ 13 w 57"/>
                <a:gd name="T11" fmla="*/ 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368">
                  <a:moveTo>
                    <a:pt x="13" y="0"/>
                  </a:moveTo>
                  <a:cubicBezTo>
                    <a:pt x="13" y="0"/>
                    <a:pt x="0" y="124"/>
                    <a:pt x="36" y="270"/>
                  </a:cubicBezTo>
                  <a:cubicBezTo>
                    <a:pt x="41" y="289"/>
                    <a:pt x="53" y="315"/>
                    <a:pt x="57" y="368"/>
                  </a:cubicBezTo>
                  <a:cubicBezTo>
                    <a:pt x="57" y="368"/>
                    <a:pt x="49" y="174"/>
                    <a:pt x="43" y="117"/>
                  </a:cubicBezTo>
                  <a:cubicBezTo>
                    <a:pt x="35" y="48"/>
                    <a:pt x="29" y="30"/>
                    <a:pt x="21" y="2"/>
                  </a:cubicBezTo>
                  <a:lnTo>
                    <a:pt x="1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0" name="Freeform 38"/>
            <p:cNvSpPr/>
            <p:nvPr/>
          </p:nvSpPr>
          <p:spPr bwMode="auto">
            <a:xfrm>
              <a:off x="4292572" y="3737588"/>
              <a:ext cx="516211" cy="136519"/>
            </a:xfrm>
            <a:custGeom>
              <a:avLst/>
              <a:gdLst>
                <a:gd name="T0" fmla="*/ 39 w 264"/>
                <a:gd name="T1" fmla="*/ 67 h 70"/>
                <a:gd name="T2" fmla="*/ 129 w 264"/>
                <a:gd name="T3" fmla="*/ 1 h 70"/>
                <a:gd name="T4" fmla="*/ 264 w 264"/>
                <a:gd name="T5" fmla="*/ 17 h 70"/>
                <a:gd name="T6" fmla="*/ 146 w 264"/>
                <a:gd name="T7" fmla="*/ 31 h 70"/>
                <a:gd name="T8" fmla="*/ 43 w 264"/>
                <a:gd name="T9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4" h="70">
                  <a:moveTo>
                    <a:pt x="39" y="67"/>
                  </a:moveTo>
                  <a:cubicBezTo>
                    <a:pt x="0" y="24"/>
                    <a:pt x="103" y="2"/>
                    <a:pt x="129" y="1"/>
                  </a:cubicBezTo>
                  <a:cubicBezTo>
                    <a:pt x="175" y="0"/>
                    <a:pt x="218" y="15"/>
                    <a:pt x="264" y="17"/>
                  </a:cubicBezTo>
                  <a:cubicBezTo>
                    <a:pt x="228" y="25"/>
                    <a:pt x="184" y="29"/>
                    <a:pt x="146" y="31"/>
                  </a:cubicBezTo>
                  <a:cubicBezTo>
                    <a:pt x="120" y="32"/>
                    <a:pt x="38" y="29"/>
                    <a:pt x="43" y="7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1" name="Freeform 39"/>
            <p:cNvSpPr/>
            <p:nvPr/>
          </p:nvSpPr>
          <p:spPr bwMode="auto">
            <a:xfrm>
              <a:off x="3837510" y="3747543"/>
              <a:ext cx="455062" cy="460750"/>
            </a:xfrm>
            <a:custGeom>
              <a:avLst/>
              <a:gdLst>
                <a:gd name="T0" fmla="*/ 223 w 232"/>
                <a:gd name="T1" fmla="*/ 17 h 236"/>
                <a:gd name="T2" fmla="*/ 98 w 232"/>
                <a:gd name="T3" fmla="*/ 109 h 236"/>
                <a:gd name="T4" fmla="*/ 0 w 232"/>
                <a:gd name="T5" fmla="*/ 236 h 236"/>
                <a:gd name="T6" fmla="*/ 62 w 232"/>
                <a:gd name="T7" fmla="*/ 180 h 236"/>
                <a:gd name="T8" fmla="*/ 132 w 232"/>
                <a:gd name="T9" fmla="*/ 149 h 236"/>
                <a:gd name="T10" fmla="*/ 225 w 232"/>
                <a:gd name="T11" fmla="*/ 17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2" h="236">
                  <a:moveTo>
                    <a:pt x="223" y="17"/>
                  </a:moveTo>
                  <a:cubicBezTo>
                    <a:pt x="199" y="0"/>
                    <a:pt x="114" y="91"/>
                    <a:pt x="98" y="109"/>
                  </a:cubicBezTo>
                  <a:cubicBezTo>
                    <a:pt x="63" y="143"/>
                    <a:pt x="18" y="190"/>
                    <a:pt x="0" y="236"/>
                  </a:cubicBezTo>
                  <a:cubicBezTo>
                    <a:pt x="19" y="214"/>
                    <a:pt x="36" y="194"/>
                    <a:pt x="62" y="180"/>
                  </a:cubicBezTo>
                  <a:cubicBezTo>
                    <a:pt x="84" y="169"/>
                    <a:pt x="111" y="163"/>
                    <a:pt x="132" y="149"/>
                  </a:cubicBezTo>
                  <a:cubicBezTo>
                    <a:pt x="169" y="128"/>
                    <a:pt x="232" y="65"/>
                    <a:pt x="225" y="1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2" name="Freeform 40"/>
            <p:cNvSpPr/>
            <p:nvPr/>
          </p:nvSpPr>
          <p:spPr bwMode="auto">
            <a:xfrm>
              <a:off x="4235689" y="3827179"/>
              <a:ext cx="211888" cy="504834"/>
            </a:xfrm>
            <a:custGeom>
              <a:avLst/>
              <a:gdLst>
                <a:gd name="T0" fmla="*/ 8 w 108"/>
                <a:gd name="T1" fmla="*/ 0 h 258"/>
                <a:gd name="T2" fmla="*/ 23 w 108"/>
                <a:gd name="T3" fmla="*/ 62 h 258"/>
                <a:gd name="T4" fmla="*/ 44 w 108"/>
                <a:gd name="T5" fmla="*/ 125 h 258"/>
                <a:gd name="T6" fmla="*/ 82 w 108"/>
                <a:gd name="T7" fmla="*/ 258 h 258"/>
                <a:gd name="T8" fmla="*/ 103 w 108"/>
                <a:gd name="T9" fmla="*/ 187 h 258"/>
                <a:gd name="T10" fmla="*/ 97 w 108"/>
                <a:gd name="T11" fmla="*/ 110 h 258"/>
                <a:gd name="T12" fmla="*/ 8 w 108"/>
                <a:gd name="T13" fmla="*/ 3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8" h="258">
                  <a:moveTo>
                    <a:pt x="8" y="0"/>
                  </a:moveTo>
                  <a:cubicBezTo>
                    <a:pt x="0" y="15"/>
                    <a:pt x="18" y="47"/>
                    <a:pt x="23" y="62"/>
                  </a:cubicBezTo>
                  <a:cubicBezTo>
                    <a:pt x="29" y="83"/>
                    <a:pt x="38" y="104"/>
                    <a:pt x="44" y="125"/>
                  </a:cubicBezTo>
                  <a:cubicBezTo>
                    <a:pt x="58" y="172"/>
                    <a:pt x="77" y="209"/>
                    <a:pt x="82" y="258"/>
                  </a:cubicBezTo>
                  <a:cubicBezTo>
                    <a:pt x="84" y="233"/>
                    <a:pt x="98" y="210"/>
                    <a:pt x="103" y="187"/>
                  </a:cubicBezTo>
                  <a:cubicBezTo>
                    <a:pt x="108" y="159"/>
                    <a:pt x="102" y="137"/>
                    <a:pt x="97" y="110"/>
                  </a:cubicBezTo>
                  <a:cubicBezTo>
                    <a:pt x="88" y="64"/>
                    <a:pt x="68" y="1"/>
                    <a:pt x="8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3" name="Freeform 41"/>
            <p:cNvSpPr/>
            <p:nvPr/>
          </p:nvSpPr>
          <p:spPr bwMode="auto">
            <a:xfrm>
              <a:off x="4292572" y="3854198"/>
              <a:ext cx="575938" cy="415244"/>
            </a:xfrm>
            <a:custGeom>
              <a:avLst/>
              <a:gdLst>
                <a:gd name="T0" fmla="*/ 33 w 294"/>
                <a:gd name="T1" fmla="*/ 33 h 212"/>
                <a:gd name="T2" fmla="*/ 133 w 294"/>
                <a:gd name="T3" fmla="*/ 108 h 212"/>
                <a:gd name="T4" fmla="*/ 267 w 294"/>
                <a:gd name="T5" fmla="*/ 212 h 212"/>
                <a:gd name="T6" fmla="*/ 232 w 294"/>
                <a:gd name="T7" fmla="*/ 145 h 212"/>
                <a:gd name="T8" fmla="*/ 163 w 294"/>
                <a:gd name="T9" fmla="*/ 69 h 212"/>
                <a:gd name="T10" fmla="*/ 0 w 294"/>
                <a:gd name="T11" fmla="*/ 4 h 212"/>
                <a:gd name="T12" fmla="*/ 31 w 294"/>
                <a:gd name="T13" fmla="*/ 34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4" h="212">
                  <a:moveTo>
                    <a:pt x="33" y="33"/>
                  </a:moveTo>
                  <a:cubicBezTo>
                    <a:pt x="66" y="55"/>
                    <a:pt x="98" y="79"/>
                    <a:pt x="133" y="108"/>
                  </a:cubicBezTo>
                  <a:cubicBezTo>
                    <a:pt x="183" y="149"/>
                    <a:pt x="228" y="185"/>
                    <a:pt x="267" y="212"/>
                  </a:cubicBezTo>
                  <a:cubicBezTo>
                    <a:pt x="294" y="183"/>
                    <a:pt x="250" y="159"/>
                    <a:pt x="232" y="145"/>
                  </a:cubicBezTo>
                  <a:cubicBezTo>
                    <a:pt x="204" y="125"/>
                    <a:pt x="184" y="95"/>
                    <a:pt x="163" y="69"/>
                  </a:cubicBezTo>
                  <a:cubicBezTo>
                    <a:pt x="121" y="19"/>
                    <a:pt x="65" y="0"/>
                    <a:pt x="0" y="4"/>
                  </a:cubicBezTo>
                  <a:cubicBezTo>
                    <a:pt x="11" y="10"/>
                    <a:pt x="21" y="28"/>
                    <a:pt x="31" y="3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4" name="Freeform 42"/>
            <p:cNvSpPr/>
            <p:nvPr/>
          </p:nvSpPr>
          <p:spPr bwMode="auto">
            <a:xfrm>
              <a:off x="4507304" y="4026268"/>
              <a:ext cx="435153" cy="68259"/>
            </a:xfrm>
            <a:custGeom>
              <a:avLst/>
              <a:gdLst>
                <a:gd name="T0" fmla="*/ 0 w 222"/>
                <a:gd name="T1" fmla="*/ 22 h 35"/>
                <a:gd name="T2" fmla="*/ 108 w 222"/>
                <a:gd name="T3" fmla="*/ 0 h 35"/>
                <a:gd name="T4" fmla="*/ 222 w 222"/>
                <a:gd name="T5" fmla="*/ 20 h 35"/>
                <a:gd name="T6" fmla="*/ 112 w 222"/>
                <a:gd name="T7" fmla="*/ 22 h 35"/>
                <a:gd name="T8" fmla="*/ 0 w 222"/>
                <a:gd name="T9" fmla="*/ 2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2" h="35">
                  <a:moveTo>
                    <a:pt x="0" y="22"/>
                  </a:moveTo>
                  <a:cubicBezTo>
                    <a:pt x="25" y="1"/>
                    <a:pt x="78" y="0"/>
                    <a:pt x="108" y="0"/>
                  </a:cubicBezTo>
                  <a:cubicBezTo>
                    <a:pt x="138" y="0"/>
                    <a:pt x="199" y="10"/>
                    <a:pt x="222" y="20"/>
                  </a:cubicBezTo>
                  <a:cubicBezTo>
                    <a:pt x="184" y="17"/>
                    <a:pt x="148" y="17"/>
                    <a:pt x="112" y="22"/>
                  </a:cubicBezTo>
                  <a:cubicBezTo>
                    <a:pt x="74" y="27"/>
                    <a:pt x="36" y="35"/>
                    <a:pt x="0" y="2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" name="Freeform 43"/>
            <p:cNvSpPr/>
            <p:nvPr/>
          </p:nvSpPr>
          <p:spPr bwMode="auto">
            <a:xfrm>
              <a:off x="3793426" y="4390318"/>
              <a:ext cx="385380" cy="214732"/>
            </a:xfrm>
            <a:custGeom>
              <a:avLst/>
              <a:gdLst>
                <a:gd name="T0" fmla="*/ 196 w 197"/>
                <a:gd name="T1" fmla="*/ 43 h 110"/>
                <a:gd name="T2" fmla="*/ 104 w 197"/>
                <a:gd name="T3" fmla="*/ 64 h 110"/>
                <a:gd name="T4" fmla="*/ 0 w 197"/>
                <a:gd name="T5" fmla="*/ 110 h 110"/>
                <a:gd name="T6" fmla="*/ 101 w 197"/>
                <a:gd name="T7" fmla="*/ 54 h 110"/>
                <a:gd name="T8" fmla="*/ 197 w 197"/>
                <a:gd name="T9" fmla="*/ 4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7" h="110">
                  <a:moveTo>
                    <a:pt x="196" y="43"/>
                  </a:moveTo>
                  <a:cubicBezTo>
                    <a:pt x="165" y="26"/>
                    <a:pt x="131" y="50"/>
                    <a:pt x="104" y="64"/>
                  </a:cubicBezTo>
                  <a:cubicBezTo>
                    <a:pt x="70" y="80"/>
                    <a:pt x="32" y="91"/>
                    <a:pt x="0" y="110"/>
                  </a:cubicBezTo>
                  <a:cubicBezTo>
                    <a:pt x="32" y="90"/>
                    <a:pt x="67" y="71"/>
                    <a:pt x="101" y="54"/>
                  </a:cubicBezTo>
                  <a:cubicBezTo>
                    <a:pt x="125" y="41"/>
                    <a:pt x="182" y="0"/>
                    <a:pt x="197" y="4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6" name="Freeform 44"/>
            <p:cNvSpPr/>
            <p:nvPr/>
          </p:nvSpPr>
          <p:spPr bwMode="auto">
            <a:xfrm>
              <a:off x="4138989" y="4425869"/>
              <a:ext cx="163538" cy="719566"/>
            </a:xfrm>
            <a:custGeom>
              <a:avLst/>
              <a:gdLst>
                <a:gd name="T0" fmla="*/ 14 w 83"/>
                <a:gd name="T1" fmla="*/ 0 h 368"/>
                <a:gd name="T2" fmla="*/ 0 w 83"/>
                <a:gd name="T3" fmla="*/ 142 h 368"/>
                <a:gd name="T4" fmla="*/ 32 w 83"/>
                <a:gd name="T5" fmla="*/ 368 h 368"/>
                <a:gd name="T6" fmla="*/ 47 w 83"/>
                <a:gd name="T7" fmla="*/ 177 h 368"/>
                <a:gd name="T8" fmla="*/ 13 w 83"/>
                <a:gd name="T9" fmla="*/ 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368">
                  <a:moveTo>
                    <a:pt x="14" y="0"/>
                  </a:moveTo>
                  <a:cubicBezTo>
                    <a:pt x="24" y="51"/>
                    <a:pt x="0" y="90"/>
                    <a:pt x="0" y="142"/>
                  </a:cubicBezTo>
                  <a:cubicBezTo>
                    <a:pt x="0" y="210"/>
                    <a:pt x="10" y="304"/>
                    <a:pt x="32" y="368"/>
                  </a:cubicBezTo>
                  <a:cubicBezTo>
                    <a:pt x="17" y="305"/>
                    <a:pt x="32" y="237"/>
                    <a:pt x="47" y="177"/>
                  </a:cubicBezTo>
                  <a:cubicBezTo>
                    <a:pt x="61" y="117"/>
                    <a:pt x="83" y="36"/>
                    <a:pt x="1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7" name="Freeform 45"/>
            <p:cNvSpPr/>
            <p:nvPr/>
          </p:nvSpPr>
          <p:spPr bwMode="auto">
            <a:xfrm>
              <a:off x="3891549" y="4777120"/>
              <a:ext cx="827644" cy="497724"/>
            </a:xfrm>
            <a:custGeom>
              <a:avLst/>
              <a:gdLst>
                <a:gd name="T0" fmla="*/ 253 w 423"/>
                <a:gd name="T1" fmla="*/ 20 h 254"/>
                <a:gd name="T2" fmla="*/ 95 w 423"/>
                <a:gd name="T3" fmla="*/ 95 h 254"/>
                <a:gd name="T4" fmla="*/ 0 w 423"/>
                <a:gd name="T5" fmla="*/ 254 h 254"/>
                <a:gd name="T6" fmla="*/ 69 w 423"/>
                <a:gd name="T7" fmla="*/ 151 h 254"/>
                <a:gd name="T8" fmla="*/ 155 w 423"/>
                <a:gd name="T9" fmla="*/ 62 h 254"/>
                <a:gd name="T10" fmla="*/ 259 w 423"/>
                <a:gd name="T11" fmla="*/ 44 h 254"/>
                <a:gd name="T12" fmla="*/ 350 w 423"/>
                <a:gd name="T13" fmla="*/ 84 h 254"/>
                <a:gd name="T14" fmla="*/ 423 w 423"/>
                <a:gd name="T15" fmla="*/ 116 h 254"/>
                <a:gd name="T16" fmla="*/ 344 w 423"/>
                <a:gd name="T17" fmla="*/ 62 h 254"/>
                <a:gd name="T18" fmla="*/ 253 w 423"/>
                <a:gd name="T19" fmla="*/ 19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254">
                  <a:moveTo>
                    <a:pt x="253" y="20"/>
                  </a:moveTo>
                  <a:cubicBezTo>
                    <a:pt x="185" y="0"/>
                    <a:pt x="137" y="45"/>
                    <a:pt x="95" y="95"/>
                  </a:cubicBezTo>
                  <a:cubicBezTo>
                    <a:pt x="57" y="139"/>
                    <a:pt x="17" y="198"/>
                    <a:pt x="0" y="254"/>
                  </a:cubicBezTo>
                  <a:cubicBezTo>
                    <a:pt x="24" y="220"/>
                    <a:pt x="42" y="184"/>
                    <a:pt x="69" y="151"/>
                  </a:cubicBezTo>
                  <a:cubicBezTo>
                    <a:pt x="96" y="120"/>
                    <a:pt x="119" y="84"/>
                    <a:pt x="155" y="62"/>
                  </a:cubicBezTo>
                  <a:cubicBezTo>
                    <a:pt x="194" y="39"/>
                    <a:pt x="216" y="30"/>
                    <a:pt x="259" y="44"/>
                  </a:cubicBezTo>
                  <a:cubicBezTo>
                    <a:pt x="298" y="55"/>
                    <a:pt x="314" y="67"/>
                    <a:pt x="350" y="84"/>
                  </a:cubicBezTo>
                  <a:cubicBezTo>
                    <a:pt x="369" y="91"/>
                    <a:pt x="405" y="109"/>
                    <a:pt x="423" y="116"/>
                  </a:cubicBezTo>
                  <a:cubicBezTo>
                    <a:pt x="400" y="101"/>
                    <a:pt x="370" y="80"/>
                    <a:pt x="344" y="62"/>
                  </a:cubicBezTo>
                  <a:cubicBezTo>
                    <a:pt x="316" y="44"/>
                    <a:pt x="283" y="31"/>
                    <a:pt x="253" y="1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8" name="Freeform 46"/>
            <p:cNvSpPr/>
            <p:nvPr/>
          </p:nvSpPr>
          <p:spPr bwMode="auto">
            <a:xfrm>
              <a:off x="4237111" y="4556699"/>
              <a:ext cx="386803" cy="536120"/>
            </a:xfrm>
            <a:custGeom>
              <a:avLst/>
              <a:gdLst>
                <a:gd name="T0" fmla="*/ 2 w 197"/>
                <a:gd name="T1" fmla="*/ 16 h 274"/>
                <a:gd name="T2" fmla="*/ 54 w 197"/>
                <a:gd name="T3" fmla="*/ 82 h 274"/>
                <a:gd name="T4" fmla="*/ 102 w 197"/>
                <a:gd name="T5" fmla="*/ 149 h 274"/>
                <a:gd name="T6" fmla="*/ 144 w 197"/>
                <a:gd name="T7" fmla="*/ 215 h 274"/>
                <a:gd name="T8" fmla="*/ 197 w 197"/>
                <a:gd name="T9" fmla="*/ 274 h 274"/>
                <a:gd name="T10" fmla="*/ 141 w 197"/>
                <a:gd name="T11" fmla="*/ 115 h 274"/>
                <a:gd name="T12" fmla="*/ 78 w 197"/>
                <a:gd name="T13" fmla="*/ 43 h 274"/>
                <a:gd name="T14" fmla="*/ 0 w 197"/>
                <a:gd name="T15" fmla="*/ 18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7" h="274">
                  <a:moveTo>
                    <a:pt x="2" y="16"/>
                  </a:moveTo>
                  <a:cubicBezTo>
                    <a:pt x="7" y="39"/>
                    <a:pt x="39" y="64"/>
                    <a:pt x="54" y="82"/>
                  </a:cubicBezTo>
                  <a:cubicBezTo>
                    <a:pt x="72" y="103"/>
                    <a:pt x="84" y="128"/>
                    <a:pt x="102" y="149"/>
                  </a:cubicBezTo>
                  <a:cubicBezTo>
                    <a:pt x="119" y="170"/>
                    <a:pt x="129" y="193"/>
                    <a:pt x="144" y="215"/>
                  </a:cubicBezTo>
                  <a:cubicBezTo>
                    <a:pt x="158" y="238"/>
                    <a:pt x="179" y="254"/>
                    <a:pt x="197" y="274"/>
                  </a:cubicBezTo>
                  <a:cubicBezTo>
                    <a:pt x="159" y="239"/>
                    <a:pt x="161" y="162"/>
                    <a:pt x="141" y="115"/>
                  </a:cubicBezTo>
                  <a:cubicBezTo>
                    <a:pt x="127" y="84"/>
                    <a:pt x="106" y="63"/>
                    <a:pt x="78" y="43"/>
                  </a:cubicBezTo>
                  <a:cubicBezTo>
                    <a:pt x="64" y="33"/>
                    <a:pt x="16" y="0"/>
                    <a:pt x="0" y="1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9" name="Freeform 47"/>
            <p:cNvSpPr/>
            <p:nvPr/>
          </p:nvSpPr>
          <p:spPr bwMode="auto">
            <a:xfrm>
              <a:off x="4188761" y="4742990"/>
              <a:ext cx="173492" cy="492036"/>
            </a:xfrm>
            <a:custGeom>
              <a:avLst/>
              <a:gdLst>
                <a:gd name="T0" fmla="*/ 9 w 89"/>
                <a:gd name="T1" fmla="*/ 18 h 252"/>
                <a:gd name="T2" fmla="*/ 25 w 89"/>
                <a:gd name="T3" fmla="*/ 77 h 252"/>
                <a:gd name="T4" fmla="*/ 41 w 89"/>
                <a:gd name="T5" fmla="*/ 132 h 252"/>
                <a:gd name="T6" fmla="*/ 88 w 89"/>
                <a:gd name="T7" fmla="*/ 252 h 252"/>
                <a:gd name="T8" fmla="*/ 78 w 89"/>
                <a:gd name="T9" fmla="*/ 186 h 252"/>
                <a:gd name="T10" fmla="*/ 89 w 89"/>
                <a:gd name="T11" fmla="*/ 119 h 252"/>
                <a:gd name="T12" fmla="*/ 10 w 89"/>
                <a:gd name="T13" fmla="*/ 18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9" h="252">
                  <a:moveTo>
                    <a:pt x="9" y="18"/>
                  </a:moveTo>
                  <a:cubicBezTo>
                    <a:pt x="0" y="33"/>
                    <a:pt x="19" y="62"/>
                    <a:pt x="25" y="77"/>
                  </a:cubicBezTo>
                  <a:cubicBezTo>
                    <a:pt x="32" y="97"/>
                    <a:pt x="38" y="112"/>
                    <a:pt x="41" y="132"/>
                  </a:cubicBezTo>
                  <a:cubicBezTo>
                    <a:pt x="47" y="166"/>
                    <a:pt x="59" y="224"/>
                    <a:pt x="88" y="252"/>
                  </a:cubicBezTo>
                  <a:cubicBezTo>
                    <a:pt x="86" y="228"/>
                    <a:pt x="76" y="211"/>
                    <a:pt x="78" y="186"/>
                  </a:cubicBezTo>
                  <a:cubicBezTo>
                    <a:pt x="82" y="164"/>
                    <a:pt x="89" y="141"/>
                    <a:pt x="89" y="119"/>
                  </a:cubicBezTo>
                  <a:cubicBezTo>
                    <a:pt x="88" y="90"/>
                    <a:pt x="51" y="0"/>
                    <a:pt x="10" y="1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0" name="Freeform 48"/>
            <p:cNvSpPr/>
            <p:nvPr/>
          </p:nvSpPr>
          <p:spPr bwMode="auto">
            <a:xfrm>
              <a:off x="3865952" y="5468245"/>
              <a:ext cx="452218" cy="634242"/>
            </a:xfrm>
            <a:custGeom>
              <a:avLst/>
              <a:gdLst>
                <a:gd name="T0" fmla="*/ 196 w 231"/>
                <a:gd name="T1" fmla="*/ 31 h 324"/>
                <a:gd name="T2" fmla="*/ 87 w 231"/>
                <a:gd name="T3" fmla="*/ 171 h 324"/>
                <a:gd name="T4" fmla="*/ 0 w 231"/>
                <a:gd name="T5" fmla="*/ 324 h 324"/>
                <a:gd name="T6" fmla="*/ 117 w 231"/>
                <a:gd name="T7" fmla="*/ 160 h 324"/>
                <a:gd name="T8" fmla="*/ 203 w 231"/>
                <a:gd name="T9" fmla="*/ 0 h 324"/>
                <a:gd name="T10" fmla="*/ 192 w 231"/>
                <a:gd name="T11" fmla="*/ 30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1" h="324">
                  <a:moveTo>
                    <a:pt x="196" y="31"/>
                  </a:moveTo>
                  <a:cubicBezTo>
                    <a:pt x="153" y="76"/>
                    <a:pt x="115" y="124"/>
                    <a:pt x="87" y="171"/>
                  </a:cubicBezTo>
                  <a:cubicBezTo>
                    <a:pt x="55" y="220"/>
                    <a:pt x="14" y="268"/>
                    <a:pt x="0" y="324"/>
                  </a:cubicBezTo>
                  <a:cubicBezTo>
                    <a:pt x="28" y="260"/>
                    <a:pt x="73" y="213"/>
                    <a:pt x="117" y="160"/>
                  </a:cubicBezTo>
                  <a:cubicBezTo>
                    <a:pt x="155" y="114"/>
                    <a:pt x="231" y="67"/>
                    <a:pt x="203" y="0"/>
                  </a:cubicBezTo>
                  <a:cubicBezTo>
                    <a:pt x="197" y="6"/>
                    <a:pt x="190" y="21"/>
                    <a:pt x="192" y="3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1" name="Freeform 49"/>
            <p:cNvSpPr/>
            <p:nvPr/>
          </p:nvSpPr>
          <p:spPr bwMode="auto">
            <a:xfrm>
              <a:off x="4188761" y="5169611"/>
              <a:ext cx="182025" cy="568827"/>
            </a:xfrm>
            <a:custGeom>
              <a:avLst/>
              <a:gdLst>
                <a:gd name="T0" fmla="*/ 72 w 93"/>
                <a:gd name="T1" fmla="*/ 0 h 291"/>
                <a:gd name="T2" fmla="*/ 17 w 93"/>
                <a:gd name="T3" fmla="*/ 209 h 291"/>
                <a:gd name="T4" fmla="*/ 18 w 93"/>
                <a:gd name="T5" fmla="*/ 209 h 291"/>
                <a:gd name="T6" fmla="*/ 3 w 93"/>
                <a:gd name="T7" fmla="*/ 291 h 291"/>
                <a:gd name="T8" fmla="*/ 49 w 93"/>
                <a:gd name="T9" fmla="*/ 143 h 291"/>
                <a:gd name="T10" fmla="*/ 83 w 93"/>
                <a:gd name="T11" fmla="*/ 68 h 291"/>
                <a:gd name="T12" fmla="*/ 93 w 93"/>
                <a:gd name="T13" fmla="*/ 30 h 291"/>
                <a:gd name="T14" fmla="*/ 72 w 93"/>
                <a:gd name="T15" fmla="*/ 0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3" h="291">
                  <a:moveTo>
                    <a:pt x="72" y="0"/>
                  </a:moveTo>
                  <a:cubicBezTo>
                    <a:pt x="46" y="61"/>
                    <a:pt x="34" y="129"/>
                    <a:pt x="17" y="209"/>
                  </a:cubicBezTo>
                  <a:cubicBezTo>
                    <a:pt x="18" y="209"/>
                    <a:pt x="18" y="209"/>
                    <a:pt x="18" y="209"/>
                  </a:cubicBezTo>
                  <a:cubicBezTo>
                    <a:pt x="8" y="233"/>
                    <a:pt x="0" y="263"/>
                    <a:pt x="3" y="291"/>
                  </a:cubicBezTo>
                  <a:cubicBezTo>
                    <a:pt x="17" y="240"/>
                    <a:pt x="31" y="190"/>
                    <a:pt x="49" y="143"/>
                  </a:cubicBezTo>
                  <a:cubicBezTo>
                    <a:pt x="61" y="117"/>
                    <a:pt x="74" y="93"/>
                    <a:pt x="83" y="68"/>
                  </a:cubicBezTo>
                  <a:cubicBezTo>
                    <a:pt x="87" y="56"/>
                    <a:pt x="93" y="41"/>
                    <a:pt x="93" y="30"/>
                  </a:cubicBezTo>
                  <a:cubicBezTo>
                    <a:pt x="93" y="10"/>
                    <a:pt x="83" y="14"/>
                    <a:pt x="7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2" name="Freeform 50"/>
            <p:cNvSpPr/>
            <p:nvPr/>
          </p:nvSpPr>
          <p:spPr bwMode="auto">
            <a:xfrm>
              <a:off x="4356565" y="5239292"/>
              <a:ext cx="196245" cy="228953"/>
            </a:xfrm>
            <a:custGeom>
              <a:avLst/>
              <a:gdLst>
                <a:gd name="T0" fmla="*/ 0 w 100"/>
                <a:gd name="T1" fmla="*/ 0 h 117"/>
                <a:gd name="T2" fmla="*/ 48 w 100"/>
                <a:gd name="T3" fmla="*/ 53 h 117"/>
                <a:gd name="T4" fmla="*/ 100 w 100"/>
                <a:gd name="T5" fmla="*/ 117 h 117"/>
                <a:gd name="T6" fmla="*/ 1 w 100"/>
                <a:gd name="T7" fmla="*/ 3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0" h="117">
                  <a:moveTo>
                    <a:pt x="0" y="0"/>
                  </a:moveTo>
                  <a:cubicBezTo>
                    <a:pt x="2" y="24"/>
                    <a:pt x="32" y="39"/>
                    <a:pt x="48" y="53"/>
                  </a:cubicBezTo>
                  <a:cubicBezTo>
                    <a:pt x="70" y="72"/>
                    <a:pt x="83" y="93"/>
                    <a:pt x="100" y="117"/>
                  </a:cubicBezTo>
                  <a:cubicBezTo>
                    <a:pt x="82" y="67"/>
                    <a:pt x="65" y="7"/>
                    <a:pt x="1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3" name="Freeform 51"/>
            <p:cNvSpPr/>
            <p:nvPr/>
          </p:nvSpPr>
          <p:spPr bwMode="auto">
            <a:xfrm>
              <a:off x="4339500" y="5347369"/>
              <a:ext cx="359783" cy="766495"/>
            </a:xfrm>
            <a:custGeom>
              <a:avLst/>
              <a:gdLst>
                <a:gd name="T0" fmla="*/ 0 w 184"/>
                <a:gd name="T1" fmla="*/ 0 h 392"/>
                <a:gd name="T2" fmla="*/ 57 w 184"/>
                <a:gd name="T3" fmla="*/ 166 h 392"/>
                <a:gd name="T4" fmla="*/ 184 w 184"/>
                <a:gd name="T5" fmla="*/ 392 h 392"/>
                <a:gd name="T6" fmla="*/ 139 w 184"/>
                <a:gd name="T7" fmla="*/ 265 h 392"/>
                <a:gd name="T8" fmla="*/ 105 w 184"/>
                <a:gd name="T9" fmla="*/ 164 h 392"/>
                <a:gd name="T10" fmla="*/ 2 w 184"/>
                <a:gd name="T11" fmla="*/ 2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4" h="392">
                  <a:moveTo>
                    <a:pt x="0" y="0"/>
                  </a:moveTo>
                  <a:cubicBezTo>
                    <a:pt x="22" y="57"/>
                    <a:pt x="24" y="91"/>
                    <a:pt x="57" y="166"/>
                  </a:cubicBezTo>
                  <a:cubicBezTo>
                    <a:pt x="86" y="230"/>
                    <a:pt x="105" y="267"/>
                    <a:pt x="184" y="392"/>
                  </a:cubicBezTo>
                  <a:cubicBezTo>
                    <a:pt x="168" y="347"/>
                    <a:pt x="146" y="288"/>
                    <a:pt x="139" y="265"/>
                  </a:cubicBezTo>
                  <a:cubicBezTo>
                    <a:pt x="129" y="231"/>
                    <a:pt x="116" y="198"/>
                    <a:pt x="105" y="164"/>
                  </a:cubicBezTo>
                  <a:cubicBezTo>
                    <a:pt x="85" y="109"/>
                    <a:pt x="57" y="31"/>
                    <a:pt x="2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4" name="Freeform 52"/>
            <p:cNvSpPr/>
            <p:nvPr/>
          </p:nvSpPr>
          <p:spPr bwMode="auto">
            <a:xfrm>
              <a:off x="4288306" y="4144300"/>
              <a:ext cx="146473" cy="584470"/>
            </a:xfrm>
            <a:custGeom>
              <a:avLst/>
              <a:gdLst>
                <a:gd name="T0" fmla="*/ 36 w 75"/>
                <a:gd name="T1" fmla="*/ 6 h 299"/>
                <a:gd name="T2" fmla="*/ 7 w 75"/>
                <a:gd name="T3" fmla="*/ 0 h 299"/>
                <a:gd name="T4" fmla="*/ 17 w 75"/>
                <a:gd name="T5" fmla="*/ 67 h 299"/>
                <a:gd name="T6" fmla="*/ 18 w 75"/>
                <a:gd name="T7" fmla="*/ 140 h 299"/>
                <a:gd name="T8" fmla="*/ 42 w 75"/>
                <a:gd name="T9" fmla="*/ 299 h 299"/>
                <a:gd name="T10" fmla="*/ 72 w 75"/>
                <a:gd name="T11" fmla="*/ 159 h 299"/>
                <a:gd name="T12" fmla="*/ 43 w 75"/>
                <a:gd name="T13" fmla="*/ 10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" h="299">
                  <a:moveTo>
                    <a:pt x="36" y="6"/>
                  </a:moveTo>
                  <a:cubicBezTo>
                    <a:pt x="25" y="8"/>
                    <a:pt x="15" y="7"/>
                    <a:pt x="7" y="0"/>
                  </a:cubicBezTo>
                  <a:cubicBezTo>
                    <a:pt x="0" y="12"/>
                    <a:pt x="16" y="51"/>
                    <a:pt x="17" y="67"/>
                  </a:cubicBezTo>
                  <a:cubicBezTo>
                    <a:pt x="20" y="91"/>
                    <a:pt x="16" y="116"/>
                    <a:pt x="18" y="140"/>
                  </a:cubicBezTo>
                  <a:cubicBezTo>
                    <a:pt x="23" y="192"/>
                    <a:pt x="35" y="246"/>
                    <a:pt x="42" y="299"/>
                  </a:cubicBezTo>
                  <a:cubicBezTo>
                    <a:pt x="65" y="260"/>
                    <a:pt x="75" y="201"/>
                    <a:pt x="72" y="159"/>
                  </a:cubicBezTo>
                  <a:cubicBezTo>
                    <a:pt x="71" y="120"/>
                    <a:pt x="73" y="37"/>
                    <a:pt x="43" y="1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5" name="Freeform 53"/>
            <p:cNvSpPr/>
            <p:nvPr/>
          </p:nvSpPr>
          <p:spPr bwMode="auto">
            <a:xfrm>
              <a:off x="4416292" y="4071774"/>
              <a:ext cx="49772" cy="213310"/>
            </a:xfrm>
            <a:custGeom>
              <a:avLst/>
              <a:gdLst>
                <a:gd name="T0" fmla="*/ 2 w 26"/>
                <a:gd name="T1" fmla="*/ 27 h 109"/>
                <a:gd name="T2" fmla="*/ 20 w 26"/>
                <a:gd name="T3" fmla="*/ 109 h 109"/>
                <a:gd name="T4" fmla="*/ 0 w 26"/>
                <a:gd name="T5" fmla="*/ 0 h 109"/>
                <a:gd name="T6" fmla="*/ 3 w 26"/>
                <a:gd name="T7" fmla="*/ 19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109">
                  <a:moveTo>
                    <a:pt x="2" y="27"/>
                  </a:moveTo>
                  <a:cubicBezTo>
                    <a:pt x="18" y="50"/>
                    <a:pt x="13" y="82"/>
                    <a:pt x="20" y="109"/>
                  </a:cubicBezTo>
                  <a:cubicBezTo>
                    <a:pt x="22" y="69"/>
                    <a:pt x="26" y="34"/>
                    <a:pt x="0" y="0"/>
                  </a:cubicBezTo>
                  <a:cubicBezTo>
                    <a:pt x="0" y="7"/>
                    <a:pt x="1" y="14"/>
                    <a:pt x="3" y="1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6" name="Freeform 54"/>
            <p:cNvSpPr/>
            <p:nvPr/>
          </p:nvSpPr>
          <p:spPr bwMode="auto">
            <a:xfrm>
              <a:off x="4406338" y="4275130"/>
              <a:ext cx="401023" cy="553184"/>
            </a:xfrm>
            <a:custGeom>
              <a:avLst/>
              <a:gdLst>
                <a:gd name="T0" fmla="*/ 5 w 205"/>
                <a:gd name="T1" fmla="*/ 9 h 283"/>
                <a:gd name="T2" fmla="*/ 101 w 205"/>
                <a:gd name="T3" fmla="*/ 134 h 283"/>
                <a:gd name="T4" fmla="*/ 205 w 205"/>
                <a:gd name="T5" fmla="*/ 283 h 283"/>
                <a:gd name="T6" fmla="*/ 171 w 205"/>
                <a:gd name="T7" fmla="*/ 193 h 283"/>
                <a:gd name="T8" fmla="*/ 135 w 205"/>
                <a:gd name="T9" fmla="*/ 118 h 283"/>
                <a:gd name="T10" fmla="*/ 0 w 205"/>
                <a:gd name="T11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5" h="283">
                  <a:moveTo>
                    <a:pt x="5" y="9"/>
                  </a:moveTo>
                  <a:cubicBezTo>
                    <a:pt x="48" y="40"/>
                    <a:pt x="68" y="93"/>
                    <a:pt x="101" y="134"/>
                  </a:cubicBezTo>
                  <a:cubicBezTo>
                    <a:pt x="135" y="177"/>
                    <a:pt x="166" y="226"/>
                    <a:pt x="205" y="283"/>
                  </a:cubicBezTo>
                  <a:cubicBezTo>
                    <a:pt x="189" y="257"/>
                    <a:pt x="179" y="217"/>
                    <a:pt x="171" y="193"/>
                  </a:cubicBezTo>
                  <a:cubicBezTo>
                    <a:pt x="162" y="163"/>
                    <a:pt x="151" y="143"/>
                    <a:pt x="135" y="118"/>
                  </a:cubicBezTo>
                  <a:cubicBezTo>
                    <a:pt x="105" y="74"/>
                    <a:pt x="58" y="5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7" name="Freeform 55"/>
            <p:cNvSpPr/>
            <p:nvPr/>
          </p:nvSpPr>
          <p:spPr bwMode="auto">
            <a:xfrm>
              <a:off x="4272663" y="4495551"/>
              <a:ext cx="561717" cy="118032"/>
            </a:xfrm>
            <a:custGeom>
              <a:avLst/>
              <a:gdLst>
                <a:gd name="T0" fmla="*/ 0 w 287"/>
                <a:gd name="T1" fmla="*/ 50 h 60"/>
                <a:gd name="T2" fmla="*/ 60 w 287"/>
                <a:gd name="T3" fmla="*/ 4 h 60"/>
                <a:gd name="T4" fmla="*/ 138 w 287"/>
                <a:gd name="T5" fmla="*/ 4 h 60"/>
                <a:gd name="T6" fmla="*/ 287 w 287"/>
                <a:gd name="T7" fmla="*/ 12 h 60"/>
                <a:gd name="T8" fmla="*/ 150 w 287"/>
                <a:gd name="T9" fmla="*/ 25 h 60"/>
                <a:gd name="T10" fmla="*/ 9 w 287"/>
                <a:gd name="T11" fmla="*/ 60 h 60"/>
                <a:gd name="T12" fmla="*/ 3 w 287"/>
                <a:gd name="T13" fmla="*/ 5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7" h="60">
                  <a:moveTo>
                    <a:pt x="0" y="50"/>
                  </a:moveTo>
                  <a:cubicBezTo>
                    <a:pt x="19" y="32"/>
                    <a:pt x="31" y="9"/>
                    <a:pt x="60" y="4"/>
                  </a:cubicBezTo>
                  <a:cubicBezTo>
                    <a:pt x="84" y="0"/>
                    <a:pt x="114" y="2"/>
                    <a:pt x="138" y="4"/>
                  </a:cubicBezTo>
                  <a:cubicBezTo>
                    <a:pt x="187" y="5"/>
                    <a:pt x="238" y="15"/>
                    <a:pt x="287" y="12"/>
                  </a:cubicBezTo>
                  <a:cubicBezTo>
                    <a:pt x="242" y="11"/>
                    <a:pt x="195" y="24"/>
                    <a:pt x="150" y="25"/>
                  </a:cubicBezTo>
                  <a:cubicBezTo>
                    <a:pt x="95" y="26"/>
                    <a:pt x="49" y="19"/>
                    <a:pt x="9" y="60"/>
                  </a:cubicBezTo>
                  <a:cubicBezTo>
                    <a:pt x="8" y="57"/>
                    <a:pt x="4" y="54"/>
                    <a:pt x="3" y="5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8" name="Freeform 56"/>
            <p:cNvSpPr/>
            <p:nvPr/>
          </p:nvSpPr>
          <p:spPr bwMode="auto">
            <a:xfrm>
              <a:off x="4198716" y="4295039"/>
              <a:ext cx="145051" cy="238907"/>
            </a:xfrm>
            <a:custGeom>
              <a:avLst/>
              <a:gdLst>
                <a:gd name="T0" fmla="*/ 71 w 74"/>
                <a:gd name="T1" fmla="*/ 57 h 122"/>
                <a:gd name="T2" fmla="*/ 10 w 74"/>
                <a:gd name="T3" fmla="*/ 122 h 122"/>
                <a:gd name="T4" fmla="*/ 4 w 74"/>
                <a:gd name="T5" fmla="*/ 88 h 122"/>
                <a:gd name="T6" fmla="*/ 27 w 74"/>
                <a:gd name="T7" fmla="*/ 55 h 122"/>
                <a:gd name="T8" fmla="*/ 74 w 74"/>
                <a:gd name="T9" fmla="*/ 0 h 122"/>
                <a:gd name="T10" fmla="*/ 74 w 74"/>
                <a:gd name="T11" fmla="*/ 54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122">
                  <a:moveTo>
                    <a:pt x="71" y="57"/>
                  </a:moveTo>
                  <a:cubicBezTo>
                    <a:pt x="48" y="77"/>
                    <a:pt x="31" y="100"/>
                    <a:pt x="10" y="122"/>
                  </a:cubicBezTo>
                  <a:cubicBezTo>
                    <a:pt x="5" y="105"/>
                    <a:pt x="0" y="103"/>
                    <a:pt x="4" y="88"/>
                  </a:cubicBezTo>
                  <a:cubicBezTo>
                    <a:pt x="8" y="77"/>
                    <a:pt x="20" y="65"/>
                    <a:pt x="27" y="55"/>
                  </a:cubicBezTo>
                  <a:cubicBezTo>
                    <a:pt x="42" y="37"/>
                    <a:pt x="58" y="18"/>
                    <a:pt x="74" y="0"/>
                  </a:cubicBezTo>
                  <a:cubicBezTo>
                    <a:pt x="71" y="14"/>
                    <a:pt x="66" y="42"/>
                    <a:pt x="74" y="5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9" name="Freeform 57"/>
            <p:cNvSpPr/>
            <p:nvPr/>
          </p:nvSpPr>
          <p:spPr bwMode="auto">
            <a:xfrm>
              <a:off x="4407760" y="4289351"/>
              <a:ext cx="58305" cy="200512"/>
            </a:xfrm>
            <a:custGeom>
              <a:avLst/>
              <a:gdLst>
                <a:gd name="T0" fmla="*/ 0 w 30"/>
                <a:gd name="T1" fmla="*/ 0 h 103"/>
                <a:gd name="T2" fmla="*/ 30 w 30"/>
                <a:gd name="T3" fmla="*/ 103 h 103"/>
                <a:gd name="T4" fmla="*/ 14 w 30"/>
                <a:gd name="T5" fmla="*/ 60 h 103"/>
                <a:gd name="T6" fmla="*/ 0 w 30"/>
                <a:gd name="T7" fmla="*/ 1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103">
                  <a:moveTo>
                    <a:pt x="0" y="0"/>
                  </a:moveTo>
                  <a:cubicBezTo>
                    <a:pt x="17" y="30"/>
                    <a:pt x="20" y="71"/>
                    <a:pt x="30" y="103"/>
                  </a:cubicBezTo>
                  <a:cubicBezTo>
                    <a:pt x="24" y="90"/>
                    <a:pt x="20" y="75"/>
                    <a:pt x="14" y="60"/>
                  </a:cubicBezTo>
                  <a:cubicBezTo>
                    <a:pt x="5" y="42"/>
                    <a:pt x="6" y="27"/>
                    <a:pt x="0" y="1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0" name="Freeform 58"/>
            <p:cNvSpPr/>
            <p:nvPr/>
          </p:nvSpPr>
          <p:spPr bwMode="auto">
            <a:xfrm>
              <a:off x="4221469" y="4660510"/>
              <a:ext cx="732365" cy="129408"/>
            </a:xfrm>
            <a:custGeom>
              <a:avLst/>
              <a:gdLst>
                <a:gd name="T0" fmla="*/ 5 w 374"/>
                <a:gd name="T1" fmla="*/ 14 h 66"/>
                <a:gd name="T2" fmla="*/ 184 w 374"/>
                <a:gd name="T3" fmla="*/ 0 h 66"/>
                <a:gd name="T4" fmla="*/ 374 w 374"/>
                <a:gd name="T5" fmla="*/ 66 h 66"/>
                <a:gd name="T6" fmla="*/ 187 w 374"/>
                <a:gd name="T7" fmla="*/ 45 h 66"/>
                <a:gd name="T8" fmla="*/ 0 w 374"/>
                <a:gd name="T9" fmla="*/ 34 h 66"/>
                <a:gd name="T10" fmla="*/ 2 w 374"/>
                <a:gd name="T11" fmla="*/ 1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4" h="66">
                  <a:moveTo>
                    <a:pt x="5" y="14"/>
                  </a:moveTo>
                  <a:cubicBezTo>
                    <a:pt x="66" y="17"/>
                    <a:pt x="122" y="0"/>
                    <a:pt x="184" y="0"/>
                  </a:cubicBezTo>
                  <a:cubicBezTo>
                    <a:pt x="258" y="0"/>
                    <a:pt x="314" y="22"/>
                    <a:pt x="374" y="66"/>
                  </a:cubicBezTo>
                  <a:cubicBezTo>
                    <a:pt x="313" y="25"/>
                    <a:pt x="256" y="36"/>
                    <a:pt x="187" y="45"/>
                  </a:cubicBezTo>
                  <a:cubicBezTo>
                    <a:pt x="125" y="52"/>
                    <a:pt x="60" y="39"/>
                    <a:pt x="0" y="34"/>
                  </a:cubicBezTo>
                  <a:cubicBezTo>
                    <a:pt x="0" y="29"/>
                    <a:pt x="0" y="20"/>
                    <a:pt x="2" y="1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1" name="Freeform 59"/>
            <p:cNvSpPr/>
            <p:nvPr/>
          </p:nvSpPr>
          <p:spPr bwMode="auto">
            <a:xfrm>
              <a:off x="4366520" y="4721659"/>
              <a:ext cx="75370" cy="501990"/>
            </a:xfrm>
            <a:custGeom>
              <a:avLst/>
              <a:gdLst>
                <a:gd name="T0" fmla="*/ 7 w 38"/>
                <a:gd name="T1" fmla="*/ 0 h 257"/>
                <a:gd name="T2" fmla="*/ 38 w 38"/>
                <a:gd name="T3" fmla="*/ 257 h 257"/>
                <a:gd name="T4" fmla="*/ 27 w 38"/>
                <a:gd name="T5" fmla="*/ 129 h 257"/>
                <a:gd name="T6" fmla="*/ 28 w 38"/>
                <a:gd name="T7" fmla="*/ 59 h 257"/>
                <a:gd name="T8" fmla="*/ 30 w 38"/>
                <a:gd name="T9" fmla="*/ 29 h 257"/>
                <a:gd name="T10" fmla="*/ 5 w 38"/>
                <a:gd name="T11" fmla="*/ 3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257">
                  <a:moveTo>
                    <a:pt x="7" y="0"/>
                  </a:moveTo>
                  <a:cubicBezTo>
                    <a:pt x="0" y="86"/>
                    <a:pt x="12" y="174"/>
                    <a:pt x="38" y="257"/>
                  </a:cubicBezTo>
                  <a:cubicBezTo>
                    <a:pt x="27" y="195"/>
                    <a:pt x="28" y="148"/>
                    <a:pt x="27" y="129"/>
                  </a:cubicBezTo>
                  <a:cubicBezTo>
                    <a:pt x="26" y="106"/>
                    <a:pt x="26" y="80"/>
                    <a:pt x="28" y="59"/>
                  </a:cubicBezTo>
                  <a:cubicBezTo>
                    <a:pt x="30" y="49"/>
                    <a:pt x="32" y="38"/>
                    <a:pt x="30" y="29"/>
                  </a:cubicBezTo>
                  <a:cubicBezTo>
                    <a:pt x="27" y="18"/>
                    <a:pt x="8" y="14"/>
                    <a:pt x="5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2" name="Freeform 60"/>
            <p:cNvSpPr/>
            <p:nvPr/>
          </p:nvSpPr>
          <p:spPr bwMode="auto">
            <a:xfrm>
              <a:off x="4582674" y="4067508"/>
              <a:ext cx="72525" cy="472127"/>
            </a:xfrm>
            <a:custGeom>
              <a:avLst/>
              <a:gdLst>
                <a:gd name="T0" fmla="*/ 0 w 37"/>
                <a:gd name="T1" fmla="*/ 0 h 241"/>
                <a:gd name="T2" fmla="*/ 7 w 37"/>
                <a:gd name="T3" fmla="*/ 110 h 241"/>
                <a:gd name="T4" fmla="*/ 29 w 37"/>
                <a:gd name="T5" fmla="*/ 241 h 241"/>
                <a:gd name="T6" fmla="*/ 37 w 37"/>
                <a:gd name="T7" fmla="*/ 131 h 241"/>
                <a:gd name="T8" fmla="*/ 29 w 37"/>
                <a:gd name="T9" fmla="*/ 64 h 241"/>
                <a:gd name="T10" fmla="*/ 8 w 37"/>
                <a:gd name="T11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241">
                  <a:moveTo>
                    <a:pt x="0" y="0"/>
                  </a:moveTo>
                  <a:cubicBezTo>
                    <a:pt x="15" y="32"/>
                    <a:pt x="5" y="75"/>
                    <a:pt x="7" y="110"/>
                  </a:cubicBezTo>
                  <a:cubicBezTo>
                    <a:pt x="10" y="150"/>
                    <a:pt x="21" y="193"/>
                    <a:pt x="29" y="241"/>
                  </a:cubicBezTo>
                  <a:cubicBezTo>
                    <a:pt x="36" y="206"/>
                    <a:pt x="37" y="149"/>
                    <a:pt x="37" y="131"/>
                  </a:cubicBezTo>
                  <a:cubicBezTo>
                    <a:pt x="37" y="105"/>
                    <a:pt x="34" y="81"/>
                    <a:pt x="29" y="64"/>
                  </a:cubicBezTo>
                  <a:cubicBezTo>
                    <a:pt x="22" y="45"/>
                    <a:pt x="19" y="15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3" name="Freeform 61"/>
            <p:cNvSpPr/>
            <p:nvPr/>
          </p:nvSpPr>
          <p:spPr bwMode="auto">
            <a:xfrm>
              <a:off x="4500194" y="4282240"/>
              <a:ext cx="513367" cy="78214"/>
            </a:xfrm>
            <a:custGeom>
              <a:avLst/>
              <a:gdLst>
                <a:gd name="T0" fmla="*/ 3 w 262"/>
                <a:gd name="T1" fmla="*/ 29 h 40"/>
                <a:gd name="T2" fmla="*/ 58 w 262"/>
                <a:gd name="T3" fmla="*/ 1 h 40"/>
                <a:gd name="T4" fmla="*/ 124 w 262"/>
                <a:gd name="T5" fmla="*/ 9 h 40"/>
                <a:gd name="T6" fmla="*/ 262 w 262"/>
                <a:gd name="T7" fmla="*/ 40 h 40"/>
                <a:gd name="T8" fmla="*/ 127 w 262"/>
                <a:gd name="T9" fmla="*/ 28 h 40"/>
                <a:gd name="T10" fmla="*/ 57 w 262"/>
                <a:gd name="T11" fmla="*/ 25 h 40"/>
                <a:gd name="T12" fmla="*/ 0 w 262"/>
                <a:gd name="T13" fmla="*/ 29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2" h="40">
                  <a:moveTo>
                    <a:pt x="3" y="29"/>
                  </a:moveTo>
                  <a:cubicBezTo>
                    <a:pt x="27" y="20"/>
                    <a:pt x="32" y="0"/>
                    <a:pt x="58" y="1"/>
                  </a:cubicBezTo>
                  <a:cubicBezTo>
                    <a:pt x="79" y="1"/>
                    <a:pt x="103" y="5"/>
                    <a:pt x="124" y="9"/>
                  </a:cubicBezTo>
                  <a:cubicBezTo>
                    <a:pt x="171" y="14"/>
                    <a:pt x="219" y="21"/>
                    <a:pt x="262" y="40"/>
                  </a:cubicBezTo>
                  <a:cubicBezTo>
                    <a:pt x="222" y="26"/>
                    <a:pt x="168" y="29"/>
                    <a:pt x="127" y="28"/>
                  </a:cubicBezTo>
                  <a:cubicBezTo>
                    <a:pt x="103" y="26"/>
                    <a:pt x="81" y="23"/>
                    <a:pt x="57" y="25"/>
                  </a:cubicBezTo>
                  <a:cubicBezTo>
                    <a:pt x="42" y="25"/>
                    <a:pt x="10" y="39"/>
                    <a:pt x="0" y="2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4" name="Freeform 62"/>
            <p:cNvSpPr/>
            <p:nvPr/>
          </p:nvSpPr>
          <p:spPr bwMode="auto">
            <a:xfrm>
              <a:off x="4697862" y="4232468"/>
              <a:ext cx="150739" cy="385380"/>
            </a:xfrm>
            <a:custGeom>
              <a:avLst/>
              <a:gdLst>
                <a:gd name="T0" fmla="*/ 50 w 77"/>
                <a:gd name="T1" fmla="*/ 0 h 197"/>
                <a:gd name="T2" fmla="*/ 0 w 77"/>
                <a:gd name="T3" fmla="*/ 197 h 197"/>
                <a:gd name="T4" fmla="*/ 40 w 77"/>
                <a:gd name="T5" fmla="*/ 100 h 197"/>
                <a:gd name="T6" fmla="*/ 51 w 77"/>
                <a:gd name="T7" fmla="*/ 1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7" h="197">
                  <a:moveTo>
                    <a:pt x="50" y="0"/>
                  </a:moveTo>
                  <a:cubicBezTo>
                    <a:pt x="36" y="66"/>
                    <a:pt x="22" y="134"/>
                    <a:pt x="0" y="197"/>
                  </a:cubicBezTo>
                  <a:cubicBezTo>
                    <a:pt x="16" y="166"/>
                    <a:pt x="28" y="132"/>
                    <a:pt x="40" y="100"/>
                  </a:cubicBezTo>
                  <a:cubicBezTo>
                    <a:pt x="50" y="74"/>
                    <a:pt x="77" y="25"/>
                    <a:pt x="51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5" name="Freeform 63"/>
            <p:cNvSpPr/>
            <p:nvPr/>
          </p:nvSpPr>
          <p:spPr bwMode="auto">
            <a:xfrm>
              <a:off x="4827270" y="3942366"/>
              <a:ext cx="203356" cy="280147"/>
            </a:xfrm>
            <a:custGeom>
              <a:avLst/>
              <a:gdLst>
                <a:gd name="T0" fmla="*/ 101 w 104"/>
                <a:gd name="T1" fmla="*/ 3 h 143"/>
                <a:gd name="T2" fmla="*/ 0 w 104"/>
                <a:gd name="T3" fmla="*/ 143 h 143"/>
                <a:gd name="T4" fmla="*/ 67 w 104"/>
                <a:gd name="T5" fmla="*/ 74 h 143"/>
                <a:gd name="T6" fmla="*/ 104 w 104"/>
                <a:gd name="T7" fmla="*/ 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4" h="143">
                  <a:moveTo>
                    <a:pt x="101" y="3"/>
                  </a:moveTo>
                  <a:cubicBezTo>
                    <a:pt x="59" y="40"/>
                    <a:pt x="36" y="100"/>
                    <a:pt x="0" y="143"/>
                  </a:cubicBezTo>
                  <a:cubicBezTo>
                    <a:pt x="25" y="124"/>
                    <a:pt x="45" y="96"/>
                    <a:pt x="67" y="74"/>
                  </a:cubicBezTo>
                  <a:cubicBezTo>
                    <a:pt x="91" y="51"/>
                    <a:pt x="96" y="31"/>
                    <a:pt x="10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6" name="Freeform 64"/>
            <p:cNvSpPr/>
            <p:nvPr/>
          </p:nvSpPr>
          <p:spPr bwMode="auto">
            <a:xfrm>
              <a:off x="5030625" y="3928145"/>
              <a:ext cx="514789" cy="385380"/>
            </a:xfrm>
            <a:custGeom>
              <a:avLst/>
              <a:gdLst>
                <a:gd name="T0" fmla="*/ 0 w 263"/>
                <a:gd name="T1" fmla="*/ 8 h 197"/>
                <a:gd name="T2" fmla="*/ 134 w 263"/>
                <a:gd name="T3" fmla="*/ 91 h 197"/>
                <a:gd name="T4" fmla="*/ 208 w 263"/>
                <a:gd name="T5" fmla="*/ 136 h 197"/>
                <a:gd name="T6" fmla="*/ 263 w 263"/>
                <a:gd name="T7" fmla="*/ 197 h 197"/>
                <a:gd name="T8" fmla="*/ 218 w 263"/>
                <a:gd name="T9" fmla="*/ 126 h 197"/>
                <a:gd name="T10" fmla="*/ 171 w 263"/>
                <a:gd name="T11" fmla="*/ 53 h 197"/>
                <a:gd name="T12" fmla="*/ 6 w 263"/>
                <a:gd name="T13" fmla="*/ 7 h 197"/>
                <a:gd name="T14" fmla="*/ 7 w 263"/>
                <a:gd name="T15" fmla="*/ 8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3" h="197">
                  <a:moveTo>
                    <a:pt x="0" y="8"/>
                  </a:moveTo>
                  <a:cubicBezTo>
                    <a:pt x="49" y="27"/>
                    <a:pt x="90" y="63"/>
                    <a:pt x="134" y="91"/>
                  </a:cubicBezTo>
                  <a:cubicBezTo>
                    <a:pt x="159" y="106"/>
                    <a:pt x="185" y="117"/>
                    <a:pt x="208" y="136"/>
                  </a:cubicBezTo>
                  <a:cubicBezTo>
                    <a:pt x="229" y="153"/>
                    <a:pt x="245" y="175"/>
                    <a:pt x="263" y="197"/>
                  </a:cubicBezTo>
                  <a:cubicBezTo>
                    <a:pt x="254" y="171"/>
                    <a:pt x="231" y="148"/>
                    <a:pt x="218" y="126"/>
                  </a:cubicBezTo>
                  <a:cubicBezTo>
                    <a:pt x="201" y="100"/>
                    <a:pt x="196" y="72"/>
                    <a:pt x="171" y="53"/>
                  </a:cubicBezTo>
                  <a:cubicBezTo>
                    <a:pt x="129" y="21"/>
                    <a:pt x="60" y="0"/>
                    <a:pt x="6" y="7"/>
                  </a:cubicBezTo>
                  <a:cubicBezTo>
                    <a:pt x="2" y="6"/>
                    <a:pt x="6" y="10"/>
                    <a:pt x="7" y="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7" name="Freeform 65"/>
            <p:cNvSpPr/>
            <p:nvPr/>
          </p:nvSpPr>
          <p:spPr bwMode="auto">
            <a:xfrm>
              <a:off x="5034892" y="3888327"/>
              <a:ext cx="544652" cy="122298"/>
            </a:xfrm>
            <a:custGeom>
              <a:avLst/>
              <a:gdLst>
                <a:gd name="T0" fmla="*/ 3 w 278"/>
                <a:gd name="T1" fmla="*/ 63 h 63"/>
                <a:gd name="T2" fmla="*/ 15 w 278"/>
                <a:gd name="T3" fmla="*/ 38 h 63"/>
                <a:gd name="T4" fmla="*/ 50 w 278"/>
                <a:gd name="T5" fmla="*/ 28 h 63"/>
                <a:gd name="T6" fmla="*/ 124 w 278"/>
                <a:gd name="T7" fmla="*/ 7 h 63"/>
                <a:gd name="T8" fmla="*/ 278 w 278"/>
                <a:gd name="T9" fmla="*/ 22 h 63"/>
                <a:gd name="T10" fmla="*/ 138 w 278"/>
                <a:gd name="T11" fmla="*/ 18 h 63"/>
                <a:gd name="T12" fmla="*/ 70 w 278"/>
                <a:gd name="T13" fmla="*/ 41 h 63"/>
                <a:gd name="T14" fmla="*/ 2 w 278"/>
                <a:gd name="T15" fmla="*/ 6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8" h="63">
                  <a:moveTo>
                    <a:pt x="3" y="63"/>
                  </a:moveTo>
                  <a:cubicBezTo>
                    <a:pt x="8" y="48"/>
                    <a:pt x="0" y="47"/>
                    <a:pt x="15" y="38"/>
                  </a:cubicBezTo>
                  <a:cubicBezTo>
                    <a:pt x="24" y="32"/>
                    <a:pt x="39" y="31"/>
                    <a:pt x="50" y="28"/>
                  </a:cubicBezTo>
                  <a:cubicBezTo>
                    <a:pt x="75" y="21"/>
                    <a:pt x="98" y="11"/>
                    <a:pt x="124" y="7"/>
                  </a:cubicBezTo>
                  <a:cubicBezTo>
                    <a:pt x="176" y="0"/>
                    <a:pt x="227" y="8"/>
                    <a:pt x="278" y="22"/>
                  </a:cubicBezTo>
                  <a:cubicBezTo>
                    <a:pt x="232" y="16"/>
                    <a:pt x="184" y="16"/>
                    <a:pt x="138" y="18"/>
                  </a:cubicBezTo>
                  <a:cubicBezTo>
                    <a:pt x="112" y="19"/>
                    <a:pt x="95" y="37"/>
                    <a:pt x="70" y="41"/>
                  </a:cubicBezTo>
                  <a:cubicBezTo>
                    <a:pt x="47" y="44"/>
                    <a:pt x="19" y="39"/>
                    <a:pt x="2" y="6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8" name="Freeform 66"/>
            <p:cNvSpPr/>
            <p:nvPr/>
          </p:nvSpPr>
          <p:spPr bwMode="auto">
            <a:xfrm>
              <a:off x="4879886" y="4094527"/>
              <a:ext cx="632820" cy="143629"/>
            </a:xfrm>
            <a:custGeom>
              <a:avLst/>
              <a:gdLst>
                <a:gd name="T0" fmla="*/ 0 w 323"/>
                <a:gd name="T1" fmla="*/ 61 h 73"/>
                <a:gd name="T2" fmla="*/ 73 w 323"/>
                <a:gd name="T3" fmla="*/ 22 h 73"/>
                <a:gd name="T4" fmla="*/ 161 w 323"/>
                <a:gd name="T5" fmla="*/ 10 h 73"/>
                <a:gd name="T6" fmla="*/ 323 w 323"/>
                <a:gd name="T7" fmla="*/ 15 h 73"/>
                <a:gd name="T8" fmla="*/ 161 w 323"/>
                <a:gd name="T9" fmla="*/ 41 h 73"/>
                <a:gd name="T10" fmla="*/ 0 w 323"/>
                <a:gd name="T11" fmla="*/ 61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3" h="73">
                  <a:moveTo>
                    <a:pt x="0" y="61"/>
                  </a:moveTo>
                  <a:cubicBezTo>
                    <a:pt x="25" y="50"/>
                    <a:pt x="45" y="30"/>
                    <a:pt x="73" y="22"/>
                  </a:cubicBezTo>
                  <a:cubicBezTo>
                    <a:pt x="101" y="15"/>
                    <a:pt x="132" y="12"/>
                    <a:pt x="161" y="10"/>
                  </a:cubicBezTo>
                  <a:cubicBezTo>
                    <a:pt x="214" y="6"/>
                    <a:pt x="272" y="0"/>
                    <a:pt x="323" y="15"/>
                  </a:cubicBezTo>
                  <a:cubicBezTo>
                    <a:pt x="271" y="26"/>
                    <a:pt x="214" y="32"/>
                    <a:pt x="161" y="41"/>
                  </a:cubicBezTo>
                  <a:cubicBezTo>
                    <a:pt x="106" y="50"/>
                    <a:pt x="51" y="73"/>
                    <a:pt x="0" y="6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9" name="Freeform 67"/>
            <p:cNvSpPr/>
            <p:nvPr/>
          </p:nvSpPr>
          <p:spPr bwMode="auto">
            <a:xfrm>
              <a:off x="4962366" y="3969385"/>
              <a:ext cx="197667" cy="695391"/>
            </a:xfrm>
            <a:custGeom>
              <a:avLst/>
              <a:gdLst>
                <a:gd name="T0" fmla="*/ 6 w 101"/>
                <a:gd name="T1" fmla="*/ 0 h 355"/>
                <a:gd name="T2" fmla="*/ 12 w 101"/>
                <a:gd name="T3" fmla="*/ 79 h 355"/>
                <a:gd name="T4" fmla="*/ 27 w 101"/>
                <a:gd name="T5" fmla="*/ 163 h 355"/>
                <a:gd name="T6" fmla="*/ 51 w 101"/>
                <a:gd name="T7" fmla="*/ 254 h 355"/>
                <a:gd name="T8" fmla="*/ 62 w 101"/>
                <a:gd name="T9" fmla="*/ 355 h 355"/>
                <a:gd name="T10" fmla="*/ 94 w 101"/>
                <a:gd name="T11" fmla="*/ 160 h 355"/>
                <a:gd name="T12" fmla="*/ 72 w 101"/>
                <a:gd name="T13" fmla="*/ 65 h 355"/>
                <a:gd name="T14" fmla="*/ 45 w 101"/>
                <a:gd name="T15" fmla="*/ 24 h 355"/>
                <a:gd name="T16" fmla="*/ 7 w 101"/>
                <a:gd name="T17" fmla="*/ 1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1" h="355">
                  <a:moveTo>
                    <a:pt x="6" y="0"/>
                  </a:moveTo>
                  <a:cubicBezTo>
                    <a:pt x="20" y="20"/>
                    <a:pt x="10" y="55"/>
                    <a:pt x="12" y="79"/>
                  </a:cubicBezTo>
                  <a:cubicBezTo>
                    <a:pt x="15" y="107"/>
                    <a:pt x="34" y="189"/>
                    <a:pt x="27" y="163"/>
                  </a:cubicBezTo>
                  <a:cubicBezTo>
                    <a:pt x="0" y="47"/>
                    <a:pt x="13" y="103"/>
                    <a:pt x="51" y="254"/>
                  </a:cubicBezTo>
                  <a:cubicBezTo>
                    <a:pt x="60" y="288"/>
                    <a:pt x="59" y="320"/>
                    <a:pt x="62" y="355"/>
                  </a:cubicBezTo>
                  <a:cubicBezTo>
                    <a:pt x="92" y="301"/>
                    <a:pt x="101" y="220"/>
                    <a:pt x="94" y="160"/>
                  </a:cubicBezTo>
                  <a:cubicBezTo>
                    <a:pt x="90" y="130"/>
                    <a:pt x="85" y="92"/>
                    <a:pt x="72" y="65"/>
                  </a:cubicBezTo>
                  <a:cubicBezTo>
                    <a:pt x="66" y="50"/>
                    <a:pt x="56" y="34"/>
                    <a:pt x="45" y="24"/>
                  </a:cubicBezTo>
                  <a:cubicBezTo>
                    <a:pt x="34" y="12"/>
                    <a:pt x="16" y="9"/>
                    <a:pt x="7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0" name="Freeform 68"/>
            <p:cNvSpPr/>
            <p:nvPr/>
          </p:nvSpPr>
          <p:spPr bwMode="auto">
            <a:xfrm>
              <a:off x="4855711" y="4186962"/>
              <a:ext cx="223265" cy="671216"/>
            </a:xfrm>
            <a:custGeom>
              <a:avLst/>
              <a:gdLst>
                <a:gd name="T0" fmla="*/ 0 w 114"/>
                <a:gd name="T1" fmla="*/ 0 h 343"/>
                <a:gd name="T2" fmla="*/ 2 w 114"/>
                <a:gd name="T3" fmla="*/ 82 h 343"/>
                <a:gd name="T4" fmla="*/ 9 w 114"/>
                <a:gd name="T5" fmla="*/ 174 h 343"/>
                <a:gd name="T6" fmla="*/ 39 w 114"/>
                <a:gd name="T7" fmla="*/ 343 h 343"/>
                <a:gd name="T8" fmla="*/ 1 w 114"/>
                <a:gd name="T9" fmla="*/ 3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343">
                  <a:moveTo>
                    <a:pt x="0" y="0"/>
                  </a:moveTo>
                  <a:cubicBezTo>
                    <a:pt x="7" y="23"/>
                    <a:pt x="2" y="57"/>
                    <a:pt x="2" y="82"/>
                  </a:cubicBezTo>
                  <a:cubicBezTo>
                    <a:pt x="2" y="113"/>
                    <a:pt x="6" y="143"/>
                    <a:pt x="9" y="174"/>
                  </a:cubicBezTo>
                  <a:cubicBezTo>
                    <a:pt x="12" y="229"/>
                    <a:pt x="27" y="281"/>
                    <a:pt x="39" y="343"/>
                  </a:cubicBezTo>
                  <a:cubicBezTo>
                    <a:pt x="20" y="209"/>
                    <a:pt x="114" y="90"/>
                    <a:pt x="1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1" name="Freeform 69"/>
            <p:cNvSpPr/>
            <p:nvPr/>
          </p:nvSpPr>
          <p:spPr bwMode="auto">
            <a:xfrm>
              <a:off x="4837224" y="4188384"/>
              <a:ext cx="556029" cy="310011"/>
            </a:xfrm>
            <a:custGeom>
              <a:avLst/>
              <a:gdLst>
                <a:gd name="T0" fmla="*/ 0 w 284"/>
                <a:gd name="T1" fmla="*/ 35 h 158"/>
                <a:gd name="T2" fmla="*/ 151 w 284"/>
                <a:gd name="T3" fmla="*/ 35 h 158"/>
                <a:gd name="T4" fmla="*/ 211 w 284"/>
                <a:gd name="T5" fmla="*/ 102 h 158"/>
                <a:gd name="T6" fmla="*/ 284 w 284"/>
                <a:gd name="T7" fmla="*/ 158 h 158"/>
                <a:gd name="T8" fmla="*/ 211 w 284"/>
                <a:gd name="T9" fmla="*/ 122 h 158"/>
                <a:gd name="T10" fmla="*/ 143 w 284"/>
                <a:gd name="T11" fmla="*/ 83 h 158"/>
                <a:gd name="T12" fmla="*/ 0 w 284"/>
                <a:gd name="T13" fmla="*/ 35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4" h="158">
                  <a:moveTo>
                    <a:pt x="0" y="35"/>
                  </a:moveTo>
                  <a:cubicBezTo>
                    <a:pt x="51" y="12"/>
                    <a:pt x="103" y="0"/>
                    <a:pt x="151" y="35"/>
                  </a:cubicBezTo>
                  <a:cubicBezTo>
                    <a:pt x="180" y="56"/>
                    <a:pt x="190" y="77"/>
                    <a:pt x="211" y="102"/>
                  </a:cubicBezTo>
                  <a:cubicBezTo>
                    <a:pt x="229" y="126"/>
                    <a:pt x="258" y="146"/>
                    <a:pt x="284" y="158"/>
                  </a:cubicBezTo>
                  <a:cubicBezTo>
                    <a:pt x="262" y="156"/>
                    <a:pt x="231" y="134"/>
                    <a:pt x="211" y="122"/>
                  </a:cubicBezTo>
                  <a:cubicBezTo>
                    <a:pt x="189" y="109"/>
                    <a:pt x="165" y="97"/>
                    <a:pt x="143" y="83"/>
                  </a:cubicBezTo>
                  <a:cubicBezTo>
                    <a:pt x="96" y="57"/>
                    <a:pt x="47" y="54"/>
                    <a:pt x="0" y="3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2" name="Freeform 70"/>
            <p:cNvSpPr/>
            <p:nvPr/>
          </p:nvSpPr>
          <p:spPr bwMode="auto">
            <a:xfrm>
              <a:off x="5150079" y="4297883"/>
              <a:ext cx="206200" cy="62571"/>
            </a:xfrm>
            <a:custGeom>
              <a:avLst/>
              <a:gdLst>
                <a:gd name="T0" fmla="*/ 0 w 105"/>
                <a:gd name="T1" fmla="*/ 15 h 32"/>
                <a:gd name="T2" fmla="*/ 105 w 105"/>
                <a:gd name="T3" fmla="*/ 12 h 32"/>
                <a:gd name="T4" fmla="*/ 0 w 105"/>
                <a:gd name="T5" fmla="*/ 13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5" h="32">
                  <a:moveTo>
                    <a:pt x="0" y="15"/>
                  </a:moveTo>
                  <a:cubicBezTo>
                    <a:pt x="39" y="0"/>
                    <a:pt x="66" y="7"/>
                    <a:pt x="105" y="12"/>
                  </a:cubicBezTo>
                  <a:cubicBezTo>
                    <a:pt x="69" y="8"/>
                    <a:pt x="29" y="32"/>
                    <a:pt x="0" y="1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3" name="Freeform 71"/>
            <p:cNvSpPr/>
            <p:nvPr/>
          </p:nvSpPr>
          <p:spPr bwMode="auto">
            <a:xfrm>
              <a:off x="4993652" y="4401694"/>
              <a:ext cx="671216" cy="137941"/>
            </a:xfrm>
            <a:custGeom>
              <a:avLst/>
              <a:gdLst>
                <a:gd name="T0" fmla="*/ 0 w 343"/>
                <a:gd name="T1" fmla="*/ 57 h 70"/>
                <a:gd name="T2" fmla="*/ 168 w 343"/>
                <a:gd name="T3" fmla="*/ 20 h 70"/>
                <a:gd name="T4" fmla="*/ 343 w 343"/>
                <a:gd name="T5" fmla="*/ 15 h 70"/>
                <a:gd name="T6" fmla="*/ 255 w 343"/>
                <a:gd name="T7" fmla="*/ 19 h 70"/>
                <a:gd name="T8" fmla="*/ 171 w 343"/>
                <a:gd name="T9" fmla="*/ 34 h 70"/>
                <a:gd name="T10" fmla="*/ 1 w 343"/>
                <a:gd name="T11" fmla="*/ 57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3" h="70">
                  <a:moveTo>
                    <a:pt x="0" y="57"/>
                  </a:moveTo>
                  <a:cubicBezTo>
                    <a:pt x="53" y="38"/>
                    <a:pt x="113" y="34"/>
                    <a:pt x="168" y="20"/>
                  </a:cubicBezTo>
                  <a:cubicBezTo>
                    <a:pt x="224" y="5"/>
                    <a:pt x="285" y="0"/>
                    <a:pt x="343" y="15"/>
                  </a:cubicBezTo>
                  <a:cubicBezTo>
                    <a:pt x="299" y="12"/>
                    <a:pt x="282" y="17"/>
                    <a:pt x="255" y="19"/>
                  </a:cubicBezTo>
                  <a:cubicBezTo>
                    <a:pt x="225" y="24"/>
                    <a:pt x="200" y="29"/>
                    <a:pt x="171" y="34"/>
                  </a:cubicBezTo>
                  <a:cubicBezTo>
                    <a:pt x="118" y="44"/>
                    <a:pt x="55" y="70"/>
                    <a:pt x="1" y="5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4" name="Freeform 72"/>
            <p:cNvSpPr/>
            <p:nvPr/>
          </p:nvSpPr>
          <p:spPr bwMode="auto">
            <a:xfrm>
              <a:off x="4795984" y="4341967"/>
              <a:ext cx="412400" cy="308589"/>
            </a:xfrm>
            <a:custGeom>
              <a:avLst/>
              <a:gdLst>
                <a:gd name="T0" fmla="*/ 0 w 211"/>
                <a:gd name="T1" fmla="*/ 0 h 158"/>
                <a:gd name="T2" fmla="*/ 120 w 211"/>
                <a:gd name="T3" fmla="*/ 53 h 158"/>
                <a:gd name="T4" fmla="*/ 211 w 211"/>
                <a:gd name="T5" fmla="*/ 158 h 158"/>
                <a:gd name="T6" fmla="*/ 114 w 211"/>
                <a:gd name="T7" fmla="*/ 71 h 158"/>
                <a:gd name="T8" fmla="*/ 3 w 211"/>
                <a:gd name="T9" fmla="*/ 5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1" h="158">
                  <a:moveTo>
                    <a:pt x="0" y="0"/>
                  </a:moveTo>
                  <a:cubicBezTo>
                    <a:pt x="42" y="10"/>
                    <a:pt x="83" y="26"/>
                    <a:pt x="120" y="53"/>
                  </a:cubicBezTo>
                  <a:cubicBezTo>
                    <a:pt x="157" y="80"/>
                    <a:pt x="184" y="121"/>
                    <a:pt x="211" y="158"/>
                  </a:cubicBezTo>
                  <a:cubicBezTo>
                    <a:pt x="174" y="134"/>
                    <a:pt x="151" y="95"/>
                    <a:pt x="114" y="71"/>
                  </a:cubicBezTo>
                  <a:cubicBezTo>
                    <a:pt x="77" y="49"/>
                    <a:pt x="40" y="30"/>
                    <a:pt x="3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5" name="Freeform 73"/>
            <p:cNvSpPr/>
            <p:nvPr/>
          </p:nvSpPr>
          <p:spPr bwMode="auto">
            <a:xfrm>
              <a:off x="5093196" y="4494128"/>
              <a:ext cx="637087" cy="332764"/>
            </a:xfrm>
            <a:custGeom>
              <a:avLst/>
              <a:gdLst>
                <a:gd name="T0" fmla="*/ 24 w 325"/>
                <a:gd name="T1" fmla="*/ 2 h 170"/>
                <a:gd name="T2" fmla="*/ 186 w 325"/>
                <a:gd name="T3" fmla="*/ 47 h 170"/>
                <a:gd name="T4" fmla="*/ 325 w 325"/>
                <a:gd name="T5" fmla="*/ 170 h 170"/>
                <a:gd name="T6" fmla="*/ 158 w 325"/>
                <a:gd name="T7" fmla="*/ 86 h 170"/>
                <a:gd name="T8" fmla="*/ 70 w 325"/>
                <a:gd name="T9" fmla="*/ 48 h 170"/>
                <a:gd name="T10" fmla="*/ 0 w 325"/>
                <a:gd name="T11" fmla="*/ 2 h 170"/>
                <a:gd name="T12" fmla="*/ 18 w 325"/>
                <a:gd name="T13" fmla="*/ 1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5" h="170">
                  <a:moveTo>
                    <a:pt x="24" y="2"/>
                  </a:moveTo>
                  <a:cubicBezTo>
                    <a:pt x="78" y="20"/>
                    <a:pt x="133" y="25"/>
                    <a:pt x="186" y="47"/>
                  </a:cubicBezTo>
                  <a:cubicBezTo>
                    <a:pt x="236" y="67"/>
                    <a:pt x="308" y="115"/>
                    <a:pt x="325" y="170"/>
                  </a:cubicBezTo>
                  <a:cubicBezTo>
                    <a:pt x="281" y="132"/>
                    <a:pt x="218" y="107"/>
                    <a:pt x="158" y="86"/>
                  </a:cubicBezTo>
                  <a:cubicBezTo>
                    <a:pt x="128" y="75"/>
                    <a:pt x="100" y="61"/>
                    <a:pt x="70" y="48"/>
                  </a:cubicBezTo>
                  <a:cubicBezTo>
                    <a:pt x="47" y="38"/>
                    <a:pt x="7" y="33"/>
                    <a:pt x="0" y="2"/>
                  </a:cubicBezTo>
                  <a:cubicBezTo>
                    <a:pt x="5" y="0"/>
                    <a:pt x="12" y="0"/>
                    <a:pt x="18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6" name="Freeform 74"/>
            <p:cNvSpPr/>
            <p:nvPr/>
          </p:nvSpPr>
          <p:spPr bwMode="auto">
            <a:xfrm>
              <a:off x="5093196" y="4539635"/>
              <a:ext cx="68259" cy="715300"/>
            </a:xfrm>
            <a:custGeom>
              <a:avLst/>
              <a:gdLst>
                <a:gd name="T0" fmla="*/ 0 w 35"/>
                <a:gd name="T1" fmla="*/ 32 h 366"/>
                <a:gd name="T2" fmla="*/ 9 w 35"/>
                <a:gd name="T3" fmla="*/ 217 h 366"/>
                <a:gd name="T4" fmla="*/ 25 w 35"/>
                <a:gd name="T5" fmla="*/ 366 h 366"/>
                <a:gd name="T6" fmla="*/ 25 w 35"/>
                <a:gd name="T7" fmla="*/ 184 h 366"/>
                <a:gd name="T8" fmla="*/ 15 w 35"/>
                <a:gd name="T9" fmla="*/ 0 h 366"/>
                <a:gd name="T10" fmla="*/ 0 w 35"/>
                <a:gd name="T11" fmla="*/ 28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366">
                  <a:moveTo>
                    <a:pt x="0" y="32"/>
                  </a:moveTo>
                  <a:cubicBezTo>
                    <a:pt x="10" y="93"/>
                    <a:pt x="4" y="156"/>
                    <a:pt x="9" y="217"/>
                  </a:cubicBezTo>
                  <a:cubicBezTo>
                    <a:pt x="13" y="267"/>
                    <a:pt x="22" y="316"/>
                    <a:pt x="25" y="366"/>
                  </a:cubicBezTo>
                  <a:cubicBezTo>
                    <a:pt x="25" y="305"/>
                    <a:pt x="23" y="246"/>
                    <a:pt x="25" y="184"/>
                  </a:cubicBezTo>
                  <a:cubicBezTo>
                    <a:pt x="28" y="127"/>
                    <a:pt x="35" y="57"/>
                    <a:pt x="15" y="0"/>
                  </a:cubicBezTo>
                  <a:cubicBezTo>
                    <a:pt x="9" y="8"/>
                    <a:pt x="5" y="19"/>
                    <a:pt x="0" y="2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7" name="Freeform 104"/>
            <p:cNvSpPr/>
            <p:nvPr/>
          </p:nvSpPr>
          <p:spPr bwMode="auto">
            <a:xfrm>
              <a:off x="1971757" y="1917341"/>
              <a:ext cx="565983" cy="812001"/>
            </a:xfrm>
            <a:custGeom>
              <a:avLst/>
              <a:gdLst>
                <a:gd name="T0" fmla="*/ 261 w 289"/>
                <a:gd name="T1" fmla="*/ 287 h 415"/>
                <a:gd name="T2" fmla="*/ 256 w 289"/>
                <a:gd name="T3" fmla="*/ 297 h 415"/>
                <a:gd name="T4" fmla="*/ 0 w 289"/>
                <a:gd name="T5" fmla="*/ 0 h 415"/>
                <a:gd name="T6" fmla="*/ 0 w 289"/>
                <a:gd name="T7" fmla="*/ 44 h 415"/>
                <a:gd name="T8" fmla="*/ 251 w 289"/>
                <a:gd name="T9" fmla="*/ 311 h 415"/>
                <a:gd name="T10" fmla="*/ 248 w 289"/>
                <a:gd name="T11" fmla="*/ 321 h 415"/>
                <a:gd name="T12" fmla="*/ 253 w 289"/>
                <a:gd name="T13" fmla="*/ 375 h 415"/>
                <a:gd name="T14" fmla="*/ 260 w 289"/>
                <a:gd name="T15" fmla="*/ 403 h 415"/>
                <a:gd name="T16" fmla="*/ 272 w 289"/>
                <a:gd name="T17" fmla="*/ 389 h 415"/>
                <a:gd name="T18" fmla="*/ 265 w 289"/>
                <a:gd name="T19" fmla="*/ 391 h 415"/>
                <a:gd name="T20" fmla="*/ 261 w 289"/>
                <a:gd name="T21" fmla="*/ 385 h 415"/>
                <a:gd name="T22" fmla="*/ 257 w 289"/>
                <a:gd name="T23" fmla="*/ 370 h 415"/>
                <a:gd name="T24" fmla="*/ 254 w 289"/>
                <a:gd name="T25" fmla="*/ 340 h 415"/>
                <a:gd name="T26" fmla="*/ 261 w 289"/>
                <a:gd name="T27" fmla="*/ 309 h 415"/>
                <a:gd name="T28" fmla="*/ 276 w 289"/>
                <a:gd name="T29" fmla="*/ 299 h 415"/>
                <a:gd name="T30" fmla="*/ 288 w 289"/>
                <a:gd name="T31" fmla="*/ 296 h 415"/>
                <a:gd name="T32" fmla="*/ 288 w 289"/>
                <a:gd name="T33" fmla="*/ 296 h 415"/>
                <a:gd name="T34" fmla="*/ 261 w 289"/>
                <a:gd name="T35" fmla="*/ 287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9" h="415">
                  <a:moveTo>
                    <a:pt x="261" y="287"/>
                  </a:moveTo>
                  <a:cubicBezTo>
                    <a:pt x="259" y="290"/>
                    <a:pt x="257" y="293"/>
                    <a:pt x="256" y="297"/>
                  </a:cubicBezTo>
                  <a:cubicBezTo>
                    <a:pt x="166" y="227"/>
                    <a:pt x="53" y="75"/>
                    <a:pt x="0" y="0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84" y="167"/>
                    <a:pt x="230" y="294"/>
                    <a:pt x="251" y="311"/>
                  </a:cubicBezTo>
                  <a:cubicBezTo>
                    <a:pt x="250" y="315"/>
                    <a:pt x="249" y="318"/>
                    <a:pt x="248" y="321"/>
                  </a:cubicBezTo>
                  <a:cubicBezTo>
                    <a:pt x="246" y="340"/>
                    <a:pt x="249" y="358"/>
                    <a:pt x="253" y="375"/>
                  </a:cubicBezTo>
                  <a:cubicBezTo>
                    <a:pt x="255" y="383"/>
                    <a:pt x="256" y="396"/>
                    <a:pt x="260" y="403"/>
                  </a:cubicBezTo>
                  <a:cubicBezTo>
                    <a:pt x="268" y="415"/>
                    <a:pt x="279" y="392"/>
                    <a:pt x="272" y="389"/>
                  </a:cubicBezTo>
                  <a:cubicBezTo>
                    <a:pt x="269" y="389"/>
                    <a:pt x="268" y="392"/>
                    <a:pt x="265" y="391"/>
                  </a:cubicBezTo>
                  <a:cubicBezTo>
                    <a:pt x="263" y="391"/>
                    <a:pt x="262" y="387"/>
                    <a:pt x="261" y="385"/>
                  </a:cubicBezTo>
                  <a:cubicBezTo>
                    <a:pt x="259" y="381"/>
                    <a:pt x="258" y="375"/>
                    <a:pt x="257" y="370"/>
                  </a:cubicBezTo>
                  <a:cubicBezTo>
                    <a:pt x="255" y="361"/>
                    <a:pt x="254" y="350"/>
                    <a:pt x="254" y="340"/>
                  </a:cubicBezTo>
                  <a:cubicBezTo>
                    <a:pt x="253" y="329"/>
                    <a:pt x="255" y="318"/>
                    <a:pt x="261" y="309"/>
                  </a:cubicBezTo>
                  <a:cubicBezTo>
                    <a:pt x="265" y="304"/>
                    <a:pt x="270" y="301"/>
                    <a:pt x="276" y="299"/>
                  </a:cubicBezTo>
                  <a:cubicBezTo>
                    <a:pt x="279" y="299"/>
                    <a:pt x="286" y="299"/>
                    <a:pt x="288" y="296"/>
                  </a:cubicBezTo>
                  <a:cubicBezTo>
                    <a:pt x="288" y="296"/>
                    <a:pt x="288" y="296"/>
                    <a:pt x="288" y="296"/>
                  </a:cubicBezTo>
                  <a:cubicBezTo>
                    <a:pt x="289" y="281"/>
                    <a:pt x="269" y="276"/>
                    <a:pt x="261" y="2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8" name="Freeform 105"/>
            <p:cNvSpPr/>
            <p:nvPr/>
          </p:nvSpPr>
          <p:spPr bwMode="auto">
            <a:xfrm>
              <a:off x="2142405" y="1088275"/>
              <a:ext cx="116610" cy="463594"/>
            </a:xfrm>
            <a:custGeom>
              <a:avLst/>
              <a:gdLst>
                <a:gd name="T0" fmla="*/ 2 w 60"/>
                <a:gd name="T1" fmla="*/ 1 h 237"/>
                <a:gd name="T2" fmla="*/ 2 w 60"/>
                <a:gd name="T3" fmla="*/ 115 h 237"/>
                <a:gd name="T4" fmla="*/ 12 w 60"/>
                <a:gd name="T5" fmla="*/ 237 h 237"/>
                <a:gd name="T6" fmla="*/ 34 w 60"/>
                <a:gd name="T7" fmla="*/ 144 h 237"/>
                <a:gd name="T8" fmla="*/ 59 w 60"/>
                <a:gd name="T9" fmla="*/ 26 h 237"/>
                <a:gd name="T10" fmla="*/ 59 w 60"/>
                <a:gd name="T11" fmla="*/ 0 h 237"/>
                <a:gd name="T12" fmla="*/ 2 w 60"/>
                <a:gd name="T13" fmla="*/ 1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237">
                  <a:moveTo>
                    <a:pt x="2" y="1"/>
                  </a:moveTo>
                  <a:cubicBezTo>
                    <a:pt x="0" y="39"/>
                    <a:pt x="0" y="80"/>
                    <a:pt x="2" y="115"/>
                  </a:cubicBezTo>
                  <a:cubicBezTo>
                    <a:pt x="7" y="212"/>
                    <a:pt x="15" y="191"/>
                    <a:pt x="12" y="237"/>
                  </a:cubicBezTo>
                  <a:cubicBezTo>
                    <a:pt x="12" y="237"/>
                    <a:pt x="22" y="177"/>
                    <a:pt x="34" y="144"/>
                  </a:cubicBezTo>
                  <a:cubicBezTo>
                    <a:pt x="46" y="110"/>
                    <a:pt x="57" y="54"/>
                    <a:pt x="59" y="26"/>
                  </a:cubicBezTo>
                  <a:cubicBezTo>
                    <a:pt x="60" y="20"/>
                    <a:pt x="60" y="11"/>
                    <a:pt x="59" y="0"/>
                  </a:cubicBezTo>
                  <a:cubicBezTo>
                    <a:pt x="41" y="0"/>
                    <a:pt x="21" y="0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9" name="Freeform 106"/>
            <p:cNvSpPr/>
            <p:nvPr/>
          </p:nvSpPr>
          <p:spPr bwMode="auto">
            <a:xfrm>
              <a:off x="1971757" y="798174"/>
              <a:ext cx="284414" cy="257394"/>
            </a:xfrm>
            <a:custGeom>
              <a:avLst/>
              <a:gdLst>
                <a:gd name="T0" fmla="*/ 95 w 145"/>
                <a:gd name="T1" fmla="*/ 31 h 131"/>
                <a:gd name="T2" fmla="*/ 89 w 145"/>
                <a:gd name="T3" fmla="*/ 129 h 131"/>
                <a:gd name="T4" fmla="*/ 145 w 145"/>
                <a:gd name="T5" fmla="*/ 131 h 131"/>
                <a:gd name="T6" fmla="*/ 121 w 145"/>
                <a:gd name="T7" fmla="*/ 22 h 131"/>
                <a:gd name="T8" fmla="*/ 79 w 145"/>
                <a:gd name="T9" fmla="*/ 4 h 131"/>
                <a:gd name="T10" fmla="*/ 0 w 145"/>
                <a:gd name="T11" fmla="*/ 29 h 131"/>
                <a:gd name="T12" fmla="*/ 0 w 145"/>
                <a:gd name="T13" fmla="*/ 45 h 131"/>
                <a:gd name="T14" fmla="*/ 95 w 145"/>
                <a:gd name="T15" fmla="*/ 31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5" h="131">
                  <a:moveTo>
                    <a:pt x="95" y="31"/>
                  </a:moveTo>
                  <a:cubicBezTo>
                    <a:pt x="95" y="31"/>
                    <a:pt x="91" y="74"/>
                    <a:pt x="89" y="129"/>
                  </a:cubicBezTo>
                  <a:cubicBezTo>
                    <a:pt x="106" y="129"/>
                    <a:pt x="125" y="130"/>
                    <a:pt x="145" y="131"/>
                  </a:cubicBezTo>
                  <a:cubicBezTo>
                    <a:pt x="143" y="94"/>
                    <a:pt x="135" y="47"/>
                    <a:pt x="121" y="22"/>
                  </a:cubicBezTo>
                  <a:cubicBezTo>
                    <a:pt x="114" y="11"/>
                    <a:pt x="93" y="0"/>
                    <a:pt x="79" y="4"/>
                  </a:cubicBezTo>
                  <a:cubicBezTo>
                    <a:pt x="70" y="8"/>
                    <a:pt x="29" y="18"/>
                    <a:pt x="0" y="29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32" y="42"/>
                    <a:pt x="82" y="35"/>
                    <a:pt x="95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0" name="Freeform 107"/>
            <p:cNvSpPr/>
            <p:nvPr/>
          </p:nvSpPr>
          <p:spPr bwMode="auto">
            <a:xfrm>
              <a:off x="2256171" y="1055568"/>
              <a:ext cx="292946" cy="56883"/>
            </a:xfrm>
            <a:custGeom>
              <a:avLst/>
              <a:gdLst>
                <a:gd name="T0" fmla="*/ 150 w 150"/>
                <a:gd name="T1" fmla="*/ 29 h 29"/>
                <a:gd name="T2" fmla="*/ 0 w 150"/>
                <a:gd name="T3" fmla="*/ 0 h 29"/>
                <a:gd name="T4" fmla="*/ 1 w 150"/>
                <a:gd name="T5" fmla="*/ 17 h 29"/>
                <a:gd name="T6" fmla="*/ 150 w 150"/>
                <a:gd name="T7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0" h="29">
                  <a:moveTo>
                    <a:pt x="150" y="29"/>
                  </a:moveTo>
                  <a:cubicBezTo>
                    <a:pt x="105" y="11"/>
                    <a:pt x="50" y="3"/>
                    <a:pt x="0" y="0"/>
                  </a:cubicBezTo>
                  <a:cubicBezTo>
                    <a:pt x="1" y="6"/>
                    <a:pt x="1" y="12"/>
                    <a:pt x="1" y="17"/>
                  </a:cubicBezTo>
                  <a:cubicBezTo>
                    <a:pt x="85" y="18"/>
                    <a:pt x="150" y="29"/>
                    <a:pt x="150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1" name="Freeform 108"/>
            <p:cNvSpPr/>
            <p:nvPr/>
          </p:nvSpPr>
          <p:spPr bwMode="auto">
            <a:xfrm>
              <a:off x="1971757" y="1051302"/>
              <a:ext cx="174914" cy="48350"/>
            </a:xfrm>
            <a:custGeom>
              <a:avLst/>
              <a:gdLst>
                <a:gd name="T0" fmla="*/ 41 w 89"/>
                <a:gd name="T1" fmla="*/ 1 h 25"/>
                <a:gd name="T2" fmla="*/ 0 w 89"/>
                <a:gd name="T3" fmla="*/ 6 h 25"/>
                <a:gd name="T4" fmla="*/ 0 w 89"/>
                <a:gd name="T5" fmla="*/ 25 h 25"/>
                <a:gd name="T6" fmla="*/ 3 w 89"/>
                <a:gd name="T7" fmla="*/ 25 h 25"/>
                <a:gd name="T8" fmla="*/ 17 w 89"/>
                <a:gd name="T9" fmla="*/ 14 h 25"/>
                <a:gd name="T10" fmla="*/ 15 w 89"/>
                <a:gd name="T11" fmla="*/ 13 h 25"/>
                <a:gd name="T12" fmla="*/ 18 w 89"/>
                <a:gd name="T13" fmla="*/ 13 h 25"/>
                <a:gd name="T14" fmla="*/ 17 w 89"/>
                <a:gd name="T15" fmla="*/ 14 h 25"/>
                <a:gd name="T16" fmla="*/ 27 w 89"/>
                <a:gd name="T17" fmla="*/ 22 h 25"/>
                <a:gd name="T18" fmla="*/ 49 w 89"/>
                <a:gd name="T19" fmla="*/ 24 h 25"/>
                <a:gd name="T20" fmla="*/ 89 w 89"/>
                <a:gd name="T21" fmla="*/ 20 h 25"/>
                <a:gd name="T22" fmla="*/ 89 w 89"/>
                <a:gd name="T23" fmla="*/ 0 h 25"/>
                <a:gd name="T24" fmla="*/ 41 w 89"/>
                <a:gd name="T25" fmla="*/ 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9" h="25">
                  <a:moveTo>
                    <a:pt x="41" y="1"/>
                  </a:moveTo>
                  <a:cubicBezTo>
                    <a:pt x="24" y="2"/>
                    <a:pt x="10" y="4"/>
                    <a:pt x="0" y="6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1" y="25"/>
                    <a:pt x="2" y="25"/>
                    <a:pt x="3" y="25"/>
                  </a:cubicBezTo>
                  <a:cubicBezTo>
                    <a:pt x="8" y="21"/>
                    <a:pt x="12" y="17"/>
                    <a:pt x="17" y="14"/>
                  </a:cubicBezTo>
                  <a:cubicBezTo>
                    <a:pt x="17" y="14"/>
                    <a:pt x="16" y="13"/>
                    <a:pt x="15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8" y="13"/>
                    <a:pt x="18" y="14"/>
                    <a:pt x="17" y="14"/>
                  </a:cubicBezTo>
                  <a:cubicBezTo>
                    <a:pt x="22" y="15"/>
                    <a:pt x="25" y="18"/>
                    <a:pt x="27" y="22"/>
                  </a:cubicBezTo>
                  <a:cubicBezTo>
                    <a:pt x="39" y="22"/>
                    <a:pt x="49" y="24"/>
                    <a:pt x="49" y="24"/>
                  </a:cubicBezTo>
                  <a:cubicBezTo>
                    <a:pt x="62" y="22"/>
                    <a:pt x="75" y="21"/>
                    <a:pt x="89" y="20"/>
                  </a:cubicBezTo>
                  <a:cubicBezTo>
                    <a:pt x="89" y="14"/>
                    <a:pt x="89" y="7"/>
                    <a:pt x="89" y="0"/>
                  </a:cubicBezTo>
                  <a:cubicBezTo>
                    <a:pt x="71" y="0"/>
                    <a:pt x="54" y="1"/>
                    <a:pt x="4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2" name="Freeform 109"/>
            <p:cNvSpPr/>
            <p:nvPr/>
          </p:nvSpPr>
          <p:spPr bwMode="auto">
            <a:xfrm>
              <a:off x="2146671" y="1051302"/>
              <a:ext cx="110921" cy="38396"/>
            </a:xfrm>
            <a:custGeom>
              <a:avLst/>
              <a:gdLst>
                <a:gd name="T0" fmla="*/ 0 w 57"/>
                <a:gd name="T1" fmla="*/ 20 h 20"/>
                <a:gd name="T2" fmla="*/ 57 w 57"/>
                <a:gd name="T3" fmla="*/ 19 h 20"/>
                <a:gd name="T4" fmla="*/ 56 w 57"/>
                <a:gd name="T5" fmla="*/ 2 h 20"/>
                <a:gd name="T6" fmla="*/ 0 w 57"/>
                <a:gd name="T7" fmla="*/ 0 h 20"/>
                <a:gd name="T8" fmla="*/ 0 w 57"/>
                <a:gd name="T9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0">
                  <a:moveTo>
                    <a:pt x="0" y="20"/>
                  </a:moveTo>
                  <a:cubicBezTo>
                    <a:pt x="19" y="19"/>
                    <a:pt x="39" y="19"/>
                    <a:pt x="57" y="19"/>
                  </a:cubicBezTo>
                  <a:cubicBezTo>
                    <a:pt x="57" y="14"/>
                    <a:pt x="57" y="8"/>
                    <a:pt x="56" y="2"/>
                  </a:cubicBezTo>
                  <a:cubicBezTo>
                    <a:pt x="36" y="1"/>
                    <a:pt x="17" y="0"/>
                    <a:pt x="0" y="0"/>
                  </a:cubicBezTo>
                  <a:cubicBezTo>
                    <a:pt x="0" y="7"/>
                    <a:pt x="0" y="14"/>
                    <a:pt x="0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3" name="Freeform 110"/>
            <p:cNvSpPr/>
            <p:nvPr/>
          </p:nvSpPr>
          <p:spPr bwMode="auto">
            <a:xfrm>
              <a:off x="1971757" y="1093964"/>
              <a:ext cx="66837" cy="127986"/>
            </a:xfrm>
            <a:custGeom>
              <a:avLst/>
              <a:gdLst>
                <a:gd name="T0" fmla="*/ 0 w 34"/>
                <a:gd name="T1" fmla="*/ 6 h 65"/>
                <a:gd name="T2" fmla="*/ 0 w 34"/>
                <a:gd name="T3" fmla="*/ 65 h 65"/>
                <a:gd name="T4" fmla="*/ 6 w 34"/>
                <a:gd name="T5" fmla="*/ 62 h 65"/>
                <a:gd name="T6" fmla="*/ 27 w 34"/>
                <a:gd name="T7" fmla="*/ 0 h 65"/>
                <a:gd name="T8" fmla="*/ 3 w 34"/>
                <a:gd name="T9" fmla="*/ 3 h 65"/>
                <a:gd name="T10" fmla="*/ 0 w 34"/>
                <a:gd name="T11" fmla="*/ 6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65">
                  <a:moveTo>
                    <a:pt x="0" y="6"/>
                  </a:moveTo>
                  <a:cubicBezTo>
                    <a:pt x="0" y="65"/>
                    <a:pt x="0" y="65"/>
                    <a:pt x="0" y="65"/>
                  </a:cubicBezTo>
                  <a:cubicBezTo>
                    <a:pt x="2" y="64"/>
                    <a:pt x="4" y="63"/>
                    <a:pt x="6" y="62"/>
                  </a:cubicBezTo>
                  <a:cubicBezTo>
                    <a:pt x="19" y="54"/>
                    <a:pt x="34" y="18"/>
                    <a:pt x="27" y="0"/>
                  </a:cubicBezTo>
                  <a:cubicBezTo>
                    <a:pt x="20" y="1"/>
                    <a:pt x="12" y="1"/>
                    <a:pt x="3" y="3"/>
                  </a:cubicBezTo>
                  <a:cubicBezTo>
                    <a:pt x="2" y="4"/>
                    <a:pt x="1" y="5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4" name="Freeform 111"/>
            <p:cNvSpPr/>
            <p:nvPr/>
          </p:nvSpPr>
          <p:spPr bwMode="auto">
            <a:xfrm>
              <a:off x="2001620" y="1076899"/>
              <a:ext cx="5688" cy="1422"/>
            </a:xfrm>
            <a:custGeom>
              <a:avLst/>
              <a:gdLst>
                <a:gd name="T0" fmla="*/ 0 w 3"/>
                <a:gd name="T1" fmla="*/ 0 h 1"/>
                <a:gd name="T2" fmla="*/ 2 w 3"/>
                <a:gd name="T3" fmla="*/ 1 h 1"/>
                <a:gd name="T4" fmla="*/ 3 w 3"/>
                <a:gd name="T5" fmla="*/ 0 h 1"/>
                <a:gd name="T6" fmla="*/ 0 w 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">
                  <a:moveTo>
                    <a:pt x="0" y="0"/>
                  </a:moveTo>
                  <a:cubicBezTo>
                    <a:pt x="1" y="0"/>
                    <a:pt x="2" y="1"/>
                    <a:pt x="2" y="1"/>
                  </a:cubicBezTo>
                  <a:cubicBezTo>
                    <a:pt x="3" y="1"/>
                    <a:pt x="3" y="0"/>
                    <a:pt x="3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5" name="Freeform 112"/>
            <p:cNvSpPr/>
            <p:nvPr/>
          </p:nvSpPr>
          <p:spPr bwMode="auto">
            <a:xfrm>
              <a:off x="1977445" y="1078321"/>
              <a:ext cx="46928" cy="21331"/>
            </a:xfrm>
            <a:custGeom>
              <a:avLst/>
              <a:gdLst>
                <a:gd name="T0" fmla="*/ 14 w 24"/>
                <a:gd name="T1" fmla="*/ 0 h 11"/>
                <a:gd name="T2" fmla="*/ 0 w 24"/>
                <a:gd name="T3" fmla="*/ 11 h 11"/>
                <a:gd name="T4" fmla="*/ 24 w 24"/>
                <a:gd name="T5" fmla="*/ 8 h 11"/>
                <a:gd name="T6" fmla="*/ 14 w 24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1">
                  <a:moveTo>
                    <a:pt x="14" y="0"/>
                  </a:moveTo>
                  <a:cubicBezTo>
                    <a:pt x="9" y="3"/>
                    <a:pt x="5" y="7"/>
                    <a:pt x="0" y="11"/>
                  </a:cubicBezTo>
                  <a:cubicBezTo>
                    <a:pt x="9" y="9"/>
                    <a:pt x="17" y="9"/>
                    <a:pt x="24" y="8"/>
                  </a:cubicBezTo>
                  <a:cubicBezTo>
                    <a:pt x="22" y="4"/>
                    <a:pt x="19" y="1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6" name="Freeform 113"/>
            <p:cNvSpPr/>
            <p:nvPr/>
          </p:nvSpPr>
          <p:spPr bwMode="auto">
            <a:xfrm>
              <a:off x="1971757" y="1526272"/>
              <a:ext cx="155005" cy="265927"/>
            </a:xfrm>
            <a:custGeom>
              <a:avLst/>
              <a:gdLst>
                <a:gd name="T0" fmla="*/ 79 w 79"/>
                <a:gd name="T1" fmla="*/ 8 h 136"/>
                <a:gd name="T2" fmla="*/ 31 w 79"/>
                <a:gd name="T3" fmla="*/ 50 h 136"/>
                <a:gd name="T4" fmla="*/ 0 w 79"/>
                <a:gd name="T5" fmla="*/ 96 h 136"/>
                <a:gd name="T6" fmla="*/ 0 w 79"/>
                <a:gd name="T7" fmla="*/ 136 h 136"/>
                <a:gd name="T8" fmla="*/ 79 w 79"/>
                <a:gd name="T9" fmla="*/ 8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136">
                  <a:moveTo>
                    <a:pt x="79" y="8"/>
                  </a:moveTo>
                  <a:cubicBezTo>
                    <a:pt x="64" y="0"/>
                    <a:pt x="57" y="15"/>
                    <a:pt x="31" y="50"/>
                  </a:cubicBezTo>
                  <a:cubicBezTo>
                    <a:pt x="20" y="65"/>
                    <a:pt x="9" y="81"/>
                    <a:pt x="0" y="96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35" y="79"/>
                    <a:pt x="79" y="8"/>
                    <a:pt x="79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170" name="图片 169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504914" y="2719427"/>
            <a:ext cx="2909455" cy="1579420"/>
          </a:xfrm>
          <a:prstGeom prst="rect">
            <a:avLst/>
          </a:prstGeom>
        </p:spPr>
      </p:pic>
      <p:pic>
        <p:nvPicPr>
          <p:cNvPr id="171" name="图片 170"/>
          <p:cNvPicPr>
            <a:picLocks noChangeAspect="1"/>
          </p:cNvPicPr>
          <p:nvPr/>
        </p:nvPicPr>
        <p:blipFill rotWithShape="1">
          <a:blip r:embed="rId4" cstate="screen"/>
          <a:srcRect/>
          <a:stretch>
            <a:fillRect/>
          </a:stretch>
        </p:blipFill>
        <p:spPr>
          <a:xfrm>
            <a:off x="1" y="3826534"/>
            <a:ext cx="5523470" cy="3254587"/>
          </a:xfrm>
          <a:prstGeom prst="rect">
            <a:avLst/>
          </a:prstGeom>
        </p:spPr>
      </p:pic>
      <p:sp>
        <p:nvSpPr>
          <p:cNvPr id="172" name="文本框 171"/>
          <p:cNvSpPr txBox="1"/>
          <p:nvPr/>
        </p:nvSpPr>
        <p:spPr>
          <a:xfrm>
            <a:off x="3358881" y="2057723"/>
            <a:ext cx="3739485" cy="4429574"/>
          </a:xfrm>
          <a:prstGeom prst="rect">
            <a:avLst/>
          </a:prstGeom>
          <a:noFill/>
        </p:spPr>
        <p:txBody>
          <a:bodyPr vert="eaVert"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6D6A65"/>
                </a:solidFill>
                <a:cs typeface="+mn-ea"/>
                <a:sym typeface="+mn-lt"/>
              </a:rPr>
              <a:t>单击此处编辑您要的内容，建议您在展示时采用微软雅黑字体，本模版所有图形线条及</a:t>
            </a:r>
            <a:endParaRPr lang="en-US" altLang="zh-CN" sz="1400" b="1" dirty="0" smtClean="0">
              <a:solidFill>
                <a:srgbClr val="6D6A65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6D6A65"/>
                </a:solidFill>
                <a:cs typeface="+mn-ea"/>
                <a:sym typeface="+mn-lt"/>
              </a:rPr>
              <a:t>其相应素材均可自由编辑、改色、替换。</a:t>
            </a:r>
            <a:endParaRPr lang="en-US" altLang="zh-CN" sz="1400" b="1" dirty="0" smtClean="0">
              <a:solidFill>
                <a:srgbClr val="6D6A65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endParaRPr lang="en-US" altLang="zh-CN" sz="1400" b="1" dirty="0" smtClean="0">
              <a:solidFill>
                <a:srgbClr val="6D6A65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6D6A65"/>
                </a:solidFill>
                <a:cs typeface="+mn-ea"/>
                <a:sym typeface="+mn-lt"/>
              </a:rPr>
              <a:t>单击此处编辑您要的内</a:t>
            </a:r>
            <a:endParaRPr lang="en-US" altLang="zh-CN" sz="1400" b="1" dirty="0" smtClean="0">
              <a:solidFill>
                <a:srgbClr val="6D6A65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6D6A65"/>
                </a:solidFill>
                <a:cs typeface="+mn-ea"/>
                <a:sym typeface="+mn-lt"/>
              </a:rPr>
              <a:t>容，建议您在展示时采</a:t>
            </a:r>
            <a:endParaRPr lang="en-US" altLang="zh-CN" sz="1400" b="1" dirty="0" smtClean="0">
              <a:solidFill>
                <a:srgbClr val="6D6A65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6D6A65"/>
                </a:solidFill>
                <a:cs typeface="+mn-ea"/>
                <a:sym typeface="+mn-lt"/>
              </a:rPr>
              <a:t>用微软雅黑字体，本模</a:t>
            </a:r>
            <a:endParaRPr lang="en-US" altLang="zh-CN" sz="1400" b="1" dirty="0" smtClean="0">
              <a:solidFill>
                <a:srgbClr val="6D6A65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6D6A65"/>
                </a:solidFill>
                <a:cs typeface="+mn-ea"/>
                <a:sym typeface="+mn-lt"/>
              </a:rPr>
              <a:t>版所有图形线条及其相</a:t>
            </a:r>
            <a:endParaRPr lang="en-US" altLang="zh-CN" sz="1400" b="1" dirty="0" smtClean="0">
              <a:solidFill>
                <a:srgbClr val="6D6A65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6D6A65"/>
                </a:solidFill>
                <a:cs typeface="+mn-ea"/>
                <a:sym typeface="+mn-lt"/>
              </a:rPr>
              <a:t>应素材均可自由编辑、</a:t>
            </a:r>
            <a:endParaRPr lang="en-US" altLang="zh-CN" sz="1400" b="1" dirty="0" smtClean="0">
              <a:solidFill>
                <a:srgbClr val="6D6A65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6D6A65"/>
                </a:solidFill>
                <a:cs typeface="+mn-ea"/>
                <a:sym typeface="+mn-lt"/>
              </a:rPr>
              <a:t>改色、替换。</a:t>
            </a:r>
            <a:endParaRPr lang="zh-CN" altLang="en-US" sz="1400" b="1" dirty="0" smtClean="0">
              <a:solidFill>
                <a:srgbClr val="6D6A65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endParaRPr lang="zh-CN" altLang="en-US" sz="1400" b="1" dirty="0">
              <a:solidFill>
                <a:srgbClr val="6D6A65"/>
              </a:solidFill>
              <a:cs typeface="+mn-ea"/>
              <a:sym typeface="+mn-lt"/>
            </a:endParaRPr>
          </a:p>
        </p:txBody>
      </p:sp>
      <p:grpSp>
        <p:nvGrpSpPr>
          <p:cNvPr id="173" name="组合 172"/>
          <p:cNvGrpSpPr/>
          <p:nvPr/>
        </p:nvGrpSpPr>
        <p:grpSpPr>
          <a:xfrm>
            <a:off x="7143438" y="1655667"/>
            <a:ext cx="553998" cy="1798422"/>
            <a:chOff x="7687380" y="1750652"/>
            <a:chExt cx="553998" cy="1798422"/>
          </a:xfrm>
        </p:grpSpPr>
        <p:sp>
          <p:nvSpPr>
            <p:cNvPr id="174" name="文本框 173"/>
            <p:cNvSpPr txBox="1"/>
            <p:nvPr/>
          </p:nvSpPr>
          <p:spPr>
            <a:xfrm>
              <a:off x="7687380" y="1823654"/>
              <a:ext cx="553998" cy="1182375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b="1" dirty="0" smtClean="0">
                  <a:solidFill>
                    <a:srgbClr val="6D6A65"/>
                  </a:solidFill>
                  <a:cs typeface="+mn-ea"/>
                  <a:sym typeface="+mn-lt"/>
                </a:rPr>
                <a:t>输入标题</a:t>
              </a:r>
              <a:endParaRPr lang="zh-CN" altLang="en-US" sz="2400" b="1" dirty="0">
                <a:solidFill>
                  <a:srgbClr val="6D6A65"/>
                </a:solidFill>
                <a:cs typeface="+mn-ea"/>
                <a:sym typeface="+mn-lt"/>
              </a:endParaRPr>
            </a:p>
          </p:txBody>
        </p:sp>
        <p:cxnSp>
          <p:nvCxnSpPr>
            <p:cNvPr id="175" name="直接连接符 174"/>
            <p:cNvCxnSpPr/>
            <p:nvPr/>
          </p:nvCxnSpPr>
          <p:spPr>
            <a:xfrm flipH="1">
              <a:off x="7793324" y="3462780"/>
              <a:ext cx="358446" cy="86294"/>
            </a:xfrm>
            <a:prstGeom prst="line">
              <a:avLst/>
            </a:prstGeom>
            <a:ln w="0">
              <a:solidFill>
                <a:srgbClr val="6D6A6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直接连接符 175"/>
            <p:cNvCxnSpPr/>
            <p:nvPr/>
          </p:nvCxnSpPr>
          <p:spPr>
            <a:xfrm flipH="1">
              <a:off x="7779713" y="1750652"/>
              <a:ext cx="358446" cy="86294"/>
            </a:xfrm>
            <a:prstGeom prst="line">
              <a:avLst/>
            </a:prstGeom>
            <a:ln w="0">
              <a:solidFill>
                <a:srgbClr val="6D6A6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75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75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75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75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7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8995351" y="3866753"/>
            <a:ext cx="2190329" cy="2063578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screen"/>
          <a:srcRect l="52199" t="25885" r="22122" b="38279"/>
          <a:stretch>
            <a:fillRect/>
          </a:stretch>
        </p:blipFill>
        <p:spPr>
          <a:xfrm>
            <a:off x="0" y="0"/>
            <a:ext cx="2338252" cy="173736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813924" y="469471"/>
            <a:ext cx="2656496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3200" b="1" dirty="0">
                <a:solidFill>
                  <a:srgbClr val="6D6A65"/>
                </a:solidFill>
                <a:cs typeface="+mn-ea"/>
                <a:sym typeface="+mn-lt"/>
              </a:rPr>
              <a:t>点击输入标题</a:t>
            </a:r>
            <a:endParaRPr lang="zh-CN" altLang="en-US" sz="3200" b="1" dirty="0">
              <a:solidFill>
                <a:srgbClr val="6D6A65"/>
              </a:solidFill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813924" y="1007382"/>
            <a:ext cx="4434205" cy="26035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100" dirty="0">
                <a:solidFill>
                  <a:srgbClr val="6D6A65"/>
                </a:solidFill>
                <a:cs typeface="+mn-ea"/>
                <a:sym typeface="+mn-lt"/>
              </a:rPr>
              <a:t>print the presentation and make it into a film a wider field</a:t>
            </a:r>
            <a:endParaRPr lang="en-US" altLang="zh-CN" sz="1100" dirty="0">
              <a:solidFill>
                <a:srgbClr val="6D6A65"/>
              </a:solidFill>
              <a:cs typeface="+mn-ea"/>
              <a:sym typeface="+mn-lt"/>
            </a:endParaRPr>
          </a:p>
        </p:txBody>
      </p:sp>
      <p:sp>
        <p:nvSpPr>
          <p:cNvPr id="5" name="图文框 4"/>
          <p:cNvSpPr/>
          <p:nvPr/>
        </p:nvSpPr>
        <p:spPr>
          <a:xfrm>
            <a:off x="6935702" y="1737360"/>
            <a:ext cx="4249978" cy="4192971"/>
          </a:xfrm>
          <a:prstGeom prst="frame">
            <a:avLst>
              <a:gd name="adj1" fmla="val 906"/>
            </a:avLst>
          </a:prstGeom>
          <a:solidFill>
            <a:srgbClr val="AEA5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867783" y="2326914"/>
            <a:ext cx="3416320" cy="3459944"/>
          </a:xfrm>
          <a:prstGeom prst="rect">
            <a:avLst/>
          </a:prstGeom>
          <a:noFill/>
        </p:spPr>
        <p:txBody>
          <a:bodyPr vert="eaVert"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6D6A65"/>
                </a:solidFill>
                <a:cs typeface="+mn-ea"/>
                <a:sym typeface="+mn-lt"/>
              </a:rPr>
              <a:t>单击此处编辑</a:t>
            </a:r>
            <a:endParaRPr lang="en-US" altLang="zh-CN" sz="1400" b="1" dirty="0" smtClean="0">
              <a:solidFill>
                <a:srgbClr val="6D6A65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6D6A65"/>
                </a:solidFill>
                <a:cs typeface="+mn-ea"/>
                <a:sym typeface="+mn-lt"/>
              </a:rPr>
              <a:t>您要的内容，</a:t>
            </a:r>
            <a:endParaRPr lang="en-US" altLang="zh-CN" sz="1400" b="1" dirty="0" smtClean="0">
              <a:solidFill>
                <a:srgbClr val="6D6A65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6D6A65"/>
                </a:solidFill>
                <a:cs typeface="+mn-ea"/>
                <a:sym typeface="+mn-lt"/>
              </a:rPr>
              <a:t>建议您在展示时采</a:t>
            </a:r>
            <a:endParaRPr lang="en-US" altLang="zh-CN" sz="1400" b="1" dirty="0" smtClean="0">
              <a:solidFill>
                <a:srgbClr val="6D6A65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6D6A65"/>
                </a:solidFill>
                <a:cs typeface="+mn-ea"/>
                <a:sym typeface="+mn-lt"/>
              </a:rPr>
              <a:t>用微软雅黑字体，</a:t>
            </a:r>
            <a:endParaRPr lang="en-US" altLang="zh-CN" sz="1400" b="1" dirty="0" smtClean="0">
              <a:solidFill>
                <a:srgbClr val="6D6A65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6D6A65"/>
                </a:solidFill>
                <a:cs typeface="+mn-ea"/>
                <a:sym typeface="+mn-lt"/>
              </a:rPr>
              <a:t>本模版所有图形线条及其相应素材均可自由编辑、改</a:t>
            </a:r>
            <a:endParaRPr lang="en-US" altLang="zh-CN" sz="1400" b="1" dirty="0" smtClean="0">
              <a:solidFill>
                <a:srgbClr val="6D6A65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6D6A65"/>
                </a:solidFill>
                <a:cs typeface="+mn-ea"/>
                <a:sym typeface="+mn-lt"/>
              </a:rPr>
              <a:t>色、替换。素材均可自由编辑</a:t>
            </a:r>
            <a:endParaRPr lang="en-US" altLang="zh-CN" sz="1400" b="1" dirty="0" smtClean="0">
              <a:solidFill>
                <a:srgbClr val="6D6A65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6D6A65"/>
                </a:solidFill>
                <a:cs typeface="+mn-ea"/>
                <a:sym typeface="+mn-lt"/>
              </a:rPr>
              <a:t>改色、替换。</a:t>
            </a:r>
            <a:endParaRPr lang="en-US" altLang="zh-CN" sz="1400" b="1" dirty="0" smtClean="0">
              <a:solidFill>
                <a:srgbClr val="6D6A65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endParaRPr lang="en-US" altLang="zh-CN" sz="1400" b="1" dirty="0" smtClean="0">
              <a:solidFill>
                <a:srgbClr val="6D6A65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endParaRPr lang="en-US" altLang="zh-CN" sz="1400" b="1" dirty="0" smtClean="0">
              <a:solidFill>
                <a:srgbClr val="6D6A65"/>
              </a:solidFill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0220270" y="2065485"/>
            <a:ext cx="553998" cy="1182375"/>
          </a:xfrm>
          <a:prstGeom prst="rect">
            <a:avLst/>
          </a:prstGeom>
          <a:noFill/>
        </p:spPr>
        <p:txBody>
          <a:bodyPr vert="eaVert"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400" b="1" dirty="0" smtClean="0">
                <a:solidFill>
                  <a:srgbClr val="6D6A65"/>
                </a:solidFill>
                <a:cs typeface="+mn-ea"/>
                <a:sym typeface="+mn-lt"/>
              </a:rPr>
              <a:t>输入标题</a:t>
            </a:r>
            <a:endParaRPr lang="zh-CN" altLang="en-US" sz="2400" b="1" dirty="0">
              <a:solidFill>
                <a:srgbClr val="6D6A65"/>
              </a:solidFill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4852772" y="1993811"/>
            <a:ext cx="830997" cy="4363511"/>
            <a:chOff x="4852772" y="1993811"/>
            <a:chExt cx="830997" cy="4363511"/>
          </a:xfrm>
        </p:grpSpPr>
        <p:grpSp>
          <p:nvGrpSpPr>
            <p:cNvPr id="15" name="组合 14"/>
            <p:cNvGrpSpPr/>
            <p:nvPr/>
          </p:nvGrpSpPr>
          <p:grpSpPr>
            <a:xfrm>
              <a:off x="4935167" y="1993811"/>
              <a:ext cx="666206" cy="666206"/>
              <a:chOff x="4990284" y="1993811"/>
              <a:chExt cx="666206" cy="666206"/>
            </a:xfrm>
          </p:grpSpPr>
          <p:sp>
            <p:nvSpPr>
              <p:cNvPr id="13" name="椭圆 12"/>
              <p:cNvSpPr/>
              <p:nvPr/>
            </p:nvSpPr>
            <p:spPr>
              <a:xfrm>
                <a:off x="4990284" y="1993811"/>
                <a:ext cx="666206" cy="666206"/>
              </a:xfrm>
              <a:prstGeom prst="ellipse">
                <a:avLst/>
              </a:prstGeom>
              <a:noFill/>
              <a:ln w="15875">
                <a:solidFill>
                  <a:srgbClr val="6D6A6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14" name="文本框 13"/>
              <p:cNvSpPr txBox="1"/>
              <p:nvPr/>
            </p:nvSpPr>
            <p:spPr>
              <a:xfrm>
                <a:off x="5046388" y="2084380"/>
                <a:ext cx="553998" cy="364843"/>
              </a:xfrm>
              <a:prstGeom prst="rect">
                <a:avLst/>
              </a:prstGeom>
              <a:noFill/>
            </p:spPr>
            <p:txBody>
              <a:bodyPr vert="eaVert"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zh-CN" altLang="en-US" sz="2400" b="1" dirty="0">
                    <a:solidFill>
                      <a:srgbClr val="6D6A65"/>
                    </a:solidFill>
                    <a:cs typeface="+mn-ea"/>
                    <a:sym typeface="+mn-lt"/>
                  </a:rPr>
                  <a:t>壹</a:t>
                </a:r>
                <a:endParaRPr lang="zh-CN" altLang="en-US" sz="2400" b="1" dirty="0">
                  <a:solidFill>
                    <a:srgbClr val="6D6A65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6" name="文本框 15"/>
            <p:cNvSpPr txBox="1"/>
            <p:nvPr/>
          </p:nvSpPr>
          <p:spPr>
            <a:xfrm>
              <a:off x="4852772" y="2750586"/>
              <a:ext cx="830997" cy="3606736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rgbClr val="6D6A65"/>
                  </a:solidFill>
                  <a:cs typeface="+mn-ea"/>
                  <a:sym typeface="+mn-lt"/>
                </a:rPr>
                <a:t>单击此处编辑您要的内容，建议您在展示时采用微软雅黑。</a:t>
              </a:r>
              <a:endParaRPr lang="zh-CN" altLang="en-US" sz="1400" dirty="0">
                <a:solidFill>
                  <a:srgbClr val="6D6A65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3119572" y="1993811"/>
            <a:ext cx="830997" cy="4363511"/>
            <a:chOff x="3119572" y="1993811"/>
            <a:chExt cx="830997" cy="4363511"/>
          </a:xfrm>
        </p:grpSpPr>
        <p:grpSp>
          <p:nvGrpSpPr>
            <p:cNvPr id="21" name="组合 20"/>
            <p:cNvGrpSpPr/>
            <p:nvPr/>
          </p:nvGrpSpPr>
          <p:grpSpPr>
            <a:xfrm>
              <a:off x="3201967" y="1993811"/>
              <a:ext cx="666206" cy="666206"/>
              <a:chOff x="4990284" y="1993811"/>
              <a:chExt cx="666206" cy="666206"/>
            </a:xfrm>
          </p:grpSpPr>
          <p:sp>
            <p:nvSpPr>
              <p:cNvPr id="22" name="椭圆 21"/>
              <p:cNvSpPr/>
              <p:nvPr/>
            </p:nvSpPr>
            <p:spPr>
              <a:xfrm>
                <a:off x="4990284" y="1993811"/>
                <a:ext cx="666206" cy="666206"/>
              </a:xfrm>
              <a:prstGeom prst="ellipse">
                <a:avLst/>
              </a:prstGeom>
              <a:noFill/>
              <a:ln w="15875">
                <a:solidFill>
                  <a:srgbClr val="6D6A6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23" name="文本框 22"/>
              <p:cNvSpPr txBox="1"/>
              <p:nvPr/>
            </p:nvSpPr>
            <p:spPr>
              <a:xfrm>
                <a:off x="5046388" y="2084380"/>
                <a:ext cx="553998" cy="395301"/>
              </a:xfrm>
              <a:prstGeom prst="rect">
                <a:avLst/>
              </a:prstGeom>
              <a:noFill/>
            </p:spPr>
            <p:txBody>
              <a:bodyPr vert="eaVert"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zh-CN" altLang="en-US" sz="2400" b="1" dirty="0" smtClean="0">
                    <a:solidFill>
                      <a:srgbClr val="6D6A65"/>
                    </a:solidFill>
                    <a:cs typeface="+mn-ea"/>
                    <a:sym typeface="+mn-lt"/>
                  </a:rPr>
                  <a:t>貮</a:t>
                </a:r>
                <a:endParaRPr lang="zh-CN" altLang="en-US" sz="2400" b="1" dirty="0">
                  <a:solidFill>
                    <a:srgbClr val="6D6A65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24" name="文本框 23"/>
            <p:cNvSpPr txBox="1"/>
            <p:nvPr/>
          </p:nvSpPr>
          <p:spPr>
            <a:xfrm>
              <a:off x="3119572" y="2750586"/>
              <a:ext cx="830997" cy="3606736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rgbClr val="6D6A65"/>
                  </a:solidFill>
                  <a:cs typeface="+mn-ea"/>
                  <a:sym typeface="+mn-lt"/>
                </a:rPr>
                <a:t>单击此处编辑您要的内容，建议您在展示时采用微软雅黑。</a:t>
              </a:r>
              <a:endParaRPr lang="zh-CN" altLang="en-US" sz="1400" dirty="0">
                <a:solidFill>
                  <a:srgbClr val="6D6A65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1299174" y="1993811"/>
            <a:ext cx="830997" cy="4363511"/>
            <a:chOff x="1299174" y="1993811"/>
            <a:chExt cx="830997" cy="4363511"/>
          </a:xfrm>
        </p:grpSpPr>
        <p:grpSp>
          <p:nvGrpSpPr>
            <p:cNvPr id="25" name="组合 24"/>
            <p:cNvGrpSpPr/>
            <p:nvPr/>
          </p:nvGrpSpPr>
          <p:grpSpPr>
            <a:xfrm>
              <a:off x="1381569" y="1993811"/>
              <a:ext cx="666206" cy="666206"/>
              <a:chOff x="4990284" y="1993811"/>
              <a:chExt cx="666206" cy="666206"/>
            </a:xfrm>
          </p:grpSpPr>
          <p:sp>
            <p:nvSpPr>
              <p:cNvPr id="26" name="椭圆 25"/>
              <p:cNvSpPr/>
              <p:nvPr/>
            </p:nvSpPr>
            <p:spPr>
              <a:xfrm>
                <a:off x="4990284" y="1993811"/>
                <a:ext cx="666206" cy="666206"/>
              </a:xfrm>
              <a:prstGeom prst="ellipse">
                <a:avLst/>
              </a:prstGeom>
              <a:noFill/>
              <a:ln w="15875">
                <a:solidFill>
                  <a:srgbClr val="6D6A6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27" name="文本框 26"/>
              <p:cNvSpPr txBox="1"/>
              <p:nvPr/>
            </p:nvSpPr>
            <p:spPr>
              <a:xfrm>
                <a:off x="5046388" y="2084380"/>
                <a:ext cx="553998" cy="364843"/>
              </a:xfrm>
              <a:prstGeom prst="rect">
                <a:avLst/>
              </a:prstGeom>
              <a:noFill/>
            </p:spPr>
            <p:txBody>
              <a:bodyPr vert="eaVert"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zh-CN" altLang="en-US" sz="2400" b="1" dirty="0" smtClean="0">
                    <a:solidFill>
                      <a:srgbClr val="6D6A65"/>
                    </a:solidFill>
                    <a:cs typeface="+mn-ea"/>
                    <a:sym typeface="+mn-lt"/>
                  </a:rPr>
                  <a:t>叁</a:t>
                </a:r>
                <a:endParaRPr lang="zh-CN" altLang="en-US" sz="2400" b="1" dirty="0">
                  <a:solidFill>
                    <a:srgbClr val="6D6A65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28" name="文本框 27"/>
            <p:cNvSpPr txBox="1"/>
            <p:nvPr/>
          </p:nvSpPr>
          <p:spPr>
            <a:xfrm>
              <a:off x="1299174" y="2750586"/>
              <a:ext cx="830997" cy="3606736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rgbClr val="6D6A65"/>
                  </a:solidFill>
                  <a:cs typeface="+mn-ea"/>
                  <a:sym typeface="+mn-lt"/>
                </a:rPr>
                <a:t>单击此处编辑您要的内容，建议您在展示时采用微软雅黑。</a:t>
              </a:r>
              <a:endParaRPr lang="zh-CN" altLang="en-US" sz="1400" dirty="0">
                <a:solidFill>
                  <a:srgbClr val="6D6A65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/>
      <p:bldP spid="1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screen"/>
          <a:srcRect l="52199" t="25885" r="22122" b="38279"/>
          <a:stretch>
            <a:fillRect/>
          </a:stretch>
        </p:blipFill>
        <p:spPr>
          <a:xfrm>
            <a:off x="0" y="0"/>
            <a:ext cx="2338252" cy="173736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813924" y="469471"/>
            <a:ext cx="2656496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3200" b="1" dirty="0">
                <a:solidFill>
                  <a:srgbClr val="6D6A65"/>
                </a:solidFill>
                <a:cs typeface="+mn-ea"/>
                <a:sym typeface="+mn-lt"/>
              </a:rPr>
              <a:t>点击输入标题</a:t>
            </a:r>
            <a:endParaRPr lang="zh-CN" altLang="en-US" sz="3200" b="1" dirty="0">
              <a:solidFill>
                <a:srgbClr val="6D6A65"/>
              </a:solidFill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813924" y="1007382"/>
            <a:ext cx="4434205" cy="26035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100" dirty="0">
                <a:solidFill>
                  <a:srgbClr val="6D6A65"/>
                </a:solidFill>
                <a:cs typeface="+mn-ea"/>
                <a:sym typeface="+mn-lt"/>
              </a:rPr>
              <a:t>print the presentation and make it into a film a wider field</a:t>
            </a:r>
            <a:endParaRPr lang="en-US" altLang="zh-CN" sz="1100" dirty="0">
              <a:solidFill>
                <a:srgbClr val="6D6A65"/>
              </a:solidFill>
              <a:cs typeface="+mn-ea"/>
              <a:sym typeface="+mn-lt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 cstate="screen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>
            <a:off x="-12701" y="2019300"/>
            <a:ext cx="6604001" cy="48260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 rot="499952">
            <a:off x="3274711" y="1284940"/>
            <a:ext cx="5302948" cy="2878746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 rot="557413">
            <a:off x="-15206" y="2222731"/>
            <a:ext cx="2636584" cy="1431290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6102864" y="3512465"/>
            <a:ext cx="4062651" cy="2933379"/>
          </a:xfrm>
          <a:prstGeom prst="rect">
            <a:avLst/>
          </a:prstGeom>
          <a:noFill/>
        </p:spPr>
        <p:txBody>
          <a:bodyPr vert="eaVert"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6D6A65"/>
                </a:solidFill>
                <a:cs typeface="+mn-ea"/>
                <a:sym typeface="+mn-lt"/>
              </a:rPr>
              <a:t>单击此处编辑您要的内容，建议您在展示时采用微软雅黑字体，本模版所有图形线条及其相应</a:t>
            </a:r>
            <a:endParaRPr lang="en-US" altLang="zh-CN" sz="1400" b="1" dirty="0" smtClean="0">
              <a:solidFill>
                <a:srgbClr val="6D6A65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6D6A65"/>
                </a:solidFill>
                <a:cs typeface="+mn-ea"/>
                <a:sym typeface="+mn-lt"/>
              </a:rPr>
              <a:t>素材均可自由编辑、改色、替换。</a:t>
            </a:r>
            <a:endParaRPr lang="en-US" altLang="zh-CN" sz="1400" b="1" dirty="0" smtClean="0">
              <a:solidFill>
                <a:srgbClr val="6D6A65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endParaRPr lang="en-US" altLang="zh-CN" sz="1400" b="1" dirty="0" smtClean="0">
              <a:solidFill>
                <a:srgbClr val="6D6A65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6D6A65"/>
                </a:solidFill>
                <a:cs typeface="+mn-ea"/>
                <a:sym typeface="+mn-lt"/>
              </a:rPr>
              <a:t>单击此处编辑您要的内</a:t>
            </a:r>
            <a:endParaRPr lang="en-US" altLang="zh-CN" sz="1400" b="1" dirty="0" smtClean="0">
              <a:solidFill>
                <a:srgbClr val="6D6A65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6D6A65"/>
                </a:solidFill>
                <a:cs typeface="+mn-ea"/>
                <a:sym typeface="+mn-lt"/>
              </a:rPr>
              <a:t>容，建议您在展示时采</a:t>
            </a:r>
            <a:endParaRPr lang="en-US" altLang="zh-CN" sz="1400" b="1" dirty="0" smtClean="0">
              <a:solidFill>
                <a:srgbClr val="6D6A65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6D6A65"/>
                </a:solidFill>
                <a:cs typeface="+mn-ea"/>
                <a:sym typeface="+mn-lt"/>
              </a:rPr>
              <a:t>用微软雅黑字体，本模</a:t>
            </a:r>
            <a:endParaRPr lang="en-US" altLang="zh-CN" sz="1400" b="1" dirty="0" smtClean="0">
              <a:solidFill>
                <a:srgbClr val="6D6A65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6D6A65"/>
                </a:solidFill>
                <a:cs typeface="+mn-ea"/>
                <a:sym typeface="+mn-lt"/>
              </a:rPr>
              <a:t>版所有图形线条及其相</a:t>
            </a:r>
            <a:endParaRPr lang="en-US" altLang="zh-CN" sz="1400" b="1" dirty="0" smtClean="0">
              <a:solidFill>
                <a:srgbClr val="6D6A65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6D6A65"/>
                </a:solidFill>
                <a:cs typeface="+mn-ea"/>
                <a:sym typeface="+mn-lt"/>
              </a:rPr>
              <a:t>应素材均可自由编辑、</a:t>
            </a:r>
            <a:endParaRPr lang="en-US" altLang="zh-CN" sz="1400" b="1" dirty="0" smtClean="0">
              <a:solidFill>
                <a:srgbClr val="6D6A65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6D6A65"/>
                </a:solidFill>
                <a:cs typeface="+mn-ea"/>
                <a:sym typeface="+mn-lt"/>
              </a:rPr>
              <a:t>改色、替换。</a:t>
            </a:r>
            <a:endParaRPr lang="zh-CN" altLang="en-US" sz="1400" b="1" dirty="0" smtClean="0">
              <a:solidFill>
                <a:srgbClr val="6D6A65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endParaRPr lang="zh-CN" altLang="en-US" sz="1400" b="1" dirty="0">
              <a:solidFill>
                <a:srgbClr val="6D6A65"/>
              </a:solidFill>
              <a:cs typeface="+mn-ea"/>
              <a:sym typeface="+mn-lt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10268314" y="2398848"/>
            <a:ext cx="666206" cy="3163727"/>
            <a:chOff x="5029200" y="2076994"/>
            <a:chExt cx="666206" cy="3163727"/>
          </a:xfrm>
        </p:grpSpPr>
        <p:grpSp>
          <p:nvGrpSpPr>
            <p:cNvPr id="17" name="组合 16"/>
            <p:cNvGrpSpPr/>
            <p:nvPr/>
          </p:nvGrpSpPr>
          <p:grpSpPr>
            <a:xfrm>
              <a:off x="5029200" y="2076994"/>
              <a:ext cx="666206" cy="666206"/>
              <a:chOff x="5029200" y="2076994"/>
              <a:chExt cx="666206" cy="666206"/>
            </a:xfrm>
          </p:grpSpPr>
          <p:sp>
            <p:nvSpPr>
              <p:cNvPr id="27" name="椭圆 26"/>
              <p:cNvSpPr/>
              <p:nvPr/>
            </p:nvSpPr>
            <p:spPr>
              <a:xfrm>
                <a:off x="5029200" y="2076994"/>
                <a:ext cx="666206" cy="666206"/>
              </a:xfrm>
              <a:prstGeom prst="ellipse">
                <a:avLst/>
              </a:prstGeom>
              <a:noFill/>
              <a:ln w="15875">
                <a:solidFill>
                  <a:srgbClr val="6D6A6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28" name="文本框 27"/>
              <p:cNvSpPr txBox="1"/>
              <p:nvPr/>
            </p:nvSpPr>
            <p:spPr>
              <a:xfrm>
                <a:off x="5085304" y="2167563"/>
                <a:ext cx="553998" cy="364843"/>
              </a:xfrm>
              <a:prstGeom prst="rect">
                <a:avLst/>
              </a:prstGeom>
              <a:noFill/>
            </p:spPr>
            <p:txBody>
              <a:bodyPr vert="eaVert"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zh-CN" altLang="en-US" sz="2400" b="1" dirty="0" smtClean="0">
                    <a:solidFill>
                      <a:srgbClr val="6D6A65"/>
                    </a:solidFill>
                    <a:cs typeface="+mn-ea"/>
                    <a:sym typeface="+mn-lt"/>
                  </a:rPr>
                  <a:t>输</a:t>
                </a:r>
                <a:endParaRPr lang="zh-CN" altLang="en-US" sz="2400" b="1" dirty="0">
                  <a:solidFill>
                    <a:srgbClr val="6D6A65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18" name="组合 17"/>
            <p:cNvGrpSpPr/>
            <p:nvPr/>
          </p:nvGrpSpPr>
          <p:grpSpPr>
            <a:xfrm>
              <a:off x="5029200" y="2909501"/>
              <a:ext cx="666206" cy="666206"/>
              <a:chOff x="5029200" y="2076994"/>
              <a:chExt cx="666206" cy="666206"/>
            </a:xfrm>
          </p:grpSpPr>
          <p:sp>
            <p:nvSpPr>
              <p:cNvPr id="25" name="椭圆 24"/>
              <p:cNvSpPr/>
              <p:nvPr/>
            </p:nvSpPr>
            <p:spPr>
              <a:xfrm>
                <a:off x="5029200" y="2076994"/>
                <a:ext cx="666206" cy="666206"/>
              </a:xfrm>
              <a:prstGeom prst="ellipse">
                <a:avLst/>
              </a:prstGeom>
              <a:noFill/>
              <a:ln w="15875">
                <a:solidFill>
                  <a:srgbClr val="6D6A6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26" name="文本框 25"/>
              <p:cNvSpPr txBox="1"/>
              <p:nvPr/>
            </p:nvSpPr>
            <p:spPr>
              <a:xfrm>
                <a:off x="5085304" y="2167563"/>
                <a:ext cx="553998" cy="364843"/>
              </a:xfrm>
              <a:prstGeom prst="rect">
                <a:avLst/>
              </a:prstGeom>
              <a:noFill/>
            </p:spPr>
            <p:txBody>
              <a:bodyPr vert="eaVert"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zh-CN" altLang="en-US" sz="2400" b="1" dirty="0">
                    <a:solidFill>
                      <a:srgbClr val="6D6A65"/>
                    </a:solidFill>
                    <a:cs typeface="+mn-ea"/>
                    <a:sym typeface="+mn-lt"/>
                  </a:rPr>
                  <a:t>入</a:t>
                </a:r>
                <a:endParaRPr lang="zh-CN" altLang="en-US" sz="2400" b="1" dirty="0">
                  <a:solidFill>
                    <a:srgbClr val="6D6A65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>
              <a:off x="5029200" y="3742008"/>
              <a:ext cx="666206" cy="666206"/>
              <a:chOff x="5029200" y="2076994"/>
              <a:chExt cx="666206" cy="666206"/>
            </a:xfrm>
          </p:grpSpPr>
          <p:sp>
            <p:nvSpPr>
              <p:cNvPr id="23" name="椭圆 22"/>
              <p:cNvSpPr/>
              <p:nvPr/>
            </p:nvSpPr>
            <p:spPr>
              <a:xfrm>
                <a:off x="5029200" y="2076994"/>
                <a:ext cx="666206" cy="666206"/>
              </a:xfrm>
              <a:prstGeom prst="ellipse">
                <a:avLst/>
              </a:prstGeom>
              <a:noFill/>
              <a:ln w="15875">
                <a:solidFill>
                  <a:srgbClr val="6D6A6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24" name="文本框 23"/>
              <p:cNvSpPr txBox="1"/>
              <p:nvPr/>
            </p:nvSpPr>
            <p:spPr>
              <a:xfrm>
                <a:off x="5085304" y="2167563"/>
                <a:ext cx="553998" cy="364843"/>
              </a:xfrm>
              <a:prstGeom prst="rect">
                <a:avLst/>
              </a:prstGeom>
              <a:noFill/>
            </p:spPr>
            <p:txBody>
              <a:bodyPr vert="eaVert"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zh-CN" altLang="en-US" sz="2400" b="1" dirty="0">
                    <a:solidFill>
                      <a:srgbClr val="6D6A65"/>
                    </a:solidFill>
                    <a:cs typeface="+mn-ea"/>
                    <a:sym typeface="+mn-lt"/>
                  </a:rPr>
                  <a:t>标</a:t>
                </a:r>
                <a:endParaRPr lang="zh-CN" altLang="en-US" sz="2400" b="1" dirty="0">
                  <a:solidFill>
                    <a:srgbClr val="6D6A65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>
              <a:off x="5029200" y="4574515"/>
              <a:ext cx="666206" cy="666206"/>
              <a:chOff x="5029200" y="2076994"/>
              <a:chExt cx="666206" cy="666206"/>
            </a:xfrm>
          </p:grpSpPr>
          <p:sp>
            <p:nvSpPr>
              <p:cNvPr id="21" name="椭圆 20"/>
              <p:cNvSpPr/>
              <p:nvPr/>
            </p:nvSpPr>
            <p:spPr>
              <a:xfrm>
                <a:off x="5029200" y="2076994"/>
                <a:ext cx="666206" cy="666206"/>
              </a:xfrm>
              <a:prstGeom prst="ellipse">
                <a:avLst/>
              </a:prstGeom>
              <a:noFill/>
              <a:ln w="15875">
                <a:solidFill>
                  <a:srgbClr val="6D6A6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22" name="文本框 21"/>
              <p:cNvSpPr txBox="1"/>
              <p:nvPr/>
            </p:nvSpPr>
            <p:spPr>
              <a:xfrm>
                <a:off x="5085304" y="2167563"/>
                <a:ext cx="553998" cy="364843"/>
              </a:xfrm>
              <a:prstGeom prst="rect">
                <a:avLst/>
              </a:prstGeom>
              <a:noFill/>
            </p:spPr>
            <p:txBody>
              <a:bodyPr vert="eaVert"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zh-CN" altLang="en-US" sz="2400" b="1" dirty="0">
                    <a:solidFill>
                      <a:srgbClr val="6D6A65"/>
                    </a:solidFill>
                    <a:cs typeface="+mn-ea"/>
                    <a:sym typeface="+mn-lt"/>
                  </a:rPr>
                  <a:t>题</a:t>
                </a:r>
                <a:endParaRPr lang="zh-CN" altLang="en-US" sz="2400" b="1" dirty="0">
                  <a:solidFill>
                    <a:srgbClr val="6D6A65"/>
                  </a:solidFill>
                  <a:cs typeface="+mn-ea"/>
                  <a:sym typeface="+mn-lt"/>
                </a:endParaRPr>
              </a:p>
            </p:txBody>
          </p:sp>
        </p:grpSp>
      </p:grpSp>
    </p:spTree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screen"/>
          <a:srcRect l="52199" t="25885" r="22122" b="38279"/>
          <a:stretch>
            <a:fillRect/>
          </a:stretch>
        </p:blipFill>
        <p:spPr>
          <a:xfrm>
            <a:off x="0" y="0"/>
            <a:ext cx="2338252" cy="173736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813924" y="469471"/>
            <a:ext cx="2656496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3200" b="1" dirty="0">
                <a:solidFill>
                  <a:srgbClr val="6D6A65"/>
                </a:solidFill>
                <a:cs typeface="+mn-ea"/>
                <a:sym typeface="+mn-lt"/>
              </a:rPr>
              <a:t>点击输入标题</a:t>
            </a:r>
            <a:endParaRPr lang="zh-CN" altLang="en-US" sz="3200" b="1" dirty="0">
              <a:solidFill>
                <a:srgbClr val="6D6A65"/>
              </a:solidFill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813924" y="1007382"/>
            <a:ext cx="4434205" cy="26035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100" dirty="0">
                <a:solidFill>
                  <a:srgbClr val="6D6A65"/>
                </a:solidFill>
                <a:cs typeface="+mn-ea"/>
                <a:sym typeface="+mn-lt"/>
              </a:rPr>
              <a:t>print the presentation and make it into a film a wider field</a:t>
            </a:r>
            <a:endParaRPr lang="en-US" altLang="zh-CN" sz="1100" dirty="0">
              <a:solidFill>
                <a:srgbClr val="6D6A65"/>
              </a:solidFill>
              <a:cs typeface="+mn-ea"/>
              <a:sym typeface="+mn-lt"/>
            </a:endParaRPr>
          </a:p>
        </p:txBody>
      </p:sp>
      <p:grpSp>
        <p:nvGrpSpPr>
          <p:cNvPr id="53" name="组合 52"/>
          <p:cNvGrpSpPr/>
          <p:nvPr/>
        </p:nvGrpSpPr>
        <p:grpSpPr>
          <a:xfrm>
            <a:off x="1463950" y="1842833"/>
            <a:ext cx="1942932" cy="1925453"/>
            <a:chOff x="1463950" y="1842833"/>
            <a:chExt cx="1942932" cy="1925453"/>
          </a:xfrm>
        </p:grpSpPr>
        <p:grpSp>
          <p:nvGrpSpPr>
            <p:cNvPr id="5" name="组合 4"/>
            <p:cNvGrpSpPr/>
            <p:nvPr/>
          </p:nvGrpSpPr>
          <p:grpSpPr>
            <a:xfrm rot="5234399">
              <a:off x="1472689" y="1834094"/>
              <a:ext cx="1925453" cy="1942932"/>
              <a:chOff x="7018338" y="5334002"/>
              <a:chExt cx="1223963" cy="1235075"/>
            </a:xfrm>
            <a:solidFill>
              <a:srgbClr val="AEA594"/>
            </a:solidFill>
          </p:grpSpPr>
          <p:sp>
            <p:nvSpPr>
              <p:cNvPr id="6" name="Freeform 5463"/>
              <p:cNvSpPr/>
              <p:nvPr/>
            </p:nvSpPr>
            <p:spPr bwMode="auto">
              <a:xfrm>
                <a:off x="7623176" y="5334002"/>
                <a:ext cx="19050" cy="14288"/>
              </a:xfrm>
              <a:custGeom>
                <a:avLst/>
                <a:gdLst>
                  <a:gd name="T0" fmla="*/ 5 w 5"/>
                  <a:gd name="T1" fmla="*/ 2 h 4"/>
                  <a:gd name="T2" fmla="*/ 3 w 5"/>
                  <a:gd name="T3" fmla="*/ 3 h 4"/>
                  <a:gd name="T4" fmla="*/ 2 w 5"/>
                  <a:gd name="T5" fmla="*/ 4 h 4"/>
                  <a:gd name="T6" fmla="*/ 0 w 5"/>
                  <a:gd name="T7" fmla="*/ 3 h 4"/>
                  <a:gd name="T8" fmla="*/ 5 w 5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5" y="2"/>
                    </a:moveTo>
                    <a:cubicBezTo>
                      <a:pt x="5" y="3"/>
                      <a:pt x="4" y="3"/>
                      <a:pt x="3" y="3"/>
                    </a:cubicBezTo>
                    <a:cubicBezTo>
                      <a:pt x="5" y="3"/>
                      <a:pt x="2" y="2"/>
                      <a:pt x="2" y="4"/>
                    </a:cubicBezTo>
                    <a:cubicBezTo>
                      <a:pt x="1" y="3"/>
                      <a:pt x="2" y="3"/>
                      <a:pt x="0" y="3"/>
                    </a:cubicBezTo>
                    <a:cubicBezTo>
                      <a:pt x="0" y="0"/>
                      <a:pt x="4" y="3"/>
                      <a:pt x="5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>
                  <a:cs typeface="+mn-ea"/>
                  <a:sym typeface="+mn-lt"/>
                </a:endParaRPr>
              </a:p>
            </p:txBody>
          </p:sp>
          <p:sp>
            <p:nvSpPr>
              <p:cNvPr id="7" name="Freeform 5464"/>
              <p:cNvSpPr/>
              <p:nvPr/>
            </p:nvSpPr>
            <p:spPr bwMode="auto">
              <a:xfrm>
                <a:off x="7656513" y="5341939"/>
                <a:ext cx="19050" cy="6350"/>
              </a:xfrm>
              <a:custGeom>
                <a:avLst/>
                <a:gdLst>
                  <a:gd name="T0" fmla="*/ 2 w 5"/>
                  <a:gd name="T1" fmla="*/ 1 h 2"/>
                  <a:gd name="T2" fmla="*/ 5 w 5"/>
                  <a:gd name="T3" fmla="*/ 0 h 2"/>
                  <a:gd name="T4" fmla="*/ 4 w 5"/>
                  <a:gd name="T5" fmla="*/ 2 h 2"/>
                  <a:gd name="T6" fmla="*/ 0 w 5"/>
                  <a:gd name="T7" fmla="*/ 1 h 2"/>
                  <a:gd name="T8" fmla="*/ 2 w 5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2">
                    <a:moveTo>
                      <a:pt x="2" y="1"/>
                    </a:moveTo>
                    <a:cubicBezTo>
                      <a:pt x="3" y="1"/>
                      <a:pt x="3" y="0"/>
                      <a:pt x="5" y="0"/>
                    </a:cubicBezTo>
                    <a:cubicBezTo>
                      <a:pt x="5" y="2"/>
                      <a:pt x="4" y="1"/>
                      <a:pt x="4" y="2"/>
                    </a:cubicBezTo>
                    <a:cubicBezTo>
                      <a:pt x="3" y="2"/>
                      <a:pt x="1" y="2"/>
                      <a:pt x="0" y="1"/>
                    </a:cubicBezTo>
                    <a:cubicBezTo>
                      <a:pt x="0" y="0"/>
                      <a:pt x="2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>
                  <a:cs typeface="+mn-ea"/>
                  <a:sym typeface="+mn-lt"/>
                </a:endParaRPr>
              </a:p>
            </p:txBody>
          </p:sp>
          <p:sp>
            <p:nvSpPr>
              <p:cNvPr id="8" name="Freeform 5465"/>
              <p:cNvSpPr/>
              <p:nvPr/>
            </p:nvSpPr>
            <p:spPr bwMode="auto">
              <a:xfrm>
                <a:off x="7645401" y="5337177"/>
                <a:ext cx="7938" cy="15875"/>
              </a:xfrm>
              <a:custGeom>
                <a:avLst/>
                <a:gdLst>
                  <a:gd name="T0" fmla="*/ 0 w 2"/>
                  <a:gd name="T1" fmla="*/ 2 h 4"/>
                  <a:gd name="T2" fmla="*/ 0 w 2"/>
                  <a:gd name="T3" fmla="*/ 3 h 4"/>
                  <a:gd name="T4" fmla="*/ 0 w 2"/>
                  <a:gd name="T5" fmla="*/ 2 h 4"/>
                  <a:gd name="T6" fmla="*/ 1 w 2"/>
                  <a:gd name="T7" fmla="*/ 2 h 4"/>
                  <a:gd name="T8" fmla="*/ 0 w 2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">
                    <a:moveTo>
                      <a:pt x="0" y="2"/>
                    </a:moveTo>
                    <a:cubicBezTo>
                      <a:pt x="1" y="0"/>
                      <a:pt x="2" y="4"/>
                      <a:pt x="0" y="3"/>
                    </a:cubicBezTo>
                    <a:cubicBezTo>
                      <a:pt x="1" y="3"/>
                      <a:pt x="0" y="2"/>
                      <a:pt x="0" y="2"/>
                    </a:cubicBezTo>
                    <a:cubicBezTo>
                      <a:pt x="0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>
                  <a:cs typeface="+mn-ea"/>
                  <a:sym typeface="+mn-lt"/>
                </a:endParaRPr>
              </a:p>
            </p:txBody>
          </p:sp>
          <p:sp>
            <p:nvSpPr>
              <p:cNvPr id="9" name="Freeform 5466"/>
              <p:cNvSpPr/>
              <p:nvPr/>
            </p:nvSpPr>
            <p:spPr bwMode="auto">
              <a:xfrm>
                <a:off x="7526338" y="5353052"/>
                <a:ext cx="11113" cy="6350"/>
              </a:xfrm>
              <a:custGeom>
                <a:avLst/>
                <a:gdLst>
                  <a:gd name="T0" fmla="*/ 3 w 3"/>
                  <a:gd name="T1" fmla="*/ 0 h 2"/>
                  <a:gd name="T2" fmla="*/ 0 w 3"/>
                  <a:gd name="T3" fmla="*/ 1 h 2"/>
                  <a:gd name="T4" fmla="*/ 3 w 3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cubicBezTo>
                      <a:pt x="2" y="2"/>
                      <a:pt x="1" y="0"/>
                      <a:pt x="0" y="1"/>
                    </a:cubicBezTo>
                    <a:cubicBezTo>
                      <a:pt x="0" y="0"/>
                      <a:pt x="2" y="0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>
                  <a:cs typeface="+mn-ea"/>
                  <a:sym typeface="+mn-lt"/>
                </a:endParaRPr>
              </a:p>
            </p:txBody>
          </p:sp>
          <p:sp>
            <p:nvSpPr>
              <p:cNvPr id="10" name="Line 5467"/>
              <p:cNvSpPr>
                <a:spLocks noChangeShapeType="1"/>
              </p:cNvSpPr>
              <p:nvPr/>
            </p:nvSpPr>
            <p:spPr bwMode="auto">
              <a:xfrm>
                <a:off x="8129588" y="6145214"/>
                <a:ext cx="0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>
                  <a:cs typeface="+mn-ea"/>
                  <a:sym typeface="+mn-lt"/>
                </a:endParaRPr>
              </a:p>
            </p:txBody>
          </p:sp>
          <p:sp>
            <p:nvSpPr>
              <p:cNvPr id="11" name="Line 5468"/>
              <p:cNvSpPr>
                <a:spLocks noChangeShapeType="1"/>
              </p:cNvSpPr>
              <p:nvPr/>
            </p:nvSpPr>
            <p:spPr bwMode="auto">
              <a:xfrm>
                <a:off x="8129588" y="6145214"/>
                <a:ext cx="0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>
                  <a:cs typeface="+mn-ea"/>
                  <a:sym typeface="+mn-lt"/>
                </a:endParaRPr>
              </a:p>
            </p:txBody>
          </p:sp>
          <p:sp>
            <p:nvSpPr>
              <p:cNvPr id="12" name="Freeform 5469"/>
              <p:cNvSpPr>
                <a:spLocks noEditPoints="1"/>
              </p:cNvSpPr>
              <p:nvPr/>
            </p:nvSpPr>
            <p:spPr bwMode="auto">
              <a:xfrm>
                <a:off x="7092951" y="5356227"/>
                <a:ext cx="403225" cy="311150"/>
              </a:xfrm>
              <a:custGeom>
                <a:avLst/>
                <a:gdLst>
                  <a:gd name="T0" fmla="*/ 92 w 107"/>
                  <a:gd name="T1" fmla="*/ 8 h 83"/>
                  <a:gd name="T2" fmla="*/ 92 w 107"/>
                  <a:gd name="T3" fmla="*/ 10 h 83"/>
                  <a:gd name="T4" fmla="*/ 90 w 107"/>
                  <a:gd name="T5" fmla="*/ 10 h 83"/>
                  <a:gd name="T6" fmla="*/ 72 w 107"/>
                  <a:gd name="T7" fmla="*/ 20 h 83"/>
                  <a:gd name="T8" fmla="*/ 69 w 107"/>
                  <a:gd name="T9" fmla="*/ 21 h 83"/>
                  <a:gd name="T10" fmla="*/ 47 w 107"/>
                  <a:gd name="T11" fmla="*/ 36 h 83"/>
                  <a:gd name="T12" fmla="*/ 36 w 107"/>
                  <a:gd name="T13" fmla="*/ 43 h 83"/>
                  <a:gd name="T14" fmla="*/ 28 w 107"/>
                  <a:gd name="T15" fmla="*/ 52 h 83"/>
                  <a:gd name="T16" fmla="*/ 20 w 107"/>
                  <a:gd name="T17" fmla="*/ 64 h 83"/>
                  <a:gd name="T18" fmla="*/ 19 w 107"/>
                  <a:gd name="T19" fmla="*/ 62 h 83"/>
                  <a:gd name="T20" fmla="*/ 18 w 107"/>
                  <a:gd name="T21" fmla="*/ 67 h 83"/>
                  <a:gd name="T22" fmla="*/ 16 w 107"/>
                  <a:gd name="T23" fmla="*/ 68 h 83"/>
                  <a:gd name="T24" fmla="*/ 17 w 107"/>
                  <a:gd name="T25" fmla="*/ 68 h 83"/>
                  <a:gd name="T26" fmla="*/ 13 w 107"/>
                  <a:gd name="T27" fmla="*/ 77 h 83"/>
                  <a:gd name="T28" fmla="*/ 12 w 107"/>
                  <a:gd name="T29" fmla="*/ 76 h 83"/>
                  <a:gd name="T30" fmla="*/ 13 w 107"/>
                  <a:gd name="T31" fmla="*/ 77 h 83"/>
                  <a:gd name="T32" fmla="*/ 10 w 107"/>
                  <a:gd name="T33" fmla="*/ 79 h 83"/>
                  <a:gd name="T34" fmla="*/ 11 w 107"/>
                  <a:gd name="T35" fmla="*/ 78 h 83"/>
                  <a:gd name="T36" fmla="*/ 8 w 107"/>
                  <a:gd name="T37" fmla="*/ 79 h 83"/>
                  <a:gd name="T38" fmla="*/ 7 w 107"/>
                  <a:gd name="T39" fmla="*/ 80 h 83"/>
                  <a:gd name="T40" fmla="*/ 5 w 107"/>
                  <a:gd name="T41" fmla="*/ 83 h 83"/>
                  <a:gd name="T42" fmla="*/ 5 w 107"/>
                  <a:gd name="T43" fmla="*/ 81 h 83"/>
                  <a:gd name="T44" fmla="*/ 3 w 107"/>
                  <a:gd name="T45" fmla="*/ 83 h 83"/>
                  <a:gd name="T46" fmla="*/ 1 w 107"/>
                  <a:gd name="T47" fmla="*/ 82 h 83"/>
                  <a:gd name="T48" fmla="*/ 3 w 107"/>
                  <a:gd name="T49" fmla="*/ 79 h 83"/>
                  <a:gd name="T50" fmla="*/ 5 w 107"/>
                  <a:gd name="T51" fmla="*/ 70 h 83"/>
                  <a:gd name="T52" fmla="*/ 8 w 107"/>
                  <a:gd name="T53" fmla="*/ 68 h 83"/>
                  <a:gd name="T54" fmla="*/ 13 w 107"/>
                  <a:gd name="T55" fmla="*/ 61 h 83"/>
                  <a:gd name="T56" fmla="*/ 14 w 107"/>
                  <a:gd name="T57" fmla="*/ 62 h 83"/>
                  <a:gd name="T58" fmla="*/ 16 w 107"/>
                  <a:gd name="T59" fmla="*/ 57 h 83"/>
                  <a:gd name="T60" fmla="*/ 18 w 107"/>
                  <a:gd name="T61" fmla="*/ 55 h 83"/>
                  <a:gd name="T62" fmla="*/ 18 w 107"/>
                  <a:gd name="T63" fmla="*/ 54 h 83"/>
                  <a:gd name="T64" fmla="*/ 19 w 107"/>
                  <a:gd name="T65" fmla="*/ 54 h 83"/>
                  <a:gd name="T66" fmla="*/ 19 w 107"/>
                  <a:gd name="T67" fmla="*/ 53 h 83"/>
                  <a:gd name="T68" fmla="*/ 30 w 107"/>
                  <a:gd name="T69" fmla="*/ 41 h 83"/>
                  <a:gd name="T70" fmla="*/ 31 w 107"/>
                  <a:gd name="T71" fmla="*/ 38 h 83"/>
                  <a:gd name="T72" fmla="*/ 42 w 107"/>
                  <a:gd name="T73" fmla="*/ 30 h 83"/>
                  <a:gd name="T74" fmla="*/ 65 w 107"/>
                  <a:gd name="T75" fmla="*/ 15 h 83"/>
                  <a:gd name="T76" fmla="*/ 65 w 107"/>
                  <a:gd name="T77" fmla="*/ 16 h 83"/>
                  <a:gd name="T78" fmla="*/ 68 w 107"/>
                  <a:gd name="T79" fmla="*/ 16 h 83"/>
                  <a:gd name="T80" fmla="*/ 69 w 107"/>
                  <a:gd name="T81" fmla="*/ 13 h 83"/>
                  <a:gd name="T82" fmla="*/ 76 w 107"/>
                  <a:gd name="T83" fmla="*/ 9 h 83"/>
                  <a:gd name="T84" fmla="*/ 80 w 107"/>
                  <a:gd name="T85" fmla="*/ 9 h 83"/>
                  <a:gd name="T86" fmla="*/ 81 w 107"/>
                  <a:gd name="T87" fmla="*/ 7 h 83"/>
                  <a:gd name="T88" fmla="*/ 87 w 107"/>
                  <a:gd name="T89" fmla="*/ 6 h 83"/>
                  <a:gd name="T90" fmla="*/ 96 w 107"/>
                  <a:gd name="T91" fmla="*/ 2 h 83"/>
                  <a:gd name="T92" fmla="*/ 106 w 107"/>
                  <a:gd name="T93" fmla="*/ 0 h 83"/>
                  <a:gd name="T94" fmla="*/ 106 w 107"/>
                  <a:gd name="T95" fmla="*/ 2 h 83"/>
                  <a:gd name="T96" fmla="*/ 103 w 107"/>
                  <a:gd name="T97" fmla="*/ 3 h 83"/>
                  <a:gd name="T98" fmla="*/ 97 w 107"/>
                  <a:gd name="T99" fmla="*/ 5 h 83"/>
                  <a:gd name="T100" fmla="*/ 95 w 107"/>
                  <a:gd name="T101" fmla="*/ 7 h 83"/>
                  <a:gd name="T102" fmla="*/ 95 w 107"/>
                  <a:gd name="T103" fmla="*/ 8 h 83"/>
                  <a:gd name="T104" fmla="*/ 95 w 107"/>
                  <a:gd name="T105" fmla="*/ 8 h 83"/>
                  <a:gd name="T106" fmla="*/ 92 w 107"/>
                  <a:gd name="T107" fmla="*/ 8 h 83"/>
                  <a:gd name="T108" fmla="*/ 14 w 107"/>
                  <a:gd name="T109" fmla="*/ 74 h 83"/>
                  <a:gd name="T110" fmla="*/ 15 w 107"/>
                  <a:gd name="T111" fmla="*/ 73 h 83"/>
                  <a:gd name="T112" fmla="*/ 14 w 107"/>
                  <a:gd name="T113" fmla="*/ 73 h 83"/>
                  <a:gd name="T114" fmla="*/ 14 w 107"/>
                  <a:gd name="T115" fmla="*/ 74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07" h="83">
                    <a:moveTo>
                      <a:pt x="92" y="8"/>
                    </a:moveTo>
                    <a:cubicBezTo>
                      <a:pt x="92" y="8"/>
                      <a:pt x="92" y="9"/>
                      <a:pt x="92" y="10"/>
                    </a:cubicBezTo>
                    <a:cubicBezTo>
                      <a:pt x="92" y="9"/>
                      <a:pt x="91" y="10"/>
                      <a:pt x="90" y="10"/>
                    </a:cubicBezTo>
                    <a:cubicBezTo>
                      <a:pt x="85" y="15"/>
                      <a:pt x="78" y="17"/>
                      <a:pt x="72" y="20"/>
                    </a:cubicBezTo>
                    <a:cubicBezTo>
                      <a:pt x="71" y="20"/>
                      <a:pt x="70" y="20"/>
                      <a:pt x="69" y="21"/>
                    </a:cubicBezTo>
                    <a:cubicBezTo>
                      <a:pt x="62" y="26"/>
                      <a:pt x="56" y="33"/>
                      <a:pt x="47" y="36"/>
                    </a:cubicBezTo>
                    <a:cubicBezTo>
                      <a:pt x="41" y="33"/>
                      <a:pt x="40" y="41"/>
                      <a:pt x="36" y="43"/>
                    </a:cubicBezTo>
                    <a:cubicBezTo>
                      <a:pt x="34" y="48"/>
                      <a:pt x="32" y="52"/>
                      <a:pt x="28" y="52"/>
                    </a:cubicBezTo>
                    <a:cubicBezTo>
                      <a:pt x="25" y="57"/>
                      <a:pt x="23" y="59"/>
                      <a:pt x="20" y="64"/>
                    </a:cubicBezTo>
                    <a:cubicBezTo>
                      <a:pt x="19" y="64"/>
                      <a:pt x="20" y="62"/>
                      <a:pt x="19" y="62"/>
                    </a:cubicBezTo>
                    <a:cubicBezTo>
                      <a:pt x="18" y="64"/>
                      <a:pt x="17" y="66"/>
                      <a:pt x="18" y="67"/>
                    </a:cubicBezTo>
                    <a:cubicBezTo>
                      <a:pt x="17" y="67"/>
                      <a:pt x="17" y="68"/>
                      <a:pt x="16" y="68"/>
                    </a:cubicBezTo>
                    <a:cubicBezTo>
                      <a:pt x="16" y="68"/>
                      <a:pt x="17" y="68"/>
                      <a:pt x="17" y="68"/>
                    </a:cubicBezTo>
                    <a:cubicBezTo>
                      <a:pt x="13" y="70"/>
                      <a:pt x="18" y="74"/>
                      <a:pt x="13" y="77"/>
                    </a:cubicBezTo>
                    <a:cubicBezTo>
                      <a:pt x="14" y="75"/>
                      <a:pt x="13" y="77"/>
                      <a:pt x="12" y="76"/>
                    </a:cubicBezTo>
                    <a:cubicBezTo>
                      <a:pt x="12" y="77"/>
                      <a:pt x="12" y="77"/>
                      <a:pt x="13" y="77"/>
                    </a:cubicBezTo>
                    <a:cubicBezTo>
                      <a:pt x="13" y="78"/>
                      <a:pt x="12" y="79"/>
                      <a:pt x="10" y="79"/>
                    </a:cubicBezTo>
                    <a:cubicBezTo>
                      <a:pt x="10" y="79"/>
                      <a:pt x="10" y="78"/>
                      <a:pt x="11" y="78"/>
                    </a:cubicBezTo>
                    <a:cubicBezTo>
                      <a:pt x="10" y="77"/>
                      <a:pt x="9" y="80"/>
                      <a:pt x="8" y="79"/>
                    </a:cubicBezTo>
                    <a:cubicBezTo>
                      <a:pt x="8" y="80"/>
                      <a:pt x="8" y="79"/>
                      <a:pt x="7" y="80"/>
                    </a:cubicBezTo>
                    <a:cubicBezTo>
                      <a:pt x="8" y="82"/>
                      <a:pt x="7" y="83"/>
                      <a:pt x="5" y="83"/>
                    </a:cubicBezTo>
                    <a:cubicBezTo>
                      <a:pt x="5" y="82"/>
                      <a:pt x="5" y="82"/>
                      <a:pt x="5" y="81"/>
                    </a:cubicBezTo>
                    <a:cubicBezTo>
                      <a:pt x="4" y="81"/>
                      <a:pt x="4" y="82"/>
                      <a:pt x="3" y="83"/>
                    </a:cubicBezTo>
                    <a:cubicBezTo>
                      <a:pt x="2" y="82"/>
                      <a:pt x="1" y="82"/>
                      <a:pt x="1" y="82"/>
                    </a:cubicBezTo>
                    <a:cubicBezTo>
                      <a:pt x="0" y="80"/>
                      <a:pt x="1" y="80"/>
                      <a:pt x="3" y="79"/>
                    </a:cubicBezTo>
                    <a:cubicBezTo>
                      <a:pt x="2" y="76"/>
                      <a:pt x="5" y="74"/>
                      <a:pt x="5" y="70"/>
                    </a:cubicBezTo>
                    <a:cubicBezTo>
                      <a:pt x="7" y="70"/>
                      <a:pt x="6" y="68"/>
                      <a:pt x="8" y="68"/>
                    </a:cubicBezTo>
                    <a:cubicBezTo>
                      <a:pt x="8" y="64"/>
                      <a:pt x="11" y="63"/>
                      <a:pt x="13" y="61"/>
                    </a:cubicBezTo>
                    <a:cubicBezTo>
                      <a:pt x="14" y="60"/>
                      <a:pt x="13" y="62"/>
                      <a:pt x="14" y="62"/>
                    </a:cubicBezTo>
                    <a:cubicBezTo>
                      <a:pt x="15" y="60"/>
                      <a:pt x="17" y="58"/>
                      <a:pt x="16" y="57"/>
                    </a:cubicBezTo>
                    <a:cubicBezTo>
                      <a:pt x="17" y="56"/>
                      <a:pt x="18" y="56"/>
                      <a:pt x="18" y="55"/>
                    </a:cubicBezTo>
                    <a:cubicBezTo>
                      <a:pt x="18" y="55"/>
                      <a:pt x="17" y="55"/>
                      <a:pt x="18" y="54"/>
                    </a:cubicBezTo>
                    <a:cubicBezTo>
                      <a:pt x="18" y="54"/>
                      <a:pt x="19" y="54"/>
                      <a:pt x="19" y="54"/>
                    </a:cubicBezTo>
                    <a:cubicBezTo>
                      <a:pt x="19" y="54"/>
                      <a:pt x="19" y="53"/>
                      <a:pt x="19" y="53"/>
                    </a:cubicBezTo>
                    <a:cubicBezTo>
                      <a:pt x="23" y="50"/>
                      <a:pt x="25" y="43"/>
                      <a:pt x="30" y="41"/>
                    </a:cubicBezTo>
                    <a:cubicBezTo>
                      <a:pt x="30" y="40"/>
                      <a:pt x="31" y="40"/>
                      <a:pt x="31" y="38"/>
                    </a:cubicBezTo>
                    <a:cubicBezTo>
                      <a:pt x="34" y="37"/>
                      <a:pt x="38" y="30"/>
                      <a:pt x="42" y="30"/>
                    </a:cubicBezTo>
                    <a:cubicBezTo>
                      <a:pt x="47" y="24"/>
                      <a:pt x="56" y="18"/>
                      <a:pt x="65" y="15"/>
                    </a:cubicBezTo>
                    <a:cubicBezTo>
                      <a:pt x="65" y="15"/>
                      <a:pt x="64" y="15"/>
                      <a:pt x="65" y="16"/>
                    </a:cubicBezTo>
                    <a:cubicBezTo>
                      <a:pt x="66" y="16"/>
                      <a:pt x="66" y="15"/>
                      <a:pt x="68" y="16"/>
                    </a:cubicBezTo>
                    <a:cubicBezTo>
                      <a:pt x="69" y="15"/>
                      <a:pt x="69" y="14"/>
                      <a:pt x="69" y="13"/>
                    </a:cubicBezTo>
                    <a:cubicBezTo>
                      <a:pt x="72" y="13"/>
                      <a:pt x="74" y="10"/>
                      <a:pt x="76" y="9"/>
                    </a:cubicBezTo>
                    <a:cubicBezTo>
                      <a:pt x="78" y="9"/>
                      <a:pt x="80" y="7"/>
                      <a:pt x="80" y="9"/>
                    </a:cubicBezTo>
                    <a:cubicBezTo>
                      <a:pt x="81" y="9"/>
                      <a:pt x="81" y="8"/>
                      <a:pt x="81" y="7"/>
                    </a:cubicBezTo>
                    <a:cubicBezTo>
                      <a:pt x="83" y="6"/>
                      <a:pt x="85" y="4"/>
                      <a:pt x="87" y="6"/>
                    </a:cubicBezTo>
                    <a:cubicBezTo>
                      <a:pt x="89" y="2"/>
                      <a:pt x="95" y="6"/>
                      <a:pt x="96" y="2"/>
                    </a:cubicBezTo>
                    <a:cubicBezTo>
                      <a:pt x="99" y="2"/>
                      <a:pt x="103" y="0"/>
                      <a:pt x="106" y="0"/>
                    </a:cubicBezTo>
                    <a:cubicBezTo>
                      <a:pt x="106" y="1"/>
                      <a:pt x="106" y="3"/>
                      <a:pt x="106" y="2"/>
                    </a:cubicBezTo>
                    <a:cubicBezTo>
                      <a:pt x="107" y="3"/>
                      <a:pt x="104" y="4"/>
                      <a:pt x="103" y="3"/>
                    </a:cubicBezTo>
                    <a:cubicBezTo>
                      <a:pt x="103" y="5"/>
                      <a:pt x="99" y="6"/>
                      <a:pt x="97" y="5"/>
                    </a:cubicBezTo>
                    <a:cubicBezTo>
                      <a:pt x="96" y="6"/>
                      <a:pt x="96" y="7"/>
                      <a:pt x="95" y="7"/>
                    </a:cubicBezTo>
                    <a:cubicBezTo>
                      <a:pt x="95" y="8"/>
                      <a:pt x="95" y="8"/>
                      <a:pt x="95" y="8"/>
                    </a:cubicBezTo>
                    <a:cubicBezTo>
                      <a:pt x="95" y="9"/>
                      <a:pt x="94" y="8"/>
                      <a:pt x="95" y="8"/>
                    </a:cubicBezTo>
                    <a:cubicBezTo>
                      <a:pt x="94" y="6"/>
                      <a:pt x="93" y="8"/>
                      <a:pt x="92" y="8"/>
                    </a:cubicBezTo>
                    <a:close/>
                    <a:moveTo>
                      <a:pt x="14" y="74"/>
                    </a:moveTo>
                    <a:cubicBezTo>
                      <a:pt x="14" y="74"/>
                      <a:pt x="15" y="74"/>
                      <a:pt x="15" y="73"/>
                    </a:cubicBezTo>
                    <a:cubicBezTo>
                      <a:pt x="14" y="73"/>
                      <a:pt x="14" y="73"/>
                      <a:pt x="14" y="73"/>
                    </a:cubicBezTo>
                    <a:cubicBezTo>
                      <a:pt x="14" y="73"/>
                      <a:pt x="13" y="74"/>
                      <a:pt x="14" y="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>
                  <a:cs typeface="+mn-ea"/>
                  <a:sym typeface="+mn-lt"/>
                </a:endParaRPr>
              </a:p>
            </p:txBody>
          </p:sp>
          <p:sp>
            <p:nvSpPr>
              <p:cNvPr id="13" name="Freeform 5470"/>
              <p:cNvSpPr/>
              <p:nvPr/>
            </p:nvSpPr>
            <p:spPr bwMode="auto">
              <a:xfrm>
                <a:off x="7499351" y="5356227"/>
                <a:ext cx="11113" cy="15875"/>
              </a:xfrm>
              <a:custGeom>
                <a:avLst/>
                <a:gdLst>
                  <a:gd name="T0" fmla="*/ 2 w 3"/>
                  <a:gd name="T1" fmla="*/ 0 h 4"/>
                  <a:gd name="T2" fmla="*/ 0 w 3"/>
                  <a:gd name="T3" fmla="*/ 3 h 4"/>
                  <a:gd name="T4" fmla="*/ 0 w 3"/>
                  <a:gd name="T5" fmla="*/ 1 h 4"/>
                  <a:gd name="T6" fmla="*/ 2 w 3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4">
                    <a:moveTo>
                      <a:pt x="2" y="0"/>
                    </a:moveTo>
                    <a:cubicBezTo>
                      <a:pt x="3" y="0"/>
                      <a:pt x="2" y="4"/>
                      <a:pt x="0" y="3"/>
                    </a:cubicBezTo>
                    <a:cubicBezTo>
                      <a:pt x="2" y="2"/>
                      <a:pt x="0" y="2"/>
                      <a:pt x="0" y="1"/>
                    </a:cubicBezTo>
                    <a:cubicBezTo>
                      <a:pt x="1" y="0"/>
                      <a:pt x="3" y="1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>
                  <a:cs typeface="+mn-ea"/>
                  <a:sym typeface="+mn-lt"/>
                </a:endParaRPr>
              </a:p>
            </p:txBody>
          </p:sp>
          <p:sp>
            <p:nvSpPr>
              <p:cNvPr id="14" name="Freeform 5471"/>
              <p:cNvSpPr/>
              <p:nvPr/>
            </p:nvSpPr>
            <p:spPr bwMode="auto">
              <a:xfrm>
                <a:off x="7029451" y="5856289"/>
                <a:ext cx="30163" cy="71438"/>
              </a:xfrm>
              <a:custGeom>
                <a:avLst/>
                <a:gdLst>
                  <a:gd name="T0" fmla="*/ 1 w 8"/>
                  <a:gd name="T1" fmla="*/ 0 h 19"/>
                  <a:gd name="T2" fmla="*/ 3 w 8"/>
                  <a:gd name="T3" fmla="*/ 2 h 19"/>
                  <a:gd name="T4" fmla="*/ 7 w 8"/>
                  <a:gd name="T5" fmla="*/ 2 h 19"/>
                  <a:gd name="T6" fmla="*/ 6 w 8"/>
                  <a:gd name="T7" fmla="*/ 5 h 19"/>
                  <a:gd name="T8" fmla="*/ 7 w 8"/>
                  <a:gd name="T9" fmla="*/ 7 h 19"/>
                  <a:gd name="T10" fmla="*/ 5 w 8"/>
                  <a:gd name="T11" fmla="*/ 7 h 19"/>
                  <a:gd name="T12" fmla="*/ 5 w 8"/>
                  <a:gd name="T13" fmla="*/ 8 h 19"/>
                  <a:gd name="T14" fmla="*/ 7 w 8"/>
                  <a:gd name="T15" fmla="*/ 8 h 19"/>
                  <a:gd name="T16" fmla="*/ 3 w 8"/>
                  <a:gd name="T17" fmla="*/ 12 h 19"/>
                  <a:gd name="T18" fmla="*/ 3 w 8"/>
                  <a:gd name="T19" fmla="*/ 19 h 19"/>
                  <a:gd name="T20" fmla="*/ 3 w 8"/>
                  <a:gd name="T21" fmla="*/ 16 h 19"/>
                  <a:gd name="T22" fmla="*/ 4 w 8"/>
                  <a:gd name="T23" fmla="*/ 16 h 19"/>
                  <a:gd name="T24" fmla="*/ 1 w 8"/>
                  <a:gd name="T25" fmla="*/ 11 h 19"/>
                  <a:gd name="T26" fmla="*/ 1 w 8"/>
                  <a:gd name="T27" fmla="*/ 9 h 19"/>
                  <a:gd name="T28" fmla="*/ 3 w 8"/>
                  <a:gd name="T29" fmla="*/ 11 h 19"/>
                  <a:gd name="T30" fmla="*/ 4 w 8"/>
                  <a:gd name="T31" fmla="*/ 7 h 19"/>
                  <a:gd name="T32" fmla="*/ 1 w 8"/>
                  <a:gd name="T33" fmla="*/ 5 h 19"/>
                  <a:gd name="T34" fmla="*/ 1 w 8"/>
                  <a:gd name="T35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8" h="19">
                    <a:moveTo>
                      <a:pt x="1" y="0"/>
                    </a:moveTo>
                    <a:cubicBezTo>
                      <a:pt x="2" y="1"/>
                      <a:pt x="3" y="0"/>
                      <a:pt x="3" y="2"/>
                    </a:cubicBezTo>
                    <a:cubicBezTo>
                      <a:pt x="5" y="2"/>
                      <a:pt x="6" y="2"/>
                      <a:pt x="7" y="2"/>
                    </a:cubicBezTo>
                    <a:cubicBezTo>
                      <a:pt x="6" y="4"/>
                      <a:pt x="8" y="3"/>
                      <a:pt x="6" y="5"/>
                    </a:cubicBezTo>
                    <a:cubicBezTo>
                      <a:pt x="5" y="6"/>
                      <a:pt x="7" y="6"/>
                      <a:pt x="7" y="7"/>
                    </a:cubicBezTo>
                    <a:cubicBezTo>
                      <a:pt x="6" y="7"/>
                      <a:pt x="5" y="6"/>
                      <a:pt x="5" y="7"/>
                    </a:cubicBezTo>
                    <a:cubicBezTo>
                      <a:pt x="5" y="8"/>
                      <a:pt x="7" y="8"/>
                      <a:pt x="5" y="8"/>
                    </a:cubicBezTo>
                    <a:cubicBezTo>
                      <a:pt x="6" y="9"/>
                      <a:pt x="6" y="8"/>
                      <a:pt x="7" y="8"/>
                    </a:cubicBezTo>
                    <a:cubicBezTo>
                      <a:pt x="5" y="10"/>
                      <a:pt x="6" y="12"/>
                      <a:pt x="3" y="12"/>
                    </a:cubicBezTo>
                    <a:cubicBezTo>
                      <a:pt x="5" y="14"/>
                      <a:pt x="5" y="16"/>
                      <a:pt x="3" y="19"/>
                    </a:cubicBezTo>
                    <a:cubicBezTo>
                      <a:pt x="3" y="18"/>
                      <a:pt x="2" y="18"/>
                      <a:pt x="3" y="16"/>
                    </a:cubicBezTo>
                    <a:cubicBezTo>
                      <a:pt x="3" y="16"/>
                      <a:pt x="3" y="16"/>
                      <a:pt x="4" y="16"/>
                    </a:cubicBezTo>
                    <a:cubicBezTo>
                      <a:pt x="2" y="15"/>
                      <a:pt x="4" y="11"/>
                      <a:pt x="1" y="11"/>
                    </a:cubicBezTo>
                    <a:cubicBezTo>
                      <a:pt x="1" y="10"/>
                      <a:pt x="0" y="9"/>
                      <a:pt x="1" y="9"/>
                    </a:cubicBezTo>
                    <a:cubicBezTo>
                      <a:pt x="1" y="10"/>
                      <a:pt x="3" y="9"/>
                      <a:pt x="3" y="11"/>
                    </a:cubicBezTo>
                    <a:cubicBezTo>
                      <a:pt x="4" y="9"/>
                      <a:pt x="2" y="8"/>
                      <a:pt x="4" y="7"/>
                    </a:cubicBezTo>
                    <a:cubicBezTo>
                      <a:pt x="3" y="6"/>
                      <a:pt x="2" y="5"/>
                      <a:pt x="1" y="5"/>
                    </a:cubicBezTo>
                    <a:cubicBezTo>
                      <a:pt x="0" y="3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>
                  <a:cs typeface="+mn-ea"/>
                  <a:sym typeface="+mn-lt"/>
                </a:endParaRPr>
              </a:p>
            </p:txBody>
          </p:sp>
          <p:sp>
            <p:nvSpPr>
              <p:cNvPr id="15" name="Freeform 5472"/>
              <p:cNvSpPr/>
              <p:nvPr/>
            </p:nvSpPr>
            <p:spPr bwMode="auto">
              <a:xfrm>
                <a:off x="7743826" y="5348289"/>
                <a:ext cx="288925" cy="158750"/>
              </a:xfrm>
              <a:custGeom>
                <a:avLst/>
                <a:gdLst>
                  <a:gd name="T0" fmla="*/ 1 w 77"/>
                  <a:gd name="T1" fmla="*/ 0 h 42"/>
                  <a:gd name="T2" fmla="*/ 17 w 77"/>
                  <a:gd name="T3" fmla="*/ 5 h 42"/>
                  <a:gd name="T4" fmla="*/ 20 w 77"/>
                  <a:gd name="T5" fmla="*/ 5 h 42"/>
                  <a:gd name="T6" fmla="*/ 74 w 77"/>
                  <a:gd name="T7" fmla="*/ 37 h 42"/>
                  <a:gd name="T8" fmla="*/ 75 w 77"/>
                  <a:gd name="T9" fmla="*/ 40 h 42"/>
                  <a:gd name="T10" fmla="*/ 76 w 77"/>
                  <a:gd name="T11" fmla="*/ 42 h 42"/>
                  <a:gd name="T12" fmla="*/ 69 w 77"/>
                  <a:gd name="T13" fmla="*/ 36 h 42"/>
                  <a:gd name="T14" fmla="*/ 67 w 77"/>
                  <a:gd name="T15" fmla="*/ 36 h 42"/>
                  <a:gd name="T16" fmla="*/ 59 w 77"/>
                  <a:gd name="T17" fmla="*/ 30 h 42"/>
                  <a:gd name="T18" fmla="*/ 24 w 77"/>
                  <a:gd name="T19" fmla="*/ 14 h 42"/>
                  <a:gd name="T20" fmla="*/ 9 w 77"/>
                  <a:gd name="T21" fmla="*/ 7 h 42"/>
                  <a:gd name="T22" fmla="*/ 6 w 77"/>
                  <a:gd name="T23" fmla="*/ 4 h 42"/>
                  <a:gd name="T24" fmla="*/ 1 w 77"/>
                  <a:gd name="T25" fmla="*/ 2 h 42"/>
                  <a:gd name="T26" fmla="*/ 1 w 77"/>
                  <a:gd name="T27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7" h="42">
                    <a:moveTo>
                      <a:pt x="1" y="0"/>
                    </a:moveTo>
                    <a:cubicBezTo>
                      <a:pt x="6" y="3"/>
                      <a:pt x="12" y="2"/>
                      <a:pt x="17" y="5"/>
                    </a:cubicBezTo>
                    <a:cubicBezTo>
                      <a:pt x="18" y="5"/>
                      <a:pt x="18" y="5"/>
                      <a:pt x="20" y="5"/>
                    </a:cubicBezTo>
                    <a:cubicBezTo>
                      <a:pt x="41" y="12"/>
                      <a:pt x="60" y="22"/>
                      <a:pt x="74" y="37"/>
                    </a:cubicBezTo>
                    <a:cubicBezTo>
                      <a:pt x="74" y="39"/>
                      <a:pt x="75" y="39"/>
                      <a:pt x="75" y="40"/>
                    </a:cubicBezTo>
                    <a:cubicBezTo>
                      <a:pt x="76" y="40"/>
                      <a:pt x="77" y="41"/>
                      <a:pt x="76" y="42"/>
                    </a:cubicBezTo>
                    <a:cubicBezTo>
                      <a:pt x="73" y="41"/>
                      <a:pt x="70" y="39"/>
                      <a:pt x="69" y="36"/>
                    </a:cubicBezTo>
                    <a:cubicBezTo>
                      <a:pt x="68" y="35"/>
                      <a:pt x="68" y="37"/>
                      <a:pt x="67" y="36"/>
                    </a:cubicBezTo>
                    <a:cubicBezTo>
                      <a:pt x="64" y="34"/>
                      <a:pt x="62" y="33"/>
                      <a:pt x="59" y="30"/>
                    </a:cubicBezTo>
                    <a:cubicBezTo>
                      <a:pt x="47" y="25"/>
                      <a:pt x="37" y="18"/>
                      <a:pt x="24" y="14"/>
                    </a:cubicBezTo>
                    <a:cubicBezTo>
                      <a:pt x="21" y="9"/>
                      <a:pt x="15" y="9"/>
                      <a:pt x="9" y="7"/>
                    </a:cubicBezTo>
                    <a:cubicBezTo>
                      <a:pt x="9" y="5"/>
                      <a:pt x="6" y="6"/>
                      <a:pt x="6" y="4"/>
                    </a:cubicBezTo>
                    <a:cubicBezTo>
                      <a:pt x="4" y="4"/>
                      <a:pt x="2" y="3"/>
                      <a:pt x="1" y="2"/>
                    </a:cubicBezTo>
                    <a:cubicBezTo>
                      <a:pt x="0" y="1"/>
                      <a:pt x="1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>
                  <a:cs typeface="+mn-ea"/>
                  <a:sym typeface="+mn-lt"/>
                </a:endParaRPr>
              </a:p>
            </p:txBody>
          </p:sp>
          <p:sp>
            <p:nvSpPr>
              <p:cNvPr id="16" name="Freeform 5473"/>
              <p:cNvSpPr>
                <a:spLocks noEditPoints="1"/>
              </p:cNvSpPr>
              <p:nvPr/>
            </p:nvSpPr>
            <p:spPr bwMode="auto">
              <a:xfrm>
                <a:off x="7018338" y="5584827"/>
                <a:ext cx="1223963" cy="984250"/>
              </a:xfrm>
              <a:custGeom>
                <a:avLst/>
                <a:gdLst>
                  <a:gd name="T0" fmla="*/ 293 w 326"/>
                  <a:gd name="T1" fmla="*/ 5 h 262"/>
                  <a:gd name="T2" fmla="*/ 300 w 326"/>
                  <a:gd name="T3" fmla="*/ 15 h 262"/>
                  <a:gd name="T4" fmla="*/ 313 w 326"/>
                  <a:gd name="T5" fmla="*/ 41 h 262"/>
                  <a:gd name="T6" fmla="*/ 315 w 326"/>
                  <a:gd name="T7" fmla="*/ 51 h 262"/>
                  <a:gd name="T8" fmla="*/ 321 w 326"/>
                  <a:gd name="T9" fmla="*/ 74 h 262"/>
                  <a:gd name="T10" fmla="*/ 324 w 326"/>
                  <a:gd name="T11" fmla="*/ 95 h 262"/>
                  <a:gd name="T12" fmla="*/ 326 w 326"/>
                  <a:gd name="T13" fmla="*/ 104 h 262"/>
                  <a:gd name="T14" fmla="*/ 317 w 326"/>
                  <a:gd name="T15" fmla="*/ 140 h 262"/>
                  <a:gd name="T16" fmla="*/ 305 w 326"/>
                  <a:gd name="T17" fmla="*/ 172 h 262"/>
                  <a:gd name="T18" fmla="*/ 276 w 326"/>
                  <a:gd name="T19" fmla="*/ 207 h 262"/>
                  <a:gd name="T20" fmla="*/ 221 w 326"/>
                  <a:gd name="T21" fmla="*/ 243 h 262"/>
                  <a:gd name="T22" fmla="*/ 206 w 326"/>
                  <a:gd name="T23" fmla="*/ 249 h 262"/>
                  <a:gd name="T24" fmla="*/ 194 w 326"/>
                  <a:gd name="T25" fmla="*/ 256 h 262"/>
                  <a:gd name="T26" fmla="*/ 187 w 326"/>
                  <a:gd name="T27" fmla="*/ 258 h 262"/>
                  <a:gd name="T28" fmla="*/ 170 w 326"/>
                  <a:gd name="T29" fmla="*/ 254 h 262"/>
                  <a:gd name="T30" fmla="*/ 118 w 326"/>
                  <a:gd name="T31" fmla="*/ 247 h 262"/>
                  <a:gd name="T32" fmla="*/ 74 w 326"/>
                  <a:gd name="T33" fmla="*/ 226 h 262"/>
                  <a:gd name="T34" fmla="*/ 48 w 326"/>
                  <a:gd name="T35" fmla="*/ 206 h 262"/>
                  <a:gd name="T36" fmla="*/ 33 w 326"/>
                  <a:gd name="T37" fmla="*/ 189 h 262"/>
                  <a:gd name="T38" fmla="*/ 12 w 326"/>
                  <a:gd name="T39" fmla="*/ 155 h 262"/>
                  <a:gd name="T40" fmla="*/ 3 w 326"/>
                  <a:gd name="T41" fmla="*/ 104 h 262"/>
                  <a:gd name="T42" fmla="*/ 3 w 326"/>
                  <a:gd name="T43" fmla="*/ 94 h 262"/>
                  <a:gd name="T44" fmla="*/ 6 w 326"/>
                  <a:gd name="T45" fmla="*/ 95 h 262"/>
                  <a:gd name="T46" fmla="*/ 10 w 326"/>
                  <a:gd name="T47" fmla="*/ 111 h 262"/>
                  <a:gd name="T48" fmla="*/ 22 w 326"/>
                  <a:gd name="T49" fmla="*/ 148 h 262"/>
                  <a:gd name="T50" fmla="*/ 34 w 326"/>
                  <a:gd name="T51" fmla="*/ 169 h 262"/>
                  <a:gd name="T52" fmla="*/ 43 w 326"/>
                  <a:gd name="T53" fmla="*/ 187 h 262"/>
                  <a:gd name="T54" fmla="*/ 61 w 326"/>
                  <a:gd name="T55" fmla="*/ 206 h 262"/>
                  <a:gd name="T56" fmla="*/ 90 w 326"/>
                  <a:gd name="T57" fmla="*/ 226 h 262"/>
                  <a:gd name="T58" fmla="*/ 113 w 326"/>
                  <a:gd name="T59" fmla="*/ 237 h 262"/>
                  <a:gd name="T60" fmla="*/ 141 w 326"/>
                  <a:gd name="T61" fmla="*/ 243 h 262"/>
                  <a:gd name="T62" fmla="*/ 154 w 326"/>
                  <a:gd name="T63" fmla="*/ 244 h 262"/>
                  <a:gd name="T64" fmla="*/ 187 w 326"/>
                  <a:gd name="T65" fmla="*/ 241 h 262"/>
                  <a:gd name="T66" fmla="*/ 213 w 326"/>
                  <a:gd name="T67" fmla="*/ 233 h 262"/>
                  <a:gd name="T68" fmla="*/ 236 w 326"/>
                  <a:gd name="T69" fmla="*/ 224 h 262"/>
                  <a:gd name="T70" fmla="*/ 244 w 326"/>
                  <a:gd name="T71" fmla="*/ 220 h 262"/>
                  <a:gd name="T72" fmla="*/ 266 w 326"/>
                  <a:gd name="T73" fmla="*/ 204 h 262"/>
                  <a:gd name="T74" fmla="*/ 286 w 326"/>
                  <a:gd name="T75" fmla="*/ 179 h 262"/>
                  <a:gd name="T76" fmla="*/ 289 w 326"/>
                  <a:gd name="T77" fmla="*/ 174 h 262"/>
                  <a:gd name="T78" fmla="*/ 302 w 326"/>
                  <a:gd name="T79" fmla="*/ 150 h 262"/>
                  <a:gd name="T80" fmla="*/ 309 w 326"/>
                  <a:gd name="T81" fmla="*/ 125 h 262"/>
                  <a:gd name="T82" fmla="*/ 312 w 326"/>
                  <a:gd name="T83" fmla="*/ 120 h 262"/>
                  <a:gd name="T84" fmla="*/ 314 w 326"/>
                  <a:gd name="T85" fmla="*/ 95 h 262"/>
                  <a:gd name="T86" fmla="*/ 315 w 326"/>
                  <a:gd name="T87" fmla="*/ 93 h 262"/>
                  <a:gd name="T88" fmla="*/ 317 w 326"/>
                  <a:gd name="T89" fmla="*/ 91 h 262"/>
                  <a:gd name="T90" fmla="*/ 315 w 326"/>
                  <a:gd name="T91" fmla="*/ 86 h 262"/>
                  <a:gd name="T92" fmla="*/ 315 w 326"/>
                  <a:gd name="T93" fmla="*/ 77 h 262"/>
                  <a:gd name="T94" fmla="*/ 313 w 326"/>
                  <a:gd name="T95" fmla="*/ 71 h 262"/>
                  <a:gd name="T96" fmla="*/ 313 w 326"/>
                  <a:gd name="T97" fmla="*/ 69 h 262"/>
                  <a:gd name="T98" fmla="*/ 311 w 326"/>
                  <a:gd name="T99" fmla="*/ 66 h 262"/>
                  <a:gd name="T100" fmla="*/ 312 w 326"/>
                  <a:gd name="T101" fmla="*/ 58 h 262"/>
                  <a:gd name="T102" fmla="*/ 310 w 326"/>
                  <a:gd name="T103" fmla="*/ 50 h 262"/>
                  <a:gd name="T104" fmla="*/ 301 w 326"/>
                  <a:gd name="T105" fmla="*/ 30 h 262"/>
                  <a:gd name="T106" fmla="*/ 298 w 326"/>
                  <a:gd name="T107" fmla="*/ 20 h 262"/>
                  <a:gd name="T108" fmla="*/ 296 w 326"/>
                  <a:gd name="T109" fmla="*/ 16 h 262"/>
                  <a:gd name="T110" fmla="*/ 288 w 326"/>
                  <a:gd name="T111" fmla="*/ 0 h 262"/>
                  <a:gd name="T112" fmla="*/ 299 w 326"/>
                  <a:gd name="T113" fmla="*/ 19 h 262"/>
                  <a:gd name="T114" fmla="*/ 311 w 326"/>
                  <a:gd name="T115" fmla="*/ 61 h 262"/>
                  <a:gd name="T116" fmla="*/ 312 w 326"/>
                  <a:gd name="T117" fmla="*/ 60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326" h="262">
                    <a:moveTo>
                      <a:pt x="288" y="0"/>
                    </a:moveTo>
                    <a:cubicBezTo>
                      <a:pt x="290" y="2"/>
                      <a:pt x="293" y="2"/>
                      <a:pt x="293" y="5"/>
                    </a:cubicBezTo>
                    <a:cubicBezTo>
                      <a:pt x="296" y="8"/>
                      <a:pt x="297" y="10"/>
                      <a:pt x="298" y="14"/>
                    </a:cubicBezTo>
                    <a:cubicBezTo>
                      <a:pt x="299" y="14"/>
                      <a:pt x="300" y="14"/>
                      <a:pt x="300" y="15"/>
                    </a:cubicBezTo>
                    <a:cubicBezTo>
                      <a:pt x="300" y="21"/>
                      <a:pt x="306" y="24"/>
                      <a:pt x="307" y="29"/>
                    </a:cubicBezTo>
                    <a:cubicBezTo>
                      <a:pt x="307" y="32"/>
                      <a:pt x="309" y="39"/>
                      <a:pt x="313" y="41"/>
                    </a:cubicBezTo>
                    <a:cubicBezTo>
                      <a:pt x="313" y="42"/>
                      <a:pt x="313" y="43"/>
                      <a:pt x="313" y="44"/>
                    </a:cubicBezTo>
                    <a:cubicBezTo>
                      <a:pt x="313" y="46"/>
                      <a:pt x="315" y="49"/>
                      <a:pt x="315" y="51"/>
                    </a:cubicBezTo>
                    <a:cubicBezTo>
                      <a:pt x="318" y="54"/>
                      <a:pt x="316" y="60"/>
                      <a:pt x="317" y="65"/>
                    </a:cubicBezTo>
                    <a:cubicBezTo>
                      <a:pt x="318" y="68"/>
                      <a:pt x="321" y="71"/>
                      <a:pt x="321" y="74"/>
                    </a:cubicBezTo>
                    <a:cubicBezTo>
                      <a:pt x="322" y="76"/>
                      <a:pt x="321" y="79"/>
                      <a:pt x="321" y="81"/>
                    </a:cubicBezTo>
                    <a:cubicBezTo>
                      <a:pt x="322" y="86"/>
                      <a:pt x="324" y="90"/>
                      <a:pt x="324" y="95"/>
                    </a:cubicBezTo>
                    <a:cubicBezTo>
                      <a:pt x="324" y="98"/>
                      <a:pt x="322" y="100"/>
                      <a:pt x="322" y="104"/>
                    </a:cubicBezTo>
                    <a:cubicBezTo>
                      <a:pt x="323" y="105"/>
                      <a:pt x="325" y="103"/>
                      <a:pt x="326" y="104"/>
                    </a:cubicBezTo>
                    <a:cubicBezTo>
                      <a:pt x="325" y="106"/>
                      <a:pt x="324" y="107"/>
                      <a:pt x="322" y="107"/>
                    </a:cubicBezTo>
                    <a:cubicBezTo>
                      <a:pt x="323" y="119"/>
                      <a:pt x="318" y="129"/>
                      <a:pt x="317" y="140"/>
                    </a:cubicBezTo>
                    <a:cubicBezTo>
                      <a:pt x="316" y="148"/>
                      <a:pt x="310" y="155"/>
                      <a:pt x="308" y="163"/>
                    </a:cubicBezTo>
                    <a:cubicBezTo>
                      <a:pt x="307" y="166"/>
                      <a:pt x="307" y="169"/>
                      <a:pt x="305" y="172"/>
                    </a:cubicBezTo>
                    <a:cubicBezTo>
                      <a:pt x="302" y="176"/>
                      <a:pt x="299" y="180"/>
                      <a:pt x="296" y="182"/>
                    </a:cubicBezTo>
                    <a:cubicBezTo>
                      <a:pt x="291" y="192"/>
                      <a:pt x="285" y="200"/>
                      <a:pt x="276" y="207"/>
                    </a:cubicBezTo>
                    <a:cubicBezTo>
                      <a:pt x="276" y="207"/>
                      <a:pt x="276" y="208"/>
                      <a:pt x="276" y="208"/>
                    </a:cubicBezTo>
                    <a:cubicBezTo>
                      <a:pt x="261" y="223"/>
                      <a:pt x="241" y="234"/>
                      <a:pt x="221" y="243"/>
                    </a:cubicBezTo>
                    <a:cubicBezTo>
                      <a:pt x="220" y="244"/>
                      <a:pt x="219" y="246"/>
                      <a:pt x="218" y="247"/>
                    </a:cubicBezTo>
                    <a:cubicBezTo>
                      <a:pt x="215" y="246"/>
                      <a:pt x="211" y="248"/>
                      <a:pt x="206" y="249"/>
                    </a:cubicBezTo>
                    <a:cubicBezTo>
                      <a:pt x="202" y="251"/>
                      <a:pt x="198" y="252"/>
                      <a:pt x="194" y="252"/>
                    </a:cubicBezTo>
                    <a:cubicBezTo>
                      <a:pt x="196" y="254"/>
                      <a:pt x="193" y="255"/>
                      <a:pt x="194" y="256"/>
                    </a:cubicBezTo>
                    <a:cubicBezTo>
                      <a:pt x="191" y="254"/>
                      <a:pt x="190" y="258"/>
                      <a:pt x="191" y="259"/>
                    </a:cubicBezTo>
                    <a:cubicBezTo>
                      <a:pt x="189" y="259"/>
                      <a:pt x="188" y="259"/>
                      <a:pt x="187" y="258"/>
                    </a:cubicBezTo>
                    <a:cubicBezTo>
                      <a:pt x="183" y="262"/>
                      <a:pt x="179" y="258"/>
                      <a:pt x="178" y="253"/>
                    </a:cubicBezTo>
                    <a:cubicBezTo>
                      <a:pt x="175" y="252"/>
                      <a:pt x="173" y="253"/>
                      <a:pt x="170" y="254"/>
                    </a:cubicBezTo>
                    <a:cubicBezTo>
                      <a:pt x="163" y="254"/>
                      <a:pt x="156" y="253"/>
                      <a:pt x="150" y="254"/>
                    </a:cubicBezTo>
                    <a:cubicBezTo>
                      <a:pt x="139" y="252"/>
                      <a:pt x="128" y="250"/>
                      <a:pt x="118" y="247"/>
                    </a:cubicBezTo>
                    <a:cubicBezTo>
                      <a:pt x="115" y="247"/>
                      <a:pt x="112" y="245"/>
                      <a:pt x="108" y="245"/>
                    </a:cubicBezTo>
                    <a:cubicBezTo>
                      <a:pt x="97" y="238"/>
                      <a:pt x="83" y="234"/>
                      <a:pt x="74" y="226"/>
                    </a:cubicBezTo>
                    <a:cubicBezTo>
                      <a:pt x="72" y="225"/>
                      <a:pt x="70" y="224"/>
                      <a:pt x="69" y="222"/>
                    </a:cubicBezTo>
                    <a:cubicBezTo>
                      <a:pt x="60" y="218"/>
                      <a:pt x="56" y="211"/>
                      <a:pt x="48" y="206"/>
                    </a:cubicBezTo>
                    <a:cubicBezTo>
                      <a:pt x="44" y="201"/>
                      <a:pt x="39" y="197"/>
                      <a:pt x="35" y="191"/>
                    </a:cubicBezTo>
                    <a:cubicBezTo>
                      <a:pt x="34" y="191"/>
                      <a:pt x="34" y="190"/>
                      <a:pt x="33" y="189"/>
                    </a:cubicBezTo>
                    <a:cubicBezTo>
                      <a:pt x="30" y="185"/>
                      <a:pt x="27" y="181"/>
                      <a:pt x="24" y="178"/>
                    </a:cubicBezTo>
                    <a:cubicBezTo>
                      <a:pt x="20" y="170"/>
                      <a:pt x="15" y="163"/>
                      <a:pt x="12" y="155"/>
                    </a:cubicBezTo>
                    <a:cubicBezTo>
                      <a:pt x="10" y="146"/>
                      <a:pt x="6" y="138"/>
                      <a:pt x="4" y="127"/>
                    </a:cubicBezTo>
                    <a:cubicBezTo>
                      <a:pt x="0" y="120"/>
                      <a:pt x="3" y="112"/>
                      <a:pt x="3" y="104"/>
                    </a:cubicBezTo>
                    <a:cubicBezTo>
                      <a:pt x="3" y="103"/>
                      <a:pt x="2" y="103"/>
                      <a:pt x="1" y="103"/>
                    </a:cubicBezTo>
                    <a:cubicBezTo>
                      <a:pt x="2" y="100"/>
                      <a:pt x="0" y="96"/>
                      <a:pt x="3" y="94"/>
                    </a:cubicBezTo>
                    <a:cubicBezTo>
                      <a:pt x="1" y="93"/>
                      <a:pt x="2" y="90"/>
                      <a:pt x="2" y="88"/>
                    </a:cubicBezTo>
                    <a:cubicBezTo>
                      <a:pt x="3" y="91"/>
                      <a:pt x="6" y="92"/>
                      <a:pt x="6" y="95"/>
                    </a:cubicBezTo>
                    <a:cubicBezTo>
                      <a:pt x="7" y="98"/>
                      <a:pt x="6" y="102"/>
                      <a:pt x="8" y="104"/>
                    </a:cubicBezTo>
                    <a:cubicBezTo>
                      <a:pt x="8" y="107"/>
                      <a:pt x="9" y="110"/>
                      <a:pt x="10" y="111"/>
                    </a:cubicBezTo>
                    <a:cubicBezTo>
                      <a:pt x="11" y="119"/>
                      <a:pt x="13" y="124"/>
                      <a:pt x="14" y="129"/>
                    </a:cubicBezTo>
                    <a:cubicBezTo>
                      <a:pt x="17" y="135"/>
                      <a:pt x="18" y="142"/>
                      <a:pt x="22" y="148"/>
                    </a:cubicBezTo>
                    <a:cubicBezTo>
                      <a:pt x="26" y="153"/>
                      <a:pt x="32" y="158"/>
                      <a:pt x="34" y="164"/>
                    </a:cubicBezTo>
                    <a:cubicBezTo>
                      <a:pt x="34" y="166"/>
                      <a:pt x="34" y="167"/>
                      <a:pt x="34" y="169"/>
                    </a:cubicBezTo>
                    <a:cubicBezTo>
                      <a:pt x="35" y="170"/>
                      <a:pt x="36" y="171"/>
                      <a:pt x="37" y="173"/>
                    </a:cubicBezTo>
                    <a:cubicBezTo>
                      <a:pt x="40" y="177"/>
                      <a:pt x="41" y="182"/>
                      <a:pt x="43" y="187"/>
                    </a:cubicBezTo>
                    <a:cubicBezTo>
                      <a:pt x="45" y="192"/>
                      <a:pt x="50" y="195"/>
                      <a:pt x="54" y="199"/>
                    </a:cubicBezTo>
                    <a:cubicBezTo>
                      <a:pt x="56" y="202"/>
                      <a:pt x="57" y="205"/>
                      <a:pt x="61" y="206"/>
                    </a:cubicBezTo>
                    <a:cubicBezTo>
                      <a:pt x="65" y="211"/>
                      <a:pt x="71" y="215"/>
                      <a:pt x="77" y="218"/>
                    </a:cubicBezTo>
                    <a:cubicBezTo>
                      <a:pt x="81" y="221"/>
                      <a:pt x="84" y="225"/>
                      <a:pt x="90" y="226"/>
                    </a:cubicBezTo>
                    <a:cubicBezTo>
                      <a:pt x="90" y="227"/>
                      <a:pt x="90" y="227"/>
                      <a:pt x="90" y="228"/>
                    </a:cubicBezTo>
                    <a:cubicBezTo>
                      <a:pt x="98" y="231"/>
                      <a:pt x="106" y="234"/>
                      <a:pt x="113" y="237"/>
                    </a:cubicBezTo>
                    <a:cubicBezTo>
                      <a:pt x="119" y="239"/>
                      <a:pt x="126" y="240"/>
                      <a:pt x="133" y="241"/>
                    </a:cubicBezTo>
                    <a:cubicBezTo>
                      <a:pt x="136" y="242"/>
                      <a:pt x="138" y="243"/>
                      <a:pt x="141" y="243"/>
                    </a:cubicBezTo>
                    <a:cubicBezTo>
                      <a:pt x="143" y="243"/>
                      <a:pt x="143" y="242"/>
                      <a:pt x="145" y="243"/>
                    </a:cubicBezTo>
                    <a:cubicBezTo>
                      <a:pt x="148" y="243"/>
                      <a:pt x="151" y="244"/>
                      <a:pt x="154" y="244"/>
                    </a:cubicBezTo>
                    <a:cubicBezTo>
                      <a:pt x="157" y="244"/>
                      <a:pt x="159" y="244"/>
                      <a:pt x="162" y="244"/>
                    </a:cubicBezTo>
                    <a:cubicBezTo>
                      <a:pt x="170" y="244"/>
                      <a:pt x="179" y="242"/>
                      <a:pt x="187" y="241"/>
                    </a:cubicBezTo>
                    <a:cubicBezTo>
                      <a:pt x="191" y="241"/>
                      <a:pt x="195" y="240"/>
                      <a:pt x="199" y="239"/>
                    </a:cubicBezTo>
                    <a:cubicBezTo>
                      <a:pt x="204" y="238"/>
                      <a:pt x="210" y="237"/>
                      <a:pt x="213" y="233"/>
                    </a:cubicBezTo>
                    <a:cubicBezTo>
                      <a:pt x="214" y="234"/>
                      <a:pt x="218" y="234"/>
                      <a:pt x="218" y="231"/>
                    </a:cubicBezTo>
                    <a:cubicBezTo>
                      <a:pt x="225" y="231"/>
                      <a:pt x="231" y="228"/>
                      <a:pt x="236" y="224"/>
                    </a:cubicBezTo>
                    <a:cubicBezTo>
                      <a:pt x="237" y="223"/>
                      <a:pt x="238" y="222"/>
                      <a:pt x="240" y="221"/>
                    </a:cubicBezTo>
                    <a:cubicBezTo>
                      <a:pt x="241" y="220"/>
                      <a:pt x="243" y="221"/>
                      <a:pt x="244" y="220"/>
                    </a:cubicBezTo>
                    <a:cubicBezTo>
                      <a:pt x="246" y="219"/>
                      <a:pt x="248" y="216"/>
                      <a:pt x="250" y="214"/>
                    </a:cubicBezTo>
                    <a:cubicBezTo>
                      <a:pt x="256" y="212"/>
                      <a:pt x="260" y="205"/>
                      <a:pt x="266" y="204"/>
                    </a:cubicBezTo>
                    <a:cubicBezTo>
                      <a:pt x="267" y="200"/>
                      <a:pt x="269" y="197"/>
                      <a:pt x="273" y="196"/>
                    </a:cubicBezTo>
                    <a:cubicBezTo>
                      <a:pt x="276" y="189"/>
                      <a:pt x="282" y="185"/>
                      <a:pt x="286" y="179"/>
                    </a:cubicBezTo>
                    <a:cubicBezTo>
                      <a:pt x="286" y="178"/>
                      <a:pt x="287" y="177"/>
                      <a:pt x="287" y="176"/>
                    </a:cubicBezTo>
                    <a:cubicBezTo>
                      <a:pt x="288" y="176"/>
                      <a:pt x="288" y="174"/>
                      <a:pt x="289" y="174"/>
                    </a:cubicBezTo>
                    <a:cubicBezTo>
                      <a:pt x="292" y="167"/>
                      <a:pt x="296" y="163"/>
                      <a:pt x="299" y="157"/>
                    </a:cubicBezTo>
                    <a:cubicBezTo>
                      <a:pt x="299" y="154"/>
                      <a:pt x="301" y="152"/>
                      <a:pt x="302" y="150"/>
                    </a:cubicBezTo>
                    <a:cubicBezTo>
                      <a:pt x="303" y="147"/>
                      <a:pt x="303" y="143"/>
                      <a:pt x="304" y="141"/>
                    </a:cubicBezTo>
                    <a:cubicBezTo>
                      <a:pt x="305" y="135"/>
                      <a:pt x="308" y="132"/>
                      <a:pt x="309" y="125"/>
                    </a:cubicBezTo>
                    <a:cubicBezTo>
                      <a:pt x="309" y="125"/>
                      <a:pt x="309" y="124"/>
                      <a:pt x="310" y="125"/>
                    </a:cubicBezTo>
                    <a:cubicBezTo>
                      <a:pt x="309" y="122"/>
                      <a:pt x="309" y="120"/>
                      <a:pt x="312" y="120"/>
                    </a:cubicBezTo>
                    <a:cubicBezTo>
                      <a:pt x="311" y="117"/>
                      <a:pt x="312" y="116"/>
                      <a:pt x="311" y="113"/>
                    </a:cubicBezTo>
                    <a:cubicBezTo>
                      <a:pt x="314" y="108"/>
                      <a:pt x="313" y="102"/>
                      <a:pt x="314" y="95"/>
                    </a:cubicBezTo>
                    <a:cubicBezTo>
                      <a:pt x="314" y="94"/>
                      <a:pt x="313" y="96"/>
                      <a:pt x="313" y="95"/>
                    </a:cubicBezTo>
                    <a:cubicBezTo>
                      <a:pt x="313" y="94"/>
                      <a:pt x="316" y="95"/>
                      <a:pt x="315" y="93"/>
                    </a:cubicBezTo>
                    <a:cubicBezTo>
                      <a:pt x="316" y="92"/>
                      <a:pt x="314" y="94"/>
                      <a:pt x="315" y="92"/>
                    </a:cubicBezTo>
                    <a:cubicBezTo>
                      <a:pt x="315" y="91"/>
                      <a:pt x="316" y="92"/>
                      <a:pt x="317" y="91"/>
                    </a:cubicBezTo>
                    <a:cubicBezTo>
                      <a:pt x="315" y="90"/>
                      <a:pt x="314" y="89"/>
                      <a:pt x="314" y="86"/>
                    </a:cubicBezTo>
                    <a:cubicBezTo>
                      <a:pt x="314" y="87"/>
                      <a:pt x="316" y="87"/>
                      <a:pt x="315" y="86"/>
                    </a:cubicBezTo>
                    <a:cubicBezTo>
                      <a:pt x="315" y="85"/>
                      <a:pt x="315" y="87"/>
                      <a:pt x="314" y="86"/>
                    </a:cubicBezTo>
                    <a:cubicBezTo>
                      <a:pt x="315" y="82"/>
                      <a:pt x="314" y="80"/>
                      <a:pt x="315" y="77"/>
                    </a:cubicBezTo>
                    <a:cubicBezTo>
                      <a:pt x="314" y="76"/>
                      <a:pt x="312" y="78"/>
                      <a:pt x="312" y="77"/>
                    </a:cubicBezTo>
                    <a:cubicBezTo>
                      <a:pt x="314" y="75"/>
                      <a:pt x="312" y="73"/>
                      <a:pt x="313" y="71"/>
                    </a:cubicBezTo>
                    <a:cubicBezTo>
                      <a:pt x="312" y="70"/>
                      <a:pt x="313" y="69"/>
                      <a:pt x="312" y="68"/>
                    </a:cubicBezTo>
                    <a:cubicBezTo>
                      <a:pt x="312" y="67"/>
                      <a:pt x="313" y="68"/>
                      <a:pt x="313" y="69"/>
                    </a:cubicBezTo>
                    <a:cubicBezTo>
                      <a:pt x="314" y="69"/>
                      <a:pt x="312" y="67"/>
                      <a:pt x="314" y="67"/>
                    </a:cubicBezTo>
                    <a:cubicBezTo>
                      <a:pt x="313" y="67"/>
                      <a:pt x="312" y="66"/>
                      <a:pt x="311" y="66"/>
                    </a:cubicBezTo>
                    <a:cubicBezTo>
                      <a:pt x="312" y="63"/>
                      <a:pt x="310" y="63"/>
                      <a:pt x="310" y="60"/>
                    </a:cubicBezTo>
                    <a:cubicBezTo>
                      <a:pt x="311" y="60"/>
                      <a:pt x="312" y="59"/>
                      <a:pt x="312" y="58"/>
                    </a:cubicBezTo>
                    <a:cubicBezTo>
                      <a:pt x="311" y="57"/>
                      <a:pt x="311" y="56"/>
                      <a:pt x="310" y="57"/>
                    </a:cubicBezTo>
                    <a:cubicBezTo>
                      <a:pt x="309" y="54"/>
                      <a:pt x="308" y="52"/>
                      <a:pt x="310" y="50"/>
                    </a:cubicBezTo>
                    <a:cubicBezTo>
                      <a:pt x="308" y="48"/>
                      <a:pt x="306" y="47"/>
                      <a:pt x="307" y="43"/>
                    </a:cubicBezTo>
                    <a:cubicBezTo>
                      <a:pt x="304" y="40"/>
                      <a:pt x="304" y="34"/>
                      <a:pt x="301" y="30"/>
                    </a:cubicBezTo>
                    <a:cubicBezTo>
                      <a:pt x="302" y="29"/>
                      <a:pt x="301" y="29"/>
                      <a:pt x="301" y="27"/>
                    </a:cubicBezTo>
                    <a:cubicBezTo>
                      <a:pt x="299" y="26"/>
                      <a:pt x="298" y="22"/>
                      <a:pt x="298" y="20"/>
                    </a:cubicBezTo>
                    <a:cubicBezTo>
                      <a:pt x="297" y="21"/>
                      <a:pt x="297" y="18"/>
                      <a:pt x="296" y="19"/>
                    </a:cubicBezTo>
                    <a:cubicBezTo>
                      <a:pt x="296" y="18"/>
                      <a:pt x="295" y="17"/>
                      <a:pt x="296" y="16"/>
                    </a:cubicBezTo>
                    <a:cubicBezTo>
                      <a:pt x="294" y="16"/>
                      <a:pt x="294" y="13"/>
                      <a:pt x="293" y="12"/>
                    </a:cubicBezTo>
                    <a:cubicBezTo>
                      <a:pt x="292" y="7"/>
                      <a:pt x="289" y="5"/>
                      <a:pt x="288" y="0"/>
                    </a:cubicBezTo>
                    <a:close/>
                    <a:moveTo>
                      <a:pt x="299" y="22"/>
                    </a:moveTo>
                    <a:cubicBezTo>
                      <a:pt x="300" y="21"/>
                      <a:pt x="300" y="20"/>
                      <a:pt x="299" y="19"/>
                    </a:cubicBezTo>
                    <a:cubicBezTo>
                      <a:pt x="299" y="20"/>
                      <a:pt x="299" y="21"/>
                      <a:pt x="299" y="22"/>
                    </a:cubicBezTo>
                    <a:close/>
                    <a:moveTo>
                      <a:pt x="311" y="61"/>
                    </a:moveTo>
                    <a:cubicBezTo>
                      <a:pt x="311" y="62"/>
                      <a:pt x="312" y="62"/>
                      <a:pt x="312" y="62"/>
                    </a:cubicBezTo>
                    <a:cubicBezTo>
                      <a:pt x="312" y="61"/>
                      <a:pt x="313" y="61"/>
                      <a:pt x="312" y="60"/>
                    </a:cubicBezTo>
                    <a:cubicBezTo>
                      <a:pt x="312" y="61"/>
                      <a:pt x="311" y="61"/>
                      <a:pt x="311" y="6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>
                  <a:cs typeface="+mn-ea"/>
                  <a:sym typeface="+mn-lt"/>
                </a:endParaRPr>
              </a:p>
            </p:txBody>
          </p:sp>
        </p:grpSp>
        <p:sp>
          <p:nvSpPr>
            <p:cNvPr id="17" name="椭圆 16"/>
            <p:cNvSpPr/>
            <p:nvPr/>
          </p:nvSpPr>
          <p:spPr>
            <a:xfrm>
              <a:off x="1647810" y="1989730"/>
              <a:ext cx="1613330" cy="1613330"/>
            </a:xfrm>
            <a:prstGeom prst="ellipse">
              <a:avLst/>
            </a:prstGeom>
            <a:blipFill dpi="0" rotWithShape="1">
              <a:blip r:embed="rId2" cstate="screen"/>
              <a:srcRect/>
              <a:stretch>
                <a:fillRect/>
              </a:stretch>
            </a:blip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5070750" y="1842833"/>
            <a:ext cx="1942932" cy="1925453"/>
            <a:chOff x="5070750" y="1842833"/>
            <a:chExt cx="1942932" cy="1925453"/>
          </a:xfrm>
        </p:grpSpPr>
        <p:grpSp>
          <p:nvGrpSpPr>
            <p:cNvPr id="18" name="组合 17"/>
            <p:cNvGrpSpPr/>
            <p:nvPr/>
          </p:nvGrpSpPr>
          <p:grpSpPr>
            <a:xfrm rot="5234399">
              <a:off x="5079489" y="1834094"/>
              <a:ext cx="1925453" cy="1942932"/>
              <a:chOff x="7018338" y="5334002"/>
              <a:chExt cx="1223963" cy="1235075"/>
            </a:xfrm>
            <a:solidFill>
              <a:srgbClr val="AEA594"/>
            </a:solidFill>
          </p:grpSpPr>
          <p:sp>
            <p:nvSpPr>
              <p:cNvPr id="19" name="Freeform 5463"/>
              <p:cNvSpPr/>
              <p:nvPr/>
            </p:nvSpPr>
            <p:spPr bwMode="auto">
              <a:xfrm>
                <a:off x="7623176" y="5334002"/>
                <a:ext cx="19050" cy="14288"/>
              </a:xfrm>
              <a:custGeom>
                <a:avLst/>
                <a:gdLst>
                  <a:gd name="T0" fmla="*/ 5 w 5"/>
                  <a:gd name="T1" fmla="*/ 2 h 4"/>
                  <a:gd name="T2" fmla="*/ 3 w 5"/>
                  <a:gd name="T3" fmla="*/ 3 h 4"/>
                  <a:gd name="T4" fmla="*/ 2 w 5"/>
                  <a:gd name="T5" fmla="*/ 4 h 4"/>
                  <a:gd name="T6" fmla="*/ 0 w 5"/>
                  <a:gd name="T7" fmla="*/ 3 h 4"/>
                  <a:gd name="T8" fmla="*/ 5 w 5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5" y="2"/>
                    </a:moveTo>
                    <a:cubicBezTo>
                      <a:pt x="5" y="3"/>
                      <a:pt x="4" y="3"/>
                      <a:pt x="3" y="3"/>
                    </a:cubicBezTo>
                    <a:cubicBezTo>
                      <a:pt x="5" y="3"/>
                      <a:pt x="2" y="2"/>
                      <a:pt x="2" y="4"/>
                    </a:cubicBezTo>
                    <a:cubicBezTo>
                      <a:pt x="1" y="3"/>
                      <a:pt x="2" y="3"/>
                      <a:pt x="0" y="3"/>
                    </a:cubicBezTo>
                    <a:cubicBezTo>
                      <a:pt x="0" y="0"/>
                      <a:pt x="4" y="3"/>
                      <a:pt x="5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>
                  <a:cs typeface="+mn-ea"/>
                  <a:sym typeface="+mn-lt"/>
                </a:endParaRPr>
              </a:p>
            </p:txBody>
          </p:sp>
          <p:sp>
            <p:nvSpPr>
              <p:cNvPr id="20" name="Freeform 5464"/>
              <p:cNvSpPr/>
              <p:nvPr/>
            </p:nvSpPr>
            <p:spPr bwMode="auto">
              <a:xfrm>
                <a:off x="7656513" y="5341939"/>
                <a:ext cx="19050" cy="6350"/>
              </a:xfrm>
              <a:custGeom>
                <a:avLst/>
                <a:gdLst>
                  <a:gd name="T0" fmla="*/ 2 w 5"/>
                  <a:gd name="T1" fmla="*/ 1 h 2"/>
                  <a:gd name="T2" fmla="*/ 5 w 5"/>
                  <a:gd name="T3" fmla="*/ 0 h 2"/>
                  <a:gd name="T4" fmla="*/ 4 w 5"/>
                  <a:gd name="T5" fmla="*/ 2 h 2"/>
                  <a:gd name="T6" fmla="*/ 0 w 5"/>
                  <a:gd name="T7" fmla="*/ 1 h 2"/>
                  <a:gd name="T8" fmla="*/ 2 w 5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2">
                    <a:moveTo>
                      <a:pt x="2" y="1"/>
                    </a:moveTo>
                    <a:cubicBezTo>
                      <a:pt x="3" y="1"/>
                      <a:pt x="3" y="0"/>
                      <a:pt x="5" y="0"/>
                    </a:cubicBezTo>
                    <a:cubicBezTo>
                      <a:pt x="5" y="2"/>
                      <a:pt x="4" y="1"/>
                      <a:pt x="4" y="2"/>
                    </a:cubicBezTo>
                    <a:cubicBezTo>
                      <a:pt x="3" y="2"/>
                      <a:pt x="1" y="2"/>
                      <a:pt x="0" y="1"/>
                    </a:cubicBezTo>
                    <a:cubicBezTo>
                      <a:pt x="0" y="0"/>
                      <a:pt x="2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>
                  <a:cs typeface="+mn-ea"/>
                  <a:sym typeface="+mn-lt"/>
                </a:endParaRPr>
              </a:p>
            </p:txBody>
          </p:sp>
          <p:sp>
            <p:nvSpPr>
              <p:cNvPr id="21" name="Freeform 5465"/>
              <p:cNvSpPr/>
              <p:nvPr/>
            </p:nvSpPr>
            <p:spPr bwMode="auto">
              <a:xfrm>
                <a:off x="7645401" y="5337177"/>
                <a:ext cx="7938" cy="15875"/>
              </a:xfrm>
              <a:custGeom>
                <a:avLst/>
                <a:gdLst>
                  <a:gd name="T0" fmla="*/ 0 w 2"/>
                  <a:gd name="T1" fmla="*/ 2 h 4"/>
                  <a:gd name="T2" fmla="*/ 0 w 2"/>
                  <a:gd name="T3" fmla="*/ 3 h 4"/>
                  <a:gd name="T4" fmla="*/ 0 w 2"/>
                  <a:gd name="T5" fmla="*/ 2 h 4"/>
                  <a:gd name="T6" fmla="*/ 1 w 2"/>
                  <a:gd name="T7" fmla="*/ 2 h 4"/>
                  <a:gd name="T8" fmla="*/ 0 w 2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">
                    <a:moveTo>
                      <a:pt x="0" y="2"/>
                    </a:moveTo>
                    <a:cubicBezTo>
                      <a:pt x="1" y="0"/>
                      <a:pt x="2" y="4"/>
                      <a:pt x="0" y="3"/>
                    </a:cubicBezTo>
                    <a:cubicBezTo>
                      <a:pt x="1" y="3"/>
                      <a:pt x="0" y="2"/>
                      <a:pt x="0" y="2"/>
                    </a:cubicBezTo>
                    <a:cubicBezTo>
                      <a:pt x="0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>
                  <a:cs typeface="+mn-ea"/>
                  <a:sym typeface="+mn-lt"/>
                </a:endParaRPr>
              </a:p>
            </p:txBody>
          </p:sp>
          <p:sp>
            <p:nvSpPr>
              <p:cNvPr id="22" name="Freeform 5466"/>
              <p:cNvSpPr/>
              <p:nvPr/>
            </p:nvSpPr>
            <p:spPr bwMode="auto">
              <a:xfrm>
                <a:off x="7526338" y="5353052"/>
                <a:ext cx="11113" cy="6350"/>
              </a:xfrm>
              <a:custGeom>
                <a:avLst/>
                <a:gdLst>
                  <a:gd name="T0" fmla="*/ 3 w 3"/>
                  <a:gd name="T1" fmla="*/ 0 h 2"/>
                  <a:gd name="T2" fmla="*/ 0 w 3"/>
                  <a:gd name="T3" fmla="*/ 1 h 2"/>
                  <a:gd name="T4" fmla="*/ 3 w 3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cubicBezTo>
                      <a:pt x="2" y="2"/>
                      <a:pt x="1" y="0"/>
                      <a:pt x="0" y="1"/>
                    </a:cubicBezTo>
                    <a:cubicBezTo>
                      <a:pt x="0" y="0"/>
                      <a:pt x="2" y="0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>
                  <a:cs typeface="+mn-ea"/>
                  <a:sym typeface="+mn-lt"/>
                </a:endParaRPr>
              </a:p>
            </p:txBody>
          </p:sp>
          <p:sp>
            <p:nvSpPr>
              <p:cNvPr id="23" name="Line 5467"/>
              <p:cNvSpPr>
                <a:spLocks noChangeShapeType="1"/>
              </p:cNvSpPr>
              <p:nvPr/>
            </p:nvSpPr>
            <p:spPr bwMode="auto">
              <a:xfrm>
                <a:off x="8129588" y="6145214"/>
                <a:ext cx="0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>
                  <a:cs typeface="+mn-ea"/>
                  <a:sym typeface="+mn-lt"/>
                </a:endParaRPr>
              </a:p>
            </p:txBody>
          </p:sp>
          <p:sp>
            <p:nvSpPr>
              <p:cNvPr id="24" name="Line 5468"/>
              <p:cNvSpPr>
                <a:spLocks noChangeShapeType="1"/>
              </p:cNvSpPr>
              <p:nvPr/>
            </p:nvSpPr>
            <p:spPr bwMode="auto">
              <a:xfrm>
                <a:off x="8129588" y="6145214"/>
                <a:ext cx="0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>
                  <a:cs typeface="+mn-ea"/>
                  <a:sym typeface="+mn-lt"/>
                </a:endParaRPr>
              </a:p>
            </p:txBody>
          </p:sp>
          <p:sp>
            <p:nvSpPr>
              <p:cNvPr id="25" name="Freeform 5469"/>
              <p:cNvSpPr>
                <a:spLocks noEditPoints="1"/>
              </p:cNvSpPr>
              <p:nvPr/>
            </p:nvSpPr>
            <p:spPr bwMode="auto">
              <a:xfrm>
                <a:off x="7092951" y="5356227"/>
                <a:ext cx="403225" cy="311150"/>
              </a:xfrm>
              <a:custGeom>
                <a:avLst/>
                <a:gdLst>
                  <a:gd name="T0" fmla="*/ 92 w 107"/>
                  <a:gd name="T1" fmla="*/ 8 h 83"/>
                  <a:gd name="T2" fmla="*/ 92 w 107"/>
                  <a:gd name="T3" fmla="*/ 10 h 83"/>
                  <a:gd name="T4" fmla="*/ 90 w 107"/>
                  <a:gd name="T5" fmla="*/ 10 h 83"/>
                  <a:gd name="T6" fmla="*/ 72 w 107"/>
                  <a:gd name="T7" fmla="*/ 20 h 83"/>
                  <a:gd name="T8" fmla="*/ 69 w 107"/>
                  <a:gd name="T9" fmla="*/ 21 h 83"/>
                  <a:gd name="T10" fmla="*/ 47 w 107"/>
                  <a:gd name="T11" fmla="*/ 36 h 83"/>
                  <a:gd name="T12" fmla="*/ 36 w 107"/>
                  <a:gd name="T13" fmla="*/ 43 h 83"/>
                  <a:gd name="T14" fmla="*/ 28 w 107"/>
                  <a:gd name="T15" fmla="*/ 52 h 83"/>
                  <a:gd name="T16" fmla="*/ 20 w 107"/>
                  <a:gd name="T17" fmla="*/ 64 h 83"/>
                  <a:gd name="T18" fmla="*/ 19 w 107"/>
                  <a:gd name="T19" fmla="*/ 62 h 83"/>
                  <a:gd name="T20" fmla="*/ 18 w 107"/>
                  <a:gd name="T21" fmla="*/ 67 h 83"/>
                  <a:gd name="T22" fmla="*/ 16 w 107"/>
                  <a:gd name="T23" fmla="*/ 68 h 83"/>
                  <a:gd name="T24" fmla="*/ 17 w 107"/>
                  <a:gd name="T25" fmla="*/ 68 h 83"/>
                  <a:gd name="T26" fmla="*/ 13 w 107"/>
                  <a:gd name="T27" fmla="*/ 77 h 83"/>
                  <a:gd name="T28" fmla="*/ 12 w 107"/>
                  <a:gd name="T29" fmla="*/ 76 h 83"/>
                  <a:gd name="T30" fmla="*/ 13 w 107"/>
                  <a:gd name="T31" fmla="*/ 77 h 83"/>
                  <a:gd name="T32" fmla="*/ 10 w 107"/>
                  <a:gd name="T33" fmla="*/ 79 h 83"/>
                  <a:gd name="T34" fmla="*/ 11 w 107"/>
                  <a:gd name="T35" fmla="*/ 78 h 83"/>
                  <a:gd name="T36" fmla="*/ 8 w 107"/>
                  <a:gd name="T37" fmla="*/ 79 h 83"/>
                  <a:gd name="T38" fmla="*/ 7 w 107"/>
                  <a:gd name="T39" fmla="*/ 80 h 83"/>
                  <a:gd name="T40" fmla="*/ 5 w 107"/>
                  <a:gd name="T41" fmla="*/ 83 h 83"/>
                  <a:gd name="T42" fmla="*/ 5 w 107"/>
                  <a:gd name="T43" fmla="*/ 81 h 83"/>
                  <a:gd name="T44" fmla="*/ 3 w 107"/>
                  <a:gd name="T45" fmla="*/ 83 h 83"/>
                  <a:gd name="T46" fmla="*/ 1 w 107"/>
                  <a:gd name="T47" fmla="*/ 82 h 83"/>
                  <a:gd name="T48" fmla="*/ 3 w 107"/>
                  <a:gd name="T49" fmla="*/ 79 h 83"/>
                  <a:gd name="T50" fmla="*/ 5 w 107"/>
                  <a:gd name="T51" fmla="*/ 70 h 83"/>
                  <a:gd name="T52" fmla="*/ 8 w 107"/>
                  <a:gd name="T53" fmla="*/ 68 h 83"/>
                  <a:gd name="T54" fmla="*/ 13 w 107"/>
                  <a:gd name="T55" fmla="*/ 61 h 83"/>
                  <a:gd name="T56" fmla="*/ 14 w 107"/>
                  <a:gd name="T57" fmla="*/ 62 h 83"/>
                  <a:gd name="T58" fmla="*/ 16 w 107"/>
                  <a:gd name="T59" fmla="*/ 57 h 83"/>
                  <a:gd name="T60" fmla="*/ 18 w 107"/>
                  <a:gd name="T61" fmla="*/ 55 h 83"/>
                  <a:gd name="T62" fmla="*/ 18 w 107"/>
                  <a:gd name="T63" fmla="*/ 54 h 83"/>
                  <a:gd name="T64" fmla="*/ 19 w 107"/>
                  <a:gd name="T65" fmla="*/ 54 h 83"/>
                  <a:gd name="T66" fmla="*/ 19 w 107"/>
                  <a:gd name="T67" fmla="*/ 53 h 83"/>
                  <a:gd name="T68" fmla="*/ 30 w 107"/>
                  <a:gd name="T69" fmla="*/ 41 h 83"/>
                  <a:gd name="T70" fmla="*/ 31 w 107"/>
                  <a:gd name="T71" fmla="*/ 38 h 83"/>
                  <a:gd name="T72" fmla="*/ 42 w 107"/>
                  <a:gd name="T73" fmla="*/ 30 h 83"/>
                  <a:gd name="T74" fmla="*/ 65 w 107"/>
                  <a:gd name="T75" fmla="*/ 15 h 83"/>
                  <a:gd name="T76" fmla="*/ 65 w 107"/>
                  <a:gd name="T77" fmla="*/ 16 h 83"/>
                  <a:gd name="T78" fmla="*/ 68 w 107"/>
                  <a:gd name="T79" fmla="*/ 16 h 83"/>
                  <a:gd name="T80" fmla="*/ 69 w 107"/>
                  <a:gd name="T81" fmla="*/ 13 h 83"/>
                  <a:gd name="T82" fmla="*/ 76 w 107"/>
                  <a:gd name="T83" fmla="*/ 9 h 83"/>
                  <a:gd name="T84" fmla="*/ 80 w 107"/>
                  <a:gd name="T85" fmla="*/ 9 h 83"/>
                  <a:gd name="T86" fmla="*/ 81 w 107"/>
                  <a:gd name="T87" fmla="*/ 7 h 83"/>
                  <a:gd name="T88" fmla="*/ 87 w 107"/>
                  <a:gd name="T89" fmla="*/ 6 h 83"/>
                  <a:gd name="T90" fmla="*/ 96 w 107"/>
                  <a:gd name="T91" fmla="*/ 2 h 83"/>
                  <a:gd name="T92" fmla="*/ 106 w 107"/>
                  <a:gd name="T93" fmla="*/ 0 h 83"/>
                  <a:gd name="T94" fmla="*/ 106 w 107"/>
                  <a:gd name="T95" fmla="*/ 2 h 83"/>
                  <a:gd name="T96" fmla="*/ 103 w 107"/>
                  <a:gd name="T97" fmla="*/ 3 h 83"/>
                  <a:gd name="T98" fmla="*/ 97 w 107"/>
                  <a:gd name="T99" fmla="*/ 5 h 83"/>
                  <a:gd name="T100" fmla="*/ 95 w 107"/>
                  <a:gd name="T101" fmla="*/ 7 h 83"/>
                  <a:gd name="T102" fmla="*/ 95 w 107"/>
                  <a:gd name="T103" fmla="*/ 8 h 83"/>
                  <a:gd name="T104" fmla="*/ 95 w 107"/>
                  <a:gd name="T105" fmla="*/ 8 h 83"/>
                  <a:gd name="T106" fmla="*/ 92 w 107"/>
                  <a:gd name="T107" fmla="*/ 8 h 83"/>
                  <a:gd name="T108" fmla="*/ 14 w 107"/>
                  <a:gd name="T109" fmla="*/ 74 h 83"/>
                  <a:gd name="T110" fmla="*/ 15 w 107"/>
                  <a:gd name="T111" fmla="*/ 73 h 83"/>
                  <a:gd name="T112" fmla="*/ 14 w 107"/>
                  <a:gd name="T113" fmla="*/ 73 h 83"/>
                  <a:gd name="T114" fmla="*/ 14 w 107"/>
                  <a:gd name="T115" fmla="*/ 74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07" h="83">
                    <a:moveTo>
                      <a:pt x="92" y="8"/>
                    </a:moveTo>
                    <a:cubicBezTo>
                      <a:pt x="92" y="8"/>
                      <a:pt x="92" y="9"/>
                      <a:pt x="92" y="10"/>
                    </a:cubicBezTo>
                    <a:cubicBezTo>
                      <a:pt x="92" y="9"/>
                      <a:pt x="91" y="10"/>
                      <a:pt x="90" y="10"/>
                    </a:cubicBezTo>
                    <a:cubicBezTo>
                      <a:pt x="85" y="15"/>
                      <a:pt x="78" y="17"/>
                      <a:pt x="72" y="20"/>
                    </a:cubicBezTo>
                    <a:cubicBezTo>
                      <a:pt x="71" y="20"/>
                      <a:pt x="70" y="20"/>
                      <a:pt x="69" y="21"/>
                    </a:cubicBezTo>
                    <a:cubicBezTo>
                      <a:pt x="62" y="26"/>
                      <a:pt x="56" y="33"/>
                      <a:pt x="47" y="36"/>
                    </a:cubicBezTo>
                    <a:cubicBezTo>
                      <a:pt x="41" y="33"/>
                      <a:pt x="40" y="41"/>
                      <a:pt x="36" y="43"/>
                    </a:cubicBezTo>
                    <a:cubicBezTo>
                      <a:pt x="34" y="48"/>
                      <a:pt x="32" y="52"/>
                      <a:pt x="28" y="52"/>
                    </a:cubicBezTo>
                    <a:cubicBezTo>
                      <a:pt x="25" y="57"/>
                      <a:pt x="23" y="59"/>
                      <a:pt x="20" y="64"/>
                    </a:cubicBezTo>
                    <a:cubicBezTo>
                      <a:pt x="19" y="64"/>
                      <a:pt x="20" y="62"/>
                      <a:pt x="19" y="62"/>
                    </a:cubicBezTo>
                    <a:cubicBezTo>
                      <a:pt x="18" y="64"/>
                      <a:pt x="17" y="66"/>
                      <a:pt x="18" y="67"/>
                    </a:cubicBezTo>
                    <a:cubicBezTo>
                      <a:pt x="17" y="67"/>
                      <a:pt x="17" y="68"/>
                      <a:pt x="16" y="68"/>
                    </a:cubicBezTo>
                    <a:cubicBezTo>
                      <a:pt x="16" y="68"/>
                      <a:pt x="17" y="68"/>
                      <a:pt x="17" y="68"/>
                    </a:cubicBezTo>
                    <a:cubicBezTo>
                      <a:pt x="13" y="70"/>
                      <a:pt x="18" y="74"/>
                      <a:pt x="13" y="77"/>
                    </a:cubicBezTo>
                    <a:cubicBezTo>
                      <a:pt x="14" y="75"/>
                      <a:pt x="13" y="77"/>
                      <a:pt x="12" y="76"/>
                    </a:cubicBezTo>
                    <a:cubicBezTo>
                      <a:pt x="12" y="77"/>
                      <a:pt x="12" y="77"/>
                      <a:pt x="13" y="77"/>
                    </a:cubicBezTo>
                    <a:cubicBezTo>
                      <a:pt x="13" y="78"/>
                      <a:pt x="12" y="79"/>
                      <a:pt x="10" y="79"/>
                    </a:cubicBezTo>
                    <a:cubicBezTo>
                      <a:pt x="10" y="79"/>
                      <a:pt x="10" y="78"/>
                      <a:pt x="11" y="78"/>
                    </a:cubicBezTo>
                    <a:cubicBezTo>
                      <a:pt x="10" y="77"/>
                      <a:pt x="9" y="80"/>
                      <a:pt x="8" y="79"/>
                    </a:cubicBezTo>
                    <a:cubicBezTo>
                      <a:pt x="8" y="80"/>
                      <a:pt x="8" y="79"/>
                      <a:pt x="7" y="80"/>
                    </a:cubicBezTo>
                    <a:cubicBezTo>
                      <a:pt x="8" y="82"/>
                      <a:pt x="7" y="83"/>
                      <a:pt x="5" y="83"/>
                    </a:cubicBezTo>
                    <a:cubicBezTo>
                      <a:pt x="5" y="82"/>
                      <a:pt x="5" y="82"/>
                      <a:pt x="5" y="81"/>
                    </a:cubicBezTo>
                    <a:cubicBezTo>
                      <a:pt x="4" y="81"/>
                      <a:pt x="4" y="82"/>
                      <a:pt x="3" y="83"/>
                    </a:cubicBezTo>
                    <a:cubicBezTo>
                      <a:pt x="2" y="82"/>
                      <a:pt x="1" y="82"/>
                      <a:pt x="1" y="82"/>
                    </a:cubicBezTo>
                    <a:cubicBezTo>
                      <a:pt x="0" y="80"/>
                      <a:pt x="1" y="80"/>
                      <a:pt x="3" y="79"/>
                    </a:cubicBezTo>
                    <a:cubicBezTo>
                      <a:pt x="2" y="76"/>
                      <a:pt x="5" y="74"/>
                      <a:pt x="5" y="70"/>
                    </a:cubicBezTo>
                    <a:cubicBezTo>
                      <a:pt x="7" y="70"/>
                      <a:pt x="6" y="68"/>
                      <a:pt x="8" y="68"/>
                    </a:cubicBezTo>
                    <a:cubicBezTo>
                      <a:pt x="8" y="64"/>
                      <a:pt x="11" y="63"/>
                      <a:pt x="13" y="61"/>
                    </a:cubicBezTo>
                    <a:cubicBezTo>
                      <a:pt x="14" y="60"/>
                      <a:pt x="13" y="62"/>
                      <a:pt x="14" y="62"/>
                    </a:cubicBezTo>
                    <a:cubicBezTo>
                      <a:pt x="15" y="60"/>
                      <a:pt x="17" y="58"/>
                      <a:pt x="16" y="57"/>
                    </a:cubicBezTo>
                    <a:cubicBezTo>
                      <a:pt x="17" y="56"/>
                      <a:pt x="18" y="56"/>
                      <a:pt x="18" y="55"/>
                    </a:cubicBezTo>
                    <a:cubicBezTo>
                      <a:pt x="18" y="55"/>
                      <a:pt x="17" y="55"/>
                      <a:pt x="18" y="54"/>
                    </a:cubicBezTo>
                    <a:cubicBezTo>
                      <a:pt x="18" y="54"/>
                      <a:pt x="19" y="54"/>
                      <a:pt x="19" y="54"/>
                    </a:cubicBezTo>
                    <a:cubicBezTo>
                      <a:pt x="19" y="54"/>
                      <a:pt x="19" y="53"/>
                      <a:pt x="19" y="53"/>
                    </a:cubicBezTo>
                    <a:cubicBezTo>
                      <a:pt x="23" y="50"/>
                      <a:pt x="25" y="43"/>
                      <a:pt x="30" y="41"/>
                    </a:cubicBezTo>
                    <a:cubicBezTo>
                      <a:pt x="30" y="40"/>
                      <a:pt x="31" y="40"/>
                      <a:pt x="31" y="38"/>
                    </a:cubicBezTo>
                    <a:cubicBezTo>
                      <a:pt x="34" y="37"/>
                      <a:pt x="38" y="30"/>
                      <a:pt x="42" y="30"/>
                    </a:cubicBezTo>
                    <a:cubicBezTo>
                      <a:pt x="47" y="24"/>
                      <a:pt x="56" y="18"/>
                      <a:pt x="65" y="15"/>
                    </a:cubicBezTo>
                    <a:cubicBezTo>
                      <a:pt x="65" y="15"/>
                      <a:pt x="64" y="15"/>
                      <a:pt x="65" y="16"/>
                    </a:cubicBezTo>
                    <a:cubicBezTo>
                      <a:pt x="66" y="16"/>
                      <a:pt x="66" y="15"/>
                      <a:pt x="68" y="16"/>
                    </a:cubicBezTo>
                    <a:cubicBezTo>
                      <a:pt x="69" y="15"/>
                      <a:pt x="69" y="14"/>
                      <a:pt x="69" y="13"/>
                    </a:cubicBezTo>
                    <a:cubicBezTo>
                      <a:pt x="72" y="13"/>
                      <a:pt x="74" y="10"/>
                      <a:pt x="76" y="9"/>
                    </a:cubicBezTo>
                    <a:cubicBezTo>
                      <a:pt x="78" y="9"/>
                      <a:pt x="80" y="7"/>
                      <a:pt x="80" y="9"/>
                    </a:cubicBezTo>
                    <a:cubicBezTo>
                      <a:pt x="81" y="9"/>
                      <a:pt x="81" y="8"/>
                      <a:pt x="81" y="7"/>
                    </a:cubicBezTo>
                    <a:cubicBezTo>
                      <a:pt x="83" y="6"/>
                      <a:pt x="85" y="4"/>
                      <a:pt x="87" y="6"/>
                    </a:cubicBezTo>
                    <a:cubicBezTo>
                      <a:pt x="89" y="2"/>
                      <a:pt x="95" y="6"/>
                      <a:pt x="96" y="2"/>
                    </a:cubicBezTo>
                    <a:cubicBezTo>
                      <a:pt x="99" y="2"/>
                      <a:pt x="103" y="0"/>
                      <a:pt x="106" y="0"/>
                    </a:cubicBezTo>
                    <a:cubicBezTo>
                      <a:pt x="106" y="1"/>
                      <a:pt x="106" y="3"/>
                      <a:pt x="106" y="2"/>
                    </a:cubicBezTo>
                    <a:cubicBezTo>
                      <a:pt x="107" y="3"/>
                      <a:pt x="104" y="4"/>
                      <a:pt x="103" y="3"/>
                    </a:cubicBezTo>
                    <a:cubicBezTo>
                      <a:pt x="103" y="5"/>
                      <a:pt x="99" y="6"/>
                      <a:pt x="97" y="5"/>
                    </a:cubicBezTo>
                    <a:cubicBezTo>
                      <a:pt x="96" y="6"/>
                      <a:pt x="96" y="7"/>
                      <a:pt x="95" y="7"/>
                    </a:cubicBezTo>
                    <a:cubicBezTo>
                      <a:pt x="95" y="8"/>
                      <a:pt x="95" y="8"/>
                      <a:pt x="95" y="8"/>
                    </a:cubicBezTo>
                    <a:cubicBezTo>
                      <a:pt x="95" y="9"/>
                      <a:pt x="94" y="8"/>
                      <a:pt x="95" y="8"/>
                    </a:cubicBezTo>
                    <a:cubicBezTo>
                      <a:pt x="94" y="6"/>
                      <a:pt x="93" y="8"/>
                      <a:pt x="92" y="8"/>
                    </a:cubicBezTo>
                    <a:close/>
                    <a:moveTo>
                      <a:pt x="14" y="74"/>
                    </a:moveTo>
                    <a:cubicBezTo>
                      <a:pt x="14" y="74"/>
                      <a:pt x="15" y="74"/>
                      <a:pt x="15" y="73"/>
                    </a:cubicBezTo>
                    <a:cubicBezTo>
                      <a:pt x="14" y="73"/>
                      <a:pt x="14" y="73"/>
                      <a:pt x="14" y="73"/>
                    </a:cubicBezTo>
                    <a:cubicBezTo>
                      <a:pt x="14" y="73"/>
                      <a:pt x="13" y="74"/>
                      <a:pt x="14" y="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>
                  <a:cs typeface="+mn-ea"/>
                  <a:sym typeface="+mn-lt"/>
                </a:endParaRPr>
              </a:p>
            </p:txBody>
          </p:sp>
          <p:sp>
            <p:nvSpPr>
              <p:cNvPr id="26" name="Freeform 5470"/>
              <p:cNvSpPr/>
              <p:nvPr/>
            </p:nvSpPr>
            <p:spPr bwMode="auto">
              <a:xfrm>
                <a:off x="7499351" y="5356227"/>
                <a:ext cx="11113" cy="15875"/>
              </a:xfrm>
              <a:custGeom>
                <a:avLst/>
                <a:gdLst>
                  <a:gd name="T0" fmla="*/ 2 w 3"/>
                  <a:gd name="T1" fmla="*/ 0 h 4"/>
                  <a:gd name="T2" fmla="*/ 0 w 3"/>
                  <a:gd name="T3" fmla="*/ 3 h 4"/>
                  <a:gd name="T4" fmla="*/ 0 w 3"/>
                  <a:gd name="T5" fmla="*/ 1 h 4"/>
                  <a:gd name="T6" fmla="*/ 2 w 3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4">
                    <a:moveTo>
                      <a:pt x="2" y="0"/>
                    </a:moveTo>
                    <a:cubicBezTo>
                      <a:pt x="3" y="0"/>
                      <a:pt x="2" y="4"/>
                      <a:pt x="0" y="3"/>
                    </a:cubicBezTo>
                    <a:cubicBezTo>
                      <a:pt x="2" y="2"/>
                      <a:pt x="0" y="2"/>
                      <a:pt x="0" y="1"/>
                    </a:cubicBezTo>
                    <a:cubicBezTo>
                      <a:pt x="1" y="0"/>
                      <a:pt x="3" y="1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>
                  <a:cs typeface="+mn-ea"/>
                  <a:sym typeface="+mn-lt"/>
                </a:endParaRPr>
              </a:p>
            </p:txBody>
          </p:sp>
          <p:sp>
            <p:nvSpPr>
              <p:cNvPr id="27" name="Freeform 5471"/>
              <p:cNvSpPr/>
              <p:nvPr/>
            </p:nvSpPr>
            <p:spPr bwMode="auto">
              <a:xfrm>
                <a:off x="7029451" y="5856289"/>
                <a:ext cx="30163" cy="71438"/>
              </a:xfrm>
              <a:custGeom>
                <a:avLst/>
                <a:gdLst>
                  <a:gd name="T0" fmla="*/ 1 w 8"/>
                  <a:gd name="T1" fmla="*/ 0 h 19"/>
                  <a:gd name="T2" fmla="*/ 3 w 8"/>
                  <a:gd name="T3" fmla="*/ 2 h 19"/>
                  <a:gd name="T4" fmla="*/ 7 w 8"/>
                  <a:gd name="T5" fmla="*/ 2 h 19"/>
                  <a:gd name="T6" fmla="*/ 6 w 8"/>
                  <a:gd name="T7" fmla="*/ 5 h 19"/>
                  <a:gd name="T8" fmla="*/ 7 w 8"/>
                  <a:gd name="T9" fmla="*/ 7 h 19"/>
                  <a:gd name="T10" fmla="*/ 5 w 8"/>
                  <a:gd name="T11" fmla="*/ 7 h 19"/>
                  <a:gd name="T12" fmla="*/ 5 w 8"/>
                  <a:gd name="T13" fmla="*/ 8 h 19"/>
                  <a:gd name="T14" fmla="*/ 7 w 8"/>
                  <a:gd name="T15" fmla="*/ 8 h 19"/>
                  <a:gd name="T16" fmla="*/ 3 w 8"/>
                  <a:gd name="T17" fmla="*/ 12 h 19"/>
                  <a:gd name="T18" fmla="*/ 3 w 8"/>
                  <a:gd name="T19" fmla="*/ 19 h 19"/>
                  <a:gd name="T20" fmla="*/ 3 w 8"/>
                  <a:gd name="T21" fmla="*/ 16 h 19"/>
                  <a:gd name="T22" fmla="*/ 4 w 8"/>
                  <a:gd name="T23" fmla="*/ 16 h 19"/>
                  <a:gd name="T24" fmla="*/ 1 w 8"/>
                  <a:gd name="T25" fmla="*/ 11 h 19"/>
                  <a:gd name="T26" fmla="*/ 1 w 8"/>
                  <a:gd name="T27" fmla="*/ 9 h 19"/>
                  <a:gd name="T28" fmla="*/ 3 w 8"/>
                  <a:gd name="T29" fmla="*/ 11 h 19"/>
                  <a:gd name="T30" fmla="*/ 4 w 8"/>
                  <a:gd name="T31" fmla="*/ 7 h 19"/>
                  <a:gd name="T32" fmla="*/ 1 w 8"/>
                  <a:gd name="T33" fmla="*/ 5 h 19"/>
                  <a:gd name="T34" fmla="*/ 1 w 8"/>
                  <a:gd name="T35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8" h="19">
                    <a:moveTo>
                      <a:pt x="1" y="0"/>
                    </a:moveTo>
                    <a:cubicBezTo>
                      <a:pt x="2" y="1"/>
                      <a:pt x="3" y="0"/>
                      <a:pt x="3" y="2"/>
                    </a:cubicBezTo>
                    <a:cubicBezTo>
                      <a:pt x="5" y="2"/>
                      <a:pt x="6" y="2"/>
                      <a:pt x="7" y="2"/>
                    </a:cubicBezTo>
                    <a:cubicBezTo>
                      <a:pt x="6" y="4"/>
                      <a:pt x="8" y="3"/>
                      <a:pt x="6" y="5"/>
                    </a:cubicBezTo>
                    <a:cubicBezTo>
                      <a:pt x="5" y="6"/>
                      <a:pt x="7" y="6"/>
                      <a:pt x="7" y="7"/>
                    </a:cubicBezTo>
                    <a:cubicBezTo>
                      <a:pt x="6" y="7"/>
                      <a:pt x="5" y="6"/>
                      <a:pt x="5" y="7"/>
                    </a:cubicBezTo>
                    <a:cubicBezTo>
                      <a:pt x="5" y="8"/>
                      <a:pt x="7" y="8"/>
                      <a:pt x="5" y="8"/>
                    </a:cubicBezTo>
                    <a:cubicBezTo>
                      <a:pt x="6" y="9"/>
                      <a:pt x="6" y="8"/>
                      <a:pt x="7" y="8"/>
                    </a:cubicBezTo>
                    <a:cubicBezTo>
                      <a:pt x="5" y="10"/>
                      <a:pt x="6" y="12"/>
                      <a:pt x="3" y="12"/>
                    </a:cubicBezTo>
                    <a:cubicBezTo>
                      <a:pt x="5" y="14"/>
                      <a:pt x="5" y="16"/>
                      <a:pt x="3" y="19"/>
                    </a:cubicBezTo>
                    <a:cubicBezTo>
                      <a:pt x="3" y="18"/>
                      <a:pt x="2" y="18"/>
                      <a:pt x="3" y="16"/>
                    </a:cubicBezTo>
                    <a:cubicBezTo>
                      <a:pt x="3" y="16"/>
                      <a:pt x="3" y="16"/>
                      <a:pt x="4" y="16"/>
                    </a:cubicBezTo>
                    <a:cubicBezTo>
                      <a:pt x="2" y="15"/>
                      <a:pt x="4" y="11"/>
                      <a:pt x="1" y="11"/>
                    </a:cubicBezTo>
                    <a:cubicBezTo>
                      <a:pt x="1" y="10"/>
                      <a:pt x="0" y="9"/>
                      <a:pt x="1" y="9"/>
                    </a:cubicBezTo>
                    <a:cubicBezTo>
                      <a:pt x="1" y="10"/>
                      <a:pt x="3" y="9"/>
                      <a:pt x="3" y="11"/>
                    </a:cubicBezTo>
                    <a:cubicBezTo>
                      <a:pt x="4" y="9"/>
                      <a:pt x="2" y="8"/>
                      <a:pt x="4" y="7"/>
                    </a:cubicBezTo>
                    <a:cubicBezTo>
                      <a:pt x="3" y="6"/>
                      <a:pt x="2" y="5"/>
                      <a:pt x="1" y="5"/>
                    </a:cubicBezTo>
                    <a:cubicBezTo>
                      <a:pt x="0" y="3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>
                  <a:cs typeface="+mn-ea"/>
                  <a:sym typeface="+mn-lt"/>
                </a:endParaRPr>
              </a:p>
            </p:txBody>
          </p:sp>
          <p:sp>
            <p:nvSpPr>
              <p:cNvPr id="28" name="Freeform 5472"/>
              <p:cNvSpPr/>
              <p:nvPr/>
            </p:nvSpPr>
            <p:spPr bwMode="auto">
              <a:xfrm>
                <a:off x="7743826" y="5348289"/>
                <a:ext cx="288925" cy="158750"/>
              </a:xfrm>
              <a:custGeom>
                <a:avLst/>
                <a:gdLst>
                  <a:gd name="T0" fmla="*/ 1 w 77"/>
                  <a:gd name="T1" fmla="*/ 0 h 42"/>
                  <a:gd name="T2" fmla="*/ 17 w 77"/>
                  <a:gd name="T3" fmla="*/ 5 h 42"/>
                  <a:gd name="T4" fmla="*/ 20 w 77"/>
                  <a:gd name="T5" fmla="*/ 5 h 42"/>
                  <a:gd name="T6" fmla="*/ 74 w 77"/>
                  <a:gd name="T7" fmla="*/ 37 h 42"/>
                  <a:gd name="T8" fmla="*/ 75 w 77"/>
                  <a:gd name="T9" fmla="*/ 40 h 42"/>
                  <a:gd name="T10" fmla="*/ 76 w 77"/>
                  <a:gd name="T11" fmla="*/ 42 h 42"/>
                  <a:gd name="T12" fmla="*/ 69 w 77"/>
                  <a:gd name="T13" fmla="*/ 36 h 42"/>
                  <a:gd name="T14" fmla="*/ 67 w 77"/>
                  <a:gd name="T15" fmla="*/ 36 h 42"/>
                  <a:gd name="T16" fmla="*/ 59 w 77"/>
                  <a:gd name="T17" fmla="*/ 30 h 42"/>
                  <a:gd name="T18" fmla="*/ 24 w 77"/>
                  <a:gd name="T19" fmla="*/ 14 h 42"/>
                  <a:gd name="T20" fmla="*/ 9 w 77"/>
                  <a:gd name="T21" fmla="*/ 7 h 42"/>
                  <a:gd name="T22" fmla="*/ 6 w 77"/>
                  <a:gd name="T23" fmla="*/ 4 h 42"/>
                  <a:gd name="T24" fmla="*/ 1 w 77"/>
                  <a:gd name="T25" fmla="*/ 2 h 42"/>
                  <a:gd name="T26" fmla="*/ 1 w 77"/>
                  <a:gd name="T27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7" h="42">
                    <a:moveTo>
                      <a:pt x="1" y="0"/>
                    </a:moveTo>
                    <a:cubicBezTo>
                      <a:pt x="6" y="3"/>
                      <a:pt x="12" y="2"/>
                      <a:pt x="17" y="5"/>
                    </a:cubicBezTo>
                    <a:cubicBezTo>
                      <a:pt x="18" y="5"/>
                      <a:pt x="18" y="5"/>
                      <a:pt x="20" y="5"/>
                    </a:cubicBezTo>
                    <a:cubicBezTo>
                      <a:pt x="41" y="12"/>
                      <a:pt x="60" y="22"/>
                      <a:pt x="74" y="37"/>
                    </a:cubicBezTo>
                    <a:cubicBezTo>
                      <a:pt x="74" y="39"/>
                      <a:pt x="75" y="39"/>
                      <a:pt x="75" y="40"/>
                    </a:cubicBezTo>
                    <a:cubicBezTo>
                      <a:pt x="76" y="40"/>
                      <a:pt x="77" y="41"/>
                      <a:pt x="76" y="42"/>
                    </a:cubicBezTo>
                    <a:cubicBezTo>
                      <a:pt x="73" y="41"/>
                      <a:pt x="70" y="39"/>
                      <a:pt x="69" y="36"/>
                    </a:cubicBezTo>
                    <a:cubicBezTo>
                      <a:pt x="68" y="35"/>
                      <a:pt x="68" y="37"/>
                      <a:pt x="67" y="36"/>
                    </a:cubicBezTo>
                    <a:cubicBezTo>
                      <a:pt x="64" y="34"/>
                      <a:pt x="62" y="33"/>
                      <a:pt x="59" y="30"/>
                    </a:cubicBezTo>
                    <a:cubicBezTo>
                      <a:pt x="47" y="25"/>
                      <a:pt x="37" y="18"/>
                      <a:pt x="24" y="14"/>
                    </a:cubicBezTo>
                    <a:cubicBezTo>
                      <a:pt x="21" y="9"/>
                      <a:pt x="15" y="9"/>
                      <a:pt x="9" y="7"/>
                    </a:cubicBezTo>
                    <a:cubicBezTo>
                      <a:pt x="9" y="5"/>
                      <a:pt x="6" y="6"/>
                      <a:pt x="6" y="4"/>
                    </a:cubicBezTo>
                    <a:cubicBezTo>
                      <a:pt x="4" y="4"/>
                      <a:pt x="2" y="3"/>
                      <a:pt x="1" y="2"/>
                    </a:cubicBezTo>
                    <a:cubicBezTo>
                      <a:pt x="0" y="1"/>
                      <a:pt x="1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>
                  <a:cs typeface="+mn-ea"/>
                  <a:sym typeface="+mn-lt"/>
                </a:endParaRPr>
              </a:p>
            </p:txBody>
          </p:sp>
          <p:sp>
            <p:nvSpPr>
              <p:cNvPr id="29" name="Freeform 5473"/>
              <p:cNvSpPr>
                <a:spLocks noEditPoints="1"/>
              </p:cNvSpPr>
              <p:nvPr/>
            </p:nvSpPr>
            <p:spPr bwMode="auto">
              <a:xfrm>
                <a:off x="7018338" y="5584827"/>
                <a:ext cx="1223963" cy="984250"/>
              </a:xfrm>
              <a:custGeom>
                <a:avLst/>
                <a:gdLst>
                  <a:gd name="T0" fmla="*/ 293 w 326"/>
                  <a:gd name="T1" fmla="*/ 5 h 262"/>
                  <a:gd name="T2" fmla="*/ 300 w 326"/>
                  <a:gd name="T3" fmla="*/ 15 h 262"/>
                  <a:gd name="T4" fmla="*/ 313 w 326"/>
                  <a:gd name="T5" fmla="*/ 41 h 262"/>
                  <a:gd name="T6" fmla="*/ 315 w 326"/>
                  <a:gd name="T7" fmla="*/ 51 h 262"/>
                  <a:gd name="T8" fmla="*/ 321 w 326"/>
                  <a:gd name="T9" fmla="*/ 74 h 262"/>
                  <a:gd name="T10" fmla="*/ 324 w 326"/>
                  <a:gd name="T11" fmla="*/ 95 h 262"/>
                  <a:gd name="T12" fmla="*/ 326 w 326"/>
                  <a:gd name="T13" fmla="*/ 104 h 262"/>
                  <a:gd name="T14" fmla="*/ 317 w 326"/>
                  <a:gd name="T15" fmla="*/ 140 h 262"/>
                  <a:gd name="T16" fmla="*/ 305 w 326"/>
                  <a:gd name="T17" fmla="*/ 172 h 262"/>
                  <a:gd name="T18" fmla="*/ 276 w 326"/>
                  <a:gd name="T19" fmla="*/ 207 h 262"/>
                  <a:gd name="T20" fmla="*/ 221 w 326"/>
                  <a:gd name="T21" fmla="*/ 243 h 262"/>
                  <a:gd name="T22" fmla="*/ 206 w 326"/>
                  <a:gd name="T23" fmla="*/ 249 h 262"/>
                  <a:gd name="T24" fmla="*/ 194 w 326"/>
                  <a:gd name="T25" fmla="*/ 256 h 262"/>
                  <a:gd name="T26" fmla="*/ 187 w 326"/>
                  <a:gd name="T27" fmla="*/ 258 h 262"/>
                  <a:gd name="T28" fmla="*/ 170 w 326"/>
                  <a:gd name="T29" fmla="*/ 254 h 262"/>
                  <a:gd name="T30" fmla="*/ 118 w 326"/>
                  <a:gd name="T31" fmla="*/ 247 h 262"/>
                  <a:gd name="T32" fmla="*/ 74 w 326"/>
                  <a:gd name="T33" fmla="*/ 226 h 262"/>
                  <a:gd name="T34" fmla="*/ 48 w 326"/>
                  <a:gd name="T35" fmla="*/ 206 h 262"/>
                  <a:gd name="T36" fmla="*/ 33 w 326"/>
                  <a:gd name="T37" fmla="*/ 189 h 262"/>
                  <a:gd name="T38" fmla="*/ 12 w 326"/>
                  <a:gd name="T39" fmla="*/ 155 h 262"/>
                  <a:gd name="T40" fmla="*/ 3 w 326"/>
                  <a:gd name="T41" fmla="*/ 104 h 262"/>
                  <a:gd name="T42" fmla="*/ 3 w 326"/>
                  <a:gd name="T43" fmla="*/ 94 h 262"/>
                  <a:gd name="T44" fmla="*/ 6 w 326"/>
                  <a:gd name="T45" fmla="*/ 95 h 262"/>
                  <a:gd name="T46" fmla="*/ 10 w 326"/>
                  <a:gd name="T47" fmla="*/ 111 h 262"/>
                  <a:gd name="T48" fmla="*/ 22 w 326"/>
                  <a:gd name="T49" fmla="*/ 148 h 262"/>
                  <a:gd name="T50" fmla="*/ 34 w 326"/>
                  <a:gd name="T51" fmla="*/ 169 h 262"/>
                  <a:gd name="T52" fmla="*/ 43 w 326"/>
                  <a:gd name="T53" fmla="*/ 187 h 262"/>
                  <a:gd name="T54" fmla="*/ 61 w 326"/>
                  <a:gd name="T55" fmla="*/ 206 h 262"/>
                  <a:gd name="T56" fmla="*/ 90 w 326"/>
                  <a:gd name="T57" fmla="*/ 226 h 262"/>
                  <a:gd name="T58" fmla="*/ 113 w 326"/>
                  <a:gd name="T59" fmla="*/ 237 h 262"/>
                  <a:gd name="T60" fmla="*/ 141 w 326"/>
                  <a:gd name="T61" fmla="*/ 243 h 262"/>
                  <a:gd name="T62" fmla="*/ 154 w 326"/>
                  <a:gd name="T63" fmla="*/ 244 h 262"/>
                  <a:gd name="T64" fmla="*/ 187 w 326"/>
                  <a:gd name="T65" fmla="*/ 241 h 262"/>
                  <a:gd name="T66" fmla="*/ 213 w 326"/>
                  <a:gd name="T67" fmla="*/ 233 h 262"/>
                  <a:gd name="T68" fmla="*/ 236 w 326"/>
                  <a:gd name="T69" fmla="*/ 224 h 262"/>
                  <a:gd name="T70" fmla="*/ 244 w 326"/>
                  <a:gd name="T71" fmla="*/ 220 h 262"/>
                  <a:gd name="T72" fmla="*/ 266 w 326"/>
                  <a:gd name="T73" fmla="*/ 204 h 262"/>
                  <a:gd name="T74" fmla="*/ 286 w 326"/>
                  <a:gd name="T75" fmla="*/ 179 h 262"/>
                  <a:gd name="T76" fmla="*/ 289 w 326"/>
                  <a:gd name="T77" fmla="*/ 174 h 262"/>
                  <a:gd name="T78" fmla="*/ 302 w 326"/>
                  <a:gd name="T79" fmla="*/ 150 h 262"/>
                  <a:gd name="T80" fmla="*/ 309 w 326"/>
                  <a:gd name="T81" fmla="*/ 125 h 262"/>
                  <a:gd name="T82" fmla="*/ 312 w 326"/>
                  <a:gd name="T83" fmla="*/ 120 h 262"/>
                  <a:gd name="T84" fmla="*/ 314 w 326"/>
                  <a:gd name="T85" fmla="*/ 95 h 262"/>
                  <a:gd name="T86" fmla="*/ 315 w 326"/>
                  <a:gd name="T87" fmla="*/ 93 h 262"/>
                  <a:gd name="T88" fmla="*/ 317 w 326"/>
                  <a:gd name="T89" fmla="*/ 91 h 262"/>
                  <a:gd name="T90" fmla="*/ 315 w 326"/>
                  <a:gd name="T91" fmla="*/ 86 h 262"/>
                  <a:gd name="T92" fmla="*/ 315 w 326"/>
                  <a:gd name="T93" fmla="*/ 77 h 262"/>
                  <a:gd name="T94" fmla="*/ 313 w 326"/>
                  <a:gd name="T95" fmla="*/ 71 h 262"/>
                  <a:gd name="T96" fmla="*/ 313 w 326"/>
                  <a:gd name="T97" fmla="*/ 69 h 262"/>
                  <a:gd name="T98" fmla="*/ 311 w 326"/>
                  <a:gd name="T99" fmla="*/ 66 h 262"/>
                  <a:gd name="T100" fmla="*/ 312 w 326"/>
                  <a:gd name="T101" fmla="*/ 58 h 262"/>
                  <a:gd name="T102" fmla="*/ 310 w 326"/>
                  <a:gd name="T103" fmla="*/ 50 h 262"/>
                  <a:gd name="T104" fmla="*/ 301 w 326"/>
                  <a:gd name="T105" fmla="*/ 30 h 262"/>
                  <a:gd name="T106" fmla="*/ 298 w 326"/>
                  <a:gd name="T107" fmla="*/ 20 h 262"/>
                  <a:gd name="T108" fmla="*/ 296 w 326"/>
                  <a:gd name="T109" fmla="*/ 16 h 262"/>
                  <a:gd name="T110" fmla="*/ 288 w 326"/>
                  <a:gd name="T111" fmla="*/ 0 h 262"/>
                  <a:gd name="T112" fmla="*/ 299 w 326"/>
                  <a:gd name="T113" fmla="*/ 19 h 262"/>
                  <a:gd name="T114" fmla="*/ 311 w 326"/>
                  <a:gd name="T115" fmla="*/ 61 h 262"/>
                  <a:gd name="T116" fmla="*/ 312 w 326"/>
                  <a:gd name="T117" fmla="*/ 60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326" h="262">
                    <a:moveTo>
                      <a:pt x="288" y="0"/>
                    </a:moveTo>
                    <a:cubicBezTo>
                      <a:pt x="290" y="2"/>
                      <a:pt x="293" y="2"/>
                      <a:pt x="293" y="5"/>
                    </a:cubicBezTo>
                    <a:cubicBezTo>
                      <a:pt x="296" y="8"/>
                      <a:pt x="297" y="10"/>
                      <a:pt x="298" y="14"/>
                    </a:cubicBezTo>
                    <a:cubicBezTo>
                      <a:pt x="299" y="14"/>
                      <a:pt x="300" y="14"/>
                      <a:pt x="300" y="15"/>
                    </a:cubicBezTo>
                    <a:cubicBezTo>
                      <a:pt x="300" y="21"/>
                      <a:pt x="306" y="24"/>
                      <a:pt x="307" y="29"/>
                    </a:cubicBezTo>
                    <a:cubicBezTo>
                      <a:pt x="307" y="32"/>
                      <a:pt x="309" y="39"/>
                      <a:pt x="313" y="41"/>
                    </a:cubicBezTo>
                    <a:cubicBezTo>
                      <a:pt x="313" y="42"/>
                      <a:pt x="313" y="43"/>
                      <a:pt x="313" y="44"/>
                    </a:cubicBezTo>
                    <a:cubicBezTo>
                      <a:pt x="313" y="46"/>
                      <a:pt x="315" y="49"/>
                      <a:pt x="315" y="51"/>
                    </a:cubicBezTo>
                    <a:cubicBezTo>
                      <a:pt x="318" y="54"/>
                      <a:pt x="316" y="60"/>
                      <a:pt x="317" y="65"/>
                    </a:cubicBezTo>
                    <a:cubicBezTo>
                      <a:pt x="318" y="68"/>
                      <a:pt x="321" y="71"/>
                      <a:pt x="321" y="74"/>
                    </a:cubicBezTo>
                    <a:cubicBezTo>
                      <a:pt x="322" y="76"/>
                      <a:pt x="321" y="79"/>
                      <a:pt x="321" y="81"/>
                    </a:cubicBezTo>
                    <a:cubicBezTo>
                      <a:pt x="322" y="86"/>
                      <a:pt x="324" y="90"/>
                      <a:pt x="324" y="95"/>
                    </a:cubicBezTo>
                    <a:cubicBezTo>
                      <a:pt x="324" y="98"/>
                      <a:pt x="322" y="100"/>
                      <a:pt x="322" y="104"/>
                    </a:cubicBezTo>
                    <a:cubicBezTo>
                      <a:pt x="323" y="105"/>
                      <a:pt x="325" y="103"/>
                      <a:pt x="326" y="104"/>
                    </a:cubicBezTo>
                    <a:cubicBezTo>
                      <a:pt x="325" y="106"/>
                      <a:pt x="324" y="107"/>
                      <a:pt x="322" y="107"/>
                    </a:cubicBezTo>
                    <a:cubicBezTo>
                      <a:pt x="323" y="119"/>
                      <a:pt x="318" y="129"/>
                      <a:pt x="317" y="140"/>
                    </a:cubicBezTo>
                    <a:cubicBezTo>
                      <a:pt x="316" y="148"/>
                      <a:pt x="310" y="155"/>
                      <a:pt x="308" y="163"/>
                    </a:cubicBezTo>
                    <a:cubicBezTo>
                      <a:pt x="307" y="166"/>
                      <a:pt x="307" y="169"/>
                      <a:pt x="305" y="172"/>
                    </a:cubicBezTo>
                    <a:cubicBezTo>
                      <a:pt x="302" y="176"/>
                      <a:pt x="299" y="180"/>
                      <a:pt x="296" y="182"/>
                    </a:cubicBezTo>
                    <a:cubicBezTo>
                      <a:pt x="291" y="192"/>
                      <a:pt x="285" y="200"/>
                      <a:pt x="276" y="207"/>
                    </a:cubicBezTo>
                    <a:cubicBezTo>
                      <a:pt x="276" y="207"/>
                      <a:pt x="276" y="208"/>
                      <a:pt x="276" y="208"/>
                    </a:cubicBezTo>
                    <a:cubicBezTo>
                      <a:pt x="261" y="223"/>
                      <a:pt x="241" y="234"/>
                      <a:pt x="221" y="243"/>
                    </a:cubicBezTo>
                    <a:cubicBezTo>
                      <a:pt x="220" y="244"/>
                      <a:pt x="219" y="246"/>
                      <a:pt x="218" y="247"/>
                    </a:cubicBezTo>
                    <a:cubicBezTo>
                      <a:pt x="215" y="246"/>
                      <a:pt x="211" y="248"/>
                      <a:pt x="206" y="249"/>
                    </a:cubicBezTo>
                    <a:cubicBezTo>
                      <a:pt x="202" y="251"/>
                      <a:pt x="198" y="252"/>
                      <a:pt x="194" y="252"/>
                    </a:cubicBezTo>
                    <a:cubicBezTo>
                      <a:pt x="196" y="254"/>
                      <a:pt x="193" y="255"/>
                      <a:pt x="194" y="256"/>
                    </a:cubicBezTo>
                    <a:cubicBezTo>
                      <a:pt x="191" y="254"/>
                      <a:pt x="190" y="258"/>
                      <a:pt x="191" y="259"/>
                    </a:cubicBezTo>
                    <a:cubicBezTo>
                      <a:pt x="189" y="259"/>
                      <a:pt x="188" y="259"/>
                      <a:pt x="187" y="258"/>
                    </a:cubicBezTo>
                    <a:cubicBezTo>
                      <a:pt x="183" y="262"/>
                      <a:pt x="179" y="258"/>
                      <a:pt x="178" y="253"/>
                    </a:cubicBezTo>
                    <a:cubicBezTo>
                      <a:pt x="175" y="252"/>
                      <a:pt x="173" y="253"/>
                      <a:pt x="170" y="254"/>
                    </a:cubicBezTo>
                    <a:cubicBezTo>
                      <a:pt x="163" y="254"/>
                      <a:pt x="156" y="253"/>
                      <a:pt x="150" y="254"/>
                    </a:cubicBezTo>
                    <a:cubicBezTo>
                      <a:pt x="139" y="252"/>
                      <a:pt x="128" y="250"/>
                      <a:pt x="118" y="247"/>
                    </a:cubicBezTo>
                    <a:cubicBezTo>
                      <a:pt x="115" y="247"/>
                      <a:pt x="112" y="245"/>
                      <a:pt x="108" y="245"/>
                    </a:cubicBezTo>
                    <a:cubicBezTo>
                      <a:pt x="97" y="238"/>
                      <a:pt x="83" y="234"/>
                      <a:pt x="74" y="226"/>
                    </a:cubicBezTo>
                    <a:cubicBezTo>
                      <a:pt x="72" y="225"/>
                      <a:pt x="70" y="224"/>
                      <a:pt x="69" y="222"/>
                    </a:cubicBezTo>
                    <a:cubicBezTo>
                      <a:pt x="60" y="218"/>
                      <a:pt x="56" y="211"/>
                      <a:pt x="48" y="206"/>
                    </a:cubicBezTo>
                    <a:cubicBezTo>
                      <a:pt x="44" y="201"/>
                      <a:pt x="39" y="197"/>
                      <a:pt x="35" y="191"/>
                    </a:cubicBezTo>
                    <a:cubicBezTo>
                      <a:pt x="34" y="191"/>
                      <a:pt x="34" y="190"/>
                      <a:pt x="33" y="189"/>
                    </a:cubicBezTo>
                    <a:cubicBezTo>
                      <a:pt x="30" y="185"/>
                      <a:pt x="27" y="181"/>
                      <a:pt x="24" y="178"/>
                    </a:cubicBezTo>
                    <a:cubicBezTo>
                      <a:pt x="20" y="170"/>
                      <a:pt x="15" y="163"/>
                      <a:pt x="12" y="155"/>
                    </a:cubicBezTo>
                    <a:cubicBezTo>
                      <a:pt x="10" y="146"/>
                      <a:pt x="6" y="138"/>
                      <a:pt x="4" y="127"/>
                    </a:cubicBezTo>
                    <a:cubicBezTo>
                      <a:pt x="0" y="120"/>
                      <a:pt x="3" y="112"/>
                      <a:pt x="3" y="104"/>
                    </a:cubicBezTo>
                    <a:cubicBezTo>
                      <a:pt x="3" y="103"/>
                      <a:pt x="2" y="103"/>
                      <a:pt x="1" y="103"/>
                    </a:cubicBezTo>
                    <a:cubicBezTo>
                      <a:pt x="2" y="100"/>
                      <a:pt x="0" y="96"/>
                      <a:pt x="3" y="94"/>
                    </a:cubicBezTo>
                    <a:cubicBezTo>
                      <a:pt x="1" y="93"/>
                      <a:pt x="2" y="90"/>
                      <a:pt x="2" y="88"/>
                    </a:cubicBezTo>
                    <a:cubicBezTo>
                      <a:pt x="3" y="91"/>
                      <a:pt x="6" y="92"/>
                      <a:pt x="6" y="95"/>
                    </a:cubicBezTo>
                    <a:cubicBezTo>
                      <a:pt x="7" y="98"/>
                      <a:pt x="6" y="102"/>
                      <a:pt x="8" y="104"/>
                    </a:cubicBezTo>
                    <a:cubicBezTo>
                      <a:pt x="8" y="107"/>
                      <a:pt x="9" y="110"/>
                      <a:pt x="10" y="111"/>
                    </a:cubicBezTo>
                    <a:cubicBezTo>
                      <a:pt x="11" y="119"/>
                      <a:pt x="13" y="124"/>
                      <a:pt x="14" y="129"/>
                    </a:cubicBezTo>
                    <a:cubicBezTo>
                      <a:pt x="17" y="135"/>
                      <a:pt x="18" y="142"/>
                      <a:pt x="22" y="148"/>
                    </a:cubicBezTo>
                    <a:cubicBezTo>
                      <a:pt x="26" y="153"/>
                      <a:pt x="32" y="158"/>
                      <a:pt x="34" y="164"/>
                    </a:cubicBezTo>
                    <a:cubicBezTo>
                      <a:pt x="34" y="166"/>
                      <a:pt x="34" y="167"/>
                      <a:pt x="34" y="169"/>
                    </a:cubicBezTo>
                    <a:cubicBezTo>
                      <a:pt x="35" y="170"/>
                      <a:pt x="36" y="171"/>
                      <a:pt x="37" y="173"/>
                    </a:cubicBezTo>
                    <a:cubicBezTo>
                      <a:pt x="40" y="177"/>
                      <a:pt x="41" y="182"/>
                      <a:pt x="43" y="187"/>
                    </a:cubicBezTo>
                    <a:cubicBezTo>
                      <a:pt x="45" y="192"/>
                      <a:pt x="50" y="195"/>
                      <a:pt x="54" y="199"/>
                    </a:cubicBezTo>
                    <a:cubicBezTo>
                      <a:pt x="56" y="202"/>
                      <a:pt x="57" y="205"/>
                      <a:pt x="61" y="206"/>
                    </a:cubicBezTo>
                    <a:cubicBezTo>
                      <a:pt x="65" y="211"/>
                      <a:pt x="71" y="215"/>
                      <a:pt x="77" y="218"/>
                    </a:cubicBezTo>
                    <a:cubicBezTo>
                      <a:pt x="81" y="221"/>
                      <a:pt x="84" y="225"/>
                      <a:pt x="90" y="226"/>
                    </a:cubicBezTo>
                    <a:cubicBezTo>
                      <a:pt x="90" y="227"/>
                      <a:pt x="90" y="227"/>
                      <a:pt x="90" y="228"/>
                    </a:cubicBezTo>
                    <a:cubicBezTo>
                      <a:pt x="98" y="231"/>
                      <a:pt x="106" y="234"/>
                      <a:pt x="113" y="237"/>
                    </a:cubicBezTo>
                    <a:cubicBezTo>
                      <a:pt x="119" y="239"/>
                      <a:pt x="126" y="240"/>
                      <a:pt x="133" y="241"/>
                    </a:cubicBezTo>
                    <a:cubicBezTo>
                      <a:pt x="136" y="242"/>
                      <a:pt x="138" y="243"/>
                      <a:pt x="141" y="243"/>
                    </a:cubicBezTo>
                    <a:cubicBezTo>
                      <a:pt x="143" y="243"/>
                      <a:pt x="143" y="242"/>
                      <a:pt x="145" y="243"/>
                    </a:cubicBezTo>
                    <a:cubicBezTo>
                      <a:pt x="148" y="243"/>
                      <a:pt x="151" y="244"/>
                      <a:pt x="154" y="244"/>
                    </a:cubicBezTo>
                    <a:cubicBezTo>
                      <a:pt x="157" y="244"/>
                      <a:pt x="159" y="244"/>
                      <a:pt x="162" y="244"/>
                    </a:cubicBezTo>
                    <a:cubicBezTo>
                      <a:pt x="170" y="244"/>
                      <a:pt x="179" y="242"/>
                      <a:pt x="187" y="241"/>
                    </a:cubicBezTo>
                    <a:cubicBezTo>
                      <a:pt x="191" y="241"/>
                      <a:pt x="195" y="240"/>
                      <a:pt x="199" y="239"/>
                    </a:cubicBezTo>
                    <a:cubicBezTo>
                      <a:pt x="204" y="238"/>
                      <a:pt x="210" y="237"/>
                      <a:pt x="213" y="233"/>
                    </a:cubicBezTo>
                    <a:cubicBezTo>
                      <a:pt x="214" y="234"/>
                      <a:pt x="218" y="234"/>
                      <a:pt x="218" y="231"/>
                    </a:cubicBezTo>
                    <a:cubicBezTo>
                      <a:pt x="225" y="231"/>
                      <a:pt x="231" y="228"/>
                      <a:pt x="236" y="224"/>
                    </a:cubicBezTo>
                    <a:cubicBezTo>
                      <a:pt x="237" y="223"/>
                      <a:pt x="238" y="222"/>
                      <a:pt x="240" y="221"/>
                    </a:cubicBezTo>
                    <a:cubicBezTo>
                      <a:pt x="241" y="220"/>
                      <a:pt x="243" y="221"/>
                      <a:pt x="244" y="220"/>
                    </a:cubicBezTo>
                    <a:cubicBezTo>
                      <a:pt x="246" y="219"/>
                      <a:pt x="248" y="216"/>
                      <a:pt x="250" y="214"/>
                    </a:cubicBezTo>
                    <a:cubicBezTo>
                      <a:pt x="256" y="212"/>
                      <a:pt x="260" y="205"/>
                      <a:pt x="266" y="204"/>
                    </a:cubicBezTo>
                    <a:cubicBezTo>
                      <a:pt x="267" y="200"/>
                      <a:pt x="269" y="197"/>
                      <a:pt x="273" y="196"/>
                    </a:cubicBezTo>
                    <a:cubicBezTo>
                      <a:pt x="276" y="189"/>
                      <a:pt x="282" y="185"/>
                      <a:pt x="286" y="179"/>
                    </a:cubicBezTo>
                    <a:cubicBezTo>
                      <a:pt x="286" y="178"/>
                      <a:pt x="287" y="177"/>
                      <a:pt x="287" y="176"/>
                    </a:cubicBezTo>
                    <a:cubicBezTo>
                      <a:pt x="288" y="176"/>
                      <a:pt x="288" y="174"/>
                      <a:pt x="289" y="174"/>
                    </a:cubicBezTo>
                    <a:cubicBezTo>
                      <a:pt x="292" y="167"/>
                      <a:pt x="296" y="163"/>
                      <a:pt x="299" y="157"/>
                    </a:cubicBezTo>
                    <a:cubicBezTo>
                      <a:pt x="299" y="154"/>
                      <a:pt x="301" y="152"/>
                      <a:pt x="302" y="150"/>
                    </a:cubicBezTo>
                    <a:cubicBezTo>
                      <a:pt x="303" y="147"/>
                      <a:pt x="303" y="143"/>
                      <a:pt x="304" y="141"/>
                    </a:cubicBezTo>
                    <a:cubicBezTo>
                      <a:pt x="305" y="135"/>
                      <a:pt x="308" y="132"/>
                      <a:pt x="309" y="125"/>
                    </a:cubicBezTo>
                    <a:cubicBezTo>
                      <a:pt x="309" y="125"/>
                      <a:pt x="309" y="124"/>
                      <a:pt x="310" y="125"/>
                    </a:cubicBezTo>
                    <a:cubicBezTo>
                      <a:pt x="309" y="122"/>
                      <a:pt x="309" y="120"/>
                      <a:pt x="312" y="120"/>
                    </a:cubicBezTo>
                    <a:cubicBezTo>
                      <a:pt x="311" y="117"/>
                      <a:pt x="312" y="116"/>
                      <a:pt x="311" y="113"/>
                    </a:cubicBezTo>
                    <a:cubicBezTo>
                      <a:pt x="314" y="108"/>
                      <a:pt x="313" y="102"/>
                      <a:pt x="314" y="95"/>
                    </a:cubicBezTo>
                    <a:cubicBezTo>
                      <a:pt x="314" y="94"/>
                      <a:pt x="313" y="96"/>
                      <a:pt x="313" y="95"/>
                    </a:cubicBezTo>
                    <a:cubicBezTo>
                      <a:pt x="313" y="94"/>
                      <a:pt x="316" y="95"/>
                      <a:pt x="315" y="93"/>
                    </a:cubicBezTo>
                    <a:cubicBezTo>
                      <a:pt x="316" y="92"/>
                      <a:pt x="314" y="94"/>
                      <a:pt x="315" y="92"/>
                    </a:cubicBezTo>
                    <a:cubicBezTo>
                      <a:pt x="315" y="91"/>
                      <a:pt x="316" y="92"/>
                      <a:pt x="317" y="91"/>
                    </a:cubicBezTo>
                    <a:cubicBezTo>
                      <a:pt x="315" y="90"/>
                      <a:pt x="314" y="89"/>
                      <a:pt x="314" y="86"/>
                    </a:cubicBezTo>
                    <a:cubicBezTo>
                      <a:pt x="314" y="87"/>
                      <a:pt x="316" y="87"/>
                      <a:pt x="315" y="86"/>
                    </a:cubicBezTo>
                    <a:cubicBezTo>
                      <a:pt x="315" y="85"/>
                      <a:pt x="315" y="87"/>
                      <a:pt x="314" y="86"/>
                    </a:cubicBezTo>
                    <a:cubicBezTo>
                      <a:pt x="315" y="82"/>
                      <a:pt x="314" y="80"/>
                      <a:pt x="315" y="77"/>
                    </a:cubicBezTo>
                    <a:cubicBezTo>
                      <a:pt x="314" y="76"/>
                      <a:pt x="312" y="78"/>
                      <a:pt x="312" y="77"/>
                    </a:cubicBezTo>
                    <a:cubicBezTo>
                      <a:pt x="314" y="75"/>
                      <a:pt x="312" y="73"/>
                      <a:pt x="313" y="71"/>
                    </a:cubicBezTo>
                    <a:cubicBezTo>
                      <a:pt x="312" y="70"/>
                      <a:pt x="313" y="69"/>
                      <a:pt x="312" y="68"/>
                    </a:cubicBezTo>
                    <a:cubicBezTo>
                      <a:pt x="312" y="67"/>
                      <a:pt x="313" y="68"/>
                      <a:pt x="313" y="69"/>
                    </a:cubicBezTo>
                    <a:cubicBezTo>
                      <a:pt x="314" y="69"/>
                      <a:pt x="312" y="67"/>
                      <a:pt x="314" y="67"/>
                    </a:cubicBezTo>
                    <a:cubicBezTo>
                      <a:pt x="313" y="67"/>
                      <a:pt x="312" y="66"/>
                      <a:pt x="311" y="66"/>
                    </a:cubicBezTo>
                    <a:cubicBezTo>
                      <a:pt x="312" y="63"/>
                      <a:pt x="310" y="63"/>
                      <a:pt x="310" y="60"/>
                    </a:cubicBezTo>
                    <a:cubicBezTo>
                      <a:pt x="311" y="60"/>
                      <a:pt x="312" y="59"/>
                      <a:pt x="312" y="58"/>
                    </a:cubicBezTo>
                    <a:cubicBezTo>
                      <a:pt x="311" y="57"/>
                      <a:pt x="311" y="56"/>
                      <a:pt x="310" y="57"/>
                    </a:cubicBezTo>
                    <a:cubicBezTo>
                      <a:pt x="309" y="54"/>
                      <a:pt x="308" y="52"/>
                      <a:pt x="310" y="50"/>
                    </a:cubicBezTo>
                    <a:cubicBezTo>
                      <a:pt x="308" y="48"/>
                      <a:pt x="306" y="47"/>
                      <a:pt x="307" y="43"/>
                    </a:cubicBezTo>
                    <a:cubicBezTo>
                      <a:pt x="304" y="40"/>
                      <a:pt x="304" y="34"/>
                      <a:pt x="301" y="30"/>
                    </a:cubicBezTo>
                    <a:cubicBezTo>
                      <a:pt x="302" y="29"/>
                      <a:pt x="301" y="29"/>
                      <a:pt x="301" y="27"/>
                    </a:cubicBezTo>
                    <a:cubicBezTo>
                      <a:pt x="299" y="26"/>
                      <a:pt x="298" y="22"/>
                      <a:pt x="298" y="20"/>
                    </a:cubicBezTo>
                    <a:cubicBezTo>
                      <a:pt x="297" y="21"/>
                      <a:pt x="297" y="18"/>
                      <a:pt x="296" y="19"/>
                    </a:cubicBezTo>
                    <a:cubicBezTo>
                      <a:pt x="296" y="18"/>
                      <a:pt x="295" y="17"/>
                      <a:pt x="296" y="16"/>
                    </a:cubicBezTo>
                    <a:cubicBezTo>
                      <a:pt x="294" y="16"/>
                      <a:pt x="294" y="13"/>
                      <a:pt x="293" y="12"/>
                    </a:cubicBezTo>
                    <a:cubicBezTo>
                      <a:pt x="292" y="7"/>
                      <a:pt x="289" y="5"/>
                      <a:pt x="288" y="0"/>
                    </a:cubicBezTo>
                    <a:close/>
                    <a:moveTo>
                      <a:pt x="299" y="22"/>
                    </a:moveTo>
                    <a:cubicBezTo>
                      <a:pt x="300" y="21"/>
                      <a:pt x="300" y="20"/>
                      <a:pt x="299" y="19"/>
                    </a:cubicBezTo>
                    <a:cubicBezTo>
                      <a:pt x="299" y="20"/>
                      <a:pt x="299" y="21"/>
                      <a:pt x="299" y="22"/>
                    </a:cubicBezTo>
                    <a:close/>
                    <a:moveTo>
                      <a:pt x="311" y="61"/>
                    </a:moveTo>
                    <a:cubicBezTo>
                      <a:pt x="311" y="62"/>
                      <a:pt x="312" y="62"/>
                      <a:pt x="312" y="62"/>
                    </a:cubicBezTo>
                    <a:cubicBezTo>
                      <a:pt x="312" y="61"/>
                      <a:pt x="313" y="61"/>
                      <a:pt x="312" y="60"/>
                    </a:cubicBezTo>
                    <a:cubicBezTo>
                      <a:pt x="312" y="61"/>
                      <a:pt x="311" y="61"/>
                      <a:pt x="311" y="6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>
                  <a:cs typeface="+mn-ea"/>
                  <a:sym typeface="+mn-lt"/>
                </a:endParaRPr>
              </a:p>
            </p:txBody>
          </p:sp>
        </p:grpSp>
        <p:sp>
          <p:nvSpPr>
            <p:cNvPr id="30" name="椭圆 29"/>
            <p:cNvSpPr/>
            <p:nvPr/>
          </p:nvSpPr>
          <p:spPr>
            <a:xfrm>
              <a:off x="5254610" y="1989730"/>
              <a:ext cx="1613330" cy="1613330"/>
            </a:xfrm>
            <a:prstGeom prst="ellipse">
              <a:avLst/>
            </a:prstGeom>
            <a:blipFill dpi="0" rotWithShape="1">
              <a:blip r:embed="rId2" cstate="screen"/>
              <a:srcRect/>
              <a:stretch>
                <a:fillRect/>
              </a:stretch>
            </a:blip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8906642" y="1842833"/>
            <a:ext cx="1942932" cy="1925453"/>
            <a:chOff x="8906642" y="1842833"/>
            <a:chExt cx="1942932" cy="1925453"/>
          </a:xfrm>
        </p:grpSpPr>
        <p:grpSp>
          <p:nvGrpSpPr>
            <p:cNvPr id="31" name="组合 30"/>
            <p:cNvGrpSpPr/>
            <p:nvPr/>
          </p:nvGrpSpPr>
          <p:grpSpPr>
            <a:xfrm rot="5234399">
              <a:off x="8915381" y="1834094"/>
              <a:ext cx="1925453" cy="1942932"/>
              <a:chOff x="7018338" y="5334002"/>
              <a:chExt cx="1223963" cy="1235075"/>
            </a:xfrm>
            <a:solidFill>
              <a:srgbClr val="AEA594"/>
            </a:solidFill>
          </p:grpSpPr>
          <p:sp>
            <p:nvSpPr>
              <p:cNvPr id="32" name="Freeform 5463"/>
              <p:cNvSpPr/>
              <p:nvPr/>
            </p:nvSpPr>
            <p:spPr bwMode="auto">
              <a:xfrm>
                <a:off x="7623176" y="5334002"/>
                <a:ext cx="19050" cy="14288"/>
              </a:xfrm>
              <a:custGeom>
                <a:avLst/>
                <a:gdLst>
                  <a:gd name="T0" fmla="*/ 5 w 5"/>
                  <a:gd name="T1" fmla="*/ 2 h 4"/>
                  <a:gd name="T2" fmla="*/ 3 w 5"/>
                  <a:gd name="T3" fmla="*/ 3 h 4"/>
                  <a:gd name="T4" fmla="*/ 2 w 5"/>
                  <a:gd name="T5" fmla="*/ 4 h 4"/>
                  <a:gd name="T6" fmla="*/ 0 w 5"/>
                  <a:gd name="T7" fmla="*/ 3 h 4"/>
                  <a:gd name="T8" fmla="*/ 5 w 5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5" y="2"/>
                    </a:moveTo>
                    <a:cubicBezTo>
                      <a:pt x="5" y="3"/>
                      <a:pt x="4" y="3"/>
                      <a:pt x="3" y="3"/>
                    </a:cubicBezTo>
                    <a:cubicBezTo>
                      <a:pt x="5" y="3"/>
                      <a:pt x="2" y="2"/>
                      <a:pt x="2" y="4"/>
                    </a:cubicBezTo>
                    <a:cubicBezTo>
                      <a:pt x="1" y="3"/>
                      <a:pt x="2" y="3"/>
                      <a:pt x="0" y="3"/>
                    </a:cubicBezTo>
                    <a:cubicBezTo>
                      <a:pt x="0" y="0"/>
                      <a:pt x="4" y="3"/>
                      <a:pt x="5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>
                  <a:cs typeface="+mn-ea"/>
                  <a:sym typeface="+mn-lt"/>
                </a:endParaRPr>
              </a:p>
            </p:txBody>
          </p:sp>
          <p:sp>
            <p:nvSpPr>
              <p:cNvPr id="33" name="Freeform 5464"/>
              <p:cNvSpPr/>
              <p:nvPr/>
            </p:nvSpPr>
            <p:spPr bwMode="auto">
              <a:xfrm>
                <a:off x="7656513" y="5341939"/>
                <a:ext cx="19050" cy="6350"/>
              </a:xfrm>
              <a:custGeom>
                <a:avLst/>
                <a:gdLst>
                  <a:gd name="T0" fmla="*/ 2 w 5"/>
                  <a:gd name="T1" fmla="*/ 1 h 2"/>
                  <a:gd name="T2" fmla="*/ 5 w 5"/>
                  <a:gd name="T3" fmla="*/ 0 h 2"/>
                  <a:gd name="T4" fmla="*/ 4 w 5"/>
                  <a:gd name="T5" fmla="*/ 2 h 2"/>
                  <a:gd name="T6" fmla="*/ 0 w 5"/>
                  <a:gd name="T7" fmla="*/ 1 h 2"/>
                  <a:gd name="T8" fmla="*/ 2 w 5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2">
                    <a:moveTo>
                      <a:pt x="2" y="1"/>
                    </a:moveTo>
                    <a:cubicBezTo>
                      <a:pt x="3" y="1"/>
                      <a:pt x="3" y="0"/>
                      <a:pt x="5" y="0"/>
                    </a:cubicBezTo>
                    <a:cubicBezTo>
                      <a:pt x="5" y="2"/>
                      <a:pt x="4" y="1"/>
                      <a:pt x="4" y="2"/>
                    </a:cubicBezTo>
                    <a:cubicBezTo>
                      <a:pt x="3" y="2"/>
                      <a:pt x="1" y="2"/>
                      <a:pt x="0" y="1"/>
                    </a:cubicBezTo>
                    <a:cubicBezTo>
                      <a:pt x="0" y="0"/>
                      <a:pt x="2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>
                  <a:cs typeface="+mn-ea"/>
                  <a:sym typeface="+mn-lt"/>
                </a:endParaRPr>
              </a:p>
            </p:txBody>
          </p:sp>
          <p:sp>
            <p:nvSpPr>
              <p:cNvPr id="34" name="Freeform 5465"/>
              <p:cNvSpPr/>
              <p:nvPr/>
            </p:nvSpPr>
            <p:spPr bwMode="auto">
              <a:xfrm>
                <a:off x="7645401" y="5337177"/>
                <a:ext cx="7938" cy="15875"/>
              </a:xfrm>
              <a:custGeom>
                <a:avLst/>
                <a:gdLst>
                  <a:gd name="T0" fmla="*/ 0 w 2"/>
                  <a:gd name="T1" fmla="*/ 2 h 4"/>
                  <a:gd name="T2" fmla="*/ 0 w 2"/>
                  <a:gd name="T3" fmla="*/ 3 h 4"/>
                  <a:gd name="T4" fmla="*/ 0 w 2"/>
                  <a:gd name="T5" fmla="*/ 2 h 4"/>
                  <a:gd name="T6" fmla="*/ 1 w 2"/>
                  <a:gd name="T7" fmla="*/ 2 h 4"/>
                  <a:gd name="T8" fmla="*/ 0 w 2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">
                    <a:moveTo>
                      <a:pt x="0" y="2"/>
                    </a:moveTo>
                    <a:cubicBezTo>
                      <a:pt x="1" y="0"/>
                      <a:pt x="2" y="4"/>
                      <a:pt x="0" y="3"/>
                    </a:cubicBezTo>
                    <a:cubicBezTo>
                      <a:pt x="1" y="3"/>
                      <a:pt x="0" y="2"/>
                      <a:pt x="0" y="2"/>
                    </a:cubicBezTo>
                    <a:cubicBezTo>
                      <a:pt x="0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>
                  <a:cs typeface="+mn-ea"/>
                  <a:sym typeface="+mn-lt"/>
                </a:endParaRPr>
              </a:p>
            </p:txBody>
          </p:sp>
          <p:sp>
            <p:nvSpPr>
              <p:cNvPr id="35" name="Freeform 5466"/>
              <p:cNvSpPr/>
              <p:nvPr/>
            </p:nvSpPr>
            <p:spPr bwMode="auto">
              <a:xfrm>
                <a:off x="7526338" y="5353052"/>
                <a:ext cx="11113" cy="6350"/>
              </a:xfrm>
              <a:custGeom>
                <a:avLst/>
                <a:gdLst>
                  <a:gd name="T0" fmla="*/ 3 w 3"/>
                  <a:gd name="T1" fmla="*/ 0 h 2"/>
                  <a:gd name="T2" fmla="*/ 0 w 3"/>
                  <a:gd name="T3" fmla="*/ 1 h 2"/>
                  <a:gd name="T4" fmla="*/ 3 w 3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cubicBezTo>
                      <a:pt x="2" y="2"/>
                      <a:pt x="1" y="0"/>
                      <a:pt x="0" y="1"/>
                    </a:cubicBezTo>
                    <a:cubicBezTo>
                      <a:pt x="0" y="0"/>
                      <a:pt x="2" y="0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>
                  <a:cs typeface="+mn-ea"/>
                  <a:sym typeface="+mn-lt"/>
                </a:endParaRPr>
              </a:p>
            </p:txBody>
          </p:sp>
          <p:sp>
            <p:nvSpPr>
              <p:cNvPr id="36" name="Line 5467"/>
              <p:cNvSpPr>
                <a:spLocks noChangeShapeType="1"/>
              </p:cNvSpPr>
              <p:nvPr/>
            </p:nvSpPr>
            <p:spPr bwMode="auto">
              <a:xfrm>
                <a:off x="8129588" y="6145214"/>
                <a:ext cx="0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>
                  <a:cs typeface="+mn-ea"/>
                  <a:sym typeface="+mn-lt"/>
                </a:endParaRPr>
              </a:p>
            </p:txBody>
          </p:sp>
          <p:sp>
            <p:nvSpPr>
              <p:cNvPr id="37" name="Line 5468"/>
              <p:cNvSpPr>
                <a:spLocks noChangeShapeType="1"/>
              </p:cNvSpPr>
              <p:nvPr/>
            </p:nvSpPr>
            <p:spPr bwMode="auto">
              <a:xfrm>
                <a:off x="8129588" y="6145214"/>
                <a:ext cx="0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>
                  <a:cs typeface="+mn-ea"/>
                  <a:sym typeface="+mn-lt"/>
                </a:endParaRPr>
              </a:p>
            </p:txBody>
          </p:sp>
          <p:sp>
            <p:nvSpPr>
              <p:cNvPr id="38" name="Freeform 5469"/>
              <p:cNvSpPr>
                <a:spLocks noEditPoints="1"/>
              </p:cNvSpPr>
              <p:nvPr/>
            </p:nvSpPr>
            <p:spPr bwMode="auto">
              <a:xfrm>
                <a:off x="7092951" y="5356227"/>
                <a:ext cx="403225" cy="311150"/>
              </a:xfrm>
              <a:custGeom>
                <a:avLst/>
                <a:gdLst>
                  <a:gd name="T0" fmla="*/ 92 w 107"/>
                  <a:gd name="T1" fmla="*/ 8 h 83"/>
                  <a:gd name="T2" fmla="*/ 92 w 107"/>
                  <a:gd name="T3" fmla="*/ 10 h 83"/>
                  <a:gd name="T4" fmla="*/ 90 w 107"/>
                  <a:gd name="T5" fmla="*/ 10 h 83"/>
                  <a:gd name="T6" fmla="*/ 72 w 107"/>
                  <a:gd name="T7" fmla="*/ 20 h 83"/>
                  <a:gd name="T8" fmla="*/ 69 w 107"/>
                  <a:gd name="T9" fmla="*/ 21 h 83"/>
                  <a:gd name="T10" fmla="*/ 47 w 107"/>
                  <a:gd name="T11" fmla="*/ 36 h 83"/>
                  <a:gd name="T12" fmla="*/ 36 w 107"/>
                  <a:gd name="T13" fmla="*/ 43 h 83"/>
                  <a:gd name="T14" fmla="*/ 28 w 107"/>
                  <a:gd name="T15" fmla="*/ 52 h 83"/>
                  <a:gd name="T16" fmla="*/ 20 w 107"/>
                  <a:gd name="T17" fmla="*/ 64 h 83"/>
                  <a:gd name="T18" fmla="*/ 19 w 107"/>
                  <a:gd name="T19" fmla="*/ 62 h 83"/>
                  <a:gd name="T20" fmla="*/ 18 w 107"/>
                  <a:gd name="T21" fmla="*/ 67 h 83"/>
                  <a:gd name="T22" fmla="*/ 16 w 107"/>
                  <a:gd name="T23" fmla="*/ 68 h 83"/>
                  <a:gd name="T24" fmla="*/ 17 w 107"/>
                  <a:gd name="T25" fmla="*/ 68 h 83"/>
                  <a:gd name="T26" fmla="*/ 13 w 107"/>
                  <a:gd name="T27" fmla="*/ 77 h 83"/>
                  <a:gd name="T28" fmla="*/ 12 w 107"/>
                  <a:gd name="T29" fmla="*/ 76 h 83"/>
                  <a:gd name="T30" fmla="*/ 13 w 107"/>
                  <a:gd name="T31" fmla="*/ 77 h 83"/>
                  <a:gd name="T32" fmla="*/ 10 w 107"/>
                  <a:gd name="T33" fmla="*/ 79 h 83"/>
                  <a:gd name="T34" fmla="*/ 11 w 107"/>
                  <a:gd name="T35" fmla="*/ 78 h 83"/>
                  <a:gd name="T36" fmla="*/ 8 w 107"/>
                  <a:gd name="T37" fmla="*/ 79 h 83"/>
                  <a:gd name="T38" fmla="*/ 7 w 107"/>
                  <a:gd name="T39" fmla="*/ 80 h 83"/>
                  <a:gd name="T40" fmla="*/ 5 w 107"/>
                  <a:gd name="T41" fmla="*/ 83 h 83"/>
                  <a:gd name="T42" fmla="*/ 5 w 107"/>
                  <a:gd name="T43" fmla="*/ 81 h 83"/>
                  <a:gd name="T44" fmla="*/ 3 w 107"/>
                  <a:gd name="T45" fmla="*/ 83 h 83"/>
                  <a:gd name="T46" fmla="*/ 1 w 107"/>
                  <a:gd name="T47" fmla="*/ 82 h 83"/>
                  <a:gd name="T48" fmla="*/ 3 w 107"/>
                  <a:gd name="T49" fmla="*/ 79 h 83"/>
                  <a:gd name="T50" fmla="*/ 5 w 107"/>
                  <a:gd name="T51" fmla="*/ 70 h 83"/>
                  <a:gd name="T52" fmla="*/ 8 w 107"/>
                  <a:gd name="T53" fmla="*/ 68 h 83"/>
                  <a:gd name="T54" fmla="*/ 13 w 107"/>
                  <a:gd name="T55" fmla="*/ 61 h 83"/>
                  <a:gd name="T56" fmla="*/ 14 w 107"/>
                  <a:gd name="T57" fmla="*/ 62 h 83"/>
                  <a:gd name="T58" fmla="*/ 16 w 107"/>
                  <a:gd name="T59" fmla="*/ 57 h 83"/>
                  <a:gd name="T60" fmla="*/ 18 w 107"/>
                  <a:gd name="T61" fmla="*/ 55 h 83"/>
                  <a:gd name="T62" fmla="*/ 18 w 107"/>
                  <a:gd name="T63" fmla="*/ 54 h 83"/>
                  <a:gd name="T64" fmla="*/ 19 w 107"/>
                  <a:gd name="T65" fmla="*/ 54 h 83"/>
                  <a:gd name="T66" fmla="*/ 19 w 107"/>
                  <a:gd name="T67" fmla="*/ 53 h 83"/>
                  <a:gd name="T68" fmla="*/ 30 w 107"/>
                  <a:gd name="T69" fmla="*/ 41 h 83"/>
                  <a:gd name="T70" fmla="*/ 31 w 107"/>
                  <a:gd name="T71" fmla="*/ 38 h 83"/>
                  <a:gd name="T72" fmla="*/ 42 w 107"/>
                  <a:gd name="T73" fmla="*/ 30 h 83"/>
                  <a:gd name="T74" fmla="*/ 65 w 107"/>
                  <a:gd name="T75" fmla="*/ 15 h 83"/>
                  <a:gd name="T76" fmla="*/ 65 w 107"/>
                  <a:gd name="T77" fmla="*/ 16 h 83"/>
                  <a:gd name="T78" fmla="*/ 68 w 107"/>
                  <a:gd name="T79" fmla="*/ 16 h 83"/>
                  <a:gd name="T80" fmla="*/ 69 w 107"/>
                  <a:gd name="T81" fmla="*/ 13 h 83"/>
                  <a:gd name="T82" fmla="*/ 76 w 107"/>
                  <a:gd name="T83" fmla="*/ 9 h 83"/>
                  <a:gd name="T84" fmla="*/ 80 w 107"/>
                  <a:gd name="T85" fmla="*/ 9 h 83"/>
                  <a:gd name="T86" fmla="*/ 81 w 107"/>
                  <a:gd name="T87" fmla="*/ 7 h 83"/>
                  <a:gd name="T88" fmla="*/ 87 w 107"/>
                  <a:gd name="T89" fmla="*/ 6 h 83"/>
                  <a:gd name="T90" fmla="*/ 96 w 107"/>
                  <a:gd name="T91" fmla="*/ 2 h 83"/>
                  <a:gd name="T92" fmla="*/ 106 w 107"/>
                  <a:gd name="T93" fmla="*/ 0 h 83"/>
                  <a:gd name="T94" fmla="*/ 106 w 107"/>
                  <a:gd name="T95" fmla="*/ 2 h 83"/>
                  <a:gd name="T96" fmla="*/ 103 w 107"/>
                  <a:gd name="T97" fmla="*/ 3 h 83"/>
                  <a:gd name="T98" fmla="*/ 97 w 107"/>
                  <a:gd name="T99" fmla="*/ 5 h 83"/>
                  <a:gd name="T100" fmla="*/ 95 w 107"/>
                  <a:gd name="T101" fmla="*/ 7 h 83"/>
                  <a:gd name="T102" fmla="*/ 95 w 107"/>
                  <a:gd name="T103" fmla="*/ 8 h 83"/>
                  <a:gd name="T104" fmla="*/ 95 w 107"/>
                  <a:gd name="T105" fmla="*/ 8 h 83"/>
                  <a:gd name="T106" fmla="*/ 92 w 107"/>
                  <a:gd name="T107" fmla="*/ 8 h 83"/>
                  <a:gd name="T108" fmla="*/ 14 w 107"/>
                  <a:gd name="T109" fmla="*/ 74 h 83"/>
                  <a:gd name="T110" fmla="*/ 15 w 107"/>
                  <a:gd name="T111" fmla="*/ 73 h 83"/>
                  <a:gd name="T112" fmla="*/ 14 w 107"/>
                  <a:gd name="T113" fmla="*/ 73 h 83"/>
                  <a:gd name="T114" fmla="*/ 14 w 107"/>
                  <a:gd name="T115" fmla="*/ 74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07" h="83">
                    <a:moveTo>
                      <a:pt x="92" y="8"/>
                    </a:moveTo>
                    <a:cubicBezTo>
                      <a:pt x="92" y="8"/>
                      <a:pt x="92" y="9"/>
                      <a:pt x="92" y="10"/>
                    </a:cubicBezTo>
                    <a:cubicBezTo>
                      <a:pt x="92" y="9"/>
                      <a:pt x="91" y="10"/>
                      <a:pt x="90" y="10"/>
                    </a:cubicBezTo>
                    <a:cubicBezTo>
                      <a:pt x="85" y="15"/>
                      <a:pt x="78" y="17"/>
                      <a:pt x="72" y="20"/>
                    </a:cubicBezTo>
                    <a:cubicBezTo>
                      <a:pt x="71" y="20"/>
                      <a:pt x="70" y="20"/>
                      <a:pt x="69" y="21"/>
                    </a:cubicBezTo>
                    <a:cubicBezTo>
                      <a:pt x="62" y="26"/>
                      <a:pt x="56" y="33"/>
                      <a:pt x="47" y="36"/>
                    </a:cubicBezTo>
                    <a:cubicBezTo>
                      <a:pt x="41" y="33"/>
                      <a:pt x="40" y="41"/>
                      <a:pt x="36" y="43"/>
                    </a:cubicBezTo>
                    <a:cubicBezTo>
                      <a:pt x="34" y="48"/>
                      <a:pt x="32" y="52"/>
                      <a:pt x="28" y="52"/>
                    </a:cubicBezTo>
                    <a:cubicBezTo>
                      <a:pt x="25" y="57"/>
                      <a:pt x="23" y="59"/>
                      <a:pt x="20" y="64"/>
                    </a:cubicBezTo>
                    <a:cubicBezTo>
                      <a:pt x="19" y="64"/>
                      <a:pt x="20" y="62"/>
                      <a:pt x="19" y="62"/>
                    </a:cubicBezTo>
                    <a:cubicBezTo>
                      <a:pt x="18" y="64"/>
                      <a:pt x="17" y="66"/>
                      <a:pt x="18" y="67"/>
                    </a:cubicBezTo>
                    <a:cubicBezTo>
                      <a:pt x="17" y="67"/>
                      <a:pt x="17" y="68"/>
                      <a:pt x="16" y="68"/>
                    </a:cubicBezTo>
                    <a:cubicBezTo>
                      <a:pt x="16" y="68"/>
                      <a:pt x="17" y="68"/>
                      <a:pt x="17" y="68"/>
                    </a:cubicBezTo>
                    <a:cubicBezTo>
                      <a:pt x="13" y="70"/>
                      <a:pt x="18" y="74"/>
                      <a:pt x="13" y="77"/>
                    </a:cubicBezTo>
                    <a:cubicBezTo>
                      <a:pt x="14" y="75"/>
                      <a:pt x="13" y="77"/>
                      <a:pt x="12" y="76"/>
                    </a:cubicBezTo>
                    <a:cubicBezTo>
                      <a:pt x="12" y="77"/>
                      <a:pt x="12" y="77"/>
                      <a:pt x="13" y="77"/>
                    </a:cubicBezTo>
                    <a:cubicBezTo>
                      <a:pt x="13" y="78"/>
                      <a:pt x="12" y="79"/>
                      <a:pt x="10" y="79"/>
                    </a:cubicBezTo>
                    <a:cubicBezTo>
                      <a:pt x="10" y="79"/>
                      <a:pt x="10" y="78"/>
                      <a:pt x="11" y="78"/>
                    </a:cubicBezTo>
                    <a:cubicBezTo>
                      <a:pt x="10" y="77"/>
                      <a:pt x="9" y="80"/>
                      <a:pt x="8" y="79"/>
                    </a:cubicBezTo>
                    <a:cubicBezTo>
                      <a:pt x="8" y="80"/>
                      <a:pt x="8" y="79"/>
                      <a:pt x="7" y="80"/>
                    </a:cubicBezTo>
                    <a:cubicBezTo>
                      <a:pt x="8" y="82"/>
                      <a:pt x="7" y="83"/>
                      <a:pt x="5" y="83"/>
                    </a:cubicBezTo>
                    <a:cubicBezTo>
                      <a:pt x="5" y="82"/>
                      <a:pt x="5" y="82"/>
                      <a:pt x="5" y="81"/>
                    </a:cubicBezTo>
                    <a:cubicBezTo>
                      <a:pt x="4" y="81"/>
                      <a:pt x="4" y="82"/>
                      <a:pt x="3" y="83"/>
                    </a:cubicBezTo>
                    <a:cubicBezTo>
                      <a:pt x="2" y="82"/>
                      <a:pt x="1" y="82"/>
                      <a:pt x="1" y="82"/>
                    </a:cubicBezTo>
                    <a:cubicBezTo>
                      <a:pt x="0" y="80"/>
                      <a:pt x="1" y="80"/>
                      <a:pt x="3" y="79"/>
                    </a:cubicBezTo>
                    <a:cubicBezTo>
                      <a:pt x="2" y="76"/>
                      <a:pt x="5" y="74"/>
                      <a:pt x="5" y="70"/>
                    </a:cubicBezTo>
                    <a:cubicBezTo>
                      <a:pt x="7" y="70"/>
                      <a:pt x="6" y="68"/>
                      <a:pt x="8" y="68"/>
                    </a:cubicBezTo>
                    <a:cubicBezTo>
                      <a:pt x="8" y="64"/>
                      <a:pt x="11" y="63"/>
                      <a:pt x="13" y="61"/>
                    </a:cubicBezTo>
                    <a:cubicBezTo>
                      <a:pt x="14" y="60"/>
                      <a:pt x="13" y="62"/>
                      <a:pt x="14" y="62"/>
                    </a:cubicBezTo>
                    <a:cubicBezTo>
                      <a:pt x="15" y="60"/>
                      <a:pt x="17" y="58"/>
                      <a:pt x="16" y="57"/>
                    </a:cubicBezTo>
                    <a:cubicBezTo>
                      <a:pt x="17" y="56"/>
                      <a:pt x="18" y="56"/>
                      <a:pt x="18" y="55"/>
                    </a:cubicBezTo>
                    <a:cubicBezTo>
                      <a:pt x="18" y="55"/>
                      <a:pt x="17" y="55"/>
                      <a:pt x="18" y="54"/>
                    </a:cubicBezTo>
                    <a:cubicBezTo>
                      <a:pt x="18" y="54"/>
                      <a:pt x="19" y="54"/>
                      <a:pt x="19" y="54"/>
                    </a:cubicBezTo>
                    <a:cubicBezTo>
                      <a:pt x="19" y="54"/>
                      <a:pt x="19" y="53"/>
                      <a:pt x="19" y="53"/>
                    </a:cubicBezTo>
                    <a:cubicBezTo>
                      <a:pt x="23" y="50"/>
                      <a:pt x="25" y="43"/>
                      <a:pt x="30" y="41"/>
                    </a:cubicBezTo>
                    <a:cubicBezTo>
                      <a:pt x="30" y="40"/>
                      <a:pt x="31" y="40"/>
                      <a:pt x="31" y="38"/>
                    </a:cubicBezTo>
                    <a:cubicBezTo>
                      <a:pt x="34" y="37"/>
                      <a:pt x="38" y="30"/>
                      <a:pt x="42" y="30"/>
                    </a:cubicBezTo>
                    <a:cubicBezTo>
                      <a:pt x="47" y="24"/>
                      <a:pt x="56" y="18"/>
                      <a:pt x="65" y="15"/>
                    </a:cubicBezTo>
                    <a:cubicBezTo>
                      <a:pt x="65" y="15"/>
                      <a:pt x="64" y="15"/>
                      <a:pt x="65" y="16"/>
                    </a:cubicBezTo>
                    <a:cubicBezTo>
                      <a:pt x="66" y="16"/>
                      <a:pt x="66" y="15"/>
                      <a:pt x="68" y="16"/>
                    </a:cubicBezTo>
                    <a:cubicBezTo>
                      <a:pt x="69" y="15"/>
                      <a:pt x="69" y="14"/>
                      <a:pt x="69" y="13"/>
                    </a:cubicBezTo>
                    <a:cubicBezTo>
                      <a:pt x="72" y="13"/>
                      <a:pt x="74" y="10"/>
                      <a:pt x="76" y="9"/>
                    </a:cubicBezTo>
                    <a:cubicBezTo>
                      <a:pt x="78" y="9"/>
                      <a:pt x="80" y="7"/>
                      <a:pt x="80" y="9"/>
                    </a:cubicBezTo>
                    <a:cubicBezTo>
                      <a:pt x="81" y="9"/>
                      <a:pt x="81" y="8"/>
                      <a:pt x="81" y="7"/>
                    </a:cubicBezTo>
                    <a:cubicBezTo>
                      <a:pt x="83" y="6"/>
                      <a:pt x="85" y="4"/>
                      <a:pt x="87" y="6"/>
                    </a:cubicBezTo>
                    <a:cubicBezTo>
                      <a:pt x="89" y="2"/>
                      <a:pt x="95" y="6"/>
                      <a:pt x="96" y="2"/>
                    </a:cubicBezTo>
                    <a:cubicBezTo>
                      <a:pt x="99" y="2"/>
                      <a:pt x="103" y="0"/>
                      <a:pt x="106" y="0"/>
                    </a:cubicBezTo>
                    <a:cubicBezTo>
                      <a:pt x="106" y="1"/>
                      <a:pt x="106" y="3"/>
                      <a:pt x="106" y="2"/>
                    </a:cubicBezTo>
                    <a:cubicBezTo>
                      <a:pt x="107" y="3"/>
                      <a:pt x="104" y="4"/>
                      <a:pt x="103" y="3"/>
                    </a:cubicBezTo>
                    <a:cubicBezTo>
                      <a:pt x="103" y="5"/>
                      <a:pt x="99" y="6"/>
                      <a:pt x="97" y="5"/>
                    </a:cubicBezTo>
                    <a:cubicBezTo>
                      <a:pt x="96" y="6"/>
                      <a:pt x="96" y="7"/>
                      <a:pt x="95" y="7"/>
                    </a:cubicBezTo>
                    <a:cubicBezTo>
                      <a:pt x="95" y="8"/>
                      <a:pt x="95" y="8"/>
                      <a:pt x="95" y="8"/>
                    </a:cubicBezTo>
                    <a:cubicBezTo>
                      <a:pt x="95" y="9"/>
                      <a:pt x="94" y="8"/>
                      <a:pt x="95" y="8"/>
                    </a:cubicBezTo>
                    <a:cubicBezTo>
                      <a:pt x="94" y="6"/>
                      <a:pt x="93" y="8"/>
                      <a:pt x="92" y="8"/>
                    </a:cubicBezTo>
                    <a:close/>
                    <a:moveTo>
                      <a:pt x="14" y="74"/>
                    </a:moveTo>
                    <a:cubicBezTo>
                      <a:pt x="14" y="74"/>
                      <a:pt x="15" y="74"/>
                      <a:pt x="15" y="73"/>
                    </a:cubicBezTo>
                    <a:cubicBezTo>
                      <a:pt x="14" y="73"/>
                      <a:pt x="14" y="73"/>
                      <a:pt x="14" y="73"/>
                    </a:cubicBezTo>
                    <a:cubicBezTo>
                      <a:pt x="14" y="73"/>
                      <a:pt x="13" y="74"/>
                      <a:pt x="14" y="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>
                  <a:cs typeface="+mn-ea"/>
                  <a:sym typeface="+mn-lt"/>
                </a:endParaRPr>
              </a:p>
            </p:txBody>
          </p:sp>
          <p:sp>
            <p:nvSpPr>
              <p:cNvPr id="39" name="Freeform 5470"/>
              <p:cNvSpPr/>
              <p:nvPr/>
            </p:nvSpPr>
            <p:spPr bwMode="auto">
              <a:xfrm>
                <a:off x="7499351" y="5356227"/>
                <a:ext cx="11113" cy="15875"/>
              </a:xfrm>
              <a:custGeom>
                <a:avLst/>
                <a:gdLst>
                  <a:gd name="T0" fmla="*/ 2 w 3"/>
                  <a:gd name="T1" fmla="*/ 0 h 4"/>
                  <a:gd name="T2" fmla="*/ 0 w 3"/>
                  <a:gd name="T3" fmla="*/ 3 h 4"/>
                  <a:gd name="T4" fmla="*/ 0 w 3"/>
                  <a:gd name="T5" fmla="*/ 1 h 4"/>
                  <a:gd name="T6" fmla="*/ 2 w 3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4">
                    <a:moveTo>
                      <a:pt x="2" y="0"/>
                    </a:moveTo>
                    <a:cubicBezTo>
                      <a:pt x="3" y="0"/>
                      <a:pt x="2" y="4"/>
                      <a:pt x="0" y="3"/>
                    </a:cubicBezTo>
                    <a:cubicBezTo>
                      <a:pt x="2" y="2"/>
                      <a:pt x="0" y="2"/>
                      <a:pt x="0" y="1"/>
                    </a:cubicBezTo>
                    <a:cubicBezTo>
                      <a:pt x="1" y="0"/>
                      <a:pt x="3" y="1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>
                  <a:cs typeface="+mn-ea"/>
                  <a:sym typeface="+mn-lt"/>
                </a:endParaRPr>
              </a:p>
            </p:txBody>
          </p:sp>
          <p:sp>
            <p:nvSpPr>
              <p:cNvPr id="40" name="Freeform 5471"/>
              <p:cNvSpPr/>
              <p:nvPr/>
            </p:nvSpPr>
            <p:spPr bwMode="auto">
              <a:xfrm>
                <a:off x="7029451" y="5856289"/>
                <a:ext cx="30163" cy="71438"/>
              </a:xfrm>
              <a:custGeom>
                <a:avLst/>
                <a:gdLst>
                  <a:gd name="T0" fmla="*/ 1 w 8"/>
                  <a:gd name="T1" fmla="*/ 0 h 19"/>
                  <a:gd name="T2" fmla="*/ 3 w 8"/>
                  <a:gd name="T3" fmla="*/ 2 h 19"/>
                  <a:gd name="T4" fmla="*/ 7 w 8"/>
                  <a:gd name="T5" fmla="*/ 2 h 19"/>
                  <a:gd name="T6" fmla="*/ 6 w 8"/>
                  <a:gd name="T7" fmla="*/ 5 h 19"/>
                  <a:gd name="T8" fmla="*/ 7 w 8"/>
                  <a:gd name="T9" fmla="*/ 7 h 19"/>
                  <a:gd name="T10" fmla="*/ 5 w 8"/>
                  <a:gd name="T11" fmla="*/ 7 h 19"/>
                  <a:gd name="T12" fmla="*/ 5 w 8"/>
                  <a:gd name="T13" fmla="*/ 8 h 19"/>
                  <a:gd name="T14" fmla="*/ 7 w 8"/>
                  <a:gd name="T15" fmla="*/ 8 h 19"/>
                  <a:gd name="T16" fmla="*/ 3 w 8"/>
                  <a:gd name="T17" fmla="*/ 12 h 19"/>
                  <a:gd name="T18" fmla="*/ 3 w 8"/>
                  <a:gd name="T19" fmla="*/ 19 h 19"/>
                  <a:gd name="T20" fmla="*/ 3 w 8"/>
                  <a:gd name="T21" fmla="*/ 16 h 19"/>
                  <a:gd name="T22" fmla="*/ 4 w 8"/>
                  <a:gd name="T23" fmla="*/ 16 h 19"/>
                  <a:gd name="T24" fmla="*/ 1 w 8"/>
                  <a:gd name="T25" fmla="*/ 11 h 19"/>
                  <a:gd name="T26" fmla="*/ 1 w 8"/>
                  <a:gd name="T27" fmla="*/ 9 h 19"/>
                  <a:gd name="T28" fmla="*/ 3 w 8"/>
                  <a:gd name="T29" fmla="*/ 11 h 19"/>
                  <a:gd name="T30" fmla="*/ 4 w 8"/>
                  <a:gd name="T31" fmla="*/ 7 h 19"/>
                  <a:gd name="T32" fmla="*/ 1 w 8"/>
                  <a:gd name="T33" fmla="*/ 5 h 19"/>
                  <a:gd name="T34" fmla="*/ 1 w 8"/>
                  <a:gd name="T35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8" h="19">
                    <a:moveTo>
                      <a:pt x="1" y="0"/>
                    </a:moveTo>
                    <a:cubicBezTo>
                      <a:pt x="2" y="1"/>
                      <a:pt x="3" y="0"/>
                      <a:pt x="3" y="2"/>
                    </a:cubicBezTo>
                    <a:cubicBezTo>
                      <a:pt x="5" y="2"/>
                      <a:pt x="6" y="2"/>
                      <a:pt x="7" y="2"/>
                    </a:cubicBezTo>
                    <a:cubicBezTo>
                      <a:pt x="6" y="4"/>
                      <a:pt x="8" y="3"/>
                      <a:pt x="6" y="5"/>
                    </a:cubicBezTo>
                    <a:cubicBezTo>
                      <a:pt x="5" y="6"/>
                      <a:pt x="7" y="6"/>
                      <a:pt x="7" y="7"/>
                    </a:cubicBezTo>
                    <a:cubicBezTo>
                      <a:pt x="6" y="7"/>
                      <a:pt x="5" y="6"/>
                      <a:pt x="5" y="7"/>
                    </a:cubicBezTo>
                    <a:cubicBezTo>
                      <a:pt x="5" y="8"/>
                      <a:pt x="7" y="8"/>
                      <a:pt x="5" y="8"/>
                    </a:cubicBezTo>
                    <a:cubicBezTo>
                      <a:pt x="6" y="9"/>
                      <a:pt x="6" y="8"/>
                      <a:pt x="7" y="8"/>
                    </a:cubicBezTo>
                    <a:cubicBezTo>
                      <a:pt x="5" y="10"/>
                      <a:pt x="6" y="12"/>
                      <a:pt x="3" y="12"/>
                    </a:cubicBezTo>
                    <a:cubicBezTo>
                      <a:pt x="5" y="14"/>
                      <a:pt x="5" y="16"/>
                      <a:pt x="3" y="19"/>
                    </a:cubicBezTo>
                    <a:cubicBezTo>
                      <a:pt x="3" y="18"/>
                      <a:pt x="2" y="18"/>
                      <a:pt x="3" y="16"/>
                    </a:cubicBezTo>
                    <a:cubicBezTo>
                      <a:pt x="3" y="16"/>
                      <a:pt x="3" y="16"/>
                      <a:pt x="4" y="16"/>
                    </a:cubicBezTo>
                    <a:cubicBezTo>
                      <a:pt x="2" y="15"/>
                      <a:pt x="4" y="11"/>
                      <a:pt x="1" y="11"/>
                    </a:cubicBezTo>
                    <a:cubicBezTo>
                      <a:pt x="1" y="10"/>
                      <a:pt x="0" y="9"/>
                      <a:pt x="1" y="9"/>
                    </a:cubicBezTo>
                    <a:cubicBezTo>
                      <a:pt x="1" y="10"/>
                      <a:pt x="3" y="9"/>
                      <a:pt x="3" y="11"/>
                    </a:cubicBezTo>
                    <a:cubicBezTo>
                      <a:pt x="4" y="9"/>
                      <a:pt x="2" y="8"/>
                      <a:pt x="4" y="7"/>
                    </a:cubicBezTo>
                    <a:cubicBezTo>
                      <a:pt x="3" y="6"/>
                      <a:pt x="2" y="5"/>
                      <a:pt x="1" y="5"/>
                    </a:cubicBezTo>
                    <a:cubicBezTo>
                      <a:pt x="0" y="3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>
                  <a:cs typeface="+mn-ea"/>
                  <a:sym typeface="+mn-lt"/>
                </a:endParaRPr>
              </a:p>
            </p:txBody>
          </p:sp>
          <p:sp>
            <p:nvSpPr>
              <p:cNvPr id="41" name="Freeform 5472"/>
              <p:cNvSpPr/>
              <p:nvPr/>
            </p:nvSpPr>
            <p:spPr bwMode="auto">
              <a:xfrm>
                <a:off x="7743826" y="5348289"/>
                <a:ext cx="288925" cy="158750"/>
              </a:xfrm>
              <a:custGeom>
                <a:avLst/>
                <a:gdLst>
                  <a:gd name="T0" fmla="*/ 1 w 77"/>
                  <a:gd name="T1" fmla="*/ 0 h 42"/>
                  <a:gd name="T2" fmla="*/ 17 w 77"/>
                  <a:gd name="T3" fmla="*/ 5 h 42"/>
                  <a:gd name="T4" fmla="*/ 20 w 77"/>
                  <a:gd name="T5" fmla="*/ 5 h 42"/>
                  <a:gd name="T6" fmla="*/ 74 w 77"/>
                  <a:gd name="T7" fmla="*/ 37 h 42"/>
                  <a:gd name="T8" fmla="*/ 75 w 77"/>
                  <a:gd name="T9" fmla="*/ 40 h 42"/>
                  <a:gd name="T10" fmla="*/ 76 w 77"/>
                  <a:gd name="T11" fmla="*/ 42 h 42"/>
                  <a:gd name="T12" fmla="*/ 69 w 77"/>
                  <a:gd name="T13" fmla="*/ 36 h 42"/>
                  <a:gd name="T14" fmla="*/ 67 w 77"/>
                  <a:gd name="T15" fmla="*/ 36 h 42"/>
                  <a:gd name="T16" fmla="*/ 59 w 77"/>
                  <a:gd name="T17" fmla="*/ 30 h 42"/>
                  <a:gd name="T18" fmla="*/ 24 w 77"/>
                  <a:gd name="T19" fmla="*/ 14 h 42"/>
                  <a:gd name="T20" fmla="*/ 9 w 77"/>
                  <a:gd name="T21" fmla="*/ 7 h 42"/>
                  <a:gd name="T22" fmla="*/ 6 w 77"/>
                  <a:gd name="T23" fmla="*/ 4 h 42"/>
                  <a:gd name="T24" fmla="*/ 1 w 77"/>
                  <a:gd name="T25" fmla="*/ 2 h 42"/>
                  <a:gd name="T26" fmla="*/ 1 w 77"/>
                  <a:gd name="T27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7" h="42">
                    <a:moveTo>
                      <a:pt x="1" y="0"/>
                    </a:moveTo>
                    <a:cubicBezTo>
                      <a:pt x="6" y="3"/>
                      <a:pt x="12" y="2"/>
                      <a:pt x="17" y="5"/>
                    </a:cubicBezTo>
                    <a:cubicBezTo>
                      <a:pt x="18" y="5"/>
                      <a:pt x="18" y="5"/>
                      <a:pt x="20" y="5"/>
                    </a:cubicBezTo>
                    <a:cubicBezTo>
                      <a:pt x="41" y="12"/>
                      <a:pt x="60" y="22"/>
                      <a:pt x="74" y="37"/>
                    </a:cubicBezTo>
                    <a:cubicBezTo>
                      <a:pt x="74" y="39"/>
                      <a:pt x="75" y="39"/>
                      <a:pt x="75" y="40"/>
                    </a:cubicBezTo>
                    <a:cubicBezTo>
                      <a:pt x="76" y="40"/>
                      <a:pt x="77" y="41"/>
                      <a:pt x="76" y="42"/>
                    </a:cubicBezTo>
                    <a:cubicBezTo>
                      <a:pt x="73" y="41"/>
                      <a:pt x="70" y="39"/>
                      <a:pt x="69" y="36"/>
                    </a:cubicBezTo>
                    <a:cubicBezTo>
                      <a:pt x="68" y="35"/>
                      <a:pt x="68" y="37"/>
                      <a:pt x="67" y="36"/>
                    </a:cubicBezTo>
                    <a:cubicBezTo>
                      <a:pt x="64" y="34"/>
                      <a:pt x="62" y="33"/>
                      <a:pt x="59" y="30"/>
                    </a:cubicBezTo>
                    <a:cubicBezTo>
                      <a:pt x="47" y="25"/>
                      <a:pt x="37" y="18"/>
                      <a:pt x="24" y="14"/>
                    </a:cubicBezTo>
                    <a:cubicBezTo>
                      <a:pt x="21" y="9"/>
                      <a:pt x="15" y="9"/>
                      <a:pt x="9" y="7"/>
                    </a:cubicBezTo>
                    <a:cubicBezTo>
                      <a:pt x="9" y="5"/>
                      <a:pt x="6" y="6"/>
                      <a:pt x="6" y="4"/>
                    </a:cubicBezTo>
                    <a:cubicBezTo>
                      <a:pt x="4" y="4"/>
                      <a:pt x="2" y="3"/>
                      <a:pt x="1" y="2"/>
                    </a:cubicBezTo>
                    <a:cubicBezTo>
                      <a:pt x="0" y="1"/>
                      <a:pt x="1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>
                  <a:cs typeface="+mn-ea"/>
                  <a:sym typeface="+mn-lt"/>
                </a:endParaRPr>
              </a:p>
            </p:txBody>
          </p:sp>
          <p:sp>
            <p:nvSpPr>
              <p:cNvPr id="42" name="Freeform 5473"/>
              <p:cNvSpPr>
                <a:spLocks noEditPoints="1"/>
              </p:cNvSpPr>
              <p:nvPr/>
            </p:nvSpPr>
            <p:spPr bwMode="auto">
              <a:xfrm>
                <a:off x="7018338" y="5584827"/>
                <a:ext cx="1223963" cy="984250"/>
              </a:xfrm>
              <a:custGeom>
                <a:avLst/>
                <a:gdLst>
                  <a:gd name="T0" fmla="*/ 293 w 326"/>
                  <a:gd name="T1" fmla="*/ 5 h 262"/>
                  <a:gd name="T2" fmla="*/ 300 w 326"/>
                  <a:gd name="T3" fmla="*/ 15 h 262"/>
                  <a:gd name="T4" fmla="*/ 313 w 326"/>
                  <a:gd name="T5" fmla="*/ 41 h 262"/>
                  <a:gd name="T6" fmla="*/ 315 w 326"/>
                  <a:gd name="T7" fmla="*/ 51 h 262"/>
                  <a:gd name="T8" fmla="*/ 321 w 326"/>
                  <a:gd name="T9" fmla="*/ 74 h 262"/>
                  <a:gd name="T10" fmla="*/ 324 w 326"/>
                  <a:gd name="T11" fmla="*/ 95 h 262"/>
                  <a:gd name="T12" fmla="*/ 326 w 326"/>
                  <a:gd name="T13" fmla="*/ 104 h 262"/>
                  <a:gd name="T14" fmla="*/ 317 w 326"/>
                  <a:gd name="T15" fmla="*/ 140 h 262"/>
                  <a:gd name="T16" fmla="*/ 305 w 326"/>
                  <a:gd name="T17" fmla="*/ 172 h 262"/>
                  <a:gd name="T18" fmla="*/ 276 w 326"/>
                  <a:gd name="T19" fmla="*/ 207 h 262"/>
                  <a:gd name="T20" fmla="*/ 221 w 326"/>
                  <a:gd name="T21" fmla="*/ 243 h 262"/>
                  <a:gd name="T22" fmla="*/ 206 w 326"/>
                  <a:gd name="T23" fmla="*/ 249 h 262"/>
                  <a:gd name="T24" fmla="*/ 194 w 326"/>
                  <a:gd name="T25" fmla="*/ 256 h 262"/>
                  <a:gd name="T26" fmla="*/ 187 w 326"/>
                  <a:gd name="T27" fmla="*/ 258 h 262"/>
                  <a:gd name="T28" fmla="*/ 170 w 326"/>
                  <a:gd name="T29" fmla="*/ 254 h 262"/>
                  <a:gd name="T30" fmla="*/ 118 w 326"/>
                  <a:gd name="T31" fmla="*/ 247 h 262"/>
                  <a:gd name="T32" fmla="*/ 74 w 326"/>
                  <a:gd name="T33" fmla="*/ 226 h 262"/>
                  <a:gd name="T34" fmla="*/ 48 w 326"/>
                  <a:gd name="T35" fmla="*/ 206 h 262"/>
                  <a:gd name="T36" fmla="*/ 33 w 326"/>
                  <a:gd name="T37" fmla="*/ 189 h 262"/>
                  <a:gd name="T38" fmla="*/ 12 w 326"/>
                  <a:gd name="T39" fmla="*/ 155 h 262"/>
                  <a:gd name="T40" fmla="*/ 3 w 326"/>
                  <a:gd name="T41" fmla="*/ 104 h 262"/>
                  <a:gd name="T42" fmla="*/ 3 w 326"/>
                  <a:gd name="T43" fmla="*/ 94 h 262"/>
                  <a:gd name="T44" fmla="*/ 6 w 326"/>
                  <a:gd name="T45" fmla="*/ 95 h 262"/>
                  <a:gd name="T46" fmla="*/ 10 w 326"/>
                  <a:gd name="T47" fmla="*/ 111 h 262"/>
                  <a:gd name="T48" fmla="*/ 22 w 326"/>
                  <a:gd name="T49" fmla="*/ 148 h 262"/>
                  <a:gd name="T50" fmla="*/ 34 w 326"/>
                  <a:gd name="T51" fmla="*/ 169 h 262"/>
                  <a:gd name="T52" fmla="*/ 43 w 326"/>
                  <a:gd name="T53" fmla="*/ 187 h 262"/>
                  <a:gd name="T54" fmla="*/ 61 w 326"/>
                  <a:gd name="T55" fmla="*/ 206 h 262"/>
                  <a:gd name="T56" fmla="*/ 90 w 326"/>
                  <a:gd name="T57" fmla="*/ 226 h 262"/>
                  <a:gd name="T58" fmla="*/ 113 w 326"/>
                  <a:gd name="T59" fmla="*/ 237 h 262"/>
                  <a:gd name="T60" fmla="*/ 141 w 326"/>
                  <a:gd name="T61" fmla="*/ 243 h 262"/>
                  <a:gd name="T62" fmla="*/ 154 w 326"/>
                  <a:gd name="T63" fmla="*/ 244 h 262"/>
                  <a:gd name="T64" fmla="*/ 187 w 326"/>
                  <a:gd name="T65" fmla="*/ 241 h 262"/>
                  <a:gd name="T66" fmla="*/ 213 w 326"/>
                  <a:gd name="T67" fmla="*/ 233 h 262"/>
                  <a:gd name="T68" fmla="*/ 236 w 326"/>
                  <a:gd name="T69" fmla="*/ 224 h 262"/>
                  <a:gd name="T70" fmla="*/ 244 w 326"/>
                  <a:gd name="T71" fmla="*/ 220 h 262"/>
                  <a:gd name="T72" fmla="*/ 266 w 326"/>
                  <a:gd name="T73" fmla="*/ 204 h 262"/>
                  <a:gd name="T74" fmla="*/ 286 w 326"/>
                  <a:gd name="T75" fmla="*/ 179 h 262"/>
                  <a:gd name="T76" fmla="*/ 289 w 326"/>
                  <a:gd name="T77" fmla="*/ 174 h 262"/>
                  <a:gd name="T78" fmla="*/ 302 w 326"/>
                  <a:gd name="T79" fmla="*/ 150 h 262"/>
                  <a:gd name="T80" fmla="*/ 309 w 326"/>
                  <a:gd name="T81" fmla="*/ 125 h 262"/>
                  <a:gd name="T82" fmla="*/ 312 w 326"/>
                  <a:gd name="T83" fmla="*/ 120 h 262"/>
                  <a:gd name="T84" fmla="*/ 314 w 326"/>
                  <a:gd name="T85" fmla="*/ 95 h 262"/>
                  <a:gd name="T86" fmla="*/ 315 w 326"/>
                  <a:gd name="T87" fmla="*/ 93 h 262"/>
                  <a:gd name="T88" fmla="*/ 317 w 326"/>
                  <a:gd name="T89" fmla="*/ 91 h 262"/>
                  <a:gd name="T90" fmla="*/ 315 w 326"/>
                  <a:gd name="T91" fmla="*/ 86 h 262"/>
                  <a:gd name="T92" fmla="*/ 315 w 326"/>
                  <a:gd name="T93" fmla="*/ 77 h 262"/>
                  <a:gd name="T94" fmla="*/ 313 w 326"/>
                  <a:gd name="T95" fmla="*/ 71 h 262"/>
                  <a:gd name="T96" fmla="*/ 313 w 326"/>
                  <a:gd name="T97" fmla="*/ 69 h 262"/>
                  <a:gd name="T98" fmla="*/ 311 w 326"/>
                  <a:gd name="T99" fmla="*/ 66 h 262"/>
                  <a:gd name="T100" fmla="*/ 312 w 326"/>
                  <a:gd name="T101" fmla="*/ 58 h 262"/>
                  <a:gd name="T102" fmla="*/ 310 w 326"/>
                  <a:gd name="T103" fmla="*/ 50 h 262"/>
                  <a:gd name="T104" fmla="*/ 301 w 326"/>
                  <a:gd name="T105" fmla="*/ 30 h 262"/>
                  <a:gd name="T106" fmla="*/ 298 w 326"/>
                  <a:gd name="T107" fmla="*/ 20 h 262"/>
                  <a:gd name="T108" fmla="*/ 296 w 326"/>
                  <a:gd name="T109" fmla="*/ 16 h 262"/>
                  <a:gd name="T110" fmla="*/ 288 w 326"/>
                  <a:gd name="T111" fmla="*/ 0 h 262"/>
                  <a:gd name="T112" fmla="*/ 299 w 326"/>
                  <a:gd name="T113" fmla="*/ 19 h 262"/>
                  <a:gd name="T114" fmla="*/ 311 w 326"/>
                  <a:gd name="T115" fmla="*/ 61 h 262"/>
                  <a:gd name="T116" fmla="*/ 312 w 326"/>
                  <a:gd name="T117" fmla="*/ 60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326" h="262">
                    <a:moveTo>
                      <a:pt x="288" y="0"/>
                    </a:moveTo>
                    <a:cubicBezTo>
                      <a:pt x="290" y="2"/>
                      <a:pt x="293" y="2"/>
                      <a:pt x="293" y="5"/>
                    </a:cubicBezTo>
                    <a:cubicBezTo>
                      <a:pt x="296" y="8"/>
                      <a:pt x="297" y="10"/>
                      <a:pt x="298" y="14"/>
                    </a:cubicBezTo>
                    <a:cubicBezTo>
                      <a:pt x="299" y="14"/>
                      <a:pt x="300" y="14"/>
                      <a:pt x="300" y="15"/>
                    </a:cubicBezTo>
                    <a:cubicBezTo>
                      <a:pt x="300" y="21"/>
                      <a:pt x="306" y="24"/>
                      <a:pt x="307" y="29"/>
                    </a:cubicBezTo>
                    <a:cubicBezTo>
                      <a:pt x="307" y="32"/>
                      <a:pt x="309" y="39"/>
                      <a:pt x="313" y="41"/>
                    </a:cubicBezTo>
                    <a:cubicBezTo>
                      <a:pt x="313" y="42"/>
                      <a:pt x="313" y="43"/>
                      <a:pt x="313" y="44"/>
                    </a:cubicBezTo>
                    <a:cubicBezTo>
                      <a:pt x="313" y="46"/>
                      <a:pt x="315" y="49"/>
                      <a:pt x="315" y="51"/>
                    </a:cubicBezTo>
                    <a:cubicBezTo>
                      <a:pt x="318" y="54"/>
                      <a:pt x="316" y="60"/>
                      <a:pt x="317" y="65"/>
                    </a:cubicBezTo>
                    <a:cubicBezTo>
                      <a:pt x="318" y="68"/>
                      <a:pt x="321" y="71"/>
                      <a:pt x="321" y="74"/>
                    </a:cubicBezTo>
                    <a:cubicBezTo>
                      <a:pt x="322" y="76"/>
                      <a:pt x="321" y="79"/>
                      <a:pt x="321" y="81"/>
                    </a:cubicBezTo>
                    <a:cubicBezTo>
                      <a:pt x="322" y="86"/>
                      <a:pt x="324" y="90"/>
                      <a:pt x="324" y="95"/>
                    </a:cubicBezTo>
                    <a:cubicBezTo>
                      <a:pt x="324" y="98"/>
                      <a:pt x="322" y="100"/>
                      <a:pt x="322" y="104"/>
                    </a:cubicBezTo>
                    <a:cubicBezTo>
                      <a:pt x="323" y="105"/>
                      <a:pt x="325" y="103"/>
                      <a:pt x="326" y="104"/>
                    </a:cubicBezTo>
                    <a:cubicBezTo>
                      <a:pt x="325" y="106"/>
                      <a:pt x="324" y="107"/>
                      <a:pt x="322" y="107"/>
                    </a:cubicBezTo>
                    <a:cubicBezTo>
                      <a:pt x="323" y="119"/>
                      <a:pt x="318" y="129"/>
                      <a:pt x="317" y="140"/>
                    </a:cubicBezTo>
                    <a:cubicBezTo>
                      <a:pt x="316" y="148"/>
                      <a:pt x="310" y="155"/>
                      <a:pt x="308" y="163"/>
                    </a:cubicBezTo>
                    <a:cubicBezTo>
                      <a:pt x="307" y="166"/>
                      <a:pt x="307" y="169"/>
                      <a:pt x="305" y="172"/>
                    </a:cubicBezTo>
                    <a:cubicBezTo>
                      <a:pt x="302" y="176"/>
                      <a:pt x="299" y="180"/>
                      <a:pt x="296" y="182"/>
                    </a:cubicBezTo>
                    <a:cubicBezTo>
                      <a:pt x="291" y="192"/>
                      <a:pt x="285" y="200"/>
                      <a:pt x="276" y="207"/>
                    </a:cubicBezTo>
                    <a:cubicBezTo>
                      <a:pt x="276" y="207"/>
                      <a:pt x="276" y="208"/>
                      <a:pt x="276" y="208"/>
                    </a:cubicBezTo>
                    <a:cubicBezTo>
                      <a:pt x="261" y="223"/>
                      <a:pt x="241" y="234"/>
                      <a:pt x="221" y="243"/>
                    </a:cubicBezTo>
                    <a:cubicBezTo>
                      <a:pt x="220" y="244"/>
                      <a:pt x="219" y="246"/>
                      <a:pt x="218" y="247"/>
                    </a:cubicBezTo>
                    <a:cubicBezTo>
                      <a:pt x="215" y="246"/>
                      <a:pt x="211" y="248"/>
                      <a:pt x="206" y="249"/>
                    </a:cubicBezTo>
                    <a:cubicBezTo>
                      <a:pt x="202" y="251"/>
                      <a:pt x="198" y="252"/>
                      <a:pt x="194" y="252"/>
                    </a:cubicBezTo>
                    <a:cubicBezTo>
                      <a:pt x="196" y="254"/>
                      <a:pt x="193" y="255"/>
                      <a:pt x="194" y="256"/>
                    </a:cubicBezTo>
                    <a:cubicBezTo>
                      <a:pt x="191" y="254"/>
                      <a:pt x="190" y="258"/>
                      <a:pt x="191" y="259"/>
                    </a:cubicBezTo>
                    <a:cubicBezTo>
                      <a:pt x="189" y="259"/>
                      <a:pt x="188" y="259"/>
                      <a:pt x="187" y="258"/>
                    </a:cubicBezTo>
                    <a:cubicBezTo>
                      <a:pt x="183" y="262"/>
                      <a:pt x="179" y="258"/>
                      <a:pt x="178" y="253"/>
                    </a:cubicBezTo>
                    <a:cubicBezTo>
                      <a:pt x="175" y="252"/>
                      <a:pt x="173" y="253"/>
                      <a:pt x="170" y="254"/>
                    </a:cubicBezTo>
                    <a:cubicBezTo>
                      <a:pt x="163" y="254"/>
                      <a:pt x="156" y="253"/>
                      <a:pt x="150" y="254"/>
                    </a:cubicBezTo>
                    <a:cubicBezTo>
                      <a:pt x="139" y="252"/>
                      <a:pt x="128" y="250"/>
                      <a:pt x="118" y="247"/>
                    </a:cubicBezTo>
                    <a:cubicBezTo>
                      <a:pt x="115" y="247"/>
                      <a:pt x="112" y="245"/>
                      <a:pt x="108" y="245"/>
                    </a:cubicBezTo>
                    <a:cubicBezTo>
                      <a:pt x="97" y="238"/>
                      <a:pt x="83" y="234"/>
                      <a:pt x="74" y="226"/>
                    </a:cubicBezTo>
                    <a:cubicBezTo>
                      <a:pt x="72" y="225"/>
                      <a:pt x="70" y="224"/>
                      <a:pt x="69" y="222"/>
                    </a:cubicBezTo>
                    <a:cubicBezTo>
                      <a:pt x="60" y="218"/>
                      <a:pt x="56" y="211"/>
                      <a:pt x="48" y="206"/>
                    </a:cubicBezTo>
                    <a:cubicBezTo>
                      <a:pt x="44" y="201"/>
                      <a:pt x="39" y="197"/>
                      <a:pt x="35" y="191"/>
                    </a:cubicBezTo>
                    <a:cubicBezTo>
                      <a:pt x="34" y="191"/>
                      <a:pt x="34" y="190"/>
                      <a:pt x="33" y="189"/>
                    </a:cubicBezTo>
                    <a:cubicBezTo>
                      <a:pt x="30" y="185"/>
                      <a:pt x="27" y="181"/>
                      <a:pt x="24" y="178"/>
                    </a:cubicBezTo>
                    <a:cubicBezTo>
                      <a:pt x="20" y="170"/>
                      <a:pt x="15" y="163"/>
                      <a:pt x="12" y="155"/>
                    </a:cubicBezTo>
                    <a:cubicBezTo>
                      <a:pt x="10" y="146"/>
                      <a:pt x="6" y="138"/>
                      <a:pt x="4" y="127"/>
                    </a:cubicBezTo>
                    <a:cubicBezTo>
                      <a:pt x="0" y="120"/>
                      <a:pt x="3" y="112"/>
                      <a:pt x="3" y="104"/>
                    </a:cubicBezTo>
                    <a:cubicBezTo>
                      <a:pt x="3" y="103"/>
                      <a:pt x="2" y="103"/>
                      <a:pt x="1" y="103"/>
                    </a:cubicBezTo>
                    <a:cubicBezTo>
                      <a:pt x="2" y="100"/>
                      <a:pt x="0" y="96"/>
                      <a:pt x="3" y="94"/>
                    </a:cubicBezTo>
                    <a:cubicBezTo>
                      <a:pt x="1" y="93"/>
                      <a:pt x="2" y="90"/>
                      <a:pt x="2" y="88"/>
                    </a:cubicBezTo>
                    <a:cubicBezTo>
                      <a:pt x="3" y="91"/>
                      <a:pt x="6" y="92"/>
                      <a:pt x="6" y="95"/>
                    </a:cubicBezTo>
                    <a:cubicBezTo>
                      <a:pt x="7" y="98"/>
                      <a:pt x="6" y="102"/>
                      <a:pt x="8" y="104"/>
                    </a:cubicBezTo>
                    <a:cubicBezTo>
                      <a:pt x="8" y="107"/>
                      <a:pt x="9" y="110"/>
                      <a:pt x="10" y="111"/>
                    </a:cubicBezTo>
                    <a:cubicBezTo>
                      <a:pt x="11" y="119"/>
                      <a:pt x="13" y="124"/>
                      <a:pt x="14" y="129"/>
                    </a:cubicBezTo>
                    <a:cubicBezTo>
                      <a:pt x="17" y="135"/>
                      <a:pt x="18" y="142"/>
                      <a:pt x="22" y="148"/>
                    </a:cubicBezTo>
                    <a:cubicBezTo>
                      <a:pt x="26" y="153"/>
                      <a:pt x="32" y="158"/>
                      <a:pt x="34" y="164"/>
                    </a:cubicBezTo>
                    <a:cubicBezTo>
                      <a:pt x="34" y="166"/>
                      <a:pt x="34" y="167"/>
                      <a:pt x="34" y="169"/>
                    </a:cubicBezTo>
                    <a:cubicBezTo>
                      <a:pt x="35" y="170"/>
                      <a:pt x="36" y="171"/>
                      <a:pt x="37" y="173"/>
                    </a:cubicBezTo>
                    <a:cubicBezTo>
                      <a:pt x="40" y="177"/>
                      <a:pt x="41" y="182"/>
                      <a:pt x="43" y="187"/>
                    </a:cubicBezTo>
                    <a:cubicBezTo>
                      <a:pt x="45" y="192"/>
                      <a:pt x="50" y="195"/>
                      <a:pt x="54" y="199"/>
                    </a:cubicBezTo>
                    <a:cubicBezTo>
                      <a:pt x="56" y="202"/>
                      <a:pt x="57" y="205"/>
                      <a:pt x="61" y="206"/>
                    </a:cubicBezTo>
                    <a:cubicBezTo>
                      <a:pt x="65" y="211"/>
                      <a:pt x="71" y="215"/>
                      <a:pt x="77" y="218"/>
                    </a:cubicBezTo>
                    <a:cubicBezTo>
                      <a:pt x="81" y="221"/>
                      <a:pt x="84" y="225"/>
                      <a:pt x="90" y="226"/>
                    </a:cubicBezTo>
                    <a:cubicBezTo>
                      <a:pt x="90" y="227"/>
                      <a:pt x="90" y="227"/>
                      <a:pt x="90" y="228"/>
                    </a:cubicBezTo>
                    <a:cubicBezTo>
                      <a:pt x="98" y="231"/>
                      <a:pt x="106" y="234"/>
                      <a:pt x="113" y="237"/>
                    </a:cubicBezTo>
                    <a:cubicBezTo>
                      <a:pt x="119" y="239"/>
                      <a:pt x="126" y="240"/>
                      <a:pt x="133" y="241"/>
                    </a:cubicBezTo>
                    <a:cubicBezTo>
                      <a:pt x="136" y="242"/>
                      <a:pt x="138" y="243"/>
                      <a:pt x="141" y="243"/>
                    </a:cubicBezTo>
                    <a:cubicBezTo>
                      <a:pt x="143" y="243"/>
                      <a:pt x="143" y="242"/>
                      <a:pt x="145" y="243"/>
                    </a:cubicBezTo>
                    <a:cubicBezTo>
                      <a:pt x="148" y="243"/>
                      <a:pt x="151" y="244"/>
                      <a:pt x="154" y="244"/>
                    </a:cubicBezTo>
                    <a:cubicBezTo>
                      <a:pt x="157" y="244"/>
                      <a:pt x="159" y="244"/>
                      <a:pt x="162" y="244"/>
                    </a:cubicBezTo>
                    <a:cubicBezTo>
                      <a:pt x="170" y="244"/>
                      <a:pt x="179" y="242"/>
                      <a:pt x="187" y="241"/>
                    </a:cubicBezTo>
                    <a:cubicBezTo>
                      <a:pt x="191" y="241"/>
                      <a:pt x="195" y="240"/>
                      <a:pt x="199" y="239"/>
                    </a:cubicBezTo>
                    <a:cubicBezTo>
                      <a:pt x="204" y="238"/>
                      <a:pt x="210" y="237"/>
                      <a:pt x="213" y="233"/>
                    </a:cubicBezTo>
                    <a:cubicBezTo>
                      <a:pt x="214" y="234"/>
                      <a:pt x="218" y="234"/>
                      <a:pt x="218" y="231"/>
                    </a:cubicBezTo>
                    <a:cubicBezTo>
                      <a:pt x="225" y="231"/>
                      <a:pt x="231" y="228"/>
                      <a:pt x="236" y="224"/>
                    </a:cubicBezTo>
                    <a:cubicBezTo>
                      <a:pt x="237" y="223"/>
                      <a:pt x="238" y="222"/>
                      <a:pt x="240" y="221"/>
                    </a:cubicBezTo>
                    <a:cubicBezTo>
                      <a:pt x="241" y="220"/>
                      <a:pt x="243" y="221"/>
                      <a:pt x="244" y="220"/>
                    </a:cubicBezTo>
                    <a:cubicBezTo>
                      <a:pt x="246" y="219"/>
                      <a:pt x="248" y="216"/>
                      <a:pt x="250" y="214"/>
                    </a:cubicBezTo>
                    <a:cubicBezTo>
                      <a:pt x="256" y="212"/>
                      <a:pt x="260" y="205"/>
                      <a:pt x="266" y="204"/>
                    </a:cubicBezTo>
                    <a:cubicBezTo>
                      <a:pt x="267" y="200"/>
                      <a:pt x="269" y="197"/>
                      <a:pt x="273" y="196"/>
                    </a:cubicBezTo>
                    <a:cubicBezTo>
                      <a:pt x="276" y="189"/>
                      <a:pt x="282" y="185"/>
                      <a:pt x="286" y="179"/>
                    </a:cubicBezTo>
                    <a:cubicBezTo>
                      <a:pt x="286" y="178"/>
                      <a:pt x="287" y="177"/>
                      <a:pt x="287" y="176"/>
                    </a:cubicBezTo>
                    <a:cubicBezTo>
                      <a:pt x="288" y="176"/>
                      <a:pt x="288" y="174"/>
                      <a:pt x="289" y="174"/>
                    </a:cubicBezTo>
                    <a:cubicBezTo>
                      <a:pt x="292" y="167"/>
                      <a:pt x="296" y="163"/>
                      <a:pt x="299" y="157"/>
                    </a:cubicBezTo>
                    <a:cubicBezTo>
                      <a:pt x="299" y="154"/>
                      <a:pt x="301" y="152"/>
                      <a:pt x="302" y="150"/>
                    </a:cubicBezTo>
                    <a:cubicBezTo>
                      <a:pt x="303" y="147"/>
                      <a:pt x="303" y="143"/>
                      <a:pt x="304" y="141"/>
                    </a:cubicBezTo>
                    <a:cubicBezTo>
                      <a:pt x="305" y="135"/>
                      <a:pt x="308" y="132"/>
                      <a:pt x="309" y="125"/>
                    </a:cubicBezTo>
                    <a:cubicBezTo>
                      <a:pt x="309" y="125"/>
                      <a:pt x="309" y="124"/>
                      <a:pt x="310" y="125"/>
                    </a:cubicBezTo>
                    <a:cubicBezTo>
                      <a:pt x="309" y="122"/>
                      <a:pt x="309" y="120"/>
                      <a:pt x="312" y="120"/>
                    </a:cubicBezTo>
                    <a:cubicBezTo>
                      <a:pt x="311" y="117"/>
                      <a:pt x="312" y="116"/>
                      <a:pt x="311" y="113"/>
                    </a:cubicBezTo>
                    <a:cubicBezTo>
                      <a:pt x="314" y="108"/>
                      <a:pt x="313" y="102"/>
                      <a:pt x="314" y="95"/>
                    </a:cubicBezTo>
                    <a:cubicBezTo>
                      <a:pt x="314" y="94"/>
                      <a:pt x="313" y="96"/>
                      <a:pt x="313" y="95"/>
                    </a:cubicBezTo>
                    <a:cubicBezTo>
                      <a:pt x="313" y="94"/>
                      <a:pt x="316" y="95"/>
                      <a:pt x="315" y="93"/>
                    </a:cubicBezTo>
                    <a:cubicBezTo>
                      <a:pt x="316" y="92"/>
                      <a:pt x="314" y="94"/>
                      <a:pt x="315" y="92"/>
                    </a:cubicBezTo>
                    <a:cubicBezTo>
                      <a:pt x="315" y="91"/>
                      <a:pt x="316" y="92"/>
                      <a:pt x="317" y="91"/>
                    </a:cubicBezTo>
                    <a:cubicBezTo>
                      <a:pt x="315" y="90"/>
                      <a:pt x="314" y="89"/>
                      <a:pt x="314" y="86"/>
                    </a:cubicBezTo>
                    <a:cubicBezTo>
                      <a:pt x="314" y="87"/>
                      <a:pt x="316" y="87"/>
                      <a:pt x="315" y="86"/>
                    </a:cubicBezTo>
                    <a:cubicBezTo>
                      <a:pt x="315" y="85"/>
                      <a:pt x="315" y="87"/>
                      <a:pt x="314" y="86"/>
                    </a:cubicBezTo>
                    <a:cubicBezTo>
                      <a:pt x="315" y="82"/>
                      <a:pt x="314" y="80"/>
                      <a:pt x="315" y="77"/>
                    </a:cubicBezTo>
                    <a:cubicBezTo>
                      <a:pt x="314" y="76"/>
                      <a:pt x="312" y="78"/>
                      <a:pt x="312" y="77"/>
                    </a:cubicBezTo>
                    <a:cubicBezTo>
                      <a:pt x="314" y="75"/>
                      <a:pt x="312" y="73"/>
                      <a:pt x="313" y="71"/>
                    </a:cubicBezTo>
                    <a:cubicBezTo>
                      <a:pt x="312" y="70"/>
                      <a:pt x="313" y="69"/>
                      <a:pt x="312" y="68"/>
                    </a:cubicBezTo>
                    <a:cubicBezTo>
                      <a:pt x="312" y="67"/>
                      <a:pt x="313" y="68"/>
                      <a:pt x="313" y="69"/>
                    </a:cubicBezTo>
                    <a:cubicBezTo>
                      <a:pt x="314" y="69"/>
                      <a:pt x="312" y="67"/>
                      <a:pt x="314" y="67"/>
                    </a:cubicBezTo>
                    <a:cubicBezTo>
                      <a:pt x="313" y="67"/>
                      <a:pt x="312" y="66"/>
                      <a:pt x="311" y="66"/>
                    </a:cubicBezTo>
                    <a:cubicBezTo>
                      <a:pt x="312" y="63"/>
                      <a:pt x="310" y="63"/>
                      <a:pt x="310" y="60"/>
                    </a:cubicBezTo>
                    <a:cubicBezTo>
                      <a:pt x="311" y="60"/>
                      <a:pt x="312" y="59"/>
                      <a:pt x="312" y="58"/>
                    </a:cubicBezTo>
                    <a:cubicBezTo>
                      <a:pt x="311" y="57"/>
                      <a:pt x="311" y="56"/>
                      <a:pt x="310" y="57"/>
                    </a:cubicBezTo>
                    <a:cubicBezTo>
                      <a:pt x="309" y="54"/>
                      <a:pt x="308" y="52"/>
                      <a:pt x="310" y="50"/>
                    </a:cubicBezTo>
                    <a:cubicBezTo>
                      <a:pt x="308" y="48"/>
                      <a:pt x="306" y="47"/>
                      <a:pt x="307" y="43"/>
                    </a:cubicBezTo>
                    <a:cubicBezTo>
                      <a:pt x="304" y="40"/>
                      <a:pt x="304" y="34"/>
                      <a:pt x="301" y="30"/>
                    </a:cubicBezTo>
                    <a:cubicBezTo>
                      <a:pt x="302" y="29"/>
                      <a:pt x="301" y="29"/>
                      <a:pt x="301" y="27"/>
                    </a:cubicBezTo>
                    <a:cubicBezTo>
                      <a:pt x="299" y="26"/>
                      <a:pt x="298" y="22"/>
                      <a:pt x="298" y="20"/>
                    </a:cubicBezTo>
                    <a:cubicBezTo>
                      <a:pt x="297" y="21"/>
                      <a:pt x="297" y="18"/>
                      <a:pt x="296" y="19"/>
                    </a:cubicBezTo>
                    <a:cubicBezTo>
                      <a:pt x="296" y="18"/>
                      <a:pt x="295" y="17"/>
                      <a:pt x="296" y="16"/>
                    </a:cubicBezTo>
                    <a:cubicBezTo>
                      <a:pt x="294" y="16"/>
                      <a:pt x="294" y="13"/>
                      <a:pt x="293" y="12"/>
                    </a:cubicBezTo>
                    <a:cubicBezTo>
                      <a:pt x="292" y="7"/>
                      <a:pt x="289" y="5"/>
                      <a:pt x="288" y="0"/>
                    </a:cubicBezTo>
                    <a:close/>
                    <a:moveTo>
                      <a:pt x="299" y="22"/>
                    </a:moveTo>
                    <a:cubicBezTo>
                      <a:pt x="300" y="21"/>
                      <a:pt x="300" y="20"/>
                      <a:pt x="299" y="19"/>
                    </a:cubicBezTo>
                    <a:cubicBezTo>
                      <a:pt x="299" y="20"/>
                      <a:pt x="299" y="21"/>
                      <a:pt x="299" y="22"/>
                    </a:cubicBezTo>
                    <a:close/>
                    <a:moveTo>
                      <a:pt x="311" y="61"/>
                    </a:moveTo>
                    <a:cubicBezTo>
                      <a:pt x="311" y="62"/>
                      <a:pt x="312" y="62"/>
                      <a:pt x="312" y="62"/>
                    </a:cubicBezTo>
                    <a:cubicBezTo>
                      <a:pt x="312" y="61"/>
                      <a:pt x="313" y="61"/>
                      <a:pt x="312" y="60"/>
                    </a:cubicBezTo>
                    <a:cubicBezTo>
                      <a:pt x="312" y="61"/>
                      <a:pt x="311" y="61"/>
                      <a:pt x="311" y="6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>
                  <a:cs typeface="+mn-ea"/>
                  <a:sym typeface="+mn-lt"/>
                </a:endParaRPr>
              </a:p>
            </p:txBody>
          </p:sp>
        </p:grpSp>
        <p:sp>
          <p:nvSpPr>
            <p:cNvPr id="43" name="椭圆 42"/>
            <p:cNvSpPr/>
            <p:nvPr/>
          </p:nvSpPr>
          <p:spPr>
            <a:xfrm>
              <a:off x="9090502" y="1989730"/>
              <a:ext cx="1613330" cy="1613330"/>
            </a:xfrm>
            <a:prstGeom prst="ellipse">
              <a:avLst/>
            </a:prstGeom>
            <a:blipFill dpi="0" rotWithShape="1">
              <a:blip r:embed="rId2" cstate="screen"/>
              <a:srcRect/>
              <a:stretch>
                <a:fillRect/>
              </a:stretch>
            </a:blip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748909" y="3943885"/>
            <a:ext cx="3356812" cy="2134718"/>
            <a:chOff x="748909" y="3943885"/>
            <a:chExt cx="3356812" cy="2134718"/>
          </a:xfrm>
        </p:grpSpPr>
        <p:sp>
          <p:nvSpPr>
            <p:cNvPr id="44" name="文本框 43"/>
            <p:cNvSpPr txBox="1"/>
            <p:nvPr/>
          </p:nvSpPr>
          <p:spPr>
            <a:xfrm>
              <a:off x="748909" y="4508943"/>
              <a:ext cx="3356812" cy="156966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600" dirty="0" smtClean="0">
                  <a:solidFill>
                    <a:srgbClr val="6D6A65"/>
                  </a:solidFill>
                  <a:cs typeface="+mn-ea"/>
                  <a:sym typeface="+mn-lt"/>
                </a:rPr>
                <a:t>单击此处编辑您要的内容，建议您在展示时采用微软雅黑字体，本模版所有图形线条及其相应素材均可自由编辑、改色、替换。</a:t>
              </a:r>
              <a:endParaRPr lang="zh-CN" altLang="en-US" sz="1600" dirty="0">
                <a:solidFill>
                  <a:srgbClr val="6D6A65"/>
                </a:solidFill>
                <a:cs typeface="+mn-ea"/>
                <a:sym typeface="+mn-lt"/>
              </a:endParaRPr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1719429" y="3943885"/>
              <a:ext cx="1415772" cy="461665"/>
            </a:xfrm>
            <a:prstGeom prst="rect">
              <a:avLst/>
            </a:prstGeom>
            <a:noFill/>
          </p:spPr>
          <p:txBody>
            <a:bodyPr vert="horz"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2400" b="1" dirty="0" smtClean="0">
                  <a:solidFill>
                    <a:srgbClr val="6D6A65"/>
                  </a:solidFill>
                  <a:cs typeface="+mn-ea"/>
                  <a:sym typeface="+mn-lt"/>
                </a:rPr>
                <a:t>输入标题</a:t>
              </a:r>
              <a:endParaRPr lang="zh-CN" altLang="en-US" sz="2400" b="1" dirty="0">
                <a:solidFill>
                  <a:srgbClr val="6D6A65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4382869" y="3943885"/>
            <a:ext cx="3356812" cy="2134718"/>
            <a:chOff x="748909" y="3943885"/>
            <a:chExt cx="3356812" cy="2134718"/>
          </a:xfrm>
        </p:grpSpPr>
        <p:sp>
          <p:nvSpPr>
            <p:cNvPr id="48" name="文本框 47"/>
            <p:cNvSpPr txBox="1"/>
            <p:nvPr/>
          </p:nvSpPr>
          <p:spPr>
            <a:xfrm>
              <a:off x="748909" y="4508943"/>
              <a:ext cx="3356812" cy="156966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600" dirty="0" smtClean="0">
                  <a:solidFill>
                    <a:srgbClr val="6D6A65"/>
                  </a:solidFill>
                  <a:cs typeface="+mn-ea"/>
                  <a:sym typeface="+mn-lt"/>
                </a:rPr>
                <a:t>单击此处编辑您要的内容，建议您在展示时采用微软雅黑字体，本模版所有图形线条及其相应素材均可自由编辑、改色、替换。</a:t>
              </a:r>
              <a:endParaRPr lang="zh-CN" altLang="en-US" sz="1600" dirty="0">
                <a:solidFill>
                  <a:srgbClr val="6D6A65"/>
                </a:solidFill>
                <a:cs typeface="+mn-ea"/>
                <a:sym typeface="+mn-lt"/>
              </a:endParaRPr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1719429" y="3943885"/>
              <a:ext cx="1415772" cy="461665"/>
            </a:xfrm>
            <a:prstGeom prst="rect">
              <a:avLst/>
            </a:prstGeom>
            <a:noFill/>
          </p:spPr>
          <p:txBody>
            <a:bodyPr vert="horz"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2400" b="1" dirty="0" smtClean="0">
                  <a:solidFill>
                    <a:srgbClr val="6D6A65"/>
                  </a:solidFill>
                  <a:cs typeface="+mn-ea"/>
                  <a:sym typeface="+mn-lt"/>
                </a:rPr>
                <a:t>输入标题</a:t>
              </a:r>
              <a:endParaRPr lang="zh-CN" altLang="en-US" sz="2400" b="1" dirty="0">
                <a:solidFill>
                  <a:srgbClr val="6D6A65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8218761" y="3943885"/>
            <a:ext cx="3356812" cy="2134718"/>
            <a:chOff x="748909" y="3943885"/>
            <a:chExt cx="3356812" cy="2134718"/>
          </a:xfrm>
        </p:grpSpPr>
        <p:sp>
          <p:nvSpPr>
            <p:cNvPr id="51" name="文本框 50"/>
            <p:cNvSpPr txBox="1"/>
            <p:nvPr/>
          </p:nvSpPr>
          <p:spPr>
            <a:xfrm>
              <a:off x="748909" y="4508943"/>
              <a:ext cx="3356812" cy="156966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600" dirty="0" smtClean="0">
                  <a:solidFill>
                    <a:srgbClr val="6D6A65"/>
                  </a:solidFill>
                  <a:cs typeface="+mn-ea"/>
                  <a:sym typeface="+mn-lt"/>
                </a:rPr>
                <a:t>单击此处编辑您要的内容，建议您在展示时采用微软雅黑字体，本模版所有图形线条及其相应素材均可自由编辑、改色、替换。</a:t>
              </a:r>
              <a:endParaRPr lang="zh-CN" altLang="en-US" sz="1600" dirty="0">
                <a:solidFill>
                  <a:srgbClr val="6D6A65"/>
                </a:solidFill>
                <a:cs typeface="+mn-ea"/>
                <a:sym typeface="+mn-lt"/>
              </a:endParaRPr>
            </a:p>
          </p:txBody>
        </p:sp>
        <p:sp>
          <p:nvSpPr>
            <p:cNvPr id="52" name="文本框 51"/>
            <p:cNvSpPr txBox="1"/>
            <p:nvPr/>
          </p:nvSpPr>
          <p:spPr>
            <a:xfrm>
              <a:off x="1719429" y="3943885"/>
              <a:ext cx="1415772" cy="461665"/>
            </a:xfrm>
            <a:prstGeom prst="rect">
              <a:avLst/>
            </a:prstGeom>
            <a:noFill/>
          </p:spPr>
          <p:txBody>
            <a:bodyPr vert="horz"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2400" b="1" dirty="0" smtClean="0">
                  <a:solidFill>
                    <a:srgbClr val="6D6A65"/>
                  </a:solidFill>
                  <a:cs typeface="+mn-ea"/>
                  <a:sym typeface="+mn-lt"/>
                </a:rPr>
                <a:t>输入标题</a:t>
              </a:r>
              <a:endParaRPr lang="zh-CN" altLang="en-US" sz="2400" b="1" dirty="0">
                <a:solidFill>
                  <a:srgbClr val="6D6A65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6599812" y="1882331"/>
            <a:ext cx="677288" cy="677288"/>
          </a:xfrm>
          <a:prstGeom prst="ellipse">
            <a:avLst/>
          </a:prstGeom>
          <a:solidFill>
            <a:srgbClr val="6D6A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bg1"/>
                </a:solidFill>
                <a:cs typeface="+mn-ea"/>
                <a:sym typeface="+mn-lt"/>
              </a:rPr>
              <a:t>中</a:t>
            </a:r>
            <a:endParaRPr lang="zh-CN" altLang="en-US" sz="28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6590488" y="2785783"/>
            <a:ext cx="677288" cy="677288"/>
          </a:xfrm>
          <a:prstGeom prst="ellipse">
            <a:avLst/>
          </a:prstGeom>
          <a:noFill/>
          <a:ln w="3175">
            <a:solidFill>
              <a:srgbClr val="6D6A6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rgbClr val="6D6A65"/>
                </a:solidFill>
                <a:cs typeface="+mn-ea"/>
                <a:sym typeface="+mn-lt"/>
              </a:rPr>
              <a:t>国</a:t>
            </a:r>
            <a:endParaRPr lang="zh-CN" altLang="en-US" sz="2800" dirty="0">
              <a:solidFill>
                <a:srgbClr val="6D6A65"/>
              </a:solidFill>
              <a:cs typeface="+mn-ea"/>
              <a:sym typeface="+mn-lt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6590488" y="3689236"/>
            <a:ext cx="677288" cy="677288"/>
          </a:xfrm>
          <a:prstGeom prst="ellipse">
            <a:avLst/>
          </a:prstGeom>
          <a:solidFill>
            <a:srgbClr val="6D6A65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bg1"/>
                </a:solidFill>
                <a:cs typeface="+mn-ea"/>
                <a:sym typeface="+mn-lt"/>
              </a:rPr>
              <a:t>风</a:t>
            </a:r>
            <a:endParaRPr lang="zh-CN" altLang="en-US" sz="28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522821" y="1308545"/>
            <a:ext cx="738664" cy="2583400"/>
          </a:xfrm>
          <a:prstGeom prst="rect">
            <a:avLst/>
          </a:prstGeom>
          <a:noFill/>
        </p:spPr>
        <p:txBody>
          <a:bodyPr vert="eaVert"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3600" dirty="0" smtClean="0">
                <a:cs typeface="+mn-ea"/>
                <a:sym typeface="+mn-lt"/>
              </a:rPr>
              <a:t>感谢您的观看</a:t>
            </a:r>
            <a:endParaRPr lang="zh-CN" altLang="en-US" sz="3600" dirty="0"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230588" y="2373614"/>
            <a:ext cx="428625" cy="4484386"/>
          </a:xfrm>
          <a:prstGeom prst="rect">
            <a:avLst/>
          </a:prstGeom>
          <a:noFill/>
        </p:spPr>
        <p:txBody>
          <a:bodyPr vert="eaVert"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1600" dirty="0">
                <a:solidFill>
                  <a:srgbClr val="6D6A65"/>
                </a:solidFill>
                <a:cs typeface="+mn-ea"/>
                <a:sym typeface="+mn-lt"/>
              </a:rPr>
              <a:t>汇报人</a:t>
            </a:r>
            <a:r>
              <a:rPr lang="zh-CN" altLang="en-US" sz="1600" dirty="0" smtClean="0">
                <a:solidFill>
                  <a:srgbClr val="6D6A65"/>
                </a:solidFill>
                <a:cs typeface="+mn-ea"/>
                <a:sym typeface="+mn-lt"/>
              </a:rPr>
              <a:t>：</a:t>
            </a:r>
            <a:r>
              <a:rPr lang="en-US" sz="1600" dirty="0">
                <a:solidFill>
                  <a:srgbClr val="6D6A65"/>
                </a:solidFill>
                <a:cs typeface="+mn-ea"/>
                <a:sym typeface="+mn-lt"/>
              </a:rPr>
              <a:t>PC6</a:t>
            </a:r>
            <a:r>
              <a:rPr lang="zh-CN" altLang="en-US" sz="1600" dirty="0">
                <a:solidFill>
                  <a:srgbClr val="6D6A65"/>
                </a:solidFill>
                <a:cs typeface="+mn-ea"/>
                <a:sym typeface="+mn-lt"/>
              </a:rPr>
              <a:t>模板网</a:t>
            </a:r>
            <a:r>
              <a:rPr lang="en-US" altLang="zh-CN" sz="1600" dirty="0" smtClean="0">
                <a:solidFill>
                  <a:srgbClr val="6D6A65"/>
                </a:solidFill>
                <a:cs typeface="+mn-ea"/>
                <a:sym typeface="+mn-lt"/>
              </a:rPr>
              <a:t>   </a:t>
            </a:r>
            <a:r>
              <a:rPr lang="zh-CN" altLang="en-US" sz="1600" dirty="0" smtClean="0">
                <a:solidFill>
                  <a:srgbClr val="6D6A65"/>
                </a:solidFill>
                <a:cs typeface="+mn-ea"/>
                <a:sym typeface="+mn-lt"/>
              </a:rPr>
              <a:t> </a:t>
            </a:r>
            <a:r>
              <a:rPr lang="zh-CN" altLang="en-US" sz="1600" dirty="0">
                <a:solidFill>
                  <a:srgbClr val="6D6A65"/>
                </a:solidFill>
                <a:cs typeface="+mn-ea"/>
                <a:sym typeface="+mn-lt"/>
              </a:rPr>
              <a:t>时间：</a:t>
            </a:r>
            <a:r>
              <a:rPr lang="en-US" altLang="zh-CN" sz="1600" dirty="0">
                <a:solidFill>
                  <a:srgbClr val="6D6A65"/>
                </a:solidFill>
                <a:cs typeface="+mn-ea"/>
                <a:sym typeface="+mn-lt"/>
              </a:rPr>
              <a:t>20XX</a:t>
            </a:r>
            <a:endParaRPr lang="zh-CN" altLang="en-US" sz="1600" dirty="0">
              <a:solidFill>
                <a:srgbClr val="6D6A65"/>
              </a:solidFill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329407" y="2075562"/>
            <a:ext cx="830997" cy="4566538"/>
          </a:xfrm>
          <a:prstGeom prst="rect">
            <a:avLst/>
          </a:prstGeom>
          <a:noFill/>
        </p:spPr>
        <p:txBody>
          <a:bodyPr vert="eaVert"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1400" dirty="0" smtClean="0">
                <a:solidFill>
                  <a:srgbClr val="6D6A65"/>
                </a:solidFill>
                <a:cs typeface="+mn-ea"/>
                <a:sym typeface="+mn-lt"/>
              </a:rPr>
              <a:t>单击此处编辑您要的内容建议您在</a:t>
            </a:r>
            <a:endParaRPr lang="en-US" altLang="zh-CN" sz="1400" dirty="0" smtClean="0">
              <a:solidFill>
                <a:srgbClr val="6D6A65"/>
              </a:solidFill>
              <a:cs typeface="+mn-ea"/>
              <a:sym typeface="+mn-lt"/>
            </a:endParaRPr>
          </a:p>
          <a:p>
            <a:r>
              <a:rPr lang="zh-CN" altLang="en-US" sz="1400" dirty="0" smtClean="0">
                <a:solidFill>
                  <a:srgbClr val="6D6A65"/>
                </a:solidFill>
                <a:cs typeface="+mn-ea"/>
                <a:sym typeface="+mn-lt"/>
              </a:rPr>
              <a:t>展示时采用微软雅黑字体本模版有图</a:t>
            </a:r>
            <a:endParaRPr lang="en-US" altLang="zh-CN" sz="1400" dirty="0" smtClean="0">
              <a:solidFill>
                <a:srgbClr val="6D6A65"/>
              </a:solidFill>
              <a:cs typeface="+mn-ea"/>
              <a:sym typeface="+mn-lt"/>
            </a:endParaRPr>
          </a:p>
          <a:p>
            <a:r>
              <a:rPr lang="zh-CN" altLang="en-US" sz="1400" dirty="0" smtClean="0">
                <a:solidFill>
                  <a:srgbClr val="6D6A65"/>
                </a:solidFill>
                <a:cs typeface="+mn-ea"/>
                <a:sym typeface="+mn-lt"/>
              </a:rPr>
              <a:t>形线条及其相应素材均可自由编辑改色替换</a:t>
            </a:r>
            <a:endParaRPr lang="zh-CN" altLang="en-US" sz="1400" dirty="0">
              <a:solidFill>
                <a:srgbClr val="6D6A65"/>
              </a:solidFill>
              <a:cs typeface="+mn-ea"/>
              <a:sym typeface="+mn-lt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9842500" y="0"/>
            <a:ext cx="2349500" cy="22098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8261485" y="-103416"/>
            <a:ext cx="4508500" cy="238760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4" cstate="screen"/>
          <a:srcRect/>
          <a:stretch>
            <a:fillRect/>
          </a:stretch>
        </p:blipFill>
        <p:spPr>
          <a:xfrm rot="216351">
            <a:off x="9338664" y="369547"/>
            <a:ext cx="2636584" cy="1431290"/>
          </a:xfrm>
          <a:prstGeom prst="rect">
            <a:avLst/>
          </a:prstGeom>
        </p:spPr>
      </p:pic>
    </p:spTree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/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-306846" y="2416628"/>
            <a:ext cx="5824475" cy="4441371"/>
          </a:xfrm>
          <a:prstGeom prst="rect">
            <a:avLst/>
          </a:prstGeom>
        </p:spPr>
      </p:pic>
      <p:sp>
        <p:nvSpPr>
          <p:cNvPr id="3" name="椭圆 2"/>
          <p:cNvSpPr/>
          <p:nvPr/>
        </p:nvSpPr>
        <p:spPr>
          <a:xfrm>
            <a:off x="5735958" y="1921230"/>
            <a:ext cx="677288" cy="677288"/>
          </a:xfrm>
          <a:prstGeom prst="ellipse">
            <a:avLst/>
          </a:prstGeom>
          <a:solidFill>
            <a:srgbClr val="6D6A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第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5726634" y="2824682"/>
            <a:ext cx="677288" cy="677288"/>
          </a:xfrm>
          <a:prstGeom prst="ellipse">
            <a:avLst/>
          </a:prstGeom>
          <a:noFill/>
          <a:ln w="3175">
            <a:solidFill>
              <a:srgbClr val="6D6A6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rgbClr val="6D6A65"/>
                </a:solidFill>
                <a:cs typeface="+mn-ea"/>
                <a:sym typeface="+mn-lt"/>
              </a:rPr>
              <a:t>一</a:t>
            </a:r>
            <a:endParaRPr lang="zh-CN" altLang="en-US" sz="2800" b="1" dirty="0">
              <a:solidFill>
                <a:srgbClr val="6D6A65"/>
              </a:solidFill>
              <a:cs typeface="+mn-ea"/>
              <a:sym typeface="+mn-lt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5726634" y="3728135"/>
            <a:ext cx="677288" cy="677288"/>
          </a:xfrm>
          <a:prstGeom prst="ellipse">
            <a:avLst/>
          </a:prstGeom>
          <a:solidFill>
            <a:srgbClr val="6D6A65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章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648378" y="1383527"/>
            <a:ext cx="923330" cy="2304477"/>
          </a:xfrm>
          <a:prstGeom prst="rect">
            <a:avLst/>
          </a:prstGeom>
          <a:noFill/>
        </p:spPr>
        <p:txBody>
          <a:bodyPr vert="eaVert"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4800" dirty="0" smtClean="0">
                <a:cs typeface="+mn-ea"/>
                <a:sym typeface="+mn-lt"/>
              </a:rPr>
              <a:t>标题文字</a:t>
            </a:r>
            <a:endParaRPr lang="zh-CN" altLang="en-US" sz="4800" dirty="0"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571708" y="1921230"/>
            <a:ext cx="830997" cy="4566538"/>
          </a:xfrm>
          <a:prstGeom prst="rect">
            <a:avLst/>
          </a:prstGeom>
          <a:noFill/>
        </p:spPr>
        <p:txBody>
          <a:bodyPr vert="eaVert"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1400" dirty="0" smtClean="0">
                <a:solidFill>
                  <a:srgbClr val="6D6A65"/>
                </a:solidFill>
                <a:cs typeface="+mn-ea"/>
                <a:sym typeface="+mn-lt"/>
              </a:rPr>
              <a:t>单击此处编辑您要的内容建议您在</a:t>
            </a:r>
            <a:endParaRPr lang="en-US" altLang="zh-CN" sz="1400" dirty="0" smtClean="0">
              <a:solidFill>
                <a:srgbClr val="6D6A65"/>
              </a:solidFill>
              <a:cs typeface="+mn-ea"/>
              <a:sym typeface="+mn-lt"/>
            </a:endParaRPr>
          </a:p>
          <a:p>
            <a:r>
              <a:rPr lang="zh-CN" altLang="en-US" sz="1400" dirty="0" smtClean="0">
                <a:solidFill>
                  <a:srgbClr val="6D6A65"/>
                </a:solidFill>
                <a:cs typeface="+mn-ea"/>
                <a:sym typeface="+mn-lt"/>
              </a:rPr>
              <a:t>展示时采用微软雅黑字体本模版有图</a:t>
            </a:r>
            <a:endParaRPr lang="en-US" altLang="zh-CN" sz="1400" dirty="0" smtClean="0">
              <a:solidFill>
                <a:srgbClr val="6D6A65"/>
              </a:solidFill>
              <a:cs typeface="+mn-ea"/>
              <a:sym typeface="+mn-lt"/>
            </a:endParaRPr>
          </a:p>
          <a:p>
            <a:r>
              <a:rPr lang="zh-CN" altLang="en-US" sz="1400" dirty="0" smtClean="0">
                <a:solidFill>
                  <a:srgbClr val="6D6A65"/>
                </a:solidFill>
                <a:cs typeface="+mn-ea"/>
                <a:sym typeface="+mn-lt"/>
              </a:rPr>
              <a:t>形线条及其相应素材均可自由编辑改色替换</a:t>
            </a:r>
            <a:endParaRPr lang="zh-CN" altLang="en-US" sz="1400" dirty="0">
              <a:solidFill>
                <a:srgbClr val="6D6A65"/>
              </a:solidFill>
              <a:cs typeface="+mn-ea"/>
              <a:sym typeface="+mn-lt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8712926" y="117566"/>
            <a:ext cx="3448594" cy="1724297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 rot="216351">
            <a:off x="9338664" y="369547"/>
            <a:ext cx="2636584" cy="1431290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1127464" y="852256"/>
            <a:ext cx="30272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5F4EF"/>
                </a:solidFill>
              </a:rPr>
              <a:t>https://www.ypppt.com/</a:t>
            </a:r>
            <a:endParaRPr lang="zh-CN" altLang="en-US" dirty="0">
              <a:solidFill>
                <a:srgbClr val="F5F4EF"/>
              </a:solidFill>
            </a:endParaRPr>
          </a:p>
        </p:txBody>
      </p:sp>
    </p:spTree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1" cstate="screen"/>
          <a:srcRect l="52199" t="25885" r="22122" b="38279"/>
          <a:stretch>
            <a:fillRect/>
          </a:stretch>
        </p:blipFill>
        <p:spPr>
          <a:xfrm>
            <a:off x="0" y="0"/>
            <a:ext cx="2338252" cy="173736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813924" y="469471"/>
            <a:ext cx="2656496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3200" b="1" dirty="0">
                <a:solidFill>
                  <a:srgbClr val="6D6A65"/>
                </a:solidFill>
                <a:cs typeface="+mn-ea"/>
                <a:sym typeface="+mn-lt"/>
              </a:rPr>
              <a:t>点击输入标题</a:t>
            </a:r>
            <a:endParaRPr lang="zh-CN" altLang="en-US" sz="3200" b="1" dirty="0">
              <a:solidFill>
                <a:srgbClr val="6D6A65"/>
              </a:solidFill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813924" y="1007382"/>
            <a:ext cx="4434205" cy="26035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100" dirty="0">
                <a:solidFill>
                  <a:srgbClr val="6D6A65"/>
                </a:solidFill>
                <a:cs typeface="+mn-ea"/>
                <a:sym typeface="+mn-lt"/>
              </a:rPr>
              <a:t>print the presentation and make it into a film a wider field</a:t>
            </a:r>
            <a:endParaRPr lang="en-US" altLang="zh-CN" sz="1100" dirty="0">
              <a:solidFill>
                <a:srgbClr val="6D6A65"/>
              </a:solidFill>
              <a:cs typeface="+mn-ea"/>
              <a:sym typeface="+mn-lt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9363496" y="4193177"/>
            <a:ext cx="2828504" cy="2664823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309263">
            <a:off x="9624042" y="3357154"/>
            <a:ext cx="1389130" cy="1217082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6948716" y="2137163"/>
            <a:ext cx="830997" cy="3711793"/>
          </a:xfrm>
          <a:prstGeom prst="rect">
            <a:avLst/>
          </a:prstGeom>
          <a:noFill/>
        </p:spPr>
        <p:txBody>
          <a:bodyPr vert="eaVert"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1400" b="1" dirty="0" smtClean="0">
                <a:solidFill>
                  <a:srgbClr val="6D6A65"/>
                </a:solidFill>
                <a:cs typeface="+mn-ea"/>
                <a:sym typeface="+mn-lt"/>
              </a:rPr>
              <a:t>单击此处编辑您要的内容，建议您在展示时采用微软雅黑字体，本模版所有图形线条及其相应素材均可自由编辑、改色、替换。</a:t>
            </a:r>
            <a:endParaRPr lang="zh-CN" altLang="en-US" sz="1400" b="1" dirty="0">
              <a:solidFill>
                <a:srgbClr val="6D6A65"/>
              </a:solidFill>
              <a:cs typeface="+mn-ea"/>
              <a:sym typeface="+mn-lt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7779713" y="1750652"/>
            <a:ext cx="461665" cy="1546563"/>
            <a:chOff x="7779713" y="1750652"/>
            <a:chExt cx="461665" cy="1546563"/>
          </a:xfrm>
        </p:grpSpPr>
        <p:sp>
          <p:nvSpPr>
            <p:cNvPr id="11" name="文本框 10"/>
            <p:cNvSpPr txBox="1"/>
            <p:nvPr/>
          </p:nvSpPr>
          <p:spPr>
            <a:xfrm>
              <a:off x="7779713" y="1823654"/>
              <a:ext cx="461665" cy="906658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rgbClr val="6D6A65"/>
                  </a:solidFill>
                  <a:cs typeface="+mn-ea"/>
                  <a:sym typeface="+mn-lt"/>
                </a:rPr>
                <a:t>输入标题</a:t>
              </a:r>
              <a:endParaRPr lang="zh-CN" altLang="en-US" b="1" dirty="0">
                <a:solidFill>
                  <a:srgbClr val="6D6A65"/>
                </a:solidFill>
                <a:cs typeface="+mn-ea"/>
                <a:sym typeface="+mn-lt"/>
              </a:endParaRPr>
            </a:p>
          </p:txBody>
        </p:sp>
        <p:cxnSp>
          <p:nvCxnSpPr>
            <p:cNvPr id="14" name="直接连接符 13"/>
            <p:cNvCxnSpPr/>
            <p:nvPr/>
          </p:nvCxnSpPr>
          <p:spPr>
            <a:xfrm flipH="1">
              <a:off x="7882932" y="3210921"/>
              <a:ext cx="358446" cy="86294"/>
            </a:xfrm>
            <a:prstGeom prst="line">
              <a:avLst/>
            </a:prstGeom>
            <a:ln w="0">
              <a:solidFill>
                <a:srgbClr val="6D6A6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 flipH="1">
              <a:off x="7779713" y="1750652"/>
              <a:ext cx="358446" cy="86294"/>
            </a:xfrm>
            <a:prstGeom prst="line">
              <a:avLst/>
            </a:prstGeom>
            <a:ln w="0">
              <a:solidFill>
                <a:srgbClr val="6D6A6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文本框 19"/>
          <p:cNvSpPr txBox="1"/>
          <p:nvPr/>
        </p:nvSpPr>
        <p:spPr>
          <a:xfrm>
            <a:off x="4813049" y="2137163"/>
            <a:ext cx="830997" cy="3711793"/>
          </a:xfrm>
          <a:prstGeom prst="rect">
            <a:avLst/>
          </a:prstGeom>
          <a:noFill/>
        </p:spPr>
        <p:txBody>
          <a:bodyPr vert="eaVert"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1400" b="1" dirty="0" smtClean="0">
                <a:solidFill>
                  <a:srgbClr val="6D6A65"/>
                </a:solidFill>
                <a:cs typeface="+mn-ea"/>
                <a:sym typeface="+mn-lt"/>
              </a:rPr>
              <a:t>单击此处编辑您要的内容，建议您在展示时采用微软雅黑字体，本模版所有图形线条及其相应素材均可自由编辑、改色、替换。</a:t>
            </a:r>
            <a:endParaRPr lang="zh-CN" altLang="en-US" sz="1400" b="1" dirty="0">
              <a:solidFill>
                <a:srgbClr val="6D6A65"/>
              </a:solidFill>
              <a:cs typeface="+mn-ea"/>
              <a:sym typeface="+mn-lt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5644046" y="1750652"/>
            <a:ext cx="461665" cy="1546563"/>
            <a:chOff x="7779713" y="1750652"/>
            <a:chExt cx="461665" cy="1546563"/>
          </a:xfrm>
        </p:grpSpPr>
        <p:sp>
          <p:nvSpPr>
            <p:cNvPr id="22" name="文本框 21"/>
            <p:cNvSpPr txBox="1"/>
            <p:nvPr/>
          </p:nvSpPr>
          <p:spPr>
            <a:xfrm>
              <a:off x="7779713" y="1823654"/>
              <a:ext cx="461665" cy="906658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rgbClr val="6D6A65"/>
                  </a:solidFill>
                  <a:cs typeface="+mn-ea"/>
                  <a:sym typeface="+mn-lt"/>
                </a:rPr>
                <a:t>输入标题</a:t>
              </a:r>
              <a:endParaRPr lang="zh-CN" altLang="en-US" b="1" dirty="0">
                <a:solidFill>
                  <a:srgbClr val="6D6A65"/>
                </a:solidFill>
                <a:cs typeface="+mn-ea"/>
                <a:sym typeface="+mn-lt"/>
              </a:endParaRPr>
            </a:p>
          </p:txBody>
        </p:sp>
        <p:cxnSp>
          <p:nvCxnSpPr>
            <p:cNvPr id="23" name="直接连接符 22"/>
            <p:cNvCxnSpPr/>
            <p:nvPr/>
          </p:nvCxnSpPr>
          <p:spPr>
            <a:xfrm flipH="1">
              <a:off x="7882932" y="3210921"/>
              <a:ext cx="358446" cy="86294"/>
            </a:xfrm>
            <a:prstGeom prst="line">
              <a:avLst/>
            </a:prstGeom>
            <a:ln w="0">
              <a:solidFill>
                <a:srgbClr val="6D6A6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flipH="1">
              <a:off x="7779713" y="1750652"/>
              <a:ext cx="358446" cy="86294"/>
            </a:xfrm>
            <a:prstGeom prst="line">
              <a:avLst/>
            </a:prstGeom>
            <a:ln w="0">
              <a:solidFill>
                <a:srgbClr val="6D6A6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文本框 24"/>
          <p:cNvSpPr txBox="1"/>
          <p:nvPr/>
        </p:nvSpPr>
        <p:spPr>
          <a:xfrm>
            <a:off x="2258504" y="2137163"/>
            <a:ext cx="830997" cy="3711793"/>
          </a:xfrm>
          <a:prstGeom prst="rect">
            <a:avLst/>
          </a:prstGeom>
          <a:noFill/>
        </p:spPr>
        <p:txBody>
          <a:bodyPr vert="eaVert"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1400" b="1" dirty="0" smtClean="0">
                <a:solidFill>
                  <a:srgbClr val="6D6A65"/>
                </a:solidFill>
                <a:cs typeface="+mn-ea"/>
                <a:sym typeface="+mn-lt"/>
              </a:rPr>
              <a:t>单击此处编辑您要的内容，建议您在展示时采用微软雅黑字体，本模版所有图形线条及其相应素材均可自由编辑、改色、替换。</a:t>
            </a:r>
            <a:endParaRPr lang="zh-CN" altLang="en-US" sz="1400" b="1" dirty="0">
              <a:solidFill>
                <a:srgbClr val="6D6A65"/>
              </a:solidFill>
              <a:cs typeface="+mn-ea"/>
              <a:sym typeface="+mn-lt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3089501" y="1750652"/>
            <a:ext cx="461665" cy="1546563"/>
            <a:chOff x="7779713" y="1750652"/>
            <a:chExt cx="461665" cy="1546563"/>
          </a:xfrm>
        </p:grpSpPr>
        <p:sp>
          <p:nvSpPr>
            <p:cNvPr id="27" name="文本框 26"/>
            <p:cNvSpPr txBox="1"/>
            <p:nvPr/>
          </p:nvSpPr>
          <p:spPr>
            <a:xfrm>
              <a:off x="7779713" y="1823654"/>
              <a:ext cx="461665" cy="906658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rgbClr val="6D6A65"/>
                  </a:solidFill>
                  <a:cs typeface="+mn-ea"/>
                  <a:sym typeface="+mn-lt"/>
                </a:rPr>
                <a:t>输入标题</a:t>
              </a:r>
              <a:endParaRPr lang="zh-CN" altLang="en-US" b="1" dirty="0">
                <a:solidFill>
                  <a:srgbClr val="6D6A65"/>
                </a:solidFill>
                <a:cs typeface="+mn-ea"/>
                <a:sym typeface="+mn-lt"/>
              </a:endParaRPr>
            </a:p>
          </p:txBody>
        </p:sp>
        <p:cxnSp>
          <p:nvCxnSpPr>
            <p:cNvPr id="28" name="直接连接符 27"/>
            <p:cNvCxnSpPr/>
            <p:nvPr/>
          </p:nvCxnSpPr>
          <p:spPr>
            <a:xfrm flipH="1">
              <a:off x="7882932" y="3210921"/>
              <a:ext cx="358446" cy="86294"/>
            </a:xfrm>
            <a:prstGeom prst="line">
              <a:avLst/>
            </a:prstGeom>
            <a:ln w="0">
              <a:solidFill>
                <a:srgbClr val="6D6A6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 flipH="1">
              <a:off x="7779713" y="1750652"/>
              <a:ext cx="358446" cy="86294"/>
            </a:xfrm>
            <a:prstGeom prst="line">
              <a:avLst/>
            </a:prstGeom>
            <a:ln w="0">
              <a:solidFill>
                <a:srgbClr val="6D6A6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0" grpId="0"/>
      <p:bldP spid="2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screen"/>
          <a:srcRect l="52199" t="25885" r="22122" b="38279"/>
          <a:stretch>
            <a:fillRect/>
          </a:stretch>
        </p:blipFill>
        <p:spPr>
          <a:xfrm>
            <a:off x="0" y="0"/>
            <a:ext cx="2338252" cy="173736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813924" y="469471"/>
            <a:ext cx="2656496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3200" b="1" dirty="0">
                <a:solidFill>
                  <a:srgbClr val="6D6A65"/>
                </a:solidFill>
                <a:cs typeface="+mn-ea"/>
                <a:sym typeface="+mn-lt"/>
              </a:rPr>
              <a:t>点击输入标题</a:t>
            </a:r>
            <a:endParaRPr lang="zh-CN" altLang="en-US" sz="3200" b="1" dirty="0">
              <a:solidFill>
                <a:srgbClr val="6D6A65"/>
              </a:solidFill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813924" y="1007382"/>
            <a:ext cx="4434205" cy="26035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100" dirty="0">
                <a:solidFill>
                  <a:srgbClr val="6D6A65"/>
                </a:solidFill>
                <a:cs typeface="+mn-ea"/>
                <a:sym typeface="+mn-lt"/>
              </a:rPr>
              <a:t>print the presentation and make it into a film a wider field</a:t>
            </a:r>
            <a:endParaRPr lang="en-US" altLang="zh-CN" sz="1100" dirty="0">
              <a:solidFill>
                <a:srgbClr val="6D6A65"/>
              </a:solidFill>
              <a:cs typeface="+mn-ea"/>
              <a:sym typeface="+mn-lt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4409955" y="2180387"/>
            <a:ext cx="4027645" cy="3563387"/>
            <a:chOff x="4089035" y="2080239"/>
            <a:chExt cx="4027645" cy="3563387"/>
          </a:xfrm>
        </p:grpSpPr>
        <p:sp>
          <p:nvSpPr>
            <p:cNvPr id="8" name="ïṡḻiďé"/>
            <p:cNvSpPr/>
            <p:nvPr/>
          </p:nvSpPr>
          <p:spPr>
            <a:xfrm>
              <a:off x="4709661" y="2306930"/>
              <a:ext cx="2772678" cy="31466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9" h="21570" extrusionOk="0">
                  <a:moveTo>
                    <a:pt x="538" y="6909"/>
                  </a:moveTo>
                  <a:cubicBezTo>
                    <a:pt x="1461" y="7610"/>
                    <a:pt x="2084" y="8535"/>
                    <a:pt x="2344" y="9550"/>
                  </a:cubicBezTo>
                  <a:cubicBezTo>
                    <a:pt x="2607" y="10563"/>
                    <a:pt x="2500" y="11653"/>
                    <a:pt x="2066" y="12653"/>
                  </a:cubicBezTo>
                  <a:cubicBezTo>
                    <a:pt x="1851" y="13153"/>
                    <a:pt x="1549" y="13624"/>
                    <a:pt x="1175" y="14047"/>
                  </a:cubicBezTo>
                  <a:cubicBezTo>
                    <a:pt x="988" y="14258"/>
                    <a:pt x="783" y="14456"/>
                    <a:pt x="563" y="14641"/>
                  </a:cubicBezTo>
                  <a:cubicBezTo>
                    <a:pt x="535" y="14664"/>
                    <a:pt x="508" y="14687"/>
                    <a:pt x="480" y="14710"/>
                  </a:cubicBezTo>
                  <a:cubicBezTo>
                    <a:pt x="448" y="14736"/>
                    <a:pt x="416" y="14761"/>
                    <a:pt x="384" y="14787"/>
                  </a:cubicBezTo>
                  <a:cubicBezTo>
                    <a:pt x="262" y="14888"/>
                    <a:pt x="169" y="15015"/>
                    <a:pt x="114" y="15148"/>
                  </a:cubicBezTo>
                  <a:cubicBezTo>
                    <a:pt x="5" y="15419"/>
                    <a:pt x="39" y="15673"/>
                    <a:pt x="115" y="15884"/>
                  </a:cubicBezTo>
                  <a:cubicBezTo>
                    <a:pt x="195" y="16097"/>
                    <a:pt x="324" y="16283"/>
                    <a:pt x="510" y="16443"/>
                  </a:cubicBezTo>
                  <a:cubicBezTo>
                    <a:pt x="604" y="16523"/>
                    <a:pt x="714" y="16596"/>
                    <a:pt x="845" y="16653"/>
                  </a:cubicBezTo>
                  <a:cubicBezTo>
                    <a:pt x="977" y="16710"/>
                    <a:pt x="1132" y="16749"/>
                    <a:pt x="1297" y="16755"/>
                  </a:cubicBezTo>
                  <a:cubicBezTo>
                    <a:pt x="1379" y="16758"/>
                    <a:pt x="1462" y="16752"/>
                    <a:pt x="1542" y="16738"/>
                  </a:cubicBezTo>
                  <a:cubicBezTo>
                    <a:pt x="1582" y="16731"/>
                    <a:pt x="1622" y="16722"/>
                    <a:pt x="1660" y="16711"/>
                  </a:cubicBezTo>
                  <a:cubicBezTo>
                    <a:pt x="1682" y="16705"/>
                    <a:pt x="1703" y="16698"/>
                    <a:pt x="1725" y="16692"/>
                  </a:cubicBezTo>
                  <a:cubicBezTo>
                    <a:pt x="1761" y="16682"/>
                    <a:pt x="1797" y="16672"/>
                    <a:pt x="1833" y="16661"/>
                  </a:cubicBezTo>
                  <a:cubicBezTo>
                    <a:pt x="1870" y="16652"/>
                    <a:pt x="1906" y="16642"/>
                    <a:pt x="1942" y="16633"/>
                  </a:cubicBezTo>
                  <a:cubicBezTo>
                    <a:pt x="2088" y="16595"/>
                    <a:pt x="2235" y="16563"/>
                    <a:pt x="2384" y="16535"/>
                  </a:cubicBezTo>
                  <a:cubicBezTo>
                    <a:pt x="2977" y="16425"/>
                    <a:pt x="3590" y="16393"/>
                    <a:pt x="4193" y="16443"/>
                  </a:cubicBezTo>
                  <a:cubicBezTo>
                    <a:pt x="5401" y="16540"/>
                    <a:pt x="6568" y="16973"/>
                    <a:pt x="7492" y="17666"/>
                  </a:cubicBezTo>
                  <a:cubicBezTo>
                    <a:pt x="8420" y="18356"/>
                    <a:pt x="9100" y="19300"/>
                    <a:pt x="9406" y="20334"/>
                  </a:cubicBezTo>
                  <a:cubicBezTo>
                    <a:pt x="9425" y="20399"/>
                    <a:pt x="9443" y="20464"/>
                    <a:pt x="9460" y="20529"/>
                  </a:cubicBezTo>
                  <a:cubicBezTo>
                    <a:pt x="9468" y="20561"/>
                    <a:pt x="9475" y="20594"/>
                    <a:pt x="9483" y="20627"/>
                  </a:cubicBezTo>
                  <a:cubicBezTo>
                    <a:pt x="9488" y="20647"/>
                    <a:pt x="9492" y="20666"/>
                    <a:pt x="9497" y="20686"/>
                  </a:cubicBezTo>
                  <a:cubicBezTo>
                    <a:pt x="9499" y="20695"/>
                    <a:pt x="9501" y="20704"/>
                    <a:pt x="9503" y="20713"/>
                  </a:cubicBezTo>
                  <a:cubicBezTo>
                    <a:pt x="9508" y="20728"/>
                    <a:pt x="9512" y="20744"/>
                    <a:pt x="9517" y="20759"/>
                  </a:cubicBezTo>
                  <a:cubicBezTo>
                    <a:pt x="9552" y="20878"/>
                    <a:pt x="9606" y="20989"/>
                    <a:pt x="9688" y="21099"/>
                  </a:cubicBezTo>
                  <a:cubicBezTo>
                    <a:pt x="9769" y="21207"/>
                    <a:pt x="9878" y="21306"/>
                    <a:pt x="10002" y="21381"/>
                  </a:cubicBezTo>
                  <a:cubicBezTo>
                    <a:pt x="10253" y="21532"/>
                    <a:pt x="10545" y="21583"/>
                    <a:pt x="10808" y="21567"/>
                  </a:cubicBezTo>
                  <a:cubicBezTo>
                    <a:pt x="11073" y="21551"/>
                    <a:pt x="11324" y="21474"/>
                    <a:pt x="11546" y="21332"/>
                  </a:cubicBezTo>
                  <a:cubicBezTo>
                    <a:pt x="11766" y="21192"/>
                    <a:pt x="11953" y="20969"/>
                    <a:pt x="12021" y="20712"/>
                  </a:cubicBezTo>
                  <a:cubicBezTo>
                    <a:pt x="12040" y="20640"/>
                    <a:pt x="12058" y="20569"/>
                    <a:pt x="12076" y="20498"/>
                  </a:cubicBezTo>
                  <a:cubicBezTo>
                    <a:pt x="12094" y="20432"/>
                    <a:pt x="12113" y="20368"/>
                    <a:pt x="12134" y="20303"/>
                  </a:cubicBezTo>
                  <a:cubicBezTo>
                    <a:pt x="12215" y="20044"/>
                    <a:pt x="12319" y="19791"/>
                    <a:pt x="12442" y="19546"/>
                  </a:cubicBezTo>
                  <a:cubicBezTo>
                    <a:pt x="12933" y="18564"/>
                    <a:pt x="13762" y="17719"/>
                    <a:pt x="14798" y="17166"/>
                  </a:cubicBezTo>
                  <a:cubicBezTo>
                    <a:pt x="15832" y="16609"/>
                    <a:pt x="17063" y="16343"/>
                    <a:pt x="18274" y="16412"/>
                  </a:cubicBezTo>
                  <a:cubicBezTo>
                    <a:pt x="18576" y="16429"/>
                    <a:pt x="18877" y="16466"/>
                    <a:pt x="19174" y="16523"/>
                  </a:cubicBezTo>
                  <a:cubicBezTo>
                    <a:pt x="19322" y="16551"/>
                    <a:pt x="19469" y="16584"/>
                    <a:pt x="19614" y="16622"/>
                  </a:cubicBezTo>
                  <a:cubicBezTo>
                    <a:pt x="19687" y="16641"/>
                    <a:pt x="19759" y="16661"/>
                    <a:pt x="19831" y="16683"/>
                  </a:cubicBezTo>
                  <a:cubicBezTo>
                    <a:pt x="19845" y="16687"/>
                    <a:pt x="19859" y="16690"/>
                    <a:pt x="19873" y="16694"/>
                  </a:cubicBezTo>
                  <a:cubicBezTo>
                    <a:pt x="19893" y="16699"/>
                    <a:pt x="19914" y="16704"/>
                    <a:pt x="19934" y="16709"/>
                  </a:cubicBezTo>
                  <a:cubicBezTo>
                    <a:pt x="19975" y="16717"/>
                    <a:pt x="20008" y="16723"/>
                    <a:pt x="20046" y="16728"/>
                  </a:cubicBezTo>
                  <a:cubicBezTo>
                    <a:pt x="20121" y="16737"/>
                    <a:pt x="20197" y="16740"/>
                    <a:pt x="20272" y="16737"/>
                  </a:cubicBezTo>
                  <a:cubicBezTo>
                    <a:pt x="20577" y="16722"/>
                    <a:pt x="20847" y="16603"/>
                    <a:pt x="21043" y="16447"/>
                  </a:cubicBezTo>
                  <a:cubicBezTo>
                    <a:pt x="21241" y="16290"/>
                    <a:pt x="21384" y="16093"/>
                    <a:pt x="21460" y="15864"/>
                  </a:cubicBezTo>
                  <a:cubicBezTo>
                    <a:pt x="21536" y="15637"/>
                    <a:pt x="21535" y="15362"/>
                    <a:pt x="21412" y="15118"/>
                  </a:cubicBezTo>
                  <a:cubicBezTo>
                    <a:pt x="21352" y="14997"/>
                    <a:pt x="21266" y="14888"/>
                    <a:pt x="21168" y="14801"/>
                  </a:cubicBezTo>
                  <a:cubicBezTo>
                    <a:pt x="21156" y="14789"/>
                    <a:pt x="21144" y="14778"/>
                    <a:pt x="21131" y="14768"/>
                  </a:cubicBezTo>
                  <a:cubicBezTo>
                    <a:pt x="21121" y="14759"/>
                    <a:pt x="21110" y="14751"/>
                    <a:pt x="21100" y="14742"/>
                  </a:cubicBezTo>
                  <a:cubicBezTo>
                    <a:pt x="21085" y="14730"/>
                    <a:pt x="21069" y="14718"/>
                    <a:pt x="21054" y="14706"/>
                  </a:cubicBezTo>
                  <a:cubicBezTo>
                    <a:pt x="21027" y="14683"/>
                    <a:pt x="21000" y="14660"/>
                    <a:pt x="20972" y="14638"/>
                  </a:cubicBezTo>
                  <a:cubicBezTo>
                    <a:pt x="20086" y="13898"/>
                    <a:pt x="19447" y="12932"/>
                    <a:pt x="19183" y="11888"/>
                  </a:cubicBezTo>
                  <a:cubicBezTo>
                    <a:pt x="18915" y="10846"/>
                    <a:pt x="19029" y="9733"/>
                    <a:pt x="19498" y="8745"/>
                  </a:cubicBezTo>
                  <a:cubicBezTo>
                    <a:pt x="19730" y="8251"/>
                    <a:pt x="20049" y="7788"/>
                    <a:pt x="20437" y="7376"/>
                  </a:cubicBezTo>
                  <a:cubicBezTo>
                    <a:pt x="20631" y="7169"/>
                    <a:pt x="20842" y="6976"/>
                    <a:pt x="21068" y="6797"/>
                  </a:cubicBezTo>
                  <a:cubicBezTo>
                    <a:pt x="21086" y="6783"/>
                    <a:pt x="21103" y="6768"/>
                    <a:pt x="21121" y="6754"/>
                  </a:cubicBezTo>
                  <a:cubicBezTo>
                    <a:pt x="21140" y="6738"/>
                    <a:pt x="21177" y="6706"/>
                    <a:pt x="21195" y="6687"/>
                  </a:cubicBezTo>
                  <a:cubicBezTo>
                    <a:pt x="21240" y="6644"/>
                    <a:pt x="21282" y="6597"/>
                    <a:pt x="21321" y="6545"/>
                  </a:cubicBezTo>
                  <a:cubicBezTo>
                    <a:pt x="21398" y="6443"/>
                    <a:pt x="21460" y="6324"/>
                    <a:pt x="21494" y="6198"/>
                  </a:cubicBezTo>
                  <a:cubicBezTo>
                    <a:pt x="21566" y="5945"/>
                    <a:pt x="21523" y="5678"/>
                    <a:pt x="21405" y="5462"/>
                  </a:cubicBezTo>
                  <a:cubicBezTo>
                    <a:pt x="21288" y="5244"/>
                    <a:pt x="21102" y="5063"/>
                    <a:pt x="20863" y="4939"/>
                  </a:cubicBezTo>
                  <a:cubicBezTo>
                    <a:pt x="20627" y="4815"/>
                    <a:pt x="20327" y="4759"/>
                    <a:pt x="20047" y="4795"/>
                  </a:cubicBezTo>
                  <a:cubicBezTo>
                    <a:pt x="19977" y="4804"/>
                    <a:pt x="19909" y="4818"/>
                    <a:pt x="19844" y="4836"/>
                  </a:cubicBezTo>
                  <a:cubicBezTo>
                    <a:pt x="19803" y="4847"/>
                    <a:pt x="19762" y="4859"/>
                    <a:pt x="19721" y="4870"/>
                  </a:cubicBezTo>
                  <a:cubicBezTo>
                    <a:pt x="19653" y="4889"/>
                    <a:pt x="19577" y="4908"/>
                    <a:pt x="19505" y="4926"/>
                  </a:cubicBezTo>
                  <a:cubicBezTo>
                    <a:pt x="19358" y="4961"/>
                    <a:pt x="19209" y="4992"/>
                    <a:pt x="19060" y="5018"/>
                  </a:cubicBezTo>
                  <a:cubicBezTo>
                    <a:pt x="18463" y="5122"/>
                    <a:pt x="17850" y="5149"/>
                    <a:pt x="17246" y="5096"/>
                  </a:cubicBezTo>
                  <a:cubicBezTo>
                    <a:pt x="16038" y="4993"/>
                    <a:pt x="14878" y="4552"/>
                    <a:pt x="13961" y="3850"/>
                  </a:cubicBezTo>
                  <a:cubicBezTo>
                    <a:pt x="13041" y="3153"/>
                    <a:pt x="12371" y="2203"/>
                    <a:pt x="12075" y="1166"/>
                  </a:cubicBezTo>
                  <a:cubicBezTo>
                    <a:pt x="12057" y="1101"/>
                    <a:pt x="12039" y="1036"/>
                    <a:pt x="12023" y="971"/>
                  </a:cubicBezTo>
                  <a:cubicBezTo>
                    <a:pt x="12015" y="934"/>
                    <a:pt x="12006" y="898"/>
                    <a:pt x="11998" y="861"/>
                  </a:cubicBezTo>
                  <a:cubicBezTo>
                    <a:pt x="11995" y="852"/>
                    <a:pt x="11993" y="843"/>
                    <a:pt x="11991" y="833"/>
                  </a:cubicBezTo>
                  <a:cubicBezTo>
                    <a:pt x="11985" y="815"/>
                    <a:pt x="11979" y="796"/>
                    <a:pt x="11974" y="777"/>
                  </a:cubicBezTo>
                  <a:cubicBezTo>
                    <a:pt x="11963" y="745"/>
                    <a:pt x="11951" y="715"/>
                    <a:pt x="11937" y="684"/>
                  </a:cubicBezTo>
                  <a:cubicBezTo>
                    <a:pt x="11829" y="437"/>
                    <a:pt x="11599" y="233"/>
                    <a:pt x="11351" y="127"/>
                  </a:cubicBezTo>
                  <a:cubicBezTo>
                    <a:pt x="11101" y="18"/>
                    <a:pt x="10837" y="-17"/>
                    <a:pt x="10575" y="7"/>
                  </a:cubicBezTo>
                  <a:cubicBezTo>
                    <a:pt x="10315" y="32"/>
                    <a:pt x="10046" y="122"/>
                    <a:pt x="9826" y="300"/>
                  </a:cubicBezTo>
                  <a:cubicBezTo>
                    <a:pt x="9718" y="388"/>
                    <a:pt x="9626" y="498"/>
                    <a:pt x="9562" y="615"/>
                  </a:cubicBezTo>
                  <a:cubicBezTo>
                    <a:pt x="9530" y="674"/>
                    <a:pt x="9505" y="735"/>
                    <a:pt x="9485" y="795"/>
                  </a:cubicBezTo>
                  <a:cubicBezTo>
                    <a:pt x="9481" y="810"/>
                    <a:pt x="9476" y="825"/>
                    <a:pt x="9472" y="840"/>
                  </a:cubicBezTo>
                  <a:cubicBezTo>
                    <a:pt x="9469" y="853"/>
                    <a:pt x="9466" y="866"/>
                    <a:pt x="9463" y="879"/>
                  </a:cubicBezTo>
                  <a:cubicBezTo>
                    <a:pt x="9459" y="897"/>
                    <a:pt x="9455" y="914"/>
                    <a:pt x="9450" y="932"/>
                  </a:cubicBezTo>
                  <a:cubicBezTo>
                    <a:pt x="9420" y="1060"/>
                    <a:pt x="9382" y="1193"/>
                    <a:pt x="9340" y="1321"/>
                  </a:cubicBezTo>
                  <a:cubicBezTo>
                    <a:pt x="9256" y="1578"/>
                    <a:pt x="9150" y="1830"/>
                    <a:pt x="9023" y="2073"/>
                  </a:cubicBezTo>
                  <a:cubicBezTo>
                    <a:pt x="8517" y="3047"/>
                    <a:pt x="7672" y="3880"/>
                    <a:pt x="6626" y="4420"/>
                  </a:cubicBezTo>
                  <a:cubicBezTo>
                    <a:pt x="5578" y="4965"/>
                    <a:pt x="4368" y="5265"/>
                    <a:pt x="3198" y="5207"/>
                  </a:cubicBezTo>
                  <a:cubicBezTo>
                    <a:pt x="2906" y="5192"/>
                    <a:pt x="2617" y="5155"/>
                    <a:pt x="2336" y="5095"/>
                  </a:cubicBezTo>
                  <a:cubicBezTo>
                    <a:pt x="2195" y="5065"/>
                    <a:pt x="2056" y="5030"/>
                    <a:pt x="1920" y="4988"/>
                  </a:cubicBezTo>
                  <a:cubicBezTo>
                    <a:pt x="1886" y="4977"/>
                    <a:pt x="1852" y="4966"/>
                    <a:pt x="1818" y="4956"/>
                  </a:cubicBezTo>
                  <a:cubicBezTo>
                    <a:pt x="1781" y="4943"/>
                    <a:pt x="1743" y="4930"/>
                    <a:pt x="1706" y="4918"/>
                  </a:cubicBezTo>
                  <a:cubicBezTo>
                    <a:pt x="1594" y="4880"/>
                    <a:pt x="1468" y="4854"/>
                    <a:pt x="1337" y="4844"/>
                  </a:cubicBezTo>
                  <a:cubicBezTo>
                    <a:pt x="1075" y="4823"/>
                    <a:pt x="781" y="4881"/>
                    <a:pt x="542" y="5026"/>
                  </a:cubicBezTo>
                  <a:cubicBezTo>
                    <a:pt x="302" y="5169"/>
                    <a:pt x="123" y="5392"/>
                    <a:pt x="46" y="5641"/>
                  </a:cubicBezTo>
                  <a:cubicBezTo>
                    <a:pt x="-34" y="5890"/>
                    <a:pt x="-4" y="6161"/>
                    <a:pt x="100" y="6382"/>
                  </a:cubicBezTo>
                  <a:cubicBezTo>
                    <a:pt x="203" y="6605"/>
                    <a:pt x="368" y="6779"/>
                    <a:pt x="541" y="6911"/>
                  </a:cubicBezTo>
                  <a:cubicBezTo>
                    <a:pt x="599" y="6852"/>
                    <a:pt x="656" y="6793"/>
                    <a:pt x="714" y="6734"/>
                  </a:cubicBezTo>
                  <a:cubicBezTo>
                    <a:pt x="772" y="6675"/>
                    <a:pt x="830" y="6616"/>
                    <a:pt x="888" y="6557"/>
                  </a:cubicBezTo>
                  <a:cubicBezTo>
                    <a:pt x="945" y="6497"/>
                    <a:pt x="1003" y="6438"/>
                    <a:pt x="1061" y="6379"/>
                  </a:cubicBezTo>
                  <a:cubicBezTo>
                    <a:pt x="1119" y="6320"/>
                    <a:pt x="1176" y="6261"/>
                    <a:pt x="1234" y="6202"/>
                  </a:cubicBezTo>
                  <a:cubicBezTo>
                    <a:pt x="1158" y="6144"/>
                    <a:pt x="1109" y="6084"/>
                    <a:pt x="1087" y="6034"/>
                  </a:cubicBezTo>
                  <a:cubicBezTo>
                    <a:pt x="1065" y="5985"/>
                    <a:pt x="1065" y="5946"/>
                    <a:pt x="1075" y="5913"/>
                  </a:cubicBezTo>
                  <a:cubicBezTo>
                    <a:pt x="1086" y="5879"/>
                    <a:pt x="1110" y="5850"/>
                    <a:pt x="1143" y="5831"/>
                  </a:cubicBezTo>
                  <a:cubicBezTo>
                    <a:pt x="1175" y="5812"/>
                    <a:pt x="1215" y="5802"/>
                    <a:pt x="1274" y="5806"/>
                  </a:cubicBezTo>
                  <a:cubicBezTo>
                    <a:pt x="1304" y="5809"/>
                    <a:pt x="1337" y="5815"/>
                    <a:pt x="1375" y="5828"/>
                  </a:cubicBezTo>
                  <a:cubicBezTo>
                    <a:pt x="1413" y="5841"/>
                    <a:pt x="1451" y="5854"/>
                    <a:pt x="1489" y="5866"/>
                  </a:cubicBezTo>
                  <a:cubicBezTo>
                    <a:pt x="1530" y="5880"/>
                    <a:pt x="1572" y="5893"/>
                    <a:pt x="1614" y="5907"/>
                  </a:cubicBezTo>
                  <a:cubicBezTo>
                    <a:pt x="1782" y="5959"/>
                    <a:pt x="1952" y="6003"/>
                    <a:pt x="2124" y="6040"/>
                  </a:cubicBezTo>
                  <a:cubicBezTo>
                    <a:pt x="2467" y="6114"/>
                    <a:pt x="2816" y="6157"/>
                    <a:pt x="3164" y="6173"/>
                  </a:cubicBezTo>
                  <a:cubicBezTo>
                    <a:pt x="4563" y="6236"/>
                    <a:pt x="5942" y="5862"/>
                    <a:pt x="7165" y="5228"/>
                  </a:cubicBezTo>
                  <a:cubicBezTo>
                    <a:pt x="8398" y="4591"/>
                    <a:pt x="9394" y="3609"/>
                    <a:pt x="9987" y="2465"/>
                  </a:cubicBezTo>
                  <a:cubicBezTo>
                    <a:pt x="10136" y="2179"/>
                    <a:pt x="10261" y="1883"/>
                    <a:pt x="10360" y="1582"/>
                  </a:cubicBezTo>
                  <a:cubicBezTo>
                    <a:pt x="10410" y="1430"/>
                    <a:pt x="10452" y="1280"/>
                    <a:pt x="10490" y="1122"/>
                  </a:cubicBezTo>
                  <a:cubicBezTo>
                    <a:pt x="10494" y="1105"/>
                    <a:pt x="10498" y="1087"/>
                    <a:pt x="10502" y="1069"/>
                  </a:cubicBezTo>
                  <a:cubicBezTo>
                    <a:pt x="10503" y="1064"/>
                    <a:pt x="10505" y="1059"/>
                    <a:pt x="10506" y="1054"/>
                  </a:cubicBezTo>
                  <a:cubicBezTo>
                    <a:pt x="10506" y="1051"/>
                    <a:pt x="10508" y="1049"/>
                    <a:pt x="10508" y="1047"/>
                  </a:cubicBezTo>
                  <a:cubicBezTo>
                    <a:pt x="10511" y="1037"/>
                    <a:pt x="10515" y="1029"/>
                    <a:pt x="10518" y="1022"/>
                  </a:cubicBezTo>
                  <a:cubicBezTo>
                    <a:pt x="10526" y="1009"/>
                    <a:pt x="10534" y="999"/>
                    <a:pt x="10547" y="989"/>
                  </a:cubicBezTo>
                  <a:cubicBezTo>
                    <a:pt x="10570" y="968"/>
                    <a:pt x="10622" y="945"/>
                    <a:pt x="10690" y="939"/>
                  </a:cubicBezTo>
                  <a:cubicBezTo>
                    <a:pt x="10756" y="932"/>
                    <a:pt x="10830" y="944"/>
                    <a:pt x="10876" y="965"/>
                  </a:cubicBezTo>
                  <a:cubicBezTo>
                    <a:pt x="10924" y="988"/>
                    <a:pt x="10939" y="1006"/>
                    <a:pt x="10951" y="1031"/>
                  </a:cubicBezTo>
                  <a:cubicBezTo>
                    <a:pt x="10952" y="1034"/>
                    <a:pt x="10954" y="1038"/>
                    <a:pt x="10955" y="1041"/>
                  </a:cubicBezTo>
                  <a:cubicBezTo>
                    <a:pt x="10955" y="1040"/>
                    <a:pt x="10955" y="1039"/>
                    <a:pt x="10955" y="1037"/>
                  </a:cubicBezTo>
                  <a:cubicBezTo>
                    <a:pt x="10957" y="1046"/>
                    <a:pt x="10959" y="1054"/>
                    <a:pt x="10961" y="1063"/>
                  </a:cubicBezTo>
                  <a:cubicBezTo>
                    <a:pt x="10969" y="1098"/>
                    <a:pt x="10977" y="1132"/>
                    <a:pt x="10985" y="1167"/>
                  </a:cubicBezTo>
                  <a:cubicBezTo>
                    <a:pt x="11004" y="1244"/>
                    <a:pt x="11024" y="1321"/>
                    <a:pt x="11046" y="1397"/>
                  </a:cubicBezTo>
                  <a:cubicBezTo>
                    <a:pt x="11396" y="2621"/>
                    <a:pt x="12185" y="3739"/>
                    <a:pt x="13267" y="4560"/>
                  </a:cubicBezTo>
                  <a:cubicBezTo>
                    <a:pt x="13808" y="4971"/>
                    <a:pt x="14418" y="5310"/>
                    <a:pt x="15075" y="5559"/>
                  </a:cubicBezTo>
                  <a:cubicBezTo>
                    <a:pt x="15732" y="5808"/>
                    <a:pt x="16432" y="5966"/>
                    <a:pt x="17141" y="6028"/>
                  </a:cubicBezTo>
                  <a:cubicBezTo>
                    <a:pt x="17850" y="6091"/>
                    <a:pt x="18568" y="6059"/>
                    <a:pt x="19266" y="5938"/>
                  </a:cubicBezTo>
                  <a:cubicBezTo>
                    <a:pt x="19440" y="5907"/>
                    <a:pt x="19613" y="5871"/>
                    <a:pt x="19784" y="5830"/>
                  </a:cubicBezTo>
                  <a:cubicBezTo>
                    <a:pt x="19871" y="5809"/>
                    <a:pt x="19954" y="5788"/>
                    <a:pt x="20043" y="5763"/>
                  </a:cubicBezTo>
                  <a:cubicBezTo>
                    <a:pt x="20080" y="5753"/>
                    <a:pt x="20118" y="5742"/>
                    <a:pt x="20156" y="5731"/>
                  </a:cubicBezTo>
                  <a:cubicBezTo>
                    <a:pt x="20169" y="5728"/>
                    <a:pt x="20182" y="5725"/>
                    <a:pt x="20194" y="5724"/>
                  </a:cubicBezTo>
                  <a:cubicBezTo>
                    <a:pt x="20240" y="5719"/>
                    <a:pt x="20281" y="5725"/>
                    <a:pt x="20329" y="5749"/>
                  </a:cubicBezTo>
                  <a:cubicBezTo>
                    <a:pt x="20376" y="5773"/>
                    <a:pt x="20422" y="5816"/>
                    <a:pt x="20445" y="5861"/>
                  </a:cubicBezTo>
                  <a:cubicBezTo>
                    <a:pt x="20469" y="5907"/>
                    <a:pt x="20472" y="5946"/>
                    <a:pt x="20463" y="5976"/>
                  </a:cubicBezTo>
                  <a:cubicBezTo>
                    <a:pt x="20459" y="5992"/>
                    <a:pt x="20451" y="6008"/>
                    <a:pt x="20437" y="6026"/>
                  </a:cubicBezTo>
                  <a:cubicBezTo>
                    <a:pt x="20430" y="6036"/>
                    <a:pt x="20422" y="6046"/>
                    <a:pt x="20411" y="6056"/>
                  </a:cubicBezTo>
                  <a:cubicBezTo>
                    <a:pt x="20407" y="6060"/>
                    <a:pt x="20403" y="6064"/>
                    <a:pt x="20399" y="6067"/>
                  </a:cubicBezTo>
                  <a:cubicBezTo>
                    <a:pt x="20386" y="6078"/>
                    <a:pt x="20373" y="6088"/>
                    <a:pt x="20360" y="6099"/>
                  </a:cubicBezTo>
                  <a:cubicBezTo>
                    <a:pt x="20095" y="6308"/>
                    <a:pt x="19847" y="6535"/>
                    <a:pt x="19620" y="6777"/>
                  </a:cubicBezTo>
                  <a:cubicBezTo>
                    <a:pt x="19165" y="7260"/>
                    <a:pt x="18791" y="7804"/>
                    <a:pt x="18518" y="8385"/>
                  </a:cubicBezTo>
                  <a:cubicBezTo>
                    <a:pt x="17966" y="9547"/>
                    <a:pt x="17830" y="10862"/>
                    <a:pt x="18148" y="12094"/>
                  </a:cubicBezTo>
                  <a:cubicBezTo>
                    <a:pt x="18460" y="13326"/>
                    <a:pt x="19211" y="14457"/>
                    <a:pt x="20241" y="15317"/>
                  </a:cubicBezTo>
                  <a:cubicBezTo>
                    <a:pt x="20296" y="15363"/>
                    <a:pt x="20351" y="15408"/>
                    <a:pt x="20406" y="15453"/>
                  </a:cubicBezTo>
                  <a:cubicBezTo>
                    <a:pt x="20424" y="15469"/>
                    <a:pt x="20433" y="15482"/>
                    <a:pt x="20440" y="15495"/>
                  </a:cubicBezTo>
                  <a:cubicBezTo>
                    <a:pt x="20451" y="15518"/>
                    <a:pt x="20457" y="15552"/>
                    <a:pt x="20440" y="15604"/>
                  </a:cubicBezTo>
                  <a:cubicBezTo>
                    <a:pt x="20424" y="15654"/>
                    <a:pt x="20383" y="15712"/>
                    <a:pt x="20336" y="15749"/>
                  </a:cubicBezTo>
                  <a:cubicBezTo>
                    <a:pt x="20287" y="15787"/>
                    <a:pt x="20242" y="15800"/>
                    <a:pt x="20216" y="15801"/>
                  </a:cubicBezTo>
                  <a:cubicBezTo>
                    <a:pt x="20209" y="15801"/>
                    <a:pt x="20160" y="15792"/>
                    <a:pt x="20160" y="15791"/>
                  </a:cubicBezTo>
                  <a:cubicBezTo>
                    <a:pt x="20156" y="15791"/>
                    <a:pt x="20001" y="15746"/>
                    <a:pt x="19916" y="15723"/>
                  </a:cubicBezTo>
                  <a:cubicBezTo>
                    <a:pt x="19745" y="15679"/>
                    <a:pt x="19572" y="15640"/>
                    <a:pt x="19398" y="15607"/>
                  </a:cubicBezTo>
                  <a:cubicBezTo>
                    <a:pt x="19050" y="15540"/>
                    <a:pt x="18696" y="15496"/>
                    <a:pt x="18340" y="15477"/>
                  </a:cubicBezTo>
                  <a:cubicBezTo>
                    <a:pt x="16917" y="15396"/>
                    <a:pt x="15466" y="15708"/>
                    <a:pt x="14247" y="16365"/>
                  </a:cubicBezTo>
                  <a:cubicBezTo>
                    <a:pt x="13022" y="17018"/>
                    <a:pt x="12047" y="18016"/>
                    <a:pt x="11472" y="19165"/>
                  </a:cubicBezTo>
                  <a:cubicBezTo>
                    <a:pt x="11327" y="19452"/>
                    <a:pt x="11207" y="19748"/>
                    <a:pt x="11111" y="20050"/>
                  </a:cubicBezTo>
                  <a:cubicBezTo>
                    <a:pt x="11087" y="20126"/>
                    <a:pt x="11065" y="20202"/>
                    <a:pt x="11044" y="20278"/>
                  </a:cubicBezTo>
                  <a:cubicBezTo>
                    <a:pt x="11024" y="20350"/>
                    <a:pt x="11000" y="20449"/>
                    <a:pt x="10990" y="20490"/>
                  </a:cubicBezTo>
                  <a:cubicBezTo>
                    <a:pt x="10982" y="20518"/>
                    <a:pt x="10965" y="20545"/>
                    <a:pt x="10918" y="20576"/>
                  </a:cubicBezTo>
                  <a:cubicBezTo>
                    <a:pt x="10873" y="20606"/>
                    <a:pt x="10802" y="20629"/>
                    <a:pt x="10738" y="20632"/>
                  </a:cubicBezTo>
                  <a:cubicBezTo>
                    <a:pt x="10672" y="20636"/>
                    <a:pt x="10624" y="20621"/>
                    <a:pt x="10602" y="20607"/>
                  </a:cubicBezTo>
                  <a:cubicBezTo>
                    <a:pt x="10581" y="20594"/>
                    <a:pt x="10560" y="20574"/>
                    <a:pt x="10543" y="20522"/>
                  </a:cubicBezTo>
                  <a:cubicBezTo>
                    <a:pt x="10543" y="20519"/>
                    <a:pt x="10537" y="20497"/>
                    <a:pt x="10535" y="20489"/>
                  </a:cubicBezTo>
                  <a:cubicBezTo>
                    <a:pt x="10531" y="20473"/>
                    <a:pt x="10527" y="20457"/>
                    <a:pt x="10524" y="20441"/>
                  </a:cubicBezTo>
                  <a:cubicBezTo>
                    <a:pt x="10514" y="20402"/>
                    <a:pt x="10505" y="20364"/>
                    <a:pt x="10496" y="20325"/>
                  </a:cubicBezTo>
                  <a:cubicBezTo>
                    <a:pt x="10477" y="20248"/>
                    <a:pt x="10455" y="20172"/>
                    <a:pt x="10433" y="20095"/>
                  </a:cubicBezTo>
                  <a:cubicBezTo>
                    <a:pt x="10071" y="18874"/>
                    <a:pt x="9269" y="17762"/>
                    <a:pt x="8178" y="16951"/>
                  </a:cubicBezTo>
                  <a:cubicBezTo>
                    <a:pt x="7091" y="16135"/>
                    <a:pt x="5713" y="15624"/>
                    <a:pt x="4292" y="15510"/>
                  </a:cubicBezTo>
                  <a:cubicBezTo>
                    <a:pt x="3582" y="15452"/>
                    <a:pt x="2863" y="15490"/>
                    <a:pt x="2166" y="15619"/>
                  </a:cubicBezTo>
                  <a:cubicBezTo>
                    <a:pt x="1991" y="15652"/>
                    <a:pt x="1818" y="15690"/>
                    <a:pt x="1647" y="15733"/>
                  </a:cubicBezTo>
                  <a:cubicBezTo>
                    <a:pt x="1604" y="15744"/>
                    <a:pt x="1562" y="15755"/>
                    <a:pt x="1519" y="15767"/>
                  </a:cubicBezTo>
                  <a:cubicBezTo>
                    <a:pt x="1385" y="15804"/>
                    <a:pt x="1250" y="15804"/>
                    <a:pt x="1168" y="15678"/>
                  </a:cubicBezTo>
                  <a:cubicBezTo>
                    <a:pt x="1062" y="15517"/>
                    <a:pt x="1174" y="15420"/>
                    <a:pt x="1197" y="15401"/>
                  </a:cubicBezTo>
                  <a:cubicBezTo>
                    <a:pt x="1229" y="15374"/>
                    <a:pt x="1262" y="15348"/>
                    <a:pt x="1294" y="15321"/>
                  </a:cubicBezTo>
                  <a:cubicBezTo>
                    <a:pt x="1552" y="15104"/>
                    <a:pt x="1793" y="14871"/>
                    <a:pt x="2012" y="14623"/>
                  </a:cubicBezTo>
                  <a:cubicBezTo>
                    <a:pt x="2450" y="14128"/>
                    <a:pt x="2805" y="13574"/>
                    <a:pt x="3058" y="12986"/>
                  </a:cubicBezTo>
                  <a:cubicBezTo>
                    <a:pt x="3570" y="11809"/>
                    <a:pt x="3690" y="10517"/>
                    <a:pt x="3374" y="9322"/>
                  </a:cubicBezTo>
                  <a:cubicBezTo>
                    <a:pt x="3218" y="8724"/>
                    <a:pt x="2955" y="8149"/>
                    <a:pt x="2595" y="7621"/>
                  </a:cubicBezTo>
                  <a:cubicBezTo>
                    <a:pt x="2236" y="7095"/>
                    <a:pt x="1772" y="6612"/>
                    <a:pt x="1237" y="6204"/>
                  </a:cubicBezTo>
                  <a:cubicBezTo>
                    <a:pt x="1179" y="6263"/>
                    <a:pt x="1121" y="6321"/>
                    <a:pt x="1062" y="6380"/>
                  </a:cubicBezTo>
                  <a:cubicBezTo>
                    <a:pt x="1004" y="6439"/>
                    <a:pt x="946" y="6498"/>
                    <a:pt x="888" y="6557"/>
                  </a:cubicBezTo>
                  <a:cubicBezTo>
                    <a:pt x="829" y="6615"/>
                    <a:pt x="771" y="6674"/>
                    <a:pt x="713" y="6733"/>
                  </a:cubicBezTo>
                  <a:cubicBezTo>
                    <a:pt x="655" y="6791"/>
                    <a:pt x="596" y="6850"/>
                    <a:pt x="538" y="6909"/>
                  </a:cubicBezTo>
                  <a:close/>
                </a:path>
              </a:pathLst>
            </a:custGeom>
            <a:solidFill>
              <a:srgbClr val="6D6A65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" name="íṩļïde"/>
            <p:cNvSpPr/>
            <p:nvPr/>
          </p:nvSpPr>
          <p:spPr>
            <a:xfrm>
              <a:off x="6579288" y="2080239"/>
              <a:ext cx="693246" cy="6932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07" h="19807" extrusionOk="0">
                  <a:moveTo>
                    <a:pt x="7907" y="205"/>
                  </a:moveTo>
                  <a:cubicBezTo>
                    <a:pt x="13264" y="-897"/>
                    <a:pt x="18498" y="2551"/>
                    <a:pt x="19601" y="7908"/>
                  </a:cubicBezTo>
                  <a:cubicBezTo>
                    <a:pt x="20703" y="13264"/>
                    <a:pt x="17254" y="18500"/>
                    <a:pt x="11898" y="19602"/>
                  </a:cubicBezTo>
                  <a:cubicBezTo>
                    <a:pt x="6545" y="20703"/>
                    <a:pt x="1312" y="17258"/>
                    <a:pt x="206" y="11907"/>
                  </a:cubicBezTo>
                  <a:cubicBezTo>
                    <a:pt x="206" y="11904"/>
                    <a:pt x="205" y="11901"/>
                    <a:pt x="204" y="11899"/>
                  </a:cubicBezTo>
                  <a:cubicBezTo>
                    <a:pt x="-897" y="6542"/>
                    <a:pt x="2551" y="1307"/>
                    <a:pt x="7907" y="205"/>
                  </a:cubicBezTo>
                  <a:close/>
                </a:path>
              </a:pathLst>
            </a:custGeom>
            <a:solidFill>
              <a:srgbClr val="6D6A65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" name="íṩļîḓê"/>
            <p:cNvSpPr/>
            <p:nvPr/>
          </p:nvSpPr>
          <p:spPr>
            <a:xfrm>
              <a:off x="6720274" y="2250617"/>
              <a:ext cx="411275" cy="3524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239" extrusionOk="0">
                  <a:moveTo>
                    <a:pt x="18514" y="2240"/>
                  </a:moveTo>
                  <a:cubicBezTo>
                    <a:pt x="15368" y="5006"/>
                    <a:pt x="12319" y="6596"/>
                    <a:pt x="9257" y="6983"/>
                  </a:cubicBezTo>
                  <a:lnTo>
                    <a:pt x="9257" y="10717"/>
                  </a:lnTo>
                  <a:cubicBezTo>
                    <a:pt x="12319" y="11104"/>
                    <a:pt x="15368" y="12667"/>
                    <a:pt x="18514" y="15433"/>
                  </a:cubicBezTo>
                  <a:cubicBezTo>
                    <a:pt x="18514" y="15433"/>
                    <a:pt x="18514" y="2240"/>
                    <a:pt x="18514" y="2240"/>
                  </a:cubicBezTo>
                  <a:close/>
                  <a:moveTo>
                    <a:pt x="21600" y="8850"/>
                  </a:moveTo>
                  <a:cubicBezTo>
                    <a:pt x="21600" y="9832"/>
                    <a:pt x="20913" y="10620"/>
                    <a:pt x="20057" y="10620"/>
                  </a:cubicBezTo>
                  <a:lnTo>
                    <a:pt x="20057" y="15930"/>
                  </a:lnTo>
                  <a:cubicBezTo>
                    <a:pt x="20057" y="16898"/>
                    <a:pt x="19358" y="17700"/>
                    <a:pt x="18514" y="17700"/>
                  </a:cubicBezTo>
                  <a:cubicBezTo>
                    <a:pt x="16369" y="15654"/>
                    <a:pt x="12909" y="12847"/>
                    <a:pt x="8727" y="12446"/>
                  </a:cubicBezTo>
                  <a:cubicBezTo>
                    <a:pt x="7292" y="12999"/>
                    <a:pt x="6798" y="14921"/>
                    <a:pt x="7738" y="16027"/>
                  </a:cubicBezTo>
                  <a:cubicBezTo>
                    <a:pt x="6895" y="17617"/>
                    <a:pt x="7979" y="18738"/>
                    <a:pt x="9257" y="19885"/>
                  </a:cubicBezTo>
                  <a:cubicBezTo>
                    <a:pt x="8510" y="21572"/>
                    <a:pt x="5400" y="21600"/>
                    <a:pt x="4291" y="20425"/>
                  </a:cubicBezTo>
                  <a:cubicBezTo>
                    <a:pt x="3592" y="17963"/>
                    <a:pt x="2555" y="15502"/>
                    <a:pt x="3399" y="12390"/>
                  </a:cubicBezTo>
                  <a:lnTo>
                    <a:pt x="1929" y="12390"/>
                  </a:lnTo>
                  <a:cubicBezTo>
                    <a:pt x="868" y="12390"/>
                    <a:pt x="0" y="11395"/>
                    <a:pt x="0" y="10178"/>
                  </a:cubicBezTo>
                  <a:lnTo>
                    <a:pt x="0" y="7523"/>
                  </a:lnTo>
                  <a:cubicBezTo>
                    <a:pt x="0" y="6306"/>
                    <a:pt x="868" y="5310"/>
                    <a:pt x="1929" y="5310"/>
                  </a:cubicBezTo>
                  <a:lnTo>
                    <a:pt x="7714" y="5310"/>
                  </a:lnTo>
                  <a:cubicBezTo>
                    <a:pt x="12343" y="5310"/>
                    <a:pt x="16200" y="2213"/>
                    <a:pt x="18514" y="0"/>
                  </a:cubicBezTo>
                  <a:cubicBezTo>
                    <a:pt x="19358" y="0"/>
                    <a:pt x="20057" y="802"/>
                    <a:pt x="20057" y="1770"/>
                  </a:cubicBezTo>
                  <a:lnTo>
                    <a:pt x="20057" y="7080"/>
                  </a:lnTo>
                  <a:cubicBezTo>
                    <a:pt x="20913" y="7080"/>
                    <a:pt x="21600" y="7868"/>
                    <a:pt x="21600" y="885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" name="iŝlîďé"/>
            <p:cNvSpPr/>
            <p:nvPr/>
          </p:nvSpPr>
          <p:spPr>
            <a:xfrm>
              <a:off x="7423442" y="3515306"/>
              <a:ext cx="693238" cy="6932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06" h="19806" extrusionOk="0">
                  <a:moveTo>
                    <a:pt x="11898" y="19600"/>
                  </a:moveTo>
                  <a:cubicBezTo>
                    <a:pt x="6542" y="20703"/>
                    <a:pt x="1307" y="17254"/>
                    <a:pt x="205" y="11898"/>
                  </a:cubicBezTo>
                  <a:cubicBezTo>
                    <a:pt x="-897" y="6542"/>
                    <a:pt x="2551" y="1307"/>
                    <a:pt x="7908" y="205"/>
                  </a:cubicBezTo>
                  <a:cubicBezTo>
                    <a:pt x="13261" y="-897"/>
                    <a:pt x="18494" y="2548"/>
                    <a:pt x="19599" y="7899"/>
                  </a:cubicBezTo>
                  <a:cubicBezTo>
                    <a:pt x="19600" y="7902"/>
                    <a:pt x="19600" y="7905"/>
                    <a:pt x="19600" y="7907"/>
                  </a:cubicBezTo>
                  <a:cubicBezTo>
                    <a:pt x="20703" y="13263"/>
                    <a:pt x="17254" y="18499"/>
                    <a:pt x="11898" y="19600"/>
                  </a:cubicBezTo>
                  <a:close/>
                </a:path>
              </a:pathLst>
            </a:custGeom>
            <a:solidFill>
              <a:srgbClr val="AEA594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" name="íṡḻíďé"/>
            <p:cNvSpPr/>
            <p:nvPr/>
          </p:nvSpPr>
          <p:spPr>
            <a:xfrm>
              <a:off x="7553122" y="3685688"/>
              <a:ext cx="433878" cy="3524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6" h="21600" extrusionOk="0">
                  <a:moveTo>
                    <a:pt x="19462" y="6646"/>
                  </a:moveTo>
                  <a:lnTo>
                    <a:pt x="16442" y="1662"/>
                  </a:lnTo>
                  <a:lnTo>
                    <a:pt x="13695" y="1662"/>
                  </a:lnTo>
                  <a:lnTo>
                    <a:pt x="15834" y="6646"/>
                  </a:lnTo>
                  <a:cubicBezTo>
                    <a:pt x="15834" y="6646"/>
                    <a:pt x="19462" y="6646"/>
                    <a:pt x="19462" y="6646"/>
                  </a:cubicBezTo>
                  <a:close/>
                  <a:moveTo>
                    <a:pt x="19252" y="8308"/>
                  </a:moveTo>
                  <a:lnTo>
                    <a:pt x="15865" y="8308"/>
                  </a:lnTo>
                  <a:lnTo>
                    <a:pt x="12720" y="16940"/>
                  </a:lnTo>
                  <a:cubicBezTo>
                    <a:pt x="12720" y="16940"/>
                    <a:pt x="19252" y="8308"/>
                    <a:pt x="19252" y="8308"/>
                  </a:cubicBezTo>
                  <a:close/>
                  <a:moveTo>
                    <a:pt x="14314" y="6646"/>
                  </a:moveTo>
                  <a:lnTo>
                    <a:pt x="12175" y="1662"/>
                  </a:lnTo>
                  <a:lnTo>
                    <a:pt x="9301" y="1662"/>
                  </a:lnTo>
                  <a:lnTo>
                    <a:pt x="7162" y="6646"/>
                  </a:lnTo>
                  <a:cubicBezTo>
                    <a:pt x="7162" y="6646"/>
                    <a:pt x="14314" y="6646"/>
                    <a:pt x="14314" y="6646"/>
                  </a:cubicBezTo>
                  <a:close/>
                  <a:moveTo>
                    <a:pt x="14397" y="8308"/>
                  </a:moveTo>
                  <a:lnTo>
                    <a:pt x="7079" y="8308"/>
                  </a:lnTo>
                  <a:lnTo>
                    <a:pt x="10738" y="18329"/>
                  </a:lnTo>
                  <a:cubicBezTo>
                    <a:pt x="10738" y="18329"/>
                    <a:pt x="14397" y="8308"/>
                    <a:pt x="14397" y="8308"/>
                  </a:cubicBezTo>
                  <a:close/>
                  <a:moveTo>
                    <a:pt x="8756" y="16940"/>
                  </a:moveTo>
                  <a:lnTo>
                    <a:pt x="5611" y="8308"/>
                  </a:lnTo>
                  <a:lnTo>
                    <a:pt x="2224" y="8308"/>
                  </a:lnTo>
                  <a:cubicBezTo>
                    <a:pt x="2224" y="8308"/>
                    <a:pt x="8756" y="16940"/>
                    <a:pt x="8756" y="16940"/>
                  </a:cubicBezTo>
                  <a:close/>
                  <a:moveTo>
                    <a:pt x="7781" y="1662"/>
                  </a:moveTo>
                  <a:lnTo>
                    <a:pt x="5034" y="1662"/>
                  </a:lnTo>
                  <a:lnTo>
                    <a:pt x="2014" y="6646"/>
                  </a:lnTo>
                  <a:lnTo>
                    <a:pt x="5642" y="6646"/>
                  </a:lnTo>
                  <a:cubicBezTo>
                    <a:pt x="5642" y="6646"/>
                    <a:pt x="7781" y="1662"/>
                    <a:pt x="7781" y="1662"/>
                  </a:cubicBezTo>
                  <a:close/>
                  <a:moveTo>
                    <a:pt x="21339" y="6984"/>
                  </a:moveTo>
                  <a:cubicBezTo>
                    <a:pt x="21538" y="7295"/>
                    <a:pt x="21517" y="7750"/>
                    <a:pt x="21297" y="8048"/>
                  </a:cubicBezTo>
                  <a:lnTo>
                    <a:pt x="11231" y="21340"/>
                  </a:lnTo>
                  <a:cubicBezTo>
                    <a:pt x="11105" y="21509"/>
                    <a:pt x="10927" y="21600"/>
                    <a:pt x="10738" y="21600"/>
                  </a:cubicBezTo>
                  <a:cubicBezTo>
                    <a:pt x="10549" y="21600"/>
                    <a:pt x="10371" y="21509"/>
                    <a:pt x="10245" y="21340"/>
                  </a:cubicBezTo>
                  <a:lnTo>
                    <a:pt x="179" y="8048"/>
                  </a:lnTo>
                  <a:cubicBezTo>
                    <a:pt x="-41" y="7750"/>
                    <a:pt x="-62" y="7295"/>
                    <a:pt x="137" y="6984"/>
                  </a:cubicBezTo>
                  <a:lnTo>
                    <a:pt x="4164" y="337"/>
                  </a:lnTo>
                  <a:cubicBezTo>
                    <a:pt x="4289" y="117"/>
                    <a:pt x="4489" y="0"/>
                    <a:pt x="4698" y="0"/>
                  </a:cubicBezTo>
                  <a:lnTo>
                    <a:pt x="16778" y="0"/>
                  </a:lnTo>
                  <a:cubicBezTo>
                    <a:pt x="16987" y="0"/>
                    <a:pt x="17187" y="117"/>
                    <a:pt x="17312" y="337"/>
                  </a:cubicBezTo>
                  <a:cubicBezTo>
                    <a:pt x="17312" y="337"/>
                    <a:pt x="21339" y="6984"/>
                    <a:pt x="21339" y="6984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" name="ïṩ1íḑé"/>
            <p:cNvSpPr/>
            <p:nvPr/>
          </p:nvSpPr>
          <p:spPr>
            <a:xfrm>
              <a:off x="6593361" y="4950370"/>
              <a:ext cx="693264" cy="6932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07" h="19806" extrusionOk="0">
                  <a:moveTo>
                    <a:pt x="7908" y="205"/>
                  </a:moveTo>
                  <a:cubicBezTo>
                    <a:pt x="13264" y="-897"/>
                    <a:pt x="18500" y="2551"/>
                    <a:pt x="19602" y="7907"/>
                  </a:cubicBezTo>
                  <a:cubicBezTo>
                    <a:pt x="20703" y="13264"/>
                    <a:pt x="17254" y="18499"/>
                    <a:pt x="11899" y="19601"/>
                  </a:cubicBezTo>
                  <a:cubicBezTo>
                    <a:pt x="6545" y="20703"/>
                    <a:pt x="1312" y="17258"/>
                    <a:pt x="207" y="11907"/>
                  </a:cubicBezTo>
                  <a:cubicBezTo>
                    <a:pt x="206" y="11904"/>
                    <a:pt x="206" y="11901"/>
                    <a:pt x="205" y="11898"/>
                  </a:cubicBezTo>
                  <a:cubicBezTo>
                    <a:pt x="-897" y="6542"/>
                    <a:pt x="2552" y="1307"/>
                    <a:pt x="7908" y="205"/>
                  </a:cubicBezTo>
                  <a:close/>
                </a:path>
              </a:pathLst>
            </a:custGeom>
            <a:solidFill>
              <a:srgbClr val="6D6A65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" name="í$ľîďè"/>
            <p:cNvSpPr/>
            <p:nvPr/>
          </p:nvSpPr>
          <p:spPr>
            <a:xfrm>
              <a:off x="6736415" y="5124740"/>
              <a:ext cx="407157" cy="3445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277" y="21600"/>
                  </a:moveTo>
                  <a:cubicBezTo>
                    <a:pt x="17368" y="21600"/>
                    <a:pt x="16615" y="20710"/>
                    <a:pt x="16615" y="19636"/>
                  </a:cubicBezTo>
                  <a:cubicBezTo>
                    <a:pt x="16615" y="18562"/>
                    <a:pt x="17368" y="17673"/>
                    <a:pt x="18277" y="17673"/>
                  </a:cubicBezTo>
                  <a:cubicBezTo>
                    <a:pt x="19186" y="17673"/>
                    <a:pt x="19938" y="18562"/>
                    <a:pt x="19938" y="19636"/>
                  </a:cubicBezTo>
                  <a:cubicBezTo>
                    <a:pt x="19938" y="20710"/>
                    <a:pt x="19186" y="21600"/>
                    <a:pt x="18277" y="21600"/>
                  </a:cubicBezTo>
                  <a:close/>
                  <a:moveTo>
                    <a:pt x="6646" y="21600"/>
                  </a:moveTo>
                  <a:cubicBezTo>
                    <a:pt x="5738" y="21600"/>
                    <a:pt x="4985" y="20710"/>
                    <a:pt x="4985" y="19636"/>
                  </a:cubicBezTo>
                  <a:cubicBezTo>
                    <a:pt x="4985" y="18562"/>
                    <a:pt x="5738" y="17673"/>
                    <a:pt x="6646" y="17673"/>
                  </a:cubicBezTo>
                  <a:cubicBezTo>
                    <a:pt x="7555" y="17673"/>
                    <a:pt x="8308" y="18562"/>
                    <a:pt x="8308" y="19636"/>
                  </a:cubicBezTo>
                  <a:cubicBezTo>
                    <a:pt x="8308" y="20710"/>
                    <a:pt x="7555" y="21600"/>
                    <a:pt x="6646" y="21600"/>
                  </a:cubicBezTo>
                  <a:close/>
                  <a:moveTo>
                    <a:pt x="21600" y="10800"/>
                  </a:moveTo>
                  <a:cubicBezTo>
                    <a:pt x="21600" y="11291"/>
                    <a:pt x="21275" y="11720"/>
                    <a:pt x="20860" y="11782"/>
                  </a:cubicBezTo>
                  <a:lnTo>
                    <a:pt x="7308" y="13653"/>
                  </a:lnTo>
                  <a:cubicBezTo>
                    <a:pt x="7373" y="14006"/>
                    <a:pt x="7477" y="14359"/>
                    <a:pt x="7477" y="14727"/>
                  </a:cubicBezTo>
                  <a:cubicBezTo>
                    <a:pt x="7477" y="15080"/>
                    <a:pt x="7295" y="15402"/>
                    <a:pt x="7165" y="15709"/>
                  </a:cubicBezTo>
                  <a:lnTo>
                    <a:pt x="19108" y="15709"/>
                  </a:lnTo>
                  <a:cubicBezTo>
                    <a:pt x="19562" y="15709"/>
                    <a:pt x="19938" y="16154"/>
                    <a:pt x="19938" y="16691"/>
                  </a:cubicBezTo>
                  <a:cubicBezTo>
                    <a:pt x="19938" y="17228"/>
                    <a:pt x="19562" y="17673"/>
                    <a:pt x="19108" y="17673"/>
                  </a:cubicBezTo>
                  <a:lnTo>
                    <a:pt x="5815" y="17673"/>
                  </a:lnTo>
                  <a:cubicBezTo>
                    <a:pt x="5361" y="17673"/>
                    <a:pt x="4985" y="17228"/>
                    <a:pt x="4985" y="16691"/>
                  </a:cubicBezTo>
                  <a:cubicBezTo>
                    <a:pt x="4985" y="16215"/>
                    <a:pt x="5569" y="15065"/>
                    <a:pt x="5776" y="14589"/>
                  </a:cubicBezTo>
                  <a:lnTo>
                    <a:pt x="3479" y="1964"/>
                  </a:lnTo>
                  <a:lnTo>
                    <a:pt x="831" y="1964"/>
                  </a:lnTo>
                  <a:cubicBezTo>
                    <a:pt x="376" y="1964"/>
                    <a:pt x="0" y="1519"/>
                    <a:pt x="0" y="982"/>
                  </a:cubicBezTo>
                  <a:cubicBezTo>
                    <a:pt x="0" y="445"/>
                    <a:pt x="376" y="0"/>
                    <a:pt x="831" y="0"/>
                  </a:cubicBezTo>
                  <a:lnTo>
                    <a:pt x="4154" y="0"/>
                  </a:lnTo>
                  <a:cubicBezTo>
                    <a:pt x="5024" y="0"/>
                    <a:pt x="5050" y="1227"/>
                    <a:pt x="5179" y="1964"/>
                  </a:cubicBezTo>
                  <a:lnTo>
                    <a:pt x="20769" y="1964"/>
                  </a:lnTo>
                  <a:cubicBezTo>
                    <a:pt x="21224" y="1964"/>
                    <a:pt x="21600" y="2409"/>
                    <a:pt x="21600" y="2945"/>
                  </a:cubicBezTo>
                  <a:cubicBezTo>
                    <a:pt x="21600" y="2945"/>
                    <a:pt x="21600" y="10800"/>
                    <a:pt x="21600" y="1080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" name="ïṩlïḑê"/>
            <p:cNvSpPr/>
            <p:nvPr/>
          </p:nvSpPr>
          <p:spPr>
            <a:xfrm>
              <a:off x="4933184" y="4950369"/>
              <a:ext cx="693238" cy="6932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06" h="19807" extrusionOk="0">
                  <a:moveTo>
                    <a:pt x="7908" y="205"/>
                  </a:moveTo>
                  <a:cubicBezTo>
                    <a:pt x="13264" y="-897"/>
                    <a:pt x="18499" y="2552"/>
                    <a:pt x="19601" y="7908"/>
                  </a:cubicBezTo>
                  <a:cubicBezTo>
                    <a:pt x="20703" y="13265"/>
                    <a:pt x="17255" y="18500"/>
                    <a:pt x="11899" y="19602"/>
                  </a:cubicBezTo>
                  <a:cubicBezTo>
                    <a:pt x="6545" y="20703"/>
                    <a:pt x="1313" y="17258"/>
                    <a:pt x="207" y="11907"/>
                  </a:cubicBezTo>
                  <a:cubicBezTo>
                    <a:pt x="207" y="11904"/>
                    <a:pt x="206" y="11901"/>
                    <a:pt x="206" y="11899"/>
                  </a:cubicBezTo>
                  <a:cubicBezTo>
                    <a:pt x="-897" y="6543"/>
                    <a:pt x="2552" y="1307"/>
                    <a:pt x="7908" y="205"/>
                  </a:cubicBezTo>
                  <a:close/>
                </a:path>
              </a:pathLst>
            </a:custGeom>
            <a:solidFill>
              <a:srgbClr val="AEA594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" name="íśḻiḓe"/>
            <p:cNvSpPr/>
            <p:nvPr/>
          </p:nvSpPr>
          <p:spPr>
            <a:xfrm>
              <a:off x="5106846" y="5120746"/>
              <a:ext cx="345915" cy="3524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25" h="19900" extrusionOk="0">
                  <a:moveTo>
                    <a:pt x="13723" y="10461"/>
                  </a:moveTo>
                  <a:cubicBezTo>
                    <a:pt x="12293" y="10461"/>
                    <a:pt x="11128" y="9451"/>
                    <a:pt x="11128" y="8218"/>
                  </a:cubicBezTo>
                  <a:cubicBezTo>
                    <a:pt x="11128" y="6974"/>
                    <a:pt x="12293" y="5975"/>
                    <a:pt x="13723" y="5975"/>
                  </a:cubicBezTo>
                  <a:cubicBezTo>
                    <a:pt x="15164" y="5975"/>
                    <a:pt x="16317" y="6974"/>
                    <a:pt x="16317" y="8218"/>
                  </a:cubicBezTo>
                  <a:cubicBezTo>
                    <a:pt x="16317" y="9451"/>
                    <a:pt x="15164" y="10461"/>
                    <a:pt x="13723" y="10461"/>
                  </a:cubicBezTo>
                  <a:close/>
                  <a:moveTo>
                    <a:pt x="7692" y="10461"/>
                  </a:moveTo>
                  <a:cubicBezTo>
                    <a:pt x="6262" y="10461"/>
                    <a:pt x="5097" y="9451"/>
                    <a:pt x="5097" y="8218"/>
                  </a:cubicBezTo>
                  <a:cubicBezTo>
                    <a:pt x="5097" y="6974"/>
                    <a:pt x="6262" y="5975"/>
                    <a:pt x="7692" y="5975"/>
                  </a:cubicBezTo>
                  <a:cubicBezTo>
                    <a:pt x="9121" y="5975"/>
                    <a:pt x="10287" y="6974"/>
                    <a:pt x="10287" y="8218"/>
                  </a:cubicBezTo>
                  <a:cubicBezTo>
                    <a:pt x="10287" y="9451"/>
                    <a:pt x="9121" y="10461"/>
                    <a:pt x="7692" y="10461"/>
                  </a:cubicBezTo>
                  <a:close/>
                  <a:moveTo>
                    <a:pt x="19020" y="2810"/>
                  </a:moveTo>
                  <a:cubicBezTo>
                    <a:pt x="19020" y="1533"/>
                    <a:pt x="18576" y="1033"/>
                    <a:pt x="17302" y="1033"/>
                  </a:cubicBezTo>
                  <a:lnTo>
                    <a:pt x="3944" y="1033"/>
                  </a:lnTo>
                  <a:cubicBezTo>
                    <a:pt x="2610" y="1033"/>
                    <a:pt x="2238" y="1455"/>
                    <a:pt x="2238" y="2810"/>
                  </a:cubicBezTo>
                  <a:lnTo>
                    <a:pt x="2238" y="10284"/>
                  </a:lnTo>
                  <a:cubicBezTo>
                    <a:pt x="5085" y="11661"/>
                    <a:pt x="7524" y="11416"/>
                    <a:pt x="8857" y="11372"/>
                  </a:cubicBezTo>
                  <a:cubicBezTo>
                    <a:pt x="9422" y="11361"/>
                    <a:pt x="9782" y="11461"/>
                    <a:pt x="9998" y="11672"/>
                  </a:cubicBezTo>
                  <a:cubicBezTo>
                    <a:pt x="10034" y="11705"/>
                    <a:pt x="10070" y="11738"/>
                    <a:pt x="10119" y="11772"/>
                  </a:cubicBezTo>
                  <a:cubicBezTo>
                    <a:pt x="10371" y="11994"/>
                    <a:pt x="10611" y="12172"/>
                    <a:pt x="10851" y="12338"/>
                  </a:cubicBezTo>
                  <a:cubicBezTo>
                    <a:pt x="10899" y="11727"/>
                    <a:pt x="11272" y="11339"/>
                    <a:pt x="12269" y="11372"/>
                  </a:cubicBezTo>
                  <a:cubicBezTo>
                    <a:pt x="13626" y="11427"/>
                    <a:pt x="16125" y="11672"/>
                    <a:pt x="19020" y="10217"/>
                  </a:cubicBezTo>
                  <a:cubicBezTo>
                    <a:pt x="19020" y="10217"/>
                    <a:pt x="19020" y="2810"/>
                    <a:pt x="19020" y="2810"/>
                  </a:cubicBezTo>
                  <a:close/>
                  <a:moveTo>
                    <a:pt x="16510" y="12960"/>
                  </a:moveTo>
                  <a:cubicBezTo>
                    <a:pt x="18876" y="20412"/>
                    <a:pt x="10731" y="21600"/>
                    <a:pt x="10863" y="17780"/>
                  </a:cubicBezTo>
                  <a:cubicBezTo>
                    <a:pt x="10863" y="17846"/>
                    <a:pt x="10851" y="15725"/>
                    <a:pt x="10851" y="14148"/>
                  </a:cubicBezTo>
                  <a:cubicBezTo>
                    <a:pt x="10671" y="14115"/>
                    <a:pt x="10491" y="14071"/>
                    <a:pt x="10275" y="14026"/>
                  </a:cubicBezTo>
                  <a:cubicBezTo>
                    <a:pt x="10275" y="15614"/>
                    <a:pt x="10263" y="17846"/>
                    <a:pt x="10263" y="17780"/>
                  </a:cubicBezTo>
                  <a:cubicBezTo>
                    <a:pt x="10395" y="21600"/>
                    <a:pt x="2250" y="20412"/>
                    <a:pt x="4616" y="12960"/>
                  </a:cubicBezTo>
                  <a:cubicBezTo>
                    <a:pt x="2382" y="12116"/>
                    <a:pt x="916" y="11039"/>
                    <a:pt x="147" y="10161"/>
                  </a:cubicBezTo>
                  <a:cubicBezTo>
                    <a:pt x="-237" y="9628"/>
                    <a:pt x="183" y="9062"/>
                    <a:pt x="820" y="9473"/>
                  </a:cubicBezTo>
                  <a:cubicBezTo>
                    <a:pt x="904" y="9528"/>
                    <a:pt x="1000" y="9584"/>
                    <a:pt x="1084" y="9639"/>
                  </a:cubicBezTo>
                  <a:lnTo>
                    <a:pt x="1084" y="1932"/>
                  </a:lnTo>
                  <a:cubicBezTo>
                    <a:pt x="1084" y="866"/>
                    <a:pt x="1949" y="0"/>
                    <a:pt x="3019" y="0"/>
                  </a:cubicBezTo>
                  <a:lnTo>
                    <a:pt x="18119" y="0"/>
                  </a:lnTo>
                  <a:cubicBezTo>
                    <a:pt x="19189" y="0"/>
                    <a:pt x="20054" y="866"/>
                    <a:pt x="20054" y="1932"/>
                  </a:cubicBezTo>
                  <a:lnTo>
                    <a:pt x="20054" y="9639"/>
                  </a:lnTo>
                  <a:cubicBezTo>
                    <a:pt x="20138" y="9584"/>
                    <a:pt x="20222" y="9528"/>
                    <a:pt x="20306" y="9473"/>
                  </a:cubicBezTo>
                  <a:cubicBezTo>
                    <a:pt x="20943" y="9062"/>
                    <a:pt x="21363" y="9628"/>
                    <a:pt x="20979" y="10161"/>
                  </a:cubicBezTo>
                  <a:cubicBezTo>
                    <a:pt x="20210" y="11039"/>
                    <a:pt x="18744" y="12116"/>
                    <a:pt x="16510" y="1296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" name="îśļíḓé"/>
            <p:cNvSpPr/>
            <p:nvPr/>
          </p:nvSpPr>
          <p:spPr>
            <a:xfrm>
              <a:off x="4919117" y="2080244"/>
              <a:ext cx="693250" cy="6932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06" h="19807" extrusionOk="0">
                  <a:moveTo>
                    <a:pt x="11898" y="19602"/>
                  </a:moveTo>
                  <a:cubicBezTo>
                    <a:pt x="6542" y="20703"/>
                    <a:pt x="1307" y="17255"/>
                    <a:pt x="205" y="11898"/>
                  </a:cubicBezTo>
                  <a:cubicBezTo>
                    <a:pt x="-897" y="6542"/>
                    <a:pt x="2552" y="1307"/>
                    <a:pt x="7908" y="205"/>
                  </a:cubicBezTo>
                  <a:cubicBezTo>
                    <a:pt x="13261" y="-897"/>
                    <a:pt x="18494" y="2548"/>
                    <a:pt x="19599" y="7899"/>
                  </a:cubicBezTo>
                  <a:cubicBezTo>
                    <a:pt x="19600" y="7902"/>
                    <a:pt x="19600" y="7904"/>
                    <a:pt x="19601" y="7908"/>
                  </a:cubicBezTo>
                  <a:cubicBezTo>
                    <a:pt x="20703" y="13264"/>
                    <a:pt x="17254" y="18500"/>
                    <a:pt x="11898" y="19602"/>
                  </a:cubicBezTo>
                  <a:close/>
                </a:path>
              </a:pathLst>
            </a:custGeom>
            <a:solidFill>
              <a:srgbClr val="AEA594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" name="îSļidé"/>
            <p:cNvSpPr/>
            <p:nvPr/>
          </p:nvSpPr>
          <p:spPr>
            <a:xfrm>
              <a:off x="5107861" y="2269003"/>
              <a:ext cx="315763" cy="3157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91" h="21600" extrusionOk="0">
                  <a:moveTo>
                    <a:pt x="12441" y="612"/>
                  </a:moveTo>
                  <a:lnTo>
                    <a:pt x="12459" y="8296"/>
                  </a:lnTo>
                  <a:lnTo>
                    <a:pt x="15229" y="5238"/>
                  </a:lnTo>
                  <a:cubicBezTo>
                    <a:pt x="17945" y="8444"/>
                    <a:pt x="17897" y="13464"/>
                    <a:pt x="15076" y="16579"/>
                  </a:cubicBezTo>
                  <a:cubicBezTo>
                    <a:pt x="13922" y="17856"/>
                    <a:pt x="12477" y="18617"/>
                    <a:pt x="10977" y="18866"/>
                  </a:cubicBezTo>
                  <a:lnTo>
                    <a:pt x="11059" y="21600"/>
                  </a:lnTo>
                  <a:cubicBezTo>
                    <a:pt x="13167" y="21320"/>
                    <a:pt x="15204" y="20288"/>
                    <a:pt x="16820" y="18505"/>
                  </a:cubicBezTo>
                  <a:cubicBezTo>
                    <a:pt x="20600" y="14327"/>
                    <a:pt x="20645" y="7585"/>
                    <a:pt x="16966" y="3318"/>
                  </a:cubicBezTo>
                  <a:lnTo>
                    <a:pt x="19057" y="1008"/>
                  </a:lnTo>
                  <a:cubicBezTo>
                    <a:pt x="19057" y="1008"/>
                    <a:pt x="12441" y="612"/>
                    <a:pt x="12441" y="612"/>
                  </a:cubicBezTo>
                  <a:close/>
                  <a:moveTo>
                    <a:pt x="4461" y="16363"/>
                  </a:moveTo>
                  <a:cubicBezTo>
                    <a:pt x="1745" y="13160"/>
                    <a:pt x="1793" y="8139"/>
                    <a:pt x="4614" y="5022"/>
                  </a:cubicBezTo>
                  <a:cubicBezTo>
                    <a:pt x="5769" y="3746"/>
                    <a:pt x="7213" y="2985"/>
                    <a:pt x="8713" y="2735"/>
                  </a:cubicBezTo>
                  <a:lnTo>
                    <a:pt x="8631" y="0"/>
                  </a:lnTo>
                  <a:cubicBezTo>
                    <a:pt x="6524" y="280"/>
                    <a:pt x="4486" y="1312"/>
                    <a:pt x="2871" y="3096"/>
                  </a:cubicBezTo>
                  <a:cubicBezTo>
                    <a:pt x="-909" y="7272"/>
                    <a:pt x="-955" y="14014"/>
                    <a:pt x="2724" y="18284"/>
                  </a:cubicBezTo>
                  <a:lnTo>
                    <a:pt x="633" y="20591"/>
                  </a:lnTo>
                  <a:lnTo>
                    <a:pt x="7249" y="20988"/>
                  </a:lnTo>
                  <a:lnTo>
                    <a:pt x="7231" y="13304"/>
                  </a:lnTo>
                  <a:cubicBezTo>
                    <a:pt x="7231" y="13304"/>
                    <a:pt x="4461" y="16363"/>
                    <a:pt x="4461" y="16363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" name="isḻïḍé"/>
            <p:cNvSpPr/>
            <p:nvPr/>
          </p:nvSpPr>
          <p:spPr>
            <a:xfrm>
              <a:off x="4089035" y="3515303"/>
              <a:ext cx="693264" cy="6932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07" h="19807" extrusionOk="0">
                  <a:moveTo>
                    <a:pt x="11898" y="19602"/>
                  </a:moveTo>
                  <a:cubicBezTo>
                    <a:pt x="6542" y="20704"/>
                    <a:pt x="1306" y="17256"/>
                    <a:pt x="204" y="11899"/>
                  </a:cubicBezTo>
                  <a:cubicBezTo>
                    <a:pt x="-897" y="6542"/>
                    <a:pt x="2552" y="1307"/>
                    <a:pt x="7907" y="205"/>
                  </a:cubicBezTo>
                  <a:cubicBezTo>
                    <a:pt x="13261" y="-896"/>
                    <a:pt x="18494" y="2549"/>
                    <a:pt x="19599" y="7900"/>
                  </a:cubicBezTo>
                  <a:cubicBezTo>
                    <a:pt x="19600" y="7903"/>
                    <a:pt x="19600" y="7905"/>
                    <a:pt x="19601" y="7908"/>
                  </a:cubicBezTo>
                  <a:cubicBezTo>
                    <a:pt x="20703" y="13264"/>
                    <a:pt x="17254" y="18500"/>
                    <a:pt x="11898" y="19602"/>
                  </a:cubicBezTo>
                  <a:close/>
                </a:path>
              </a:pathLst>
            </a:custGeom>
            <a:solidFill>
              <a:srgbClr val="6D6A65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" name="îṣḻïḓè"/>
            <p:cNvSpPr/>
            <p:nvPr/>
          </p:nvSpPr>
          <p:spPr>
            <a:xfrm>
              <a:off x="4244129" y="3708700"/>
              <a:ext cx="383076" cy="3064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280" y="13500"/>
                  </a:moveTo>
                  <a:lnTo>
                    <a:pt x="4320" y="13500"/>
                  </a:lnTo>
                  <a:lnTo>
                    <a:pt x="4320" y="2700"/>
                  </a:lnTo>
                  <a:lnTo>
                    <a:pt x="17280" y="2700"/>
                  </a:lnTo>
                  <a:cubicBezTo>
                    <a:pt x="17280" y="2700"/>
                    <a:pt x="17280" y="13500"/>
                    <a:pt x="17280" y="13500"/>
                  </a:cubicBezTo>
                  <a:close/>
                  <a:moveTo>
                    <a:pt x="7560" y="18900"/>
                  </a:moveTo>
                  <a:lnTo>
                    <a:pt x="8208" y="17550"/>
                  </a:lnTo>
                  <a:lnTo>
                    <a:pt x="13392" y="17550"/>
                  </a:lnTo>
                  <a:lnTo>
                    <a:pt x="14040" y="18900"/>
                  </a:lnTo>
                  <a:cubicBezTo>
                    <a:pt x="14040" y="18900"/>
                    <a:pt x="7560" y="18900"/>
                    <a:pt x="7560" y="18900"/>
                  </a:cubicBezTo>
                  <a:close/>
                  <a:moveTo>
                    <a:pt x="21334" y="18402"/>
                  </a:moveTo>
                  <a:cubicBezTo>
                    <a:pt x="21068" y="17901"/>
                    <a:pt x="19440" y="14850"/>
                    <a:pt x="19440" y="14850"/>
                  </a:cubicBezTo>
                  <a:lnTo>
                    <a:pt x="19440" y="2700"/>
                  </a:lnTo>
                  <a:cubicBezTo>
                    <a:pt x="19440" y="1212"/>
                    <a:pt x="18468" y="0"/>
                    <a:pt x="17280" y="0"/>
                  </a:cubicBezTo>
                  <a:lnTo>
                    <a:pt x="4320" y="0"/>
                  </a:lnTo>
                  <a:cubicBezTo>
                    <a:pt x="3131" y="0"/>
                    <a:pt x="2160" y="1212"/>
                    <a:pt x="2160" y="2700"/>
                  </a:cubicBezTo>
                  <a:lnTo>
                    <a:pt x="2160" y="14850"/>
                  </a:lnTo>
                  <a:cubicBezTo>
                    <a:pt x="2160" y="14850"/>
                    <a:pt x="532" y="17901"/>
                    <a:pt x="266" y="18402"/>
                  </a:cubicBezTo>
                  <a:cubicBezTo>
                    <a:pt x="0" y="18900"/>
                    <a:pt x="0" y="19188"/>
                    <a:pt x="0" y="19575"/>
                  </a:cubicBezTo>
                  <a:lnTo>
                    <a:pt x="0" y="20250"/>
                  </a:lnTo>
                  <a:cubicBezTo>
                    <a:pt x="0" y="20925"/>
                    <a:pt x="540" y="21600"/>
                    <a:pt x="1079" y="21600"/>
                  </a:cubicBezTo>
                  <a:lnTo>
                    <a:pt x="20521" y="21600"/>
                  </a:lnTo>
                  <a:cubicBezTo>
                    <a:pt x="21060" y="21600"/>
                    <a:pt x="21600" y="20925"/>
                    <a:pt x="21600" y="20250"/>
                  </a:cubicBezTo>
                  <a:lnTo>
                    <a:pt x="21600" y="19575"/>
                  </a:lnTo>
                  <a:cubicBezTo>
                    <a:pt x="21600" y="19188"/>
                    <a:pt x="21600" y="18900"/>
                    <a:pt x="21334" y="1840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756474" y="2261409"/>
            <a:ext cx="3848288" cy="1119188"/>
            <a:chOff x="756474" y="2261409"/>
            <a:chExt cx="3848288" cy="1119188"/>
          </a:xfrm>
        </p:grpSpPr>
        <p:sp>
          <p:nvSpPr>
            <p:cNvPr id="21" name="文本框 20"/>
            <p:cNvSpPr txBox="1"/>
            <p:nvPr/>
          </p:nvSpPr>
          <p:spPr>
            <a:xfrm>
              <a:off x="756474" y="2641933"/>
              <a:ext cx="3848288" cy="738664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400" b="1" dirty="0" smtClean="0">
                  <a:solidFill>
                    <a:srgbClr val="6D6A65"/>
                  </a:solidFill>
                  <a:cs typeface="+mn-ea"/>
                  <a:sym typeface="+mn-lt"/>
                </a:rPr>
                <a:t>单击此处编辑您要的内容，建议您在展示时采用微软雅黑字体，本模版所有图形线条及其相应素材均可自由编辑、改色、替换。</a:t>
              </a:r>
              <a:endParaRPr lang="zh-CN" altLang="en-US" sz="1400" b="1" dirty="0">
                <a:solidFill>
                  <a:srgbClr val="6D6A65"/>
                </a:solidFill>
                <a:cs typeface="+mn-ea"/>
                <a:sym typeface="+mn-lt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2126620" y="2261409"/>
              <a:ext cx="1107996" cy="369332"/>
            </a:xfrm>
            <a:prstGeom prst="rect">
              <a:avLst/>
            </a:prstGeom>
            <a:noFill/>
          </p:spPr>
          <p:txBody>
            <a:bodyPr vert="horz"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 smtClean="0">
                  <a:solidFill>
                    <a:srgbClr val="6D6A65"/>
                  </a:solidFill>
                  <a:cs typeface="+mn-ea"/>
                  <a:sym typeface="+mn-lt"/>
                </a:rPr>
                <a:t>输入标题</a:t>
              </a:r>
              <a:endParaRPr lang="zh-CN" altLang="en-US" b="1" dirty="0">
                <a:solidFill>
                  <a:srgbClr val="6D6A65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756474" y="4516698"/>
            <a:ext cx="3848288" cy="1119188"/>
            <a:chOff x="756474" y="4516698"/>
            <a:chExt cx="3848288" cy="1119188"/>
          </a:xfrm>
        </p:grpSpPr>
        <p:sp>
          <p:nvSpPr>
            <p:cNvPr id="26" name="文本框 25"/>
            <p:cNvSpPr txBox="1"/>
            <p:nvPr/>
          </p:nvSpPr>
          <p:spPr>
            <a:xfrm>
              <a:off x="756474" y="4897222"/>
              <a:ext cx="3848288" cy="738664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400" b="1" dirty="0" smtClean="0">
                  <a:solidFill>
                    <a:srgbClr val="6D6A65"/>
                  </a:solidFill>
                  <a:cs typeface="+mn-ea"/>
                  <a:sym typeface="+mn-lt"/>
                </a:rPr>
                <a:t>单击此处编辑您要的内容，建议您在展示时采用微软雅黑字体，本模版所有图形线条及其相应素材均可自由编辑、改色、替换。</a:t>
              </a:r>
              <a:endParaRPr lang="zh-CN" altLang="en-US" sz="1400" b="1" dirty="0">
                <a:solidFill>
                  <a:srgbClr val="6D6A65"/>
                </a:solidFill>
                <a:cs typeface="+mn-ea"/>
                <a:sym typeface="+mn-lt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2126620" y="4516698"/>
              <a:ext cx="1107996" cy="369332"/>
            </a:xfrm>
            <a:prstGeom prst="rect">
              <a:avLst/>
            </a:prstGeom>
            <a:noFill/>
          </p:spPr>
          <p:txBody>
            <a:bodyPr vert="horz"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 smtClean="0">
                  <a:solidFill>
                    <a:srgbClr val="6D6A65"/>
                  </a:solidFill>
                  <a:cs typeface="+mn-ea"/>
                  <a:sym typeface="+mn-lt"/>
                </a:rPr>
                <a:t>输入标题</a:t>
              </a:r>
              <a:endParaRPr lang="zh-CN" altLang="en-US" b="1" dirty="0">
                <a:solidFill>
                  <a:srgbClr val="6D6A65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8242794" y="2261409"/>
            <a:ext cx="3848288" cy="1119188"/>
            <a:chOff x="8242794" y="2261409"/>
            <a:chExt cx="3848288" cy="1119188"/>
          </a:xfrm>
        </p:grpSpPr>
        <p:sp>
          <p:nvSpPr>
            <p:cNvPr id="28" name="文本框 27"/>
            <p:cNvSpPr txBox="1"/>
            <p:nvPr/>
          </p:nvSpPr>
          <p:spPr>
            <a:xfrm>
              <a:off x="8242794" y="2641933"/>
              <a:ext cx="3848288" cy="738664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400" b="1" dirty="0" smtClean="0">
                  <a:solidFill>
                    <a:srgbClr val="6D6A65"/>
                  </a:solidFill>
                  <a:cs typeface="+mn-ea"/>
                  <a:sym typeface="+mn-lt"/>
                </a:rPr>
                <a:t>单击此处编辑您要的内容，建议您在展示时采用微软雅黑字体，本模版所有图形线条及其相应素材均可自由编辑、改色、替换。</a:t>
              </a:r>
              <a:endParaRPr lang="zh-CN" altLang="en-US" sz="1400" b="1" dirty="0">
                <a:solidFill>
                  <a:srgbClr val="6D6A65"/>
                </a:solidFill>
                <a:cs typeface="+mn-ea"/>
                <a:sym typeface="+mn-lt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9612940" y="2261409"/>
              <a:ext cx="1107996" cy="369332"/>
            </a:xfrm>
            <a:prstGeom prst="rect">
              <a:avLst/>
            </a:prstGeom>
            <a:noFill/>
          </p:spPr>
          <p:txBody>
            <a:bodyPr vert="horz"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 smtClean="0">
                  <a:solidFill>
                    <a:srgbClr val="6D6A65"/>
                  </a:solidFill>
                  <a:cs typeface="+mn-ea"/>
                  <a:sym typeface="+mn-lt"/>
                </a:rPr>
                <a:t>输入标题</a:t>
              </a:r>
              <a:endParaRPr lang="zh-CN" altLang="en-US" b="1" dirty="0">
                <a:solidFill>
                  <a:srgbClr val="6D6A65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8242794" y="4516698"/>
            <a:ext cx="3848288" cy="1119188"/>
            <a:chOff x="8242794" y="4516698"/>
            <a:chExt cx="3848288" cy="1119188"/>
          </a:xfrm>
        </p:grpSpPr>
        <p:sp>
          <p:nvSpPr>
            <p:cNvPr id="30" name="文本框 29"/>
            <p:cNvSpPr txBox="1"/>
            <p:nvPr/>
          </p:nvSpPr>
          <p:spPr>
            <a:xfrm>
              <a:off x="8242794" y="4897222"/>
              <a:ext cx="3848288" cy="738664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400" b="1" dirty="0" smtClean="0">
                  <a:solidFill>
                    <a:srgbClr val="6D6A65"/>
                  </a:solidFill>
                  <a:cs typeface="+mn-ea"/>
                  <a:sym typeface="+mn-lt"/>
                </a:rPr>
                <a:t>单击此处编辑您要的内容，建议您在展示时采用微软雅黑字体，本模版所有图形线条及其相应素材均可自由编辑、改色、替换。</a:t>
              </a:r>
              <a:endParaRPr lang="zh-CN" altLang="en-US" sz="1400" b="1" dirty="0">
                <a:solidFill>
                  <a:srgbClr val="6D6A65"/>
                </a:solidFill>
                <a:cs typeface="+mn-ea"/>
                <a:sym typeface="+mn-lt"/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9612940" y="4516698"/>
              <a:ext cx="1107996" cy="369332"/>
            </a:xfrm>
            <a:prstGeom prst="rect">
              <a:avLst/>
            </a:prstGeom>
            <a:noFill/>
          </p:spPr>
          <p:txBody>
            <a:bodyPr vert="horz"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 smtClean="0">
                  <a:solidFill>
                    <a:srgbClr val="6D6A65"/>
                  </a:solidFill>
                  <a:cs typeface="+mn-ea"/>
                  <a:sym typeface="+mn-lt"/>
                </a:rPr>
                <a:t>输入标题</a:t>
              </a:r>
              <a:endParaRPr lang="zh-CN" altLang="en-US" b="1" dirty="0">
                <a:solidFill>
                  <a:srgbClr val="6D6A65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组合 26"/>
          <p:cNvGrpSpPr/>
          <p:nvPr/>
        </p:nvGrpSpPr>
        <p:grpSpPr>
          <a:xfrm>
            <a:off x="1738633" y="1853541"/>
            <a:ext cx="2601685" cy="4515394"/>
            <a:chOff x="1738633" y="1853541"/>
            <a:chExt cx="2601685" cy="4515394"/>
          </a:xfrm>
        </p:grpSpPr>
        <p:sp>
          <p:nvSpPr>
            <p:cNvPr id="22" name="矩形 21"/>
            <p:cNvSpPr/>
            <p:nvPr/>
          </p:nvSpPr>
          <p:spPr>
            <a:xfrm>
              <a:off x="1738633" y="1853541"/>
              <a:ext cx="2449285" cy="4362994"/>
            </a:xfrm>
            <a:prstGeom prst="rect">
              <a:avLst/>
            </a:prstGeom>
            <a:noFill/>
            <a:ln w="44450">
              <a:solidFill>
                <a:srgbClr val="AEA59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1891033" y="2005941"/>
              <a:ext cx="2449285" cy="4362994"/>
            </a:xfrm>
            <a:prstGeom prst="rect">
              <a:avLst/>
            </a:prstGeom>
            <a:noFill/>
            <a:ln w="44450">
              <a:solidFill>
                <a:srgbClr val="AEA59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screen"/>
          <a:srcRect l="52199" t="25885" r="22122" b="38279"/>
          <a:stretch>
            <a:fillRect/>
          </a:stretch>
        </p:blipFill>
        <p:spPr>
          <a:xfrm>
            <a:off x="0" y="0"/>
            <a:ext cx="2338252" cy="173736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813924" y="469471"/>
            <a:ext cx="2656496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3200" b="1" dirty="0">
                <a:solidFill>
                  <a:srgbClr val="6D6A65"/>
                </a:solidFill>
                <a:cs typeface="+mn-ea"/>
                <a:sym typeface="+mn-lt"/>
              </a:rPr>
              <a:t>点击输入标题</a:t>
            </a:r>
            <a:endParaRPr lang="zh-CN" altLang="en-US" sz="3200" b="1" dirty="0">
              <a:solidFill>
                <a:srgbClr val="6D6A65"/>
              </a:solidFill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813924" y="1007382"/>
            <a:ext cx="4434205" cy="26035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100" dirty="0">
                <a:solidFill>
                  <a:srgbClr val="6D6A65"/>
                </a:solidFill>
                <a:cs typeface="+mn-ea"/>
                <a:sym typeface="+mn-lt"/>
              </a:rPr>
              <a:t>print the presentation and make it into a film a wider field</a:t>
            </a:r>
            <a:endParaRPr lang="en-US" altLang="zh-CN" sz="1100" dirty="0">
              <a:solidFill>
                <a:srgbClr val="6D6A65"/>
              </a:solidFill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702041" y="1853541"/>
            <a:ext cx="2449285" cy="4362994"/>
          </a:xfrm>
          <a:prstGeom prst="rect">
            <a:avLst/>
          </a:prstGeom>
          <a:noFill/>
          <a:ln w="44450">
            <a:solidFill>
              <a:srgbClr val="AEA5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9590371" y="2053202"/>
            <a:ext cx="1424184" cy="4137246"/>
            <a:chOff x="9590371" y="2053202"/>
            <a:chExt cx="1424184" cy="4137246"/>
          </a:xfrm>
        </p:grpSpPr>
        <p:sp>
          <p:nvSpPr>
            <p:cNvPr id="12" name="文本框 11"/>
            <p:cNvSpPr txBox="1"/>
            <p:nvPr/>
          </p:nvSpPr>
          <p:spPr>
            <a:xfrm>
              <a:off x="9590371" y="2315046"/>
              <a:ext cx="1154162" cy="3875402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b="1" dirty="0" smtClean="0">
                  <a:solidFill>
                    <a:srgbClr val="6D6A65"/>
                  </a:solidFill>
                  <a:cs typeface="+mn-ea"/>
                  <a:sym typeface="+mn-lt"/>
                </a:rPr>
                <a:t>单击此处编辑您要的内容，建议您在展示时采用微软雅黑字体，本模版所有图形线条及其相应素材均可自由编辑、改色、替换。</a:t>
              </a:r>
              <a:endParaRPr lang="zh-CN" altLang="en-US" sz="1400" b="1" dirty="0">
                <a:solidFill>
                  <a:srgbClr val="6D6A65"/>
                </a:solidFill>
                <a:cs typeface="+mn-ea"/>
                <a:sym typeface="+mn-lt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10552890" y="2053202"/>
              <a:ext cx="461665" cy="906658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rgbClr val="6D6A65"/>
                  </a:solidFill>
                  <a:cs typeface="+mn-ea"/>
                  <a:sym typeface="+mn-lt"/>
                </a:rPr>
                <a:t>输入标题</a:t>
              </a:r>
              <a:endParaRPr lang="zh-CN" altLang="en-US" b="1" dirty="0">
                <a:solidFill>
                  <a:srgbClr val="6D6A65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17" name="图片 16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202150" y="4094536"/>
            <a:ext cx="1507369" cy="2132767"/>
          </a:xfrm>
          <a:prstGeom prst="rect">
            <a:avLst/>
          </a:prstGeom>
        </p:spPr>
      </p:pic>
      <p:sp>
        <p:nvSpPr>
          <p:cNvPr id="18" name="矩形 17"/>
          <p:cNvSpPr/>
          <p:nvPr/>
        </p:nvSpPr>
        <p:spPr>
          <a:xfrm>
            <a:off x="5220337" y="1853541"/>
            <a:ext cx="2449285" cy="4362994"/>
          </a:xfrm>
          <a:prstGeom prst="rect">
            <a:avLst/>
          </a:prstGeom>
          <a:noFill/>
          <a:ln w="44450">
            <a:solidFill>
              <a:srgbClr val="AEA5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6108667" y="2053202"/>
            <a:ext cx="1424184" cy="4137246"/>
            <a:chOff x="6108667" y="2053202"/>
            <a:chExt cx="1424184" cy="4137246"/>
          </a:xfrm>
        </p:grpSpPr>
        <p:sp>
          <p:nvSpPr>
            <p:cNvPr id="19" name="文本框 18"/>
            <p:cNvSpPr txBox="1"/>
            <p:nvPr/>
          </p:nvSpPr>
          <p:spPr>
            <a:xfrm>
              <a:off x="6108667" y="2315046"/>
              <a:ext cx="1154162" cy="3875402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b="1" dirty="0" smtClean="0">
                  <a:solidFill>
                    <a:srgbClr val="6D6A65"/>
                  </a:solidFill>
                  <a:cs typeface="+mn-ea"/>
                  <a:sym typeface="+mn-lt"/>
                </a:rPr>
                <a:t>单击此处编辑您要的内容，建议您在展示时采用微软雅黑字体，本模版所有图形线条及其相应素材均可自由编辑、改色、替换。</a:t>
              </a:r>
              <a:endParaRPr lang="zh-CN" altLang="en-US" sz="1400" b="1" dirty="0">
                <a:solidFill>
                  <a:srgbClr val="6D6A65"/>
                </a:solidFill>
                <a:cs typeface="+mn-ea"/>
                <a:sym typeface="+mn-lt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7071186" y="2053202"/>
              <a:ext cx="461665" cy="906658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rgbClr val="6D6A65"/>
                  </a:solidFill>
                  <a:cs typeface="+mn-ea"/>
                  <a:sym typeface="+mn-lt"/>
                </a:rPr>
                <a:t>输入标题</a:t>
              </a:r>
              <a:endParaRPr lang="zh-CN" altLang="en-US" b="1" dirty="0">
                <a:solidFill>
                  <a:srgbClr val="6D6A65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21" name="图片 20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720446" y="4094536"/>
            <a:ext cx="1507369" cy="2132767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06962" y="2098084"/>
            <a:ext cx="3126207" cy="4423251"/>
          </a:xfrm>
          <a:prstGeom prst="rect">
            <a:avLst/>
          </a:prstGeom>
        </p:spPr>
      </p:pic>
    </p:spTree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screen"/>
          <a:srcRect l="52199" t="25885" r="22122" b="38279"/>
          <a:stretch>
            <a:fillRect/>
          </a:stretch>
        </p:blipFill>
        <p:spPr>
          <a:xfrm>
            <a:off x="0" y="0"/>
            <a:ext cx="2338252" cy="173736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813924" y="469471"/>
            <a:ext cx="2656496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3200" b="1" dirty="0">
                <a:solidFill>
                  <a:srgbClr val="6D6A65"/>
                </a:solidFill>
                <a:cs typeface="+mn-ea"/>
                <a:sym typeface="+mn-lt"/>
              </a:rPr>
              <a:t>点击输入标题</a:t>
            </a:r>
            <a:endParaRPr lang="zh-CN" altLang="en-US" sz="3200" b="1" dirty="0">
              <a:solidFill>
                <a:srgbClr val="6D6A65"/>
              </a:solidFill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813924" y="1007382"/>
            <a:ext cx="4434205" cy="26035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100" dirty="0">
                <a:solidFill>
                  <a:srgbClr val="6D6A65"/>
                </a:solidFill>
                <a:cs typeface="+mn-ea"/>
                <a:sym typeface="+mn-lt"/>
              </a:rPr>
              <a:t>print the presentation and make it into a film a wider field</a:t>
            </a:r>
            <a:endParaRPr lang="en-US" altLang="zh-CN" sz="1100" dirty="0">
              <a:solidFill>
                <a:srgbClr val="6D6A65"/>
              </a:solidFill>
              <a:cs typeface="+mn-ea"/>
              <a:sym typeface="+mn-lt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 cstate="screen"/>
          <a:srcRect b="21036"/>
          <a:stretch>
            <a:fillRect/>
          </a:stretch>
        </p:blipFill>
        <p:spPr>
          <a:xfrm>
            <a:off x="1813924" y="1737360"/>
            <a:ext cx="11184740" cy="4990011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718590" y="3451596"/>
            <a:ext cx="3848288" cy="1754326"/>
          </a:xfrm>
          <a:prstGeom prst="rect">
            <a:avLst/>
          </a:prstGeom>
          <a:noFill/>
        </p:spPr>
        <p:txBody>
          <a:bodyPr vert="horz"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 smtClean="0">
                <a:solidFill>
                  <a:srgbClr val="6D6A65"/>
                </a:solidFill>
                <a:cs typeface="+mn-ea"/>
                <a:sym typeface="+mn-lt"/>
              </a:rPr>
              <a:t>单击此处编辑您要的内容，建议您在展示时采用微软雅黑字体，本模版所有图形线条及其相应素材均可自由编辑、改色、替换。</a:t>
            </a:r>
            <a:endParaRPr lang="zh-CN" altLang="en-US" dirty="0">
              <a:solidFill>
                <a:srgbClr val="6D6A65"/>
              </a:solidFill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934848" y="2989931"/>
            <a:ext cx="1415772" cy="461665"/>
          </a:xfrm>
          <a:prstGeom prst="rect">
            <a:avLst/>
          </a:prstGeom>
          <a:noFill/>
        </p:spPr>
        <p:txBody>
          <a:bodyPr vert="horz"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2400" b="1" dirty="0" smtClean="0">
                <a:solidFill>
                  <a:srgbClr val="6D6A65"/>
                </a:solidFill>
                <a:cs typeface="+mn-ea"/>
                <a:sym typeface="+mn-lt"/>
              </a:rPr>
              <a:t>输入标题</a:t>
            </a:r>
            <a:endParaRPr lang="zh-CN" altLang="en-US" sz="2400" b="1" dirty="0">
              <a:solidFill>
                <a:srgbClr val="6D6A65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screen"/>
          <a:srcRect l="52199" t="25885" r="22122" b="38279"/>
          <a:stretch>
            <a:fillRect/>
          </a:stretch>
        </p:blipFill>
        <p:spPr>
          <a:xfrm>
            <a:off x="0" y="0"/>
            <a:ext cx="2338252" cy="173736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813924" y="469471"/>
            <a:ext cx="2656496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3200" b="1" dirty="0">
                <a:solidFill>
                  <a:srgbClr val="6D6A65"/>
                </a:solidFill>
                <a:cs typeface="+mn-ea"/>
                <a:sym typeface="+mn-lt"/>
              </a:rPr>
              <a:t>点击输入标题</a:t>
            </a:r>
            <a:endParaRPr lang="zh-CN" altLang="en-US" sz="3200" b="1" dirty="0">
              <a:solidFill>
                <a:srgbClr val="6D6A65"/>
              </a:solidFill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813924" y="1007382"/>
            <a:ext cx="4434205" cy="26035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100" dirty="0">
                <a:solidFill>
                  <a:srgbClr val="6D6A65"/>
                </a:solidFill>
                <a:cs typeface="+mn-ea"/>
                <a:sym typeface="+mn-lt"/>
              </a:rPr>
              <a:t>print the presentation and make it into a film a wider field</a:t>
            </a:r>
            <a:endParaRPr lang="en-US" altLang="zh-CN" sz="1100" dirty="0">
              <a:solidFill>
                <a:srgbClr val="6D6A65"/>
              </a:solidFill>
              <a:cs typeface="+mn-ea"/>
              <a:sym typeface="+mn-lt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553405" y="1639200"/>
            <a:ext cx="3389447" cy="5323303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440363" y="2593342"/>
            <a:ext cx="1154162" cy="3711793"/>
          </a:xfrm>
          <a:prstGeom prst="rect">
            <a:avLst/>
          </a:prstGeom>
          <a:noFill/>
        </p:spPr>
        <p:txBody>
          <a:bodyPr vert="eaVert"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6D6A65"/>
                </a:solidFill>
                <a:cs typeface="+mn-ea"/>
                <a:sym typeface="+mn-lt"/>
              </a:rPr>
              <a:t>单击此处编辑您要的内容，建议您在展示时采用微软雅黑字体，本模版所有图形线条及其相应素材均可自由编辑、改色、替换。</a:t>
            </a:r>
            <a:endParaRPr lang="zh-CN" altLang="en-US" sz="1400" b="1" dirty="0">
              <a:solidFill>
                <a:srgbClr val="6D6A65"/>
              </a:solidFill>
              <a:cs typeface="+mn-ea"/>
              <a:sym typeface="+mn-lt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3594525" y="2206831"/>
            <a:ext cx="461665" cy="1546563"/>
            <a:chOff x="7779713" y="1750652"/>
            <a:chExt cx="461665" cy="1546563"/>
          </a:xfrm>
        </p:grpSpPr>
        <p:sp>
          <p:nvSpPr>
            <p:cNvPr id="8" name="文本框 7"/>
            <p:cNvSpPr txBox="1"/>
            <p:nvPr/>
          </p:nvSpPr>
          <p:spPr>
            <a:xfrm>
              <a:off x="7779713" y="1823654"/>
              <a:ext cx="461665" cy="906658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rgbClr val="6D6A65"/>
                  </a:solidFill>
                  <a:cs typeface="+mn-ea"/>
                  <a:sym typeface="+mn-lt"/>
                </a:rPr>
                <a:t>输入标题</a:t>
              </a:r>
              <a:endParaRPr lang="zh-CN" altLang="en-US" b="1" dirty="0">
                <a:solidFill>
                  <a:srgbClr val="6D6A65"/>
                </a:solidFill>
                <a:cs typeface="+mn-ea"/>
                <a:sym typeface="+mn-lt"/>
              </a:endParaRPr>
            </a:p>
          </p:txBody>
        </p:sp>
        <p:cxnSp>
          <p:nvCxnSpPr>
            <p:cNvPr id="9" name="直接连接符 8"/>
            <p:cNvCxnSpPr/>
            <p:nvPr/>
          </p:nvCxnSpPr>
          <p:spPr>
            <a:xfrm flipH="1">
              <a:off x="7882932" y="3210921"/>
              <a:ext cx="358446" cy="86294"/>
            </a:xfrm>
            <a:prstGeom prst="line">
              <a:avLst/>
            </a:prstGeom>
            <a:ln w="0">
              <a:solidFill>
                <a:srgbClr val="6D6A6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 flipH="1">
              <a:off x="7779713" y="1750652"/>
              <a:ext cx="358446" cy="86294"/>
            </a:xfrm>
            <a:prstGeom prst="line">
              <a:avLst/>
            </a:prstGeom>
            <a:ln w="0">
              <a:solidFill>
                <a:srgbClr val="6D6A6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文本框 15"/>
          <p:cNvSpPr txBox="1"/>
          <p:nvPr/>
        </p:nvSpPr>
        <p:spPr>
          <a:xfrm>
            <a:off x="8423152" y="2593342"/>
            <a:ext cx="1154162" cy="3711793"/>
          </a:xfrm>
          <a:prstGeom prst="rect">
            <a:avLst/>
          </a:prstGeom>
          <a:noFill/>
        </p:spPr>
        <p:txBody>
          <a:bodyPr vert="eaVert"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6D6A65"/>
                </a:solidFill>
                <a:cs typeface="+mn-ea"/>
                <a:sym typeface="+mn-lt"/>
              </a:rPr>
              <a:t>单击此处编辑您要的内容，建议您在展示时采用微软雅黑字体，本模版所有图形线条及其相应素材均可自由编辑、改色、替换。</a:t>
            </a:r>
            <a:endParaRPr lang="zh-CN" altLang="en-US" sz="1400" b="1" dirty="0">
              <a:solidFill>
                <a:srgbClr val="6D6A65"/>
              </a:solidFill>
              <a:cs typeface="+mn-ea"/>
              <a:sym typeface="+mn-lt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9577314" y="2206831"/>
            <a:ext cx="461665" cy="1546563"/>
            <a:chOff x="7779713" y="1750652"/>
            <a:chExt cx="461665" cy="1546563"/>
          </a:xfrm>
        </p:grpSpPr>
        <p:sp>
          <p:nvSpPr>
            <p:cNvPr id="18" name="文本框 17"/>
            <p:cNvSpPr txBox="1"/>
            <p:nvPr/>
          </p:nvSpPr>
          <p:spPr>
            <a:xfrm>
              <a:off x="7779713" y="1823654"/>
              <a:ext cx="461665" cy="906658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rgbClr val="6D6A65"/>
                  </a:solidFill>
                  <a:cs typeface="+mn-ea"/>
                  <a:sym typeface="+mn-lt"/>
                </a:rPr>
                <a:t>输入标题</a:t>
              </a:r>
              <a:endParaRPr lang="zh-CN" altLang="en-US" b="1" dirty="0">
                <a:solidFill>
                  <a:srgbClr val="6D6A65"/>
                </a:solidFill>
                <a:cs typeface="+mn-ea"/>
                <a:sym typeface="+mn-lt"/>
              </a:endParaRPr>
            </a:p>
          </p:txBody>
        </p:sp>
        <p:cxnSp>
          <p:nvCxnSpPr>
            <p:cNvPr id="19" name="直接连接符 18"/>
            <p:cNvCxnSpPr/>
            <p:nvPr/>
          </p:nvCxnSpPr>
          <p:spPr>
            <a:xfrm flipH="1">
              <a:off x="7882932" y="3210921"/>
              <a:ext cx="358446" cy="86294"/>
            </a:xfrm>
            <a:prstGeom prst="line">
              <a:avLst/>
            </a:prstGeom>
            <a:ln w="0">
              <a:solidFill>
                <a:srgbClr val="6D6A6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 flipH="1">
              <a:off x="7779713" y="1750652"/>
              <a:ext cx="358446" cy="86294"/>
            </a:xfrm>
            <a:prstGeom prst="line">
              <a:avLst/>
            </a:prstGeom>
            <a:ln w="0">
              <a:solidFill>
                <a:srgbClr val="6D6A6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274848" y="6426212"/>
            <a:ext cx="1800200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0" dirty="0" smtClean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PPT</a:t>
            </a:r>
            <a:r>
              <a:rPr lang="zh-CN" altLang="en-US" sz="100" dirty="0" smtClean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模板 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http://www.1ppt.com/moban/</a:t>
            </a:r>
            <a:r>
              <a:rPr lang="zh-CN" altLang="en-US" sz="100" dirty="0" smtClean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 </a:t>
            </a:r>
            <a:endParaRPr lang="en-US" altLang="zh-CN" sz="100" dirty="0" smtClean="0">
              <a:solidFill>
                <a:schemeClr val="bg1">
                  <a:lumMod val="95000"/>
                </a:schemeClr>
              </a:solidFill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-306846" y="2416628"/>
            <a:ext cx="5824475" cy="4441371"/>
          </a:xfrm>
          <a:prstGeom prst="rect">
            <a:avLst/>
          </a:prstGeom>
        </p:spPr>
      </p:pic>
      <p:sp>
        <p:nvSpPr>
          <p:cNvPr id="3" name="椭圆 2"/>
          <p:cNvSpPr/>
          <p:nvPr/>
        </p:nvSpPr>
        <p:spPr>
          <a:xfrm>
            <a:off x="5735958" y="1921230"/>
            <a:ext cx="677288" cy="677288"/>
          </a:xfrm>
          <a:prstGeom prst="ellipse">
            <a:avLst/>
          </a:prstGeom>
          <a:solidFill>
            <a:srgbClr val="6D6A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第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5726634" y="2824682"/>
            <a:ext cx="677288" cy="677288"/>
          </a:xfrm>
          <a:prstGeom prst="ellipse">
            <a:avLst/>
          </a:prstGeom>
          <a:noFill/>
          <a:ln w="3175">
            <a:solidFill>
              <a:srgbClr val="6D6A6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solidFill>
                  <a:srgbClr val="6D6A65"/>
                </a:solidFill>
                <a:cs typeface="+mn-ea"/>
                <a:sym typeface="+mn-lt"/>
              </a:rPr>
              <a:t>二</a:t>
            </a:r>
            <a:endParaRPr lang="zh-CN" altLang="en-US" sz="2800" b="1" dirty="0">
              <a:solidFill>
                <a:srgbClr val="6D6A65"/>
              </a:solidFill>
              <a:cs typeface="+mn-ea"/>
              <a:sym typeface="+mn-lt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5726634" y="3728135"/>
            <a:ext cx="677288" cy="677288"/>
          </a:xfrm>
          <a:prstGeom prst="ellipse">
            <a:avLst/>
          </a:prstGeom>
          <a:solidFill>
            <a:srgbClr val="6D6A65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章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648378" y="1383527"/>
            <a:ext cx="923330" cy="2304477"/>
          </a:xfrm>
          <a:prstGeom prst="rect">
            <a:avLst/>
          </a:prstGeom>
          <a:noFill/>
        </p:spPr>
        <p:txBody>
          <a:bodyPr vert="eaVert"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4800" dirty="0" smtClean="0">
                <a:cs typeface="+mn-ea"/>
                <a:sym typeface="+mn-lt"/>
              </a:rPr>
              <a:t>标题文字</a:t>
            </a:r>
            <a:endParaRPr lang="zh-CN" altLang="en-US" sz="4800" dirty="0"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571708" y="1921230"/>
            <a:ext cx="830997" cy="4566538"/>
          </a:xfrm>
          <a:prstGeom prst="rect">
            <a:avLst/>
          </a:prstGeom>
          <a:noFill/>
        </p:spPr>
        <p:txBody>
          <a:bodyPr vert="eaVert"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1400" dirty="0" smtClean="0">
                <a:solidFill>
                  <a:srgbClr val="6D6A65"/>
                </a:solidFill>
                <a:cs typeface="+mn-ea"/>
                <a:sym typeface="+mn-lt"/>
              </a:rPr>
              <a:t>单击此处编辑您要的内容建议您在</a:t>
            </a:r>
            <a:endParaRPr lang="en-US" altLang="zh-CN" sz="1400" dirty="0" smtClean="0">
              <a:solidFill>
                <a:srgbClr val="6D6A65"/>
              </a:solidFill>
              <a:cs typeface="+mn-ea"/>
              <a:sym typeface="+mn-lt"/>
            </a:endParaRPr>
          </a:p>
          <a:p>
            <a:r>
              <a:rPr lang="zh-CN" altLang="en-US" sz="1400" dirty="0" smtClean="0">
                <a:solidFill>
                  <a:srgbClr val="6D6A65"/>
                </a:solidFill>
                <a:cs typeface="+mn-ea"/>
                <a:sym typeface="+mn-lt"/>
              </a:rPr>
              <a:t>展示时采用微软雅黑字体本模版有图</a:t>
            </a:r>
            <a:endParaRPr lang="en-US" altLang="zh-CN" sz="1400" dirty="0" smtClean="0">
              <a:solidFill>
                <a:srgbClr val="6D6A65"/>
              </a:solidFill>
              <a:cs typeface="+mn-ea"/>
              <a:sym typeface="+mn-lt"/>
            </a:endParaRPr>
          </a:p>
          <a:p>
            <a:r>
              <a:rPr lang="zh-CN" altLang="en-US" sz="1400" dirty="0" smtClean="0">
                <a:solidFill>
                  <a:srgbClr val="6D6A65"/>
                </a:solidFill>
                <a:cs typeface="+mn-ea"/>
                <a:sym typeface="+mn-lt"/>
              </a:rPr>
              <a:t>形线条及其相应素材均可自由编辑改色替换</a:t>
            </a:r>
            <a:endParaRPr lang="zh-CN" altLang="en-US" sz="1400" dirty="0">
              <a:solidFill>
                <a:srgbClr val="6D6A65"/>
              </a:solidFill>
              <a:cs typeface="+mn-ea"/>
              <a:sym typeface="+mn-lt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8712926" y="117566"/>
            <a:ext cx="3448594" cy="1724297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 rot="216351">
            <a:off x="9338664" y="369547"/>
            <a:ext cx="2636584" cy="1431290"/>
          </a:xfrm>
          <a:prstGeom prst="rect">
            <a:avLst/>
          </a:prstGeom>
        </p:spPr>
      </p:pic>
    </p:spTree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/>
      <p:bldP spid="7" grpId="0"/>
    </p:bld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z5d41t3u">
      <a:majorFont>
        <a:latin typeface="微软雅黑"/>
        <a:ea typeface="义启小魏楷"/>
        <a:cs typeface=""/>
      </a:majorFont>
      <a:minorFont>
        <a:latin typeface="微软雅黑"/>
        <a:ea typeface="义启小魏楷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3841</Words>
  <Application>WPS 演示</Application>
  <PresentationFormat>宽屏</PresentationFormat>
  <Paragraphs>348</Paragraphs>
  <Slides>24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37" baseType="lpstr">
      <vt:lpstr>Arial</vt:lpstr>
      <vt:lpstr>宋体</vt:lpstr>
      <vt:lpstr>Wingdings</vt:lpstr>
      <vt:lpstr>微软雅黑</vt:lpstr>
      <vt:lpstr>义启小魏楷</vt:lpstr>
      <vt:lpstr>Arial Unicode MS</vt:lpstr>
      <vt:lpstr>Calibri</vt:lpstr>
      <vt:lpstr>Meiryo</vt:lpstr>
      <vt:lpstr>Yu Gothic UI</vt:lpstr>
      <vt:lpstr>Arial Narrow</vt:lpstr>
      <vt:lpstr>Calibri Light</vt:lpstr>
      <vt:lpstr>第一PPT，www.1ppt.com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creator>优品PPT</dc:creator>
  <dc:subject>https://www.ypppt.com/</dc:subject>
  <cp:lastModifiedBy>铭</cp:lastModifiedBy>
  <cp:revision>34</cp:revision>
  <dcterms:created xsi:type="dcterms:W3CDTF">2018-09-13T06:34:00Z</dcterms:created>
  <dcterms:modified xsi:type="dcterms:W3CDTF">2022-06-07T02:05:49Z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5BE566FABA3A4F58B7D69CAD01AC3051</vt:lpwstr>
  </property>
  <property fmtid="{D5CDD505-2E9C-101B-9397-08002B2CF9AE}" pid="3" name="KSOProductBuildVer">
    <vt:lpwstr>2052-11.1.0.11194</vt:lpwstr>
  </property>
</Properties>
</file>