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86" r:id="rId3"/>
    <p:sldId id="2681" r:id="rId5"/>
    <p:sldId id="2688" r:id="rId6"/>
    <p:sldId id="2687" r:id="rId7"/>
    <p:sldId id="2689" r:id="rId8"/>
    <p:sldId id="2690" r:id="rId9"/>
    <p:sldId id="2691" r:id="rId10"/>
    <p:sldId id="2692" r:id="rId11"/>
    <p:sldId id="2693" r:id="rId12"/>
    <p:sldId id="2694" r:id="rId13"/>
    <p:sldId id="2695" r:id="rId14"/>
    <p:sldId id="2696" r:id="rId15"/>
    <p:sldId id="2697" r:id="rId16"/>
    <p:sldId id="2698" r:id="rId17"/>
    <p:sldId id="2699" r:id="rId18"/>
    <p:sldId id="2700" r:id="rId19"/>
    <p:sldId id="2701" r:id="rId20"/>
    <p:sldId id="2702" r:id="rId21"/>
    <p:sldId id="2703" r:id="rId22"/>
    <p:sldId id="2704" r:id="rId23"/>
    <p:sldId id="2706" r:id="rId24"/>
    <p:sldId id="2705" r:id="rId25"/>
    <p:sldId id="2707" r:id="rId26"/>
    <p:sldId id="2708" r:id="rId27"/>
    <p:sldId id="2709" r:id="rId28"/>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E41"/>
    <a:srgbClr val="591E87"/>
    <a:srgbClr val="749A03"/>
    <a:srgbClr val="9EC304"/>
    <a:srgbClr val="A432E1"/>
    <a:srgbClr val="A7BC1B"/>
    <a:srgbClr val="C65568"/>
    <a:srgbClr val="591F0E"/>
    <a:srgbClr val="725A41"/>
    <a:srgbClr val="ECC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autoAdjust="0"/>
    <p:restoredTop sz="92986" autoAdjust="0"/>
  </p:normalViewPr>
  <p:slideViewPr>
    <p:cSldViewPr>
      <p:cViewPr varScale="1">
        <p:scale>
          <a:sx n="57" d="100"/>
          <a:sy n="57" d="100"/>
        </p:scale>
        <p:origin x="-84" y="-1536"/>
      </p:cViewPr>
      <p:guideLst>
        <p:guide orient="horz" pos="736"/>
        <p:guide orient="horz" pos="4183"/>
        <p:guide pos="4050"/>
        <p:guide pos="512"/>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幼圆" panose="02010509060101010101" pitchFamily="49"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幼圆" panose="02010509060101010101" pitchFamily="49" charset="-122"/>
              </a:defRPr>
            </a:lvl1pPr>
          </a:lstStyle>
          <a:p>
            <a:pPr>
              <a:defRPr/>
            </a:pPr>
            <a:fld id="{06024D97-E667-405D-B634-E583E2108D7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幼圆" panose="02010509060101010101" pitchFamily="49"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幼圆" panose="02010509060101010101" pitchFamily="49" charset="-122"/>
              </a:defRPr>
            </a:lvl1pPr>
          </a:lstStyle>
          <a:p>
            <a:fld id="{418F03C3-53C1-4F10-8DAF-D1F318E96C6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1pPr>
    <a:lvl2pPr marL="4559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2pPr>
    <a:lvl3pPr marL="9131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3pPr>
    <a:lvl4pPr marL="13703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4pPr>
    <a:lvl5pPr marL="18275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9601">
        <p14:window dir="vert"/>
      </p:transition>
    </mc:Choice>
    <mc:Fallback>
      <p:transition spd="slow" advTm="9601">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ea typeface="幼圆" panose="02010509060101010101" pitchFamily="49" charset="-122"/>
              </a:defRPr>
            </a:lvl1pPr>
          </a:lstStyle>
          <a:p>
            <a:fld id="{43A93E93-166D-47F5-9EF1-ACEABE24AEEA}" type="datetimeFigureOut">
              <a:rPr lang="zh-CN" altLang="en-US" smtClean="0"/>
            </a:fld>
            <a:endParaRPr lang="zh-CN" altLang="en-US" dirty="0"/>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ea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ea typeface="幼圆" panose="02010509060101010101" pitchFamily="49" charset="-122"/>
              </a:defRPr>
            </a:lvl1pPr>
          </a:lstStyle>
          <a:p>
            <a:fld id="{118D5ACA-62CA-46DB-AD6B-12EDD6D51A2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advTm="9601">
        <p14:window dir="vert"/>
      </p:transition>
    </mc:Choice>
    <mc:Fallback>
      <p:transition spd="slow" advTm="9601">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幼圆" panose="020105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幼圆" panose="020105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幼圆" panose="020105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9.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tags" Target="../tags/tag20.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4.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7.xml"/><Relationship Id="rId2" Type="http://schemas.openxmlformats.org/officeDocument/2006/relationships/image" Target="../media/image5.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1"/>
          <a:stretch>
            <a:fillRect/>
          </a:stretch>
        </p:blipFill>
        <p:spPr>
          <a:xfrm>
            <a:off x="4534678" y="3171950"/>
            <a:ext cx="6769434" cy="3807806"/>
          </a:xfrm>
          <a:prstGeom prst="rect">
            <a:avLst/>
          </a:prstGeom>
        </p:spPr>
      </p:pic>
      <p:sp>
        <p:nvSpPr>
          <p:cNvPr id="49" name="任意多边形: 形状 48"/>
          <p:cNvSpPr/>
          <p:nvPr/>
        </p:nvSpPr>
        <p:spPr>
          <a:xfrm>
            <a:off x="-9331" y="3610947"/>
            <a:ext cx="1063690" cy="3116424"/>
          </a:xfrm>
          <a:custGeom>
            <a:avLst/>
            <a:gdLst>
              <a:gd name="connsiteX0" fmla="*/ 0 w 1063690"/>
              <a:gd name="connsiteY0" fmla="*/ 550506 h 3116424"/>
              <a:gd name="connsiteX1" fmla="*/ 1063690 w 1063690"/>
              <a:gd name="connsiteY1" fmla="*/ 0 h 3116424"/>
              <a:gd name="connsiteX2" fmla="*/ 821094 w 1063690"/>
              <a:gd name="connsiteY2" fmla="*/ 3116424 h 3116424"/>
              <a:gd name="connsiteX3" fmla="*/ 0 w 1063690"/>
              <a:gd name="connsiteY3" fmla="*/ 3116424 h 3116424"/>
              <a:gd name="connsiteX4" fmla="*/ 0 w 1063690"/>
              <a:gd name="connsiteY4" fmla="*/ 550506 h 311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690" h="3116424">
                <a:moveTo>
                  <a:pt x="0" y="550506"/>
                </a:moveTo>
                <a:lnTo>
                  <a:pt x="1063690" y="0"/>
                </a:lnTo>
                <a:lnTo>
                  <a:pt x="821094" y="3116424"/>
                </a:lnTo>
                <a:lnTo>
                  <a:pt x="0" y="3116424"/>
                </a:lnTo>
                <a:lnTo>
                  <a:pt x="0" y="55050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0" name="任意多边形: 形状 49"/>
          <p:cNvSpPr/>
          <p:nvPr/>
        </p:nvSpPr>
        <p:spPr>
          <a:xfrm>
            <a:off x="466531" y="163285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9" name="任意多边形: 形状 8"/>
          <p:cNvSpPr/>
          <p:nvPr/>
        </p:nvSpPr>
        <p:spPr>
          <a:xfrm>
            <a:off x="1968500" y="1276350"/>
            <a:ext cx="1270000"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0" name="直接连接符 39"/>
          <p:cNvCxnSpPr/>
          <p:nvPr/>
        </p:nvCxnSpPr>
        <p:spPr>
          <a:xfrm flipH="1">
            <a:off x="3238500" y="0"/>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p:nvSpPr>
        <p:spPr>
          <a:xfrm>
            <a:off x="400050" y="3019425"/>
            <a:ext cx="3457575" cy="1752600"/>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5" name="直接连接符 44"/>
          <p:cNvCxnSpPr/>
          <p:nvPr/>
        </p:nvCxnSpPr>
        <p:spPr>
          <a:xfrm flipH="1">
            <a:off x="3333031" y="376034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31" y="325628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a:xfrm>
            <a:off x="2686050" y="1428750"/>
            <a:ext cx="374650" cy="368300"/>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1" name="文本框 50"/>
          <p:cNvSpPr txBox="1"/>
          <p:nvPr/>
        </p:nvSpPr>
        <p:spPr>
          <a:xfrm>
            <a:off x="5493271" y="2248173"/>
            <a:ext cx="5336717" cy="1200329"/>
          </a:xfrm>
          <a:prstGeom prst="rect">
            <a:avLst/>
          </a:prstGeom>
          <a:noFill/>
        </p:spPr>
        <p:txBody>
          <a:bodyPr wrap="none" rtlCol="0">
            <a:spAutoFit/>
          </a:bodyPr>
          <a:lstStyle/>
          <a:p>
            <a:r>
              <a:rPr lang="zh-CN" altLang="en-US" sz="3600" dirty="0" smtClean="0">
                <a:solidFill>
                  <a:schemeClr val="bg1"/>
                </a:solidFill>
                <a:latin typeface="幼圆" panose="02010509060101010101" pitchFamily="49" charset="-122"/>
                <a:ea typeface="幼圆" panose="02010509060101010101" pitchFamily="49" charset="-122"/>
              </a:rPr>
              <a:t>黑白</a:t>
            </a:r>
            <a:r>
              <a:rPr lang="zh-CN" altLang="en-US" sz="3600" dirty="0">
                <a:solidFill>
                  <a:schemeClr val="bg1"/>
                </a:solidFill>
                <a:latin typeface="幼圆" panose="02010509060101010101" pitchFamily="49" charset="-122"/>
                <a:ea typeface="幼圆" panose="02010509060101010101" pitchFamily="49" charset="-122"/>
              </a:rPr>
              <a:t>时尚</a:t>
            </a:r>
            <a:r>
              <a:rPr lang="zh-CN" altLang="en-US" sz="3600" dirty="0" smtClean="0">
                <a:solidFill>
                  <a:schemeClr val="bg1"/>
                </a:solidFill>
                <a:latin typeface="幼圆" panose="02010509060101010101" pitchFamily="49" charset="-122"/>
                <a:ea typeface="幼圆" panose="02010509060101010101" pitchFamily="49" charset="-122"/>
              </a:rPr>
              <a:t>商</a:t>
            </a:r>
            <a:r>
              <a:rPr lang="zh-CN" altLang="en-US" sz="3600" dirty="0">
                <a:solidFill>
                  <a:schemeClr val="bg1"/>
                </a:solidFill>
                <a:latin typeface="幼圆" panose="02010509060101010101" pitchFamily="49" charset="-122"/>
                <a:ea typeface="幼圆" panose="02010509060101010101" pitchFamily="49" charset="-122"/>
              </a:rPr>
              <a:t>务</a:t>
            </a:r>
            <a:r>
              <a:rPr lang="en-US" altLang="zh-CN" sz="7200" dirty="0">
                <a:solidFill>
                  <a:schemeClr val="bg1"/>
                </a:solidFill>
                <a:latin typeface="Kozuka Gothic Pro EL" pitchFamily="34" charset="-128"/>
                <a:ea typeface="Kozuka Gothic Pro EL" pitchFamily="34" charset="-128"/>
              </a:rPr>
              <a:t>PPT</a:t>
            </a:r>
            <a:r>
              <a:rPr lang="zh-CN" altLang="en-US" sz="3600" dirty="0">
                <a:solidFill>
                  <a:schemeClr val="bg1"/>
                </a:solidFill>
                <a:latin typeface="幼圆" panose="02010509060101010101" pitchFamily="49" charset="-122"/>
                <a:ea typeface="幼圆" panose="02010509060101010101" pitchFamily="49" charset="-122"/>
              </a:rPr>
              <a:t>模板</a:t>
            </a:r>
            <a:endParaRPr lang="zh-CN" altLang="en-US" sz="3600" dirty="0">
              <a:solidFill>
                <a:schemeClr val="bg1"/>
              </a:solidFill>
              <a:latin typeface="幼圆" panose="02010509060101010101" pitchFamily="49" charset="-122"/>
              <a:ea typeface="幼圆" panose="02010509060101010101" pitchFamily="49" charset="-122"/>
            </a:endParaRPr>
          </a:p>
        </p:txBody>
      </p:sp>
      <p:sp>
        <p:nvSpPr>
          <p:cNvPr id="52" name="矩形 51"/>
          <p:cNvSpPr/>
          <p:nvPr/>
        </p:nvSpPr>
        <p:spPr>
          <a:xfrm>
            <a:off x="7047865" y="3624580"/>
            <a:ext cx="2310130" cy="431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ea typeface="幼圆" panose="02010509060101010101" pitchFamily="49" charset="-122"/>
              </a:rPr>
              <a:t>汇</a:t>
            </a:r>
            <a:r>
              <a:rPr lang="zh-CN" altLang="en-US" dirty="0" smtClean="0">
                <a:solidFill>
                  <a:schemeClr val="tx1"/>
                </a:solidFill>
                <a:ea typeface="幼圆" panose="02010509060101010101" pitchFamily="49" charset="-122"/>
              </a:rPr>
              <a:t>报人：</a:t>
            </a:r>
            <a:r>
              <a:rPr lang="en-US" altLang="zh-CN" dirty="0" smtClean="0">
                <a:solidFill>
                  <a:schemeClr val="tx1"/>
                </a:solidFill>
                <a:ea typeface="幼圆" panose="02010509060101010101" pitchFamily="49" charset="-122"/>
              </a:rPr>
              <a:t>xxx</a:t>
            </a:r>
            <a:endParaRPr lang="en-US" altLang="zh-CN" dirty="0">
              <a:solidFill>
                <a:schemeClr val="tx1"/>
              </a:solidFill>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1"/>
                                        </p:tgtEl>
                                        <p:attrNameLst>
                                          <p:attrName>ppt_y</p:attrName>
                                        </p:attrNameLst>
                                      </p:cBhvr>
                                      <p:tavLst>
                                        <p:tav tm="0">
                                          <p:val>
                                            <p:strVal val="#ppt_y"/>
                                          </p:val>
                                        </p:tav>
                                        <p:tav tm="100000">
                                          <p:val>
                                            <p:strVal val="#ppt_y"/>
                                          </p:val>
                                        </p:tav>
                                      </p:tavLst>
                                    </p:anim>
                                    <p:anim calcmode="lin" valueType="num">
                                      <p:cBhvr>
                                        <p:cTn id="51"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heel(1)">
                                      <p:cBhvr>
                                        <p:cTn id="65"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9" grpId="0" animBg="1"/>
      <p:bldP spid="41" grpId="0" animBg="1"/>
      <p:bldP spid="48" grpId="0" animBg="1"/>
      <p:bldP spid="51" grpId="0"/>
      <p:bldP spid="5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grpSp>
        <p:nvGrpSpPr>
          <p:cNvPr id="22" name="组合 2"/>
          <p:cNvGrpSpPr/>
          <p:nvPr/>
        </p:nvGrpSpPr>
        <p:grpSpPr bwMode="auto">
          <a:xfrm>
            <a:off x="2396927" y="5252988"/>
            <a:ext cx="576262" cy="576263"/>
            <a:chOff x="0" y="0"/>
            <a:chExt cx="1407810" cy="1407810"/>
          </a:xfrm>
        </p:grpSpPr>
        <p:sp>
          <p:nvSpPr>
            <p:cNvPr id="23" name="圆角矩形 3"/>
            <p:cNvSpPr>
              <a:spLocks noChangeArrowheads="1"/>
            </p:cNvSpPr>
            <p:nvPr/>
          </p:nvSpPr>
          <p:spPr bwMode="auto">
            <a:xfrm>
              <a:off x="0" y="0"/>
              <a:ext cx="1407810" cy="1407810"/>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24" name="圆角矩形 68"/>
            <p:cNvSpPr>
              <a:spLocks noChangeArrowheads="1"/>
            </p:cNvSpPr>
            <p:nvPr/>
          </p:nvSpPr>
          <p:spPr bwMode="auto">
            <a:xfrm>
              <a:off x="155131" y="337410"/>
              <a:ext cx="1109185" cy="717477"/>
            </a:xfrm>
            <a:custGeom>
              <a:avLst/>
              <a:gdLst>
                <a:gd name="T0" fmla="*/ 361879 w 1142127"/>
                <a:gd name="T1" fmla="*/ 67469 h 735451"/>
                <a:gd name="T2" fmla="*/ 586291 w 1142127"/>
                <a:gd name="T3" fmla="*/ 205603 h 735451"/>
                <a:gd name="T4" fmla="*/ 682970 w 1142127"/>
                <a:gd name="T5" fmla="*/ 167032 h 735451"/>
                <a:gd name="T6" fmla="*/ 827721 w 1142127"/>
                <a:gd name="T7" fmla="*/ 311784 h 735451"/>
                <a:gd name="T8" fmla="*/ 825178 w 1142127"/>
                <a:gd name="T9" fmla="*/ 324389 h 735451"/>
                <a:gd name="T10" fmla="*/ 940885 w 1142127"/>
                <a:gd name="T11" fmla="*/ 492724 h 735451"/>
                <a:gd name="T12" fmla="*/ 759946 w 1142127"/>
                <a:gd name="T13" fmla="*/ 673664 h 735451"/>
                <a:gd name="T14" fmla="*/ 180940 w 1142127"/>
                <a:gd name="T15" fmla="*/ 673664 h 735451"/>
                <a:gd name="T16" fmla="*/ 0 w 1142127"/>
                <a:gd name="T17" fmla="*/ 492724 h 735451"/>
                <a:gd name="T18" fmla="*/ 109180 w 1142127"/>
                <a:gd name="T19" fmla="*/ 326901 h 735451"/>
                <a:gd name="T20" fmla="*/ 108563 w 1142127"/>
                <a:gd name="T21" fmla="*/ 320786 h 735451"/>
                <a:gd name="T22" fmla="*/ 361879 w 1142127"/>
                <a:gd name="T23" fmla="*/ 67469 h 735451"/>
                <a:gd name="T24" fmla="*/ 467166 w 1142127"/>
                <a:gd name="T25" fmla="*/ 0 h 735451"/>
                <a:gd name="T26" fmla="*/ 691579 w 1142127"/>
                <a:gd name="T27" fmla="*/ 138135 h 735451"/>
                <a:gd name="T28" fmla="*/ 788257 w 1142127"/>
                <a:gd name="T29" fmla="*/ 99564 h 735451"/>
                <a:gd name="T30" fmla="*/ 933008 w 1142127"/>
                <a:gd name="T31" fmla="*/ 244315 h 735451"/>
                <a:gd name="T32" fmla="*/ 930466 w 1142127"/>
                <a:gd name="T33" fmla="*/ 256920 h 735451"/>
                <a:gd name="T34" fmla="*/ 1046172 w 1142127"/>
                <a:gd name="T35" fmla="*/ 425256 h 735451"/>
                <a:gd name="T36" fmla="*/ 943463 w 1142127"/>
                <a:gd name="T37" fmla="*/ 586717 h 735451"/>
                <a:gd name="T38" fmla="*/ 977909 w 1142127"/>
                <a:gd name="T39" fmla="*/ 484192 h 735451"/>
                <a:gd name="T40" fmla="*/ 857290 w 1142127"/>
                <a:gd name="T41" fmla="*/ 308713 h 735451"/>
                <a:gd name="T42" fmla="*/ 859943 w 1142127"/>
                <a:gd name="T43" fmla="*/ 295573 h 735451"/>
                <a:gd name="T44" fmla="*/ 709047 w 1142127"/>
                <a:gd name="T45" fmla="*/ 144678 h 735451"/>
                <a:gd name="T46" fmla="*/ 608266 w 1142127"/>
                <a:gd name="T47" fmla="*/ 184884 h 735451"/>
                <a:gd name="T48" fmla="*/ 374329 w 1142127"/>
                <a:gd name="T49" fmla="*/ 40887 h 735451"/>
                <a:gd name="T50" fmla="*/ 322022 w 1142127"/>
                <a:gd name="T51" fmla="*/ 46161 h 735451"/>
                <a:gd name="T52" fmla="*/ 467166 w 1142127"/>
                <a:gd name="T53" fmla="*/ 0 h 7354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2127" h="735451">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5" name="组合 6"/>
          <p:cNvGrpSpPr/>
          <p:nvPr/>
        </p:nvGrpSpPr>
        <p:grpSpPr bwMode="auto">
          <a:xfrm>
            <a:off x="7843243" y="5263307"/>
            <a:ext cx="557212" cy="555625"/>
            <a:chOff x="0" y="0"/>
            <a:chExt cx="1410703" cy="1410703"/>
          </a:xfrm>
        </p:grpSpPr>
        <p:sp>
          <p:nvSpPr>
            <p:cNvPr id="26" name="圆角矩形 7"/>
            <p:cNvSpPr>
              <a:spLocks noChangeArrowheads="1"/>
            </p:cNvSpPr>
            <p:nvPr/>
          </p:nvSpPr>
          <p:spPr bwMode="auto">
            <a:xfrm>
              <a:off x="0" y="0"/>
              <a:ext cx="1410703" cy="1410703"/>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27" name="圆角矩形 16"/>
            <p:cNvSpPr>
              <a:spLocks noChangeAspect="1" noChangeArrowheads="1"/>
            </p:cNvSpPr>
            <p:nvPr/>
          </p:nvSpPr>
          <p:spPr bwMode="auto">
            <a:xfrm rot="-5400000">
              <a:off x="253927" y="257221"/>
              <a:ext cx="902850" cy="896258"/>
            </a:xfrm>
            <a:custGeom>
              <a:avLst/>
              <a:gdLst>
                <a:gd name="T0" fmla="*/ 636354 w 836083"/>
                <a:gd name="T1" fmla="*/ 318924 h 836083"/>
                <a:gd name="T2" fmla="*/ 636354 w 836083"/>
                <a:gd name="T3" fmla="*/ 390963 h 836083"/>
                <a:gd name="T4" fmla="*/ 472253 w 836083"/>
                <a:gd name="T5" fmla="*/ 390963 h 836083"/>
                <a:gd name="T6" fmla="*/ 472253 w 836083"/>
                <a:gd name="T7" fmla="*/ 391161 h 836083"/>
                <a:gd name="T8" fmla="*/ 359155 w 836083"/>
                <a:gd name="T9" fmla="*/ 456786 h 836083"/>
                <a:gd name="T10" fmla="*/ 360003 w 836083"/>
                <a:gd name="T11" fmla="*/ 587540 h 836083"/>
                <a:gd name="T12" fmla="*/ 473944 w 836083"/>
                <a:gd name="T13" fmla="*/ 651692 h 836083"/>
                <a:gd name="T14" fmla="*/ 473946 w 836083"/>
                <a:gd name="T15" fmla="*/ 651902 h 836083"/>
                <a:gd name="T16" fmla="*/ 636354 w 836083"/>
                <a:gd name="T17" fmla="*/ 651902 h 836083"/>
                <a:gd name="T18" fmla="*/ 636354 w 836083"/>
                <a:gd name="T19" fmla="*/ 723942 h 836083"/>
                <a:gd name="T20" fmla="*/ 464732 w 836083"/>
                <a:gd name="T21" fmla="*/ 723942 h 836083"/>
                <a:gd name="T22" fmla="*/ 464732 w 836083"/>
                <a:gd name="T23" fmla="*/ 722708 h 836083"/>
                <a:gd name="T24" fmla="*/ 297758 w 836083"/>
                <a:gd name="T25" fmla="*/ 624202 h 836083"/>
                <a:gd name="T26" fmla="*/ 274524 w 836083"/>
                <a:gd name="T27" fmla="*/ 557453 h 836083"/>
                <a:gd name="T28" fmla="*/ 226415 w 836083"/>
                <a:gd name="T29" fmla="*/ 557453 h 836083"/>
                <a:gd name="T30" fmla="*/ 226415 w 836083"/>
                <a:gd name="T31" fmla="*/ 651902 h 836083"/>
                <a:gd name="T32" fmla="*/ 190395 w 836083"/>
                <a:gd name="T33" fmla="*/ 651902 h 836083"/>
                <a:gd name="T34" fmla="*/ 190395 w 836083"/>
                <a:gd name="T35" fmla="*/ 390964 h 836083"/>
                <a:gd name="T36" fmla="*/ 226415 w 836083"/>
                <a:gd name="T37" fmla="*/ 390964 h 836083"/>
                <a:gd name="T38" fmla="*/ 226415 w 836083"/>
                <a:gd name="T39" fmla="*/ 485414 h 836083"/>
                <a:gd name="T40" fmla="*/ 274394 w 836083"/>
                <a:gd name="T41" fmla="*/ 485414 h 836083"/>
                <a:gd name="T42" fmla="*/ 296438 w 836083"/>
                <a:gd name="T43" fmla="*/ 420940 h 836083"/>
                <a:gd name="T44" fmla="*/ 464732 w 836083"/>
                <a:gd name="T45" fmla="*/ 319926 h 836083"/>
                <a:gd name="T46" fmla="*/ 464732 w 836083"/>
                <a:gd name="T47" fmla="*/ 318924 h 836083"/>
                <a:gd name="T48" fmla="*/ 472253 w 836083"/>
                <a:gd name="T49" fmla="*/ 318924 h 836083"/>
                <a:gd name="T50" fmla="*/ 636354 w 836083"/>
                <a:gd name="T51" fmla="*/ 318924 h 836083"/>
                <a:gd name="T52" fmla="*/ 852465 w 836083"/>
                <a:gd name="T53" fmla="*/ 521433 h 836083"/>
                <a:gd name="T54" fmla="*/ 740013 w 836083"/>
                <a:gd name="T55" fmla="*/ 633886 h 836083"/>
                <a:gd name="T56" fmla="*/ 475604 w 836083"/>
                <a:gd name="T57" fmla="*/ 633886 h 836083"/>
                <a:gd name="T58" fmla="*/ 363152 w 836083"/>
                <a:gd name="T59" fmla="*/ 521433 h 836083"/>
                <a:gd name="T60" fmla="*/ 475604 w 836083"/>
                <a:gd name="T61" fmla="*/ 408980 h 836083"/>
                <a:gd name="T62" fmla="*/ 740013 w 836083"/>
                <a:gd name="T63" fmla="*/ 408980 h 836083"/>
                <a:gd name="T64" fmla="*/ 852465 w 836083"/>
                <a:gd name="T65" fmla="*/ 521433 h 836083"/>
                <a:gd name="T66" fmla="*/ 954717 w 836083"/>
                <a:gd name="T67" fmla="*/ 521435 h 836083"/>
                <a:gd name="T68" fmla="*/ 521431 w 836083"/>
                <a:gd name="T69" fmla="*/ 88143 h 836083"/>
                <a:gd name="T70" fmla="*/ 88143 w 836083"/>
                <a:gd name="T71" fmla="*/ 521435 h 836083"/>
                <a:gd name="T72" fmla="*/ 521431 w 836083"/>
                <a:gd name="T73" fmla="*/ 954723 h 836083"/>
                <a:gd name="T74" fmla="*/ 954717 w 836083"/>
                <a:gd name="T75" fmla="*/ 521435 h 836083"/>
                <a:gd name="T76" fmla="*/ 1042860 w 836083"/>
                <a:gd name="T77" fmla="*/ 521435 h 836083"/>
                <a:gd name="T78" fmla="*/ 521431 w 836083"/>
                <a:gd name="T79" fmla="*/ 1042866 h 836083"/>
                <a:gd name="T80" fmla="*/ 0 w 836083"/>
                <a:gd name="T81" fmla="*/ 521435 h 836083"/>
                <a:gd name="T82" fmla="*/ 521431 w 836083"/>
                <a:gd name="T83" fmla="*/ 0 h 836083"/>
                <a:gd name="T84" fmla="*/ 1042860 w 836083"/>
                <a:gd name="T85" fmla="*/ 521435 h 8360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6083" h="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8" name="组合 10"/>
          <p:cNvGrpSpPr/>
          <p:nvPr/>
        </p:nvGrpSpPr>
        <p:grpSpPr bwMode="auto">
          <a:xfrm>
            <a:off x="5057602" y="5285532"/>
            <a:ext cx="511175" cy="511175"/>
            <a:chOff x="0" y="0"/>
            <a:chExt cx="647095" cy="647095"/>
          </a:xfrm>
        </p:grpSpPr>
        <p:sp>
          <p:nvSpPr>
            <p:cNvPr id="29" name="圆角矩形 11"/>
            <p:cNvSpPr>
              <a:spLocks noChangeArrowheads="1"/>
            </p:cNvSpPr>
            <p:nvPr/>
          </p:nvSpPr>
          <p:spPr bwMode="auto">
            <a:xfrm>
              <a:off x="0" y="0"/>
              <a:ext cx="647095" cy="647095"/>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0" name="圆角矩形 43"/>
            <p:cNvSpPr>
              <a:spLocks noChangeArrowheads="1"/>
            </p:cNvSpPr>
            <p:nvPr/>
          </p:nvSpPr>
          <p:spPr bwMode="auto">
            <a:xfrm>
              <a:off x="102491" y="166797"/>
              <a:ext cx="442115" cy="313499"/>
            </a:xfrm>
            <a:custGeom>
              <a:avLst/>
              <a:gdLst>
                <a:gd name="T0" fmla="*/ 10351 w 887502"/>
                <a:gd name="T1" fmla="*/ 65741 h 633930"/>
                <a:gd name="T2" fmla="*/ 10351 w 887502"/>
                <a:gd name="T3" fmla="*/ 70933 h 633930"/>
                <a:gd name="T4" fmla="*/ 98685 w 887502"/>
                <a:gd name="T5" fmla="*/ 70933 h 633930"/>
                <a:gd name="T6" fmla="*/ 98685 w 887502"/>
                <a:gd name="T7" fmla="*/ 65741 h 633930"/>
                <a:gd name="T8" fmla="*/ 10351 w 887502"/>
                <a:gd name="T9" fmla="*/ 65741 h 633930"/>
                <a:gd name="T10" fmla="*/ 55181 w 887502"/>
                <a:gd name="T11" fmla="*/ 33672 h 633930"/>
                <a:gd name="T12" fmla="*/ 46714 w 887502"/>
                <a:gd name="T13" fmla="*/ 37408 h 633930"/>
                <a:gd name="T14" fmla="*/ 44956 w 887502"/>
                <a:gd name="T15" fmla="*/ 46495 h 633930"/>
                <a:gd name="T16" fmla="*/ 49219 w 887502"/>
                <a:gd name="T17" fmla="*/ 45218 h 633930"/>
                <a:gd name="T18" fmla="*/ 50193 w 887502"/>
                <a:gd name="T19" fmla="*/ 40183 h 633930"/>
                <a:gd name="T20" fmla="*/ 54886 w 887502"/>
                <a:gd name="T21" fmla="*/ 38112 h 633930"/>
                <a:gd name="T22" fmla="*/ 55181 w 887502"/>
                <a:gd name="T23" fmla="*/ 33672 h 633930"/>
                <a:gd name="T24" fmla="*/ 54518 w 887502"/>
                <a:gd name="T25" fmla="*/ 31932 h 633930"/>
                <a:gd name="T26" fmla="*/ 65992 w 887502"/>
                <a:gd name="T27" fmla="*/ 43406 h 633930"/>
                <a:gd name="T28" fmla="*/ 54518 w 887502"/>
                <a:gd name="T29" fmla="*/ 54880 h 633930"/>
                <a:gd name="T30" fmla="*/ 43044 w 887502"/>
                <a:gd name="T31" fmla="*/ 43406 h 633930"/>
                <a:gd name="T32" fmla="*/ 54518 w 887502"/>
                <a:gd name="T33" fmla="*/ 31932 h 633930"/>
                <a:gd name="T34" fmla="*/ 54518 w 887502"/>
                <a:gd name="T35" fmla="*/ 25234 h 633930"/>
                <a:gd name="T36" fmla="*/ 36345 w 887502"/>
                <a:gd name="T37" fmla="*/ 43406 h 633930"/>
                <a:gd name="T38" fmla="*/ 54518 w 887502"/>
                <a:gd name="T39" fmla="*/ 61579 h 633930"/>
                <a:gd name="T40" fmla="*/ 72691 w 887502"/>
                <a:gd name="T41" fmla="*/ 43406 h 633930"/>
                <a:gd name="T42" fmla="*/ 54518 w 887502"/>
                <a:gd name="T43" fmla="*/ 25234 h 633930"/>
                <a:gd name="T44" fmla="*/ 98685 w 887502"/>
                <a:gd name="T45" fmla="*/ 8231 h 633930"/>
                <a:gd name="T46" fmla="*/ 49207 w 887502"/>
                <a:gd name="T47" fmla="*/ 8523 h 633930"/>
                <a:gd name="T48" fmla="*/ 44234 w 887502"/>
                <a:gd name="T49" fmla="*/ 14527 h 633930"/>
                <a:gd name="T50" fmla="*/ 10351 w 887502"/>
                <a:gd name="T51" fmla="*/ 14527 h 633930"/>
                <a:gd name="T52" fmla="*/ 10351 w 887502"/>
                <a:gd name="T53" fmla="*/ 20822 h 633930"/>
                <a:gd name="T54" fmla="*/ 98685 w 887502"/>
                <a:gd name="T55" fmla="*/ 20822 h 633930"/>
                <a:gd name="T56" fmla="*/ 98685 w 887502"/>
                <a:gd name="T57" fmla="*/ 17674 h 633930"/>
                <a:gd name="T58" fmla="*/ 98685 w 887502"/>
                <a:gd name="T59" fmla="*/ 14527 h 633930"/>
                <a:gd name="T60" fmla="*/ 98685 w 887502"/>
                <a:gd name="T61" fmla="*/ 8231 h 633930"/>
                <a:gd name="T62" fmla="*/ 22409 w 887502"/>
                <a:gd name="T63" fmla="*/ 6268 h 633930"/>
                <a:gd name="T64" fmla="*/ 22409 w 887502"/>
                <a:gd name="T65" fmla="*/ 11460 h 633930"/>
                <a:gd name="T66" fmla="*/ 41538 w 887502"/>
                <a:gd name="T67" fmla="*/ 11460 h 633930"/>
                <a:gd name="T68" fmla="*/ 41538 w 887502"/>
                <a:gd name="T69" fmla="*/ 6268 h 633930"/>
                <a:gd name="T70" fmla="*/ 22409 w 887502"/>
                <a:gd name="T71" fmla="*/ 6268 h 633930"/>
                <a:gd name="T72" fmla="*/ 12981 w 887502"/>
                <a:gd name="T73" fmla="*/ 0 h 633930"/>
                <a:gd name="T74" fmla="*/ 96055 w 887502"/>
                <a:gd name="T75" fmla="*/ 0 h 633930"/>
                <a:gd name="T76" fmla="*/ 109036 w 887502"/>
                <a:gd name="T77" fmla="*/ 12981 h 633930"/>
                <a:gd name="T78" fmla="*/ 109036 w 887502"/>
                <a:gd name="T79" fmla="*/ 64902 h 633930"/>
                <a:gd name="T80" fmla="*/ 96055 w 887502"/>
                <a:gd name="T81" fmla="*/ 77883 h 633930"/>
                <a:gd name="T82" fmla="*/ 12981 w 887502"/>
                <a:gd name="T83" fmla="*/ 77883 h 633930"/>
                <a:gd name="T84" fmla="*/ 0 w 887502"/>
                <a:gd name="T85" fmla="*/ 64902 h 633930"/>
                <a:gd name="T86" fmla="*/ 0 w 887502"/>
                <a:gd name="T87" fmla="*/ 12981 h 633930"/>
                <a:gd name="T88" fmla="*/ 12981 w 887502"/>
                <a:gd name="T89" fmla="*/ 0 h 633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7502" h="633930">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1" name="Rectangle 4"/>
          <p:cNvSpPr>
            <a:spLocks noChangeArrowheads="1"/>
          </p:cNvSpPr>
          <p:nvPr/>
        </p:nvSpPr>
        <p:spPr bwMode="auto">
          <a:xfrm>
            <a:off x="2860477" y="5298745"/>
            <a:ext cx="21971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100" dirty="0">
                <a:solidFill>
                  <a:schemeClr val="bg1"/>
                </a:solidFill>
                <a:latin typeface="幼圆" panose="02010509060101010101" pitchFamily="49" charset="-122"/>
                <a:ea typeface="幼圆" panose="02010509060101010101" pitchFamily="49" charset="-122"/>
              </a:rPr>
              <a:t>在此处添加详细描述文本</a:t>
            </a:r>
            <a:br>
              <a:rPr lang="zh-CN" altLang="en-US" sz="800" dirty="0">
                <a:solidFill>
                  <a:schemeClr val="bg1"/>
                </a:solidFill>
                <a:latin typeface="幼圆" panose="02010509060101010101" pitchFamily="49" charset="-122"/>
                <a:ea typeface="幼圆" panose="02010509060101010101" pitchFamily="49" charset="-122"/>
              </a:rPr>
            </a:br>
            <a:br>
              <a:rPr lang="zh-CN" altLang="en-US" sz="800" dirty="0">
                <a:solidFill>
                  <a:schemeClr val="bg1"/>
                </a:solidFill>
                <a:latin typeface="幼圆" panose="02010509060101010101" pitchFamily="49" charset="-122"/>
                <a:ea typeface="幼圆" panose="02010509060101010101" pitchFamily="49" charset="-122"/>
              </a:rPr>
            </a:br>
            <a:r>
              <a:rPr lang="zh-CN" altLang="en-US" sz="800" dirty="0">
                <a:solidFill>
                  <a:schemeClr val="bg1"/>
                </a:solidFill>
                <a:latin typeface="幼圆" panose="02010509060101010101" pitchFamily="49" charset="-122"/>
                <a:ea typeface="幼圆" panose="02010509060101010101" pitchFamily="49" charset="-122"/>
              </a:rPr>
              <a:t>在此处添加详细描述文本</a:t>
            </a:r>
            <a:endParaRPr lang="en-US" altLang="zh-CN" sz="800" dirty="0">
              <a:solidFill>
                <a:schemeClr val="bg1"/>
              </a:solidFill>
              <a:latin typeface="幼圆" panose="02010509060101010101" pitchFamily="49" charset="-122"/>
              <a:ea typeface="幼圆" panose="02010509060101010101" pitchFamily="49" charset="-122"/>
            </a:endParaRPr>
          </a:p>
        </p:txBody>
      </p:sp>
      <p:grpSp>
        <p:nvGrpSpPr>
          <p:cNvPr id="32" name="组合 17"/>
          <p:cNvGrpSpPr/>
          <p:nvPr/>
        </p:nvGrpSpPr>
        <p:grpSpPr bwMode="auto">
          <a:xfrm>
            <a:off x="5804185" y="2464197"/>
            <a:ext cx="1079500" cy="1081087"/>
            <a:chOff x="0" y="0"/>
            <a:chExt cx="645768" cy="645768"/>
          </a:xfrm>
        </p:grpSpPr>
        <p:sp>
          <p:nvSpPr>
            <p:cNvPr id="33" name="圆角矩形 18"/>
            <p:cNvSpPr>
              <a:spLocks noChangeArrowheads="1"/>
            </p:cNvSpPr>
            <p:nvPr/>
          </p:nvSpPr>
          <p:spPr bwMode="auto">
            <a:xfrm>
              <a:off x="0" y="0"/>
              <a:ext cx="645768" cy="645768"/>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dirty="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4" name="空心弧 22"/>
            <p:cNvSpPr>
              <a:spLocks noChangeArrowheads="1"/>
            </p:cNvSpPr>
            <p:nvPr/>
          </p:nvSpPr>
          <p:spPr bwMode="auto">
            <a:xfrm>
              <a:off x="112060" y="121378"/>
              <a:ext cx="421649" cy="403012"/>
            </a:xfrm>
            <a:custGeom>
              <a:avLst/>
              <a:gdLst>
                <a:gd name="T0" fmla="*/ 97845 w 872917"/>
                <a:gd name="T1" fmla="*/ 43431 h 836472"/>
                <a:gd name="T2" fmla="*/ 97845 w 872917"/>
                <a:gd name="T3" fmla="*/ 81529 h 836472"/>
                <a:gd name="T4" fmla="*/ 85614 w 872917"/>
                <a:gd name="T5" fmla="*/ 93760 h 836472"/>
                <a:gd name="T6" fmla="*/ 12231 w 872917"/>
                <a:gd name="T7" fmla="*/ 93760 h 836472"/>
                <a:gd name="T8" fmla="*/ 0 w 872917"/>
                <a:gd name="T9" fmla="*/ 81529 h 836472"/>
                <a:gd name="T10" fmla="*/ 0 w 872917"/>
                <a:gd name="T11" fmla="*/ 44103 h 836472"/>
                <a:gd name="T12" fmla="*/ 42198 w 872917"/>
                <a:gd name="T13" fmla="*/ 57375 h 836472"/>
                <a:gd name="T14" fmla="*/ 39138 w 872917"/>
                <a:gd name="T15" fmla="*/ 72062 h 836472"/>
                <a:gd name="T16" fmla="*/ 58707 w 872917"/>
                <a:gd name="T17" fmla="*/ 72062 h 836472"/>
                <a:gd name="T18" fmla="*/ 55635 w 872917"/>
                <a:gd name="T19" fmla="*/ 57318 h 836472"/>
                <a:gd name="T20" fmla="*/ 97845 w 872917"/>
                <a:gd name="T21" fmla="*/ 43431 h 836472"/>
                <a:gd name="T22" fmla="*/ 50962 w 872917"/>
                <a:gd name="T23" fmla="*/ 10083 h 836472"/>
                <a:gd name="T24" fmla="*/ 37659 w 872917"/>
                <a:gd name="T25" fmla="*/ 13584 h 836472"/>
                <a:gd name="T26" fmla="*/ 32017 w 872917"/>
                <a:gd name="T27" fmla="*/ 20376 h 836472"/>
                <a:gd name="T28" fmla="*/ 65775 w 872917"/>
                <a:gd name="T29" fmla="*/ 20376 h 836472"/>
                <a:gd name="T30" fmla="*/ 63237 w 872917"/>
                <a:gd name="T31" fmla="*/ 16291 h 836472"/>
                <a:gd name="T32" fmla="*/ 50962 w 872917"/>
                <a:gd name="T33" fmla="*/ 10083 h 836472"/>
                <a:gd name="T34" fmla="*/ 46793 w 872917"/>
                <a:gd name="T35" fmla="*/ 76 h 836472"/>
                <a:gd name="T36" fmla="*/ 70605 w 872917"/>
                <a:gd name="T37" fmla="*/ 9567 h 836472"/>
                <a:gd name="T38" fmla="*/ 76763 w 872917"/>
                <a:gd name="T39" fmla="*/ 20376 h 836472"/>
                <a:gd name="T40" fmla="*/ 85614 w 872917"/>
                <a:gd name="T41" fmla="*/ 20376 h 836472"/>
                <a:gd name="T42" fmla="*/ 97845 w 872917"/>
                <a:gd name="T43" fmla="*/ 32607 h 836472"/>
                <a:gd name="T44" fmla="*/ 97845 w 872917"/>
                <a:gd name="T45" fmla="*/ 36444 h 836472"/>
                <a:gd name="T46" fmla="*/ 54273 w 872917"/>
                <a:gd name="T47" fmla="*/ 50780 h 836472"/>
                <a:gd name="T48" fmla="*/ 53815 w 872917"/>
                <a:gd name="T49" fmla="*/ 48579 h 836472"/>
                <a:gd name="T50" fmla="*/ 44031 w 872917"/>
                <a:gd name="T51" fmla="*/ 48579 h 836472"/>
                <a:gd name="T52" fmla="*/ 43637 w 872917"/>
                <a:gd name="T53" fmla="*/ 50467 h 836472"/>
                <a:gd name="T54" fmla="*/ 0 w 872917"/>
                <a:gd name="T55" fmla="*/ 36742 h 836472"/>
                <a:gd name="T56" fmla="*/ 0 w 872917"/>
                <a:gd name="T57" fmla="*/ 32607 h 836472"/>
                <a:gd name="T58" fmla="*/ 12231 w 872917"/>
                <a:gd name="T59" fmla="*/ 20376 h 836472"/>
                <a:gd name="T60" fmla="*/ 21097 w 872917"/>
                <a:gd name="T61" fmla="*/ 20376 h 836472"/>
                <a:gd name="T62" fmla="*/ 31862 w 872917"/>
                <a:gd name="T63" fmla="*/ 5468 h 836472"/>
                <a:gd name="T64" fmla="*/ 46793 w 872917"/>
                <a:gd name="T65" fmla="*/ 76 h 836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5" name="TextBox 21"/>
          <p:cNvSpPr>
            <a:spLocks noChangeArrowheads="1"/>
          </p:cNvSpPr>
          <p:nvPr/>
        </p:nvSpPr>
        <p:spPr bwMode="auto">
          <a:xfrm>
            <a:off x="5479542" y="3670441"/>
            <a:ext cx="17287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900" dirty="0">
                <a:solidFill>
                  <a:schemeClr val="bg1"/>
                </a:solidFill>
                <a:latin typeface="幼圆" panose="02010509060101010101" pitchFamily="49" charset="-122"/>
                <a:ea typeface="幼圆" panose="02010509060101010101" pitchFamily="49" charset="-122"/>
              </a:rPr>
              <a:t>在此处添加详细描述文本，尽量与标题文本语言风格相</a:t>
            </a:r>
            <a:endParaRPr lang="en-US" altLang="zh-CN" sz="900" dirty="0">
              <a:solidFill>
                <a:schemeClr val="bg1"/>
              </a:solidFill>
              <a:latin typeface="幼圆" panose="02010509060101010101" pitchFamily="49" charset="-122"/>
              <a:ea typeface="幼圆" panose="02010509060101010101" pitchFamily="49" charset="-122"/>
            </a:endParaRPr>
          </a:p>
          <a:p>
            <a:pPr algn="ctr" eaLnBrk="1" hangingPunct="1">
              <a:spcBef>
                <a:spcPct val="0"/>
              </a:spcBef>
              <a:buFont typeface="Arial" panose="020B0604020202020204" pitchFamily="34" charset="0"/>
              <a:buNone/>
              <a:defRPr/>
            </a:pPr>
            <a:r>
              <a:rPr lang="zh-CN" altLang="en-US" sz="900" dirty="0">
                <a:solidFill>
                  <a:schemeClr val="bg1"/>
                </a:solidFill>
                <a:latin typeface="幼圆" panose="02010509060101010101" pitchFamily="49" charset="-122"/>
                <a:ea typeface="幼圆" panose="02010509060101010101" pitchFamily="49" charset="-122"/>
              </a:rPr>
              <a:t>符合</a:t>
            </a:r>
            <a:r>
              <a:rPr lang="en-US" altLang="zh-CN" sz="900" dirty="0">
                <a:solidFill>
                  <a:schemeClr val="bg1"/>
                </a:solidFill>
                <a:latin typeface="幼圆" panose="02010509060101010101" pitchFamily="49" charset="-122"/>
                <a:ea typeface="幼圆" panose="02010509060101010101" pitchFamily="49" charset="-122"/>
              </a:rPr>
              <a:t>,</a:t>
            </a:r>
            <a:r>
              <a:rPr lang="zh-CN" altLang="en-US" sz="900" dirty="0">
                <a:solidFill>
                  <a:schemeClr val="bg1"/>
                </a:solidFill>
                <a:latin typeface="幼圆" panose="02010509060101010101" pitchFamily="49" charset="-122"/>
                <a:ea typeface="幼圆" panose="02010509060101010101" pitchFamily="49" charset="-122"/>
              </a:rPr>
              <a:t>语言描述尽量简洁生动。</a:t>
            </a:r>
            <a:endParaRPr lang="zh-CN" altLang="en-US" sz="900" dirty="0">
              <a:solidFill>
                <a:schemeClr val="bg1"/>
              </a:solidFill>
              <a:latin typeface="幼圆" panose="02010509060101010101" pitchFamily="49" charset="-122"/>
              <a:ea typeface="幼圆" panose="02010509060101010101" pitchFamily="49" charset="-122"/>
            </a:endParaRPr>
          </a:p>
        </p:txBody>
      </p:sp>
      <p:sp>
        <p:nvSpPr>
          <p:cNvPr id="36" name="矩形 22"/>
          <p:cNvSpPr>
            <a:spLocks noChangeArrowheads="1"/>
          </p:cNvSpPr>
          <p:nvPr/>
        </p:nvSpPr>
        <p:spPr bwMode="auto">
          <a:xfrm>
            <a:off x="5947060" y="4283472"/>
            <a:ext cx="793750" cy="249237"/>
          </a:xfrm>
          <a:prstGeom prst="rect">
            <a:avLst/>
          </a:prstGeom>
          <a:solidFill>
            <a:schemeClr val="bg1">
              <a:alpha val="8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000">
                <a:solidFill>
                  <a:schemeClr val="tx1">
                    <a:lumMod val="75000"/>
                    <a:lumOff val="25000"/>
                  </a:schemeClr>
                </a:solidFill>
                <a:latin typeface="幼圆" panose="02010509060101010101" pitchFamily="49" charset="-122"/>
                <a:ea typeface="幼圆" panose="02010509060101010101" pitchFamily="49" charset="-122"/>
              </a:rPr>
              <a:t>相关文字</a:t>
            </a:r>
            <a:endParaRPr lang="zh-CN" altLang="en-US" sz="10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Rectangle 4"/>
          <p:cNvSpPr>
            <a:spLocks noChangeArrowheads="1"/>
          </p:cNvSpPr>
          <p:nvPr/>
        </p:nvSpPr>
        <p:spPr bwMode="auto">
          <a:xfrm>
            <a:off x="8297268" y="5298745"/>
            <a:ext cx="21971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100" dirty="0">
                <a:solidFill>
                  <a:schemeClr val="bg1"/>
                </a:solidFill>
                <a:latin typeface="幼圆" panose="02010509060101010101" pitchFamily="49" charset="-122"/>
                <a:ea typeface="幼圆" panose="02010509060101010101" pitchFamily="49" charset="-122"/>
              </a:rPr>
              <a:t>在此处添加详细描述文本</a:t>
            </a:r>
            <a:br>
              <a:rPr lang="zh-CN" altLang="en-US" sz="800" dirty="0">
                <a:solidFill>
                  <a:schemeClr val="bg1"/>
                </a:solidFill>
                <a:latin typeface="幼圆" panose="02010509060101010101" pitchFamily="49" charset="-122"/>
                <a:ea typeface="幼圆" panose="02010509060101010101" pitchFamily="49" charset="-122"/>
              </a:rPr>
            </a:br>
            <a:br>
              <a:rPr lang="zh-CN" altLang="en-US" sz="800" dirty="0">
                <a:solidFill>
                  <a:schemeClr val="bg1"/>
                </a:solidFill>
                <a:latin typeface="幼圆" panose="02010509060101010101" pitchFamily="49" charset="-122"/>
                <a:ea typeface="幼圆" panose="02010509060101010101" pitchFamily="49" charset="-122"/>
              </a:rPr>
            </a:br>
            <a:r>
              <a:rPr lang="zh-CN" altLang="en-US" sz="800" dirty="0">
                <a:solidFill>
                  <a:schemeClr val="bg1"/>
                </a:solidFill>
                <a:latin typeface="幼圆" panose="02010509060101010101" pitchFamily="49" charset="-122"/>
                <a:ea typeface="幼圆" panose="02010509060101010101" pitchFamily="49" charset="-122"/>
              </a:rPr>
              <a:t>在此处添加详细描述文本</a:t>
            </a:r>
            <a:endParaRPr lang="en-US" altLang="zh-CN" sz="800" dirty="0">
              <a:solidFill>
                <a:schemeClr val="bg1"/>
              </a:solidFill>
              <a:latin typeface="幼圆" panose="02010509060101010101" pitchFamily="49" charset="-122"/>
              <a:ea typeface="幼圆" panose="02010509060101010101" pitchFamily="49" charset="-122"/>
            </a:endParaRPr>
          </a:p>
        </p:txBody>
      </p:sp>
      <p:sp>
        <p:nvSpPr>
          <p:cNvPr id="38" name="Rectangle 4"/>
          <p:cNvSpPr>
            <a:spLocks noChangeArrowheads="1"/>
          </p:cNvSpPr>
          <p:nvPr/>
        </p:nvSpPr>
        <p:spPr bwMode="auto">
          <a:xfrm>
            <a:off x="5487815" y="5298745"/>
            <a:ext cx="21971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100" dirty="0">
                <a:solidFill>
                  <a:schemeClr val="bg1"/>
                </a:solidFill>
                <a:latin typeface="幼圆" panose="02010509060101010101" pitchFamily="49" charset="-122"/>
                <a:ea typeface="幼圆" panose="02010509060101010101" pitchFamily="49" charset="-122"/>
              </a:rPr>
              <a:t>在此处添加详细描述文本</a:t>
            </a:r>
            <a:br>
              <a:rPr lang="zh-CN" altLang="en-US" sz="800" dirty="0">
                <a:solidFill>
                  <a:schemeClr val="bg1"/>
                </a:solidFill>
                <a:latin typeface="幼圆" panose="02010509060101010101" pitchFamily="49" charset="-122"/>
                <a:ea typeface="幼圆" panose="02010509060101010101" pitchFamily="49" charset="-122"/>
              </a:rPr>
            </a:br>
            <a:br>
              <a:rPr lang="zh-CN" altLang="en-US" sz="800" dirty="0">
                <a:solidFill>
                  <a:schemeClr val="bg1"/>
                </a:solidFill>
                <a:latin typeface="幼圆" panose="02010509060101010101" pitchFamily="49" charset="-122"/>
                <a:ea typeface="幼圆" panose="02010509060101010101" pitchFamily="49" charset="-122"/>
              </a:rPr>
            </a:br>
            <a:r>
              <a:rPr lang="zh-CN" altLang="en-US" sz="800" dirty="0">
                <a:solidFill>
                  <a:schemeClr val="bg1"/>
                </a:solidFill>
                <a:latin typeface="幼圆" panose="02010509060101010101" pitchFamily="49" charset="-122"/>
                <a:ea typeface="幼圆" panose="02010509060101010101" pitchFamily="49" charset="-122"/>
              </a:rPr>
              <a:t>在此处添加详细描述文本</a:t>
            </a:r>
            <a:endParaRPr lang="en-US" altLang="zh-CN" sz="800" dirty="0">
              <a:solidFill>
                <a:schemeClr val="bg1"/>
              </a:solidFill>
              <a:latin typeface="幼圆" panose="02010509060101010101" pitchFamily="49" charset="-122"/>
              <a:ea typeface="幼圆" panose="02010509060101010101" pitchFamily="49" charset="-122"/>
            </a:endParaRPr>
          </a:p>
        </p:txBody>
      </p:sp>
      <p:cxnSp>
        <p:nvCxnSpPr>
          <p:cNvPr id="3" name="直接连接符 2"/>
          <p:cNvCxnSpPr/>
          <p:nvPr/>
        </p:nvCxnSpPr>
        <p:spPr>
          <a:xfrm>
            <a:off x="2802111" y="4820940"/>
            <a:ext cx="708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filter="fade">
                                      <p:cBhvr>
                                        <p:cTn id="10" dur="1000"/>
                                        <p:tgtEl>
                                          <p:spTgt spid="3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40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filter="fade">
                                      <p:cBhvr>
                                        <p:cTn id="35" dur="500"/>
                                        <p:tgtEl>
                                          <p:spTgt spid="28"/>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ppt_x</p:attrName>
                                        </p:attrNameLst>
                                      </p:cBhvr>
                                      <p:tavLst>
                                        <p:tav tm="0">
                                          <p:val>
                                            <p:strVal val="1+#ppt_w/2"/>
                                          </p:val>
                                        </p:tav>
                                        <p:tav tm="100000">
                                          <p:val>
                                            <p:strVal val="#ppt_x"/>
                                          </p:val>
                                        </p:tav>
                                      </p:tavLst>
                                    </p:anim>
                                    <p:anim calcmode="lin" valueType="num">
                                      <p:cBhvr>
                                        <p:cTn id="40" dur="5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ppt_x</p:attrName>
                                        </p:attrNameLst>
                                      </p:cBhvr>
                                      <p:tavLst>
                                        <p:tav tm="0">
                                          <p:val>
                                            <p:strVal val="1+#ppt_w/2"/>
                                          </p:val>
                                        </p:tav>
                                        <p:tav tm="100000">
                                          <p:val>
                                            <p:strVal val="#ppt_x"/>
                                          </p:val>
                                        </p:tav>
                                      </p:tavLst>
                                    </p:anim>
                                    <p:anim calcmode="lin" valueType="num">
                                      <p:cBhvr>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ppt_x</p:attrName>
                                        </p:attrNameLst>
                                      </p:cBhvr>
                                      <p:tavLst>
                                        <p:tav tm="0">
                                          <p:val>
                                            <p:strVal val="1+#ppt_w/2"/>
                                          </p:val>
                                        </p:tav>
                                        <p:tav tm="100000">
                                          <p:val>
                                            <p:strVal val="#ppt_x"/>
                                          </p:val>
                                        </p:tav>
                                      </p:tavLst>
                                    </p:anim>
                                    <p:anim calcmode="lin" valueType="num">
                                      <p:cBhvr>
                                        <p:cTn id="4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P spid="35" grpId="0" bldLvl="0"/>
      <p:bldP spid="36" grpId="0" bldLvl="0" animBg="1"/>
      <p:bldP spid="37" grpId="0" bldLvl="0"/>
      <p:bldP spid="3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78" name="矩形 47"/>
          <p:cNvSpPr>
            <a:spLocks noChangeArrowheads="1"/>
          </p:cNvSpPr>
          <p:nvPr/>
        </p:nvSpPr>
        <p:spPr bwMode="auto">
          <a:xfrm>
            <a:off x="2778918" y="5739708"/>
            <a:ext cx="710684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350">
              <a:solidFill>
                <a:schemeClr val="bg1"/>
              </a:solidFill>
              <a:latin typeface="幼圆" panose="02010509060101010101" pitchFamily="49" charset="-122"/>
              <a:ea typeface="幼圆" panose="02010509060101010101" pitchFamily="49" charset="-122"/>
            </a:endParaRPr>
          </a:p>
        </p:txBody>
      </p:sp>
      <p:sp>
        <p:nvSpPr>
          <p:cNvPr id="79" name="任意多边形 42"/>
          <p:cNvSpPr>
            <a:spLocks noChangeArrowheads="1"/>
          </p:cNvSpPr>
          <p:nvPr/>
        </p:nvSpPr>
        <p:spPr bwMode="auto">
          <a:xfrm>
            <a:off x="3265884" y="4322865"/>
            <a:ext cx="6118622" cy="1259681"/>
          </a:xfrm>
          <a:custGeom>
            <a:avLst/>
            <a:gdLst>
              <a:gd name="T0" fmla="*/ 2754223 w 19135506"/>
              <a:gd name="T1" fmla="*/ 276564 h 3938179"/>
              <a:gd name="T2" fmla="*/ 2848135 w 19135506"/>
              <a:gd name="T3" fmla="*/ 426015 h 3938179"/>
              <a:gd name="T4" fmla="*/ 2901753 w 19135506"/>
              <a:gd name="T5" fmla="*/ 447491 h 3938179"/>
              <a:gd name="T6" fmla="*/ 2967356 w 19135506"/>
              <a:gd name="T7" fmla="*/ 549598 h 3938179"/>
              <a:gd name="T8" fmla="*/ 3037015 w 19135506"/>
              <a:gd name="T9" fmla="*/ 1018109 h 3938179"/>
              <a:gd name="T10" fmla="*/ 3098470 w 19135506"/>
              <a:gd name="T11" fmla="*/ 1000346 h 3938179"/>
              <a:gd name="T12" fmla="*/ 3191490 w 19135506"/>
              <a:gd name="T13" fmla="*/ 1206918 h 3938179"/>
              <a:gd name="T14" fmla="*/ 3627801 w 19135506"/>
              <a:gd name="T15" fmla="*/ 937405 h 3938179"/>
              <a:gd name="T16" fmla="*/ 3883416 w 19135506"/>
              <a:gd name="T17" fmla="*/ 979993 h 3938179"/>
              <a:gd name="T18" fmla="*/ 3971849 w 19135506"/>
              <a:gd name="T19" fmla="*/ 1082890 h 3938179"/>
              <a:gd name="T20" fmla="*/ 4263719 w 19135506"/>
              <a:gd name="T21" fmla="*/ 1167124 h 3938179"/>
              <a:gd name="T22" fmla="*/ 4328899 w 19135506"/>
              <a:gd name="T23" fmla="*/ 864620 h 3938179"/>
              <a:gd name="T24" fmla="*/ 4384427 w 19135506"/>
              <a:gd name="T25" fmla="*/ 1002830 h 3938179"/>
              <a:gd name="T26" fmla="*/ 4537553 w 19135506"/>
              <a:gd name="T27" fmla="*/ 1088738 h 3938179"/>
              <a:gd name="T28" fmla="*/ 4646321 w 19135506"/>
              <a:gd name="T29" fmla="*/ 827715 h 3938179"/>
              <a:gd name="T30" fmla="*/ 4859895 w 19135506"/>
              <a:gd name="T31" fmla="*/ 1080503 h 3938179"/>
              <a:gd name="T32" fmla="*/ 4944217 w 19135506"/>
              <a:gd name="T33" fmla="*/ 1070575 h 3938179"/>
              <a:gd name="T34" fmla="*/ 5026052 w 19135506"/>
              <a:gd name="T35" fmla="*/ 507585 h 3938179"/>
              <a:gd name="T36" fmla="*/ 5144934 w 19135506"/>
              <a:gd name="T37" fmla="*/ 917098 h 3938179"/>
              <a:gd name="T38" fmla="*/ 5304155 w 19135506"/>
              <a:gd name="T39" fmla="*/ 1046379 h 3938179"/>
              <a:gd name="T40" fmla="*/ 5470986 w 19135506"/>
              <a:gd name="T41" fmla="*/ 949023 h 3938179"/>
              <a:gd name="T42" fmla="*/ 5594664 w 19135506"/>
              <a:gd name="T43" fmla="*/ 964385 h 3938179"/>
              <a:gd name="T44" fmla="*/ 5710120 w 19135506"/>
              <a:gd name="T45" fmla="*/ 348485 h 3938179"/>
              <a:gd name="T46" fmla="*/ 5762031 w 19135506"/>
              <a:gd name="T47" fmla="*/ 228005 h 3938179"/>
              <a:gd name="T48" fmla="*/ 5845060 w 19135506"/>
              <a:gd name="T49" fmla="*/ 498697 h 3938179"/>
              <a:gd name="T50" fmla="*/ 5897718 w 19135506"/>
              <a:gd name="T51" fmla="*/ 449445 h 3938179"/>
              <a:gd name="T52" fmla="*/ 5969430 w 19135506"/>
              <a:gd name="T53" fmla="*/ 618826 h 3938179"/>
              <a:gd name="T54" fmla="*/ 6037962 w 19135506"/>
              <a:gd name="T55" fmla="*/ 910951 h 3938179"/>
              <a:gd name="T56" fmla="*/ 6107759 w 19135506"/>
              <a:gd name="T57" fmla="*/ 996027 h 3938179"/>
              <a:gd name="T58" fmla="*/ 6314298 w 19135506"/>
              <a:gd name="T59" fmla="*/ 895418 h 3938179"/>
              <a:gd name="T60" fmla="*/ 6685333 w 19135506"/>
              <a:gd name="T61" fmla="*/ 855492 h 3938179"/>
              <a:gd name="T62" fmla="*/ 6820218 w 19135506"/>
              <a:gd name="T63" fmla="*/ 1019460 h 3938179"/>
              <a:gd name="T64" fmla="*/ 7051067 w 19135506"/>
              <a:gd name="T65" fmla="*/ 899211 h 3938179"/>
              <a:gd name="T66" fmla="*/ 7124422 w 19135506"/>
              <a:gd name="T67" fmla="*/ 1018185 h 3938179"/>
              <a:gd name="T68" fmla="*/ 7339934 w 19135506"/>
              <a:gd name="T69" fmla="*/ 1231597 h 3938179"/>
              <a:gd name="T70" fmla="*/ 7466662 w 19135506"/>
              <a:gd name="T71" fmla="*/ 1261135 h 3938179"/>
              <a:gd name="T72" fmla="*/ 7594457 w 19135506"/>
              <a:gd name="T73" fmla="*/ 1264741 h 3938179"/>
              <a:gd name="T74" fmla="*/ 7873437 w 19135506"/>
              <a:gd name="T75" fmla="*/ 1073279 h 3938179"/>
              <a:gd name="T76" fmla="*/ 8006600 w 19135506"/>
              <a:gd name="T77" fmla="*/ 1175902 h 3938179"/>
              <a:gd name="T78" fmla="*/ 8090323 w 19135506"/>
              <a:gd name="T79" fmla="*/ 1341663 h 3938179"/>
              <a:gd name="T80" fmla="*/ 8130391 w 19135506"/>
              <a:gd name="T81" fmla="*/ 1679575 h 3938179"/>
              <a:gd name="T82" fmla="*/ 36815 w 19135506"/>
              <a:gd name="T83" fmla="*/ 1554165 h 3938179"/>
              <a:gd name="T84" fmla="*/ 327366 w 19135506"/>
              <a:gd name="T85" fmla="*/ 1380833 h 3938179"/>
              <a:gd name="T86" fmla="*/ 550267 w 19135506"/>
              <a:gd name="T87" fmla="*/ 1591511 h 3938179"/>
              <a:gd name="T88" fmla="*/ 710481 w 19135506"/>
              <a:gd name="T89" fmla="*/ 1352359 h 3938179"/>
              <a:gd name="T90" fmla="*/ 952113 w 19135506"/>
              <a:gd name="T91" fmla="*/ 1257275 h 3938179"/>
              <a:gd name="T92" fmla="*/ 1167518 w 19135506"/>
              <a:gd name="T93" fmla="*/ 1352063 h 3938179"/>
              <a:gd name="T94" fmla="*/ 1288163 w 19135506"/>
              <a:gd name="T95" fmla="*/ 1032686 h 3938179"/>
              <a:gd name="T96" fmla="*/ 1539065 w 19135506"/>
              <a:gd name="T97" fmla="*/ 906565 h 3938179"/>
              <a:gd name="T98" fmla="*/ 1643771 w 19135506"/>
              <a:gd name="T99" fmla="*/ 1180475 h 3938179"/>
              <a:gd name="T100" fmla="*/ 1691217 w 19135506"/>
              <a:gd name="T101" fmla="*/ 1165629 h 3938179"/>
              <a:gd name="T102" fmla="*/ 1780030 w 19135506"/>
              <a:gd name="T103" fmla="*/ 1207465 h 3938179"/>
              <a:gd name="T104" fmla="*/ 1924021 w 19135506"/>
              <a:gd name="T105" fmla="*/ 508659 h 3938179"/>
              <a:gd name="T106" fmla="*/ 2030950 w 19135506"/>
              <a:gd name="T107" fmla="*/ 971353 h 3938179"/>
              <a:gd name="T108" fmla="*/ 2116904 w 19135506"/>
              <a:gd name="T109" fmla="*/ 1152848 h 3938179"/>
              <a:gd name="T110" fmla="*/ 2290064 w 19135506"/>
              <a:gd name="T111" fmla="*/ 965506 h 3938179"/>
              <a:gd name="T112" fmla="*/ 2380981 w 19135506"/>
              <a:gd name="T113" fmla="*/ 966241 h 3938179"/>
              <a:gd name="T114" fmla="*/ 2509756 w 19135506"/>
              <a:gd name="T115" fmla="*/ 1083982 h 3938179"/>
              <a:gd name="T116" fmla="*/ 2660662 w 19135506"/>
              <a:gd name="T117" fmla="*/ 175141 h 3938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35506"/>
              <a:gd name="T178" fmla="*/ 0 h 3938179"/>
              <a:gd name="T179" fmla="*/ 19135506 w 19135506"/>
              <a:gd name="T180" fmla="*/ 3938179 h 3938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solidFill>
            <a:schemeClr val="bg1">
              <a:alpha val="80000"/>
            </a:schemeClr>
          </a:solidFill>
          <a:ln>
            <a:noFill/>
          </a:ln>
          <a:effectLst/>
        </p:spPr>
        <p:txBody>
          <a:bodyPr vert="horz" wrap="square" lIns="68580" tIns="34290" rIns="68580" bIns="3429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80" name="文本框 44"/>
          <p:cNvSpPr>
            <a:spLocks noChangeArrowheads="1"/>
          </p:cNvSpPr>
          <p:nvPr/>
        </p:nvSpPr>
        <p:spPr bwMode="auto">
          <a:xfrm>
            <a:off x="3998118" y="3033417"/>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1" name="文本框 45"/>
          <p:cNvSpPr>
            <a:spLocks noChangeArrowheads="1"/>
          </p:cNvSpPr>
          <p:nvPr/>
        </p:nvSpPr>
        <p:spPr bwMode="auto">
          <a:xfrm>
            <a:off x="8327230" y="3176292"/>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endPar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2" name="文本框 46"/>
          <p:cNvSpPr>
            <a:spLocks noChangeArrowheads="1"/>
          </p:cNvSpPr>
          <p:nvPr/>
        </p:nvSpPr>
        <p:spPr bwMode="auto">
          <a:xfrm>
            <a:off x="5612606" y="2828629"/>
            <a:ext cx="18004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3" name="文本框 47"/>
          <p:cNvSpPr>
            <a:spLocks noChangeArrowheads="1"/>
          </p:cNvSpPr>
          <p:nvPr/>
        </p:nvSpPr>
        <p:spPr bwMode="auto">
          <a:xfrm>
            <a:off x="6934200" y="3346552"/>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endParaRPr lang="zh-CN" altLang="en-US" sz="1350" dirty="0">
              <a:solidFill>
                <a:schemeClr val="bg1"/>
              </a:solidFill>
              <a:latin typeface="幼圆" panose="02010509060101010101" pitchFamily="49" charset="-122"/>
              <a:ea typeface="幼圆" panose="02010509060101010101" pitchFamily="49" charset="-122"/>
            </a:endParaRPr>
          </a:p>
        </p:txBody>
      </p:sp>
      <p:sp>
        <p:nvSpPr>
          <p:cNvPr id="84" name="文本框 48"/>
          <p:cNvSpPr>
            <a:spLocks noChangeArrowheads="1"/>
          </p:cNvSpPr>
          <p:nvPr/>
        </p:nvSpPr>
        <p:spPr bwMode="auto">
          <a:xfrm>
            <a:off x="6369843" y="3863283"/>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85" name="文本框 53"/>
          <p:cNvSpPr>
            <a:spLocks noChangeArrowheads="1"/>
          </p:cNvSpPr>
          <p:nvPr/>
        </p:nvSpPr>
        <p:spPr bwMode="auto">
          <a:xfrm>
            <a:off x="8407003" y="4039495"/>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86" name="文本框 54"/>
          <p:cNvSpPr>
            <a:spLocks noChangeArrowheads="1"/>
          </p:cNvSpPr>
          <p:nvPr/>
        </p:nvSpPr>
        <p:spPr bwMode="auto">
          <a:xfrm>
            <a:off x="3519487" y="4134745"/>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87" name="文本框 55"/>
          <p:cNvSpPr>
            <a:spLocks noChangeArrowheads="1"/>
          </p:cNvSpPr>
          <p:nvPr/>
        </p:nvSpPr>
        <p:spPr bwMode="auto">
          <a:xfrm>
            <a:off x="4624387" y="3447754"/>
            <a:ext cx="13452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endParaRPr lang="zh-CN" altLang="en-US" sz="22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8" name="文本框 56"/>
          <p:cNvSpPr>
            <a:spLocks noChangeArrowheads="1"/>
          </p:cNvSpPr>
          <p:nvPr/>
        </p:nvSpPr>
        <p:spPr bwMode="auto">
          <a:xfrm>
            <a:off x="2553890" y="3513239"/>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endPar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p:cBhvr>
                                        <p:cTn id="7" dur="750"/>
                                        <p:tgtEl>
                                          <p:spTgt spid="79"/>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p:cTn id="11" dur="500"/>
                                        <p:tgtEl>
                                          <p:spTgt spid="87"/>
                                        </p:tgtEl>
                                        <p:attrNameLst>
                                          <p:attrName>ppt_y</p:attrName>
                                        </p:attrNameLst>
                                      </p:cBhvr>
                                      <p:tavLst>
                                        <p:tav tm="0">
                                          <p:val>
                                            <p:strVal val="#ppt_y+#ppt_h*1.125000"/>
                                          </p:val>
                                        </p:tav>
                                        <p:tav tm="100000">
                                          <p:val>
                                            <p:strVal val="#ppt_y"/>
                                          </p:val>
                                        </p:tav>
                                      </p:tavLst>
                                    </p:anim>
                                    <p:animEffect>
                                      <p:cBhvr>
                                        <p:cTn id="12" dur="500"/>
                                        <p:tgtEl>
                                          <p:spTgt spid="87"/>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p:tgtEl>
                                          <p:spTgt spid="88"/>
                                        </p:tgtEl>
                                        <p:attrNameLst>
                                          <p:attrName>ppt_y</p:attrName>
                                        </p:attrNameLst>
                                      </p:cBhvr>
                                      <p:tavLst>
                                        <p:tav tm="0">
                                          <p:val>
                                            <p:strVal val="#ppt_y+#ppt_h*1.125000"/>
                                          </p:val>
                                        </p:tav>
                                        <p:tav tm="100000">
                                          <p:val>
                                            <p:strVal val="#ppt_y"/>
                                          </p:val>
                                        </p:tav>
                                      </p:tavLst>
                                    </p:anim>
                                    <p:animEffect>
                                      <p:cBhvr>
                                        <p:cTn id="16" dur="500"/>
                                        <p:tgtEl>
                                          <p:spTgt spid="88"/>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p:tgtEl>
                                          <p:spTgt spid="86"/>
                                        </p:tgtEl>
                                        <p:attrNameLst>
                                          <p:attrName>ppt_y</p:attrName>
                                        </p:attrNameLst>
                                      </p:cBhvr>
                                      <p:tavLst>
                                        <p:tav tm="0">
                                          <p:val>
                                            <p:strVal val="#ppt_y+#ppt_h*1.125000"/>
                                          </p:val>
                                        </p:tav>
                                        <p:tav tm="100000">
                                          <p:val>
                                            <p:strVal val="#ppt_y"/>
                                          </p:val>
                                        </p:tav>
                                      </p:tavLst>
                                    </p:anim>
                                    <p:animEffect>
                                      <p:cBhvr>
                                        <p:cTn id="20" dur="500"/>
                                        <p:tgtEl>
                                          <p:spTgt spid="86"/>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80"/>
                                        </p:tgtEl>
                                        <p:attrNameLst>
                                          <p:attrName>style.visibility</p:attrName>
                                        </p:attrNameLst>
                                      </p:cBhvr>
                                      <p:to>
                                        <p:strVal val="visible"/>
                                      </p:to>
                                    </p:set>
                                    <p:anim calcmode="lin" valueType="num">
                                      <p:cBhvr>
                                        <p:cTn id="23" dur="500"/>
                                        <p:tgtEl>
                                          <p:spTgt spid="80"/>
                                        </p:tgtEl>
                                        <p:attrNameLst>
                                          <p:attrName>ppt_y</p:attrName>
                                        </p:attrNameLst>
                                      </p:cBhvr>
                                      <p:tavLst>
                                        <p:tav tm="0">
                                          <p:val>
                                            <p:strVal val="#ppt_y+#ppt_h*1.125000"/>
                                          </p:val>
                                        </p:tav>
                                        <p:tav tm="100000">
                                          <p:val>
                                            <p:strVal val="#ppt_y"/>
                                          </p:val>
                                        </p:tav>
                                      </p:tavLst>
                                    </p:anim>
                                    <p:animEffect>
                                      <p:cBhvr>
                                        <p:cTn id="24" dur="500"/>
                                        <p:tgtEl>
                                          <p:spTgt spid="80"/>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82"/>
                                        </p:tgtEl>
                                        <p:attrNameLst>
                                          <p:attrName>style.visibility</p:attrName>
                                        </p:attrNameLst>
                                      </p:cBhvr>
                                      <p:to>
                                        <p:strVal val="visible"/>
                                      </p:to>
                                    </p:set>
                                    <p:anim calcmode="lin" valueType="num">
                                      <p:cBhvr>
                                        <p:cTn id="27" dur="500"/>
                                        <p:tgtEl>
                                          <p:spTgt spid="82"/>
                                        </p:tgtEl>
                                        <p:attrNameLst>
                                          <p:attrName>ppt_y</p:attrName>
                                        </p:attrNameLst>
                                      </p:cBhvr>
                                      <p:tavLst>
                                        <p:tav tm="0">
                                          <p:val>
                                            <p:strVal val="#ppt_y+#ppt_h*1.125000"/>
                                          </p:val>
                                        </p:tav>
                                        <p:tav tm="100000">
                                          <p:val>
                                            <p:strVal val="#ppt_y"/>
                                          </p:val>
                                        </p:tav>
                                      </p:tavLst>
                                    </p:anim>
                                    <p:animEffect>
                                      <p:cBhvr>
                                        <p:cTn id="28" dur="500"/>
                                        <p:tgtEl>
                                          <p:spTgt spid="82"/>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p:tgtEl>
                                          <p:spTgt spid="83"/>
                                        </p:tgtEl>
                                        <p:attrNameLst>
                                          <p:attrName>ppt_y</p:attrName>
                                        </p:attrNameLst>
                                      </p:cBhvr>
                                      <p:tavLst>
                                        <p:tav tm="0">
                                          <p:val>
                                            <p:strVal val="#ppt_y+#ppt_h*1.125000"/>
                                          </p:val>
                                        </p:tav>
                                        <p:tav tm="100000">
                                          <p:val>
                                            <p:strVal val="#ppt_y"/>
                                          </p:val>
                                        </p:tav>
                                      </p:tavLst>
                                    </p:anim>
                                    <p:animEffect>
                                      <p:cBhvr>
                                        <p:cTn id="32" dur="500"/>
                                        <p:tgtEl>
                                          <p:spTgt spid="83"/>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p:tgtEl>
                                          <p:spTgt spid="81"/>
                                        </p:tgtEl>
                                        <p:attrNameLst>
                                          <p:attrName>ppt_y</p:attrName>
                                        </p:attrNameLst>
                                      </p:cBhvr>
                                      <p:tavLst>
                                        <p:tav tm="0">
                                          <p:val>
                                            <p:strVal val="#ppt_y+#ppt_h*1.125000"/>
                                          </p:val>
                                        </p:tav>
                                        <p:tav tm="100000">
                                          <p:val>
                                            <p:strVal val="#ppt_y"/>
                                          </p:val>
                                        </p:tav>
                                      </p:tavLst>
                                    </p:anim>
                                    <p:animEffect>
                                      <p:cBhvr>
                                        <p:cTn id="36" dur="500"/>
                                        <p:tgtEl>
                                          <p:spTgt spid="81"/>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p:tgtEl>
                                          <p:spTgt spid="84"/>
                                        </p:tgtEl>
                                        <p:attrNameLst>
                                          <p:attrName>ppt_y</p:attrName>
                                        </p:attrNameLst>
                                      </p:cBhvr>
                                      <p:tavLst>
                                        <p:tav tm="0">
                                          <p:val>
                                            <p:strVal val="#ppt_y+#ppt_h*1.125000"/>
                                          </p:val>
                                        </p:tav>
                                        <p:tav tm="100000">
                                          <p:val>
                                            <p:strVal val="#ppt_y"/>
                                          </p:val>
                                        </p:tav>
                                      </p:tavLst>
                                    </p:anim>
                                    <p:animEffect>
                                      <p:cBhvr>
                                        <p:cTn id="40" dur="500"/>
                                        <p:tgtEl>
                                          <p:spTgt spid="84"/>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p:tgtEl>
                                          <p:spTgt spid="85"/>
                                        </p:tgtEl>
                                        <p:attrNameLst>
                                          <p:attrName>ppt_y</p:attrName>
                                        </p:attrNameLst>
                                      </p:cBhvr>
                                      <p:tavLst>
                                        <p:tav tm="0">
                                          <p:val>
                                            <p:strVal val="#ppt_y+#ppt_h*1.125000"/>
                                          </p:val>
                                        </p:tav>
                                        <p:tav tm="100000">
                                          <p:val>
                                            <p:strVal val="#ppt_y"/>
                                          </p:val>
                                        </p:tav>
                                      </p:tavLst>
                                    </p:anim>
                                    <p:animEffect>
                                      <p:cBhvr>
                                        <p:cTn id="44" dur="500"/>
                                        <p:tgtEl>
                                          <p:spTgt spid="85"/>
                                        </p:tgtEl>
                                      </p:cBhvr>
                                    </p:animEffect>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p:cBhvr>
                                        <p:cTn id="4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utoUpdateAnimBg="0"/>
      <p:bldP spid="79" grpId="0" animBg="1"/>
      <p:bldP spid="80" grpId="0" bldLvl="0" autoUpdateAnimBg="0"/>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27" name="文本框 66"/>
          <p:cNvSpPr txBox="1">
            <a:spLocks noChangeArrowheads="1"/>
          </p:cNvSpPr>
          <p:nvPr/>
        </p:nvSpPr>
        <p:spPr bwMode="auto">
          <a:xfrm>
            <a:off x="2846922" y="2347952"/>
            <a:ext cx="7262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幼圆" panose="02010509060101010101" pitchFamily="49" charset="-122"/>
                <a:ea typeface="幼圆" panose="02010509060101010101" pitchFamily="49" charset="-122"/>
              </a:rPr>
              <a:t>首先，要进一步加强政治业务学习，提高自身素质。坚持理论联系实际，实事求是，解放思想。加强自身思想改造，与时俱进，开拓创新，强化为民服务观念，使自己的一言一行</a:t>
            </a:r>
            <a:endParaRPr lang="zh-CN" altLang="en-US" sz="1200" dirty="0">
              <a:solidFill>
                <a:schemeClr val="bg1"/>
              </a:solidFill>
              <a:latin typeface="幼圆" panose="02010509060101010101" pitchFamily="49" charset="-122"/>
              <a:ea typeface="幼圆" panose="02010509060101010101" pitchFamily="49" charset="-122"/>
              <a:cs typeface="Arial" panose="020B0604020202020204" pitchFamily="34" charset="0"/>
            </a:endParaRPr>
          </a:p>
        </p:txBody>
      </p:sp>
      <p:grpSp>
        <p:nvGrpSpPr>
          <p:cNvPr id="28" name="组合 27"/>
          <p:cNvGrpSpPr/>
          <p:nvPr/>
        </p:nvGrpSpPr>
        <p:grpSpPr bwMode="auto">
          <a:xfrm>
            <a:off x="2659063" y="3501132"/>
            <a:ext cx="2209800" cy="2590800"/>
            <a:chOff x="1054100" y="2125444"/>
            <a:chExt cx="2209800" cy="2590800"/>
          </a:xfrm>
        </p:grpSpPr>
        <p:sp>
          <p:nvSpPr>
            <p:cNvPr id="39" name="矩形 38"/>
            <p:cNvSpPr/>
            <p:nvPr/>
          </p:nvSpPr>
          <p:spPr>
            <a:xfrm>
              <a:off x="1054100" y="2125444"/>
              <a:ext cx="2209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40" name="矩形 39"/>
            <p:cNvSpPr/>
            <p:nvPr/>
          </p:nvSpPr>
          <p:spPr>
            <a:xfrm>
              <a:off x="10541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41" name="文本框 66"/>
            <p:cNvSpPr txBox="1">
              <a:spLocks noChangeArrowheads="1"/>
            </p:cNvSpPr>
            <p:nvPr/>
          </p:nvSpPr>
          <p:spPr bwMode="auto">
            <a:xfrm>
              <a:off x="1241959" y="3185361"/>
              <a:ext cx="1747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rPr>
                <a:t>虽然在平时　一些层面上工作基本达标，但是缺乏反思</a:t>
              </a:r>
              <a:endPar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endParaRPr>
            </a:p>
          </p:txBody>
        </p:sp>
        <p:sp>
          <p:nvSpPr>
            <p:cNvPr id="42" name="文本框 13"/>
            <p:cNvSpPr txBox="1">
              <a:spLocks noChangeArrowheads="1"/>
            </p:cNvSpPr>
            <p:nvPr/>
          </p:nvSpPr>
          <p:spPr bwMode="auto">
            <a:xfrm>
              <a:off x="1553705" y="224133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dirty="0">
                  <a:solidFill>
                    <a:schemeClr val="tx1">
                      <a:lumMod val="85000"/>
                      <a:lumOff val="1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85000"/>
                    <a:lumOff val="15000"/>
                  </a:schemeClr>
                </a:solidFill>
                <a:latin typeface="幼圆" panose="02010509060101010101" pitchFamily="49" charset="-122"/>
                <a:ea typeface="幼圆" panose="02010509060101010101" pitchFamily="49" charset="-122"/>
              </a:endParaRPr>
            </a:p>
          </p:txBody>
        </p:sp>
      </p:grpSp>
      <p:grpSp>
        <p:nvGrpSpPr>
          <p:cNvPr id="29" name="组合 28"/>
          <p:cNvGrpSpPr/>
          <p:nvPr/>
        </p:nvGrpSpPr>
        <p:grpSpPr bwMode="auto">
          <a:xfrm>
            <a:off x="5364163" y="3334444"/>
            <a:ext cx="2209800" cy="2757488"/>
            <a:chOff x="3498850" y="1958756"/>
            <a:chExt cx="2209800" cy="2757488"/>
          </a:xfrm>
        </p:grpSpPr>
        <p:sp>
          <p:nvSpPr>
            <p:cNvPr id="35" name="矩形 34"/>
            <p:cNvSpPr/>
            <p:nvPr/>
          </p:nvSpPr>
          <p:spPr>
            <a:xfrm>
              <a:off x="3498850" y="1958756"/>
              <a:ext cx="2209800" cy="833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6" name="矩形 35"/>
            <p:cNvSpPr/>
            <p:nvPr/>
          </p:nvSpPr>
          <p:spPr>
            <a:xfrm>
              <a:off x="349885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7" name="文本框 66"/>
            <p:cNvSpPr txBox="1">
              <a:spLocks noChangeArrowheads="1"/>
            </p:cNvSpPr>
            <p:nvPr/>
          </p:nvSpPr>
          <p:spPr bwMode="auto">
            <a:xfrm>
              <a:off x="3770998" y="3208040"/>
              <a:ext cx="1747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rPr>
                <a:t>除了工作之外，专业阅读量相对较少，需加强</a:t>
              </a:r>
              <a:endPar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endParaRPr>
            </a:p>
          </p:txBody>
        </p:sp>
        <p:sp>
          <p:nvSpPr>
            <p:cNvPr id="38" name="文本框 13"/>
            <p:cNvSpPr txBox="1">
              <a:spLocks noChangeArrowheads="1"/>
            </p:cNvSpPr>
            <p:nvPr/>
          </p:nvSpPr>
          <p:spPr bwMode="auto">
            <a:xfrm>
              <a:off x="3994818" y="2165102"/>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dirty="0">
                  <a:solidFill>
                    <a:schemeClr val="tx1">
                      <a:lumMod val="85000"/>
                      <a:lumOff val="1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85000"/>
                    <a:lumOff val="15000"/>
                  </a:schemeClr>
                </a:solidFill>
                <a:latin typeface="幼圆" panose="02010509060101010101" pitchFamily="49" charset="-122"/>
                <a:ea typeface="幼圆" panose="02010509060101010101" pitchFamily="49" charset="-122"/>
              </a:endParaRPr>
            </a:p>
          </p:txBody>
        </p:sp>
      </p:grpSp>
      <p:grpSp>
        <p:nvGrpSpPr>
          <p:cNvPr id="30" name="组合 29"/>
          <p:cNvGrpSpPr/>
          <p:nvPr/>
        </p:nvGrpSpPr>
        <p:grpSpPr bwMode="auto">
          <a:xfrm>
            <a:off x="8069263" y="3501132"/>
            <a:ext cx="2209800" cy="2590800"/>
            <a:chOff x="5943600" y="2125444"/>
            <a:chExt cx="2209800" cy="2590800"/>
          </a:xfrm>
        </p:grpSpPr>
        <p:sp>
          <p:nvSpPr>
            <p:cNvPr id="31" name="矩形 30"/>
            <p:cNvSpPr/>
            <p:nvPr/>
          </p:nvSpPr>
          <p:spPr>
            <a:xfrm>
              <a:off x="5943600" y="2125444"/>
              <a:ext cx="2209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2" name="矩形 31"/>
            <p:cNvSpPr/>
            <p:nvPr/>
          </p:nvSpPr>
          <p:spPr>
            <a:xfrm>
              <a:off x="59436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3" name="文本框 66"/>
            <p:cNvSpPr txBox="1">
              <a:spLocks noChangeArrowheads="1"/>
            </p:cNvSpPr>
            <p:nvPr/>
          </p:nvSpPr>
          <p:spPr bwMode="auto">
            <a:xfrm>
              <a:off x="6236736" y="3208040"/>
              <a:ext cx="1747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rPr>
                <a:t>在一些层次上与领导的沟通需要强化和提升</a:t>
              </a:r>
              <a:endPar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endParaRPr>
            </a:p>
          </p:txBody>
        </p:sp>
        <p:sp>
          <p:nvSpPr>
            <p:cNvPr id="34" name="文本框 13"/>
            <p:cNvSpPr txBox="1">
              <a:spLocks noChangeArrowheads="1"/>
            </p:cNvSpPr>
            <p:nvPr/>
          </p:nvSpPr>
          <p:spPr bwMode="auto">
            <a:xfrm>
              <a:off x="6443205" y="2241476"/>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dirty="0">
                  <a:solidFill>
                    <a:schemeClr val="tx1">
                      <a:lumMod val="85000"/>
                      <a:lumOff val="1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85000"/>
                    <a:lumOff val="15000"/>
                  </a:schemeClr>
                </a:solidFill>
                <a:latin typeface="幼圆" panose="02010509060101010101" pitchFamily="49" charset="-122"/>
                <a:ea typeface="幼圆" panose="02010509060101010101" pitchFamily="49"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grpSp>
        <p:nvGrpSpPr>
          <p:cNvPr id="43" name="组合 42"/>
          <p:cNvGrpSpPr/>
          <p:nvPr/>
        </p:nvGrpSpPr>
        <p:grpSpPr>
          <a:xfrm>
            <a:off x="6515664" y="2866666"/>
            <a:ext cx="3394025" cy="907914"/>
            <a:chOff x="4658289" y="1513896"/>
            <a:chExt cx="3394025" cy="907914"/>
          </a:xfrm>
        </p:grpSpPr>
        <p:cxnSp>
          <p:nvCxnSpPr>
            <p:cNvPr id="44" name="直接连接符 43"/>
            <p:cNvCxnSpPr/>
            <p:nvPr/>
          </p:nvCxnSpPr>
          <p:spPr>
            <a:xfrm>
              <a:off x="4658289" y="1852450"/>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
            <p:cNvSpPr txBox="1"/>
            <p:nvPr/>
          </p:nvSpPr>
          <p:spPr bwMode="auto">
            <a:xfrm>
              <a:off x="6803500" y="1513896"/>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bg1"/>
                  </a:solidFill>
                  <a:latin typeface="幼圆" panose="02010509060101010101" pitchFamily="49" charset="-122"/>
                  <a:ea typeface="幼圆" panose="02010509060101010101" pitchFamily="49" charset="-122"/>
                </a:rPr>
                <a:t>添加标题</a:t>
              </a:r>
              <a:endParaRPr lang="zh-CN" altLang="en-US" sz="1600" dirty="0">
                <a:solidFill>
                  <a:schemeClr val="bg1"/>
                </a:solidFill>
                <a:latin typeface="幼圆" panose="02010509060101010101" pitchFamily="49" charset="-122"/>
                <a:ea typeface="幼圆" panose="02010509060101010101" pitchFamily="49" charset="-122"/>
              </a:endParaRPr>
            </a:p>
          </p:txBody>
        </p:sp>
        <p:sp>
          <p:nvSpPr>
            <p:cNvPr id="46" name="矩形 1"/>
            <p:cNvSpPr>
              <a:spLocks noChangeArrowheads="1"/>
            </p:cNvSpPr>
            <p:nvPr/>
          </p:nvSpPr>
          <p:spPr bwMode="auto">
            <a:xfrm>
              <a:off x="5163250" y="1903911"/>
              <a:ext cx="2889064"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单击添加文本单击添加文本单击添加文本单击添加文本单击添加文本单击添加</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47" name="组合 46"/>
          <p:cNvGrpSpPr/>
          <p:nvPr/>
        </p:nvGrpSpPr>
        <p:grpSpPr>
          <a:xfrm>
            <a:off x="7471339" y="3958866"/>
            <a:ext cx="2438350" cy="907914"/>
            <a:chOff x="5613964" y="2606096"/>
            <a:chExt cx="2438350" cy="907914"/>
          </a:xfrm>
        </p:grpSpPr>
        <p:cxnSp>
          <p:nvCxnSpPr>
            <p:cNvPr id="48" name="直接连接符 47"/>
            <p:cNvCxnSpPr/>
            <p:nvPr/>
          </p:nvCxnSpPr>
          <p:spPr>
            <a:xfrm>
              <a:off x="5613964" y="2947825"/>
              <a:ext cx="2391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6"/>
            <p:cNvSpPr txBox="1"/>
            <p:nvPr/>
          </p:nvSpPr>
          <p:spPr bwMode="auto">
            <a:xfrm>
              <a:off x="6803500" y="2606096"/>
              <a:ext cx="115929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latin typeface="幼圆" panose="02010509060101010101" pitchFamily="49" charset="-122"/>
                  <a:ea typeface="幼圆" panose="02010509060101010101" pitchFamily="49" charset="-122"/>
                </a:rPr>
                <a:t>添加标题</a:t>
              </a:r>
              <a:endParaRPr lang="zh-CN" altLang="en-US" dirty="0">
                <a:solidFill>
                  <a:schemeClr val="bg1"/>
                </a:solidFill>
                <a:latin typeface="幼圆" panose="02010509060101010101" pitchFamily="49" charset="-122"/>
                <a:ea typeface="幼圆" panose="02010509060101010101" pitchFamily="49" charset="-122"/>
              </a:endParaRPr>
            </a:p>
          </p:txBody>
        </p:sp>
        <p:sp>
          <p:nvSpPr>
            <p:cNvPr id="50" name="矩形 1"/>
            <p:cNvSpPr>
              <a:spLocks noChangeArrowheads="1"/>
            </p:cNvSpPr>
            <p:nvPr/>
          </p:nvSpPr>
          <p:spPr bwMode="auto">
            <a:xfrm>
              <a:off x="6061490" y="2996111"/>
              <a:ext cx="1990824"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51" name="组合 50"/>
          <p:cNvGrpSpPr/>
          <p:nvPr/>
        </p:nvGrpSpPr>
        <p:grpSpPr>
          <a:xfrm>
            <a:off x="2756967" y="3364906"/>
            <a:ext cx="2960185" cy="899570"/>
            <a:chOff x="899592" y="2012136"/>
            <a:chExt cx="2960185" cy="899570"/>
          </a:xfrm>
        </p:grpSpPr>
        <p:sp>
          <p:nvSpPr>
            <p:cNvPr id="52" name="TextBox 9"/>
            <p:cNvSpPr txBox="1"/>
            <p:nvPr/>
          </p:nvSpPr>
          <p:spPr bwMode="auto">
            <a:xfrm>
              <a:off x="915648" y="201213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latin typeface="幼圆" panose="02010509060101010101" pitchFamily="49" charset="-122"/>
                  <a:ea typeface="幼圆" panose="02010509060101010101" pitchFamily="49" charset="-122"/>
                </a:rPr>
                <a:t>添加标题</a:t>
              </a:r>
              <a:endParaRPr lang="zh-CN" altLang="en-US" dirty="0">
                <a:solidFill>
                  <a:schemeClr val="bg1"/>
                </a:solidFill>
                <a:latin typeface="幼圆" panose="02010509060101010101" pitchFamily="49" charset="-122"/>
                <a:ea typeface="幼圆" panose="02010509060101010101" pitchFamily="49" charset="-122"/>
              </a:endParaRPr>
            </a:p>
          </p:txBody>
        </p:sp>
        <p:cxnSp>
          <p:nvCxnSpPr>
            <p:cNvPr id="53" name="直接连接符 52"/>
            <p:cNvCxnSpPr/>
            <p:nvPr/>
          </p:nvCxnSpPr>
          <p:spPr>
            <a:xfrm>
              <a:off x="899592" y="2355352"/>
              <a:ext cx="296018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915648" y="2393807"/>
              <a:ext cx="2889064"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单击添加文本单击添加文本单击添加文本单击添加文本单击添加文本单击添加</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55" name="组合 54"/>
          <p:cNvGrpSpPr/>
          <p:nvPr/>
        </p:nvGrpSpPr>
        <p:grpSpPr>
          <a:xfrm>
            <a:off x="2756967" y="4456198"/>
            <a:ext cx="1980697" cy="899570"/>
            <a:chOff x="899592" y="3103428"/>
            <a:chExt cx="1980697" cy="899570"/>
          </a:xfrm>
        </p:grpSpPr>
        <p:cxnSp>
          <p:nvCxnSpPr>
            <p:cNvPr id="56" name="直接连接符 55"/>
            <p:cNvCxnSpPr/>
            <p:nvPr/>
          </p:nvCxnSpPr>
          <p:spPr>
            <a:xfrm>
              <a:off x="899592" y="3460252"/>
              <a:ext cx="198069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13"/>
            <p:cNvSpPr txBox="1"/>
            <p:nvPr/>
          </p:nvSpPr>
          <p:spPr bwMode="auto">
            <a:xfrm>
              <a:off x="915648" y="310342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latin typeface="幼圆" panose="02010509060101010101" pitchFamily="49" charset="-122"/>
                  <a:ea typeface="幼圆" panose="02010509060101010101" pitchFamily="49" charset="-122"/>
                </a:rPr>
                <a:t>添加标题</a:t>
              </a:r>
              <a:endParaRPr lang="zh-CN" altLang="en-US" dirty="0">
                <a:solidFill>
                  <a:schemeClr val="bg1"/>
                </a:solidFill>
                <a:latin typeface="幼圆" panose="02010509060101010101" pitchFamily="49" charset="-122"/>
                <a:ea typeface="幼圆" panose="02010509060101010101" pitchFamily="49" charset="-122"/>
              </a:endParaRPr>
            </a:p>
          </p:txBody>
        </p:sp>
        <p:sp>
          <p:nvSpPr>
            <p:cNvPr id="58" name="矩形 1"/>
            <p:cNvSpPr>
              <a:spLocks noChangeArrowheads="1"/>
            </p:cNvSpPr>
            <p:nvPr/>
          </p:nvSpPr>
          <p:spPr bwMode="auto">
            <a:xfrm>
              <a:off x="915647" y="3485099"/>
              <a:ext cx="1878855"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59" name="组合 58"/>
          <p:cNvGrpSpPr/>
          <p:nvPr/>
        </p:nvGrpSpPr>
        <p:grpSpPr>
          <a:xfrm>
            <a:off x="6022795" y="3007539"/>
            <a:ext cx="634775" cy="362415"/>
            <a:chOff x="4165420" y="1654769"/>
            <a:chExt cx="634775" cy="362415"/>
          </a:xfrm>
          <a:solidFill>
            <a:schemeClr val="bg1">
              <a:alpha val="80000"/>
            </a:schemeClr>
          </a:solidFill>
        </p:grpSpPr>
        <p:sp>
          <p:nvSpPr>
            <p:cNvPr id="60" name="Freeform 779"/>
            <p:cNvSpPr/>
            <p:nvPr/>
          </p:nvSpPr>
          <p:spPr bwMode="auto">
            <a:xfrm>
              <a:off x="4165420" y="1654769"/>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61" name="TextBox 682"/>
            <p:cNvSpPr txBox="1"/>
            <p:nvPr/>
          </p:nvSpPr>
          <p:spPr>
            <a:xfrm>
              <a:off x="4279646" y="173591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18%</a:t>
              </a:r>
              <a:endParaRPr lang="zh-CN" altLang="en-US" sz="1200" dirty="0">
                <a:solidFill>
                  <a:schemeClr val="tx1"/>
                </a:solidFill>
                <a:latin typeface="幼圆" panose="02010509060101010101" pitchFamily="49" charset="-122"/>
                <a:ea typeface="幼圆" panose="02010509060101010101" pitchFamily="49" charset="-122"/>
              </a:endParaRPr>
            </a:p>
          </p:txBody>
        </p:sp>
      </p:grpSp>
      <p:grpSp>
        <p:nvGrpSpPr>
          <p:cNvPr id="62" name="组合 61"/>
          <p:cNvGrpSpPr/>
          <p:nvPr/>
        </p:nvGrpSpPr>
        <p:grpSpPr>
          <a:xfrm>
            <a:off x="5543968" y="3556652"/>
            <a:ext cx="1581445" cy="364611"/>
            <a:chOff x="3686593" y="2203882"/>
            <a:chExt cx="1581445" cy="364611"/>
          </a:xfrm>
          <a:solidFill>
            <a:schemeClr val="bg1">
              <a:alpha val="80000"/>
            </a:schemeClr>
          </a:solidFill>
        </p:grpSpPr>
        <p:sp>
          <p:nvSpPr>
            <p:cNvPr id="63" name="Freeform 780"/>
            <p:cNvSpPr/>
            <p:nvPr/>
          </p:nvSpPr>
          <p:spPr bwMode="auto">
            <a:xfrm>
              <a:off x="3686593" y="2203882"/>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68" name="TextBox 682"/>
            <p:cNvSpPr txBox="1"/>
            <p:nvPr/>
          </p:nvSpPr>
          <p:spPr>
            <a:xfrm>
              <a:off x="4279646" y="224391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23%</a:t>
              </a:r>
              <a:endParaRPr lang="zh-CN" altLang="en-US" sz="1200" dirty="0">
                <a:solidFill>
                  <a:schemeClr val="tx1"/>
                </a:solidFill>
                <a:latin typeface="幼圆" panose="02010509060101010101" pitchFamily="49" charset="-122"/>
                <a:ea typeface="幼圆" panose="02010509060101010101" pitchFamily="49" charset="-122"/>
              </a:endParaRPr>
            </a:p>
          </p:txBody>
        </p:sp>
      </p:grpSp>
      <p:grpSp>
        <p:nvGrpSpPr>
          <p:cNvPr id="71" name="组合 70"/>
          <p:cNvGrpSpPr/>
          <p:nvPr/>
        </p:nvGrpSpPr>
        <p:grpSpPr>
          <a:xfrm>
            <a:off x="5062944" y="4107962"/>
            <a:ext cx="2543491" cy="351432"/>
            <a:chOff x="3205569" y="2755192"/>
            <a:chExt cx="2543491" cy="351432"/>
          </a:xfrm>
          <a:solidFill>
            <a:schemeClr val="bg1">
              <a:alpha val="80000"/>
            </a:schemeClr>
          </a:solidFill>
        </p:grpSpPr>
        <p:sp>
          <p:nvSpPr>
            <p:cNvPr id="73" name="Freeform 781"/>
            <p:cNvSpPr/>
            <p:nvPr/>
          </p:nvSpPr>
          <p:spPr bwMode="auto">
            <a:xfrm>
              <a:off x="3205569" y="2755192"/>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74" name="TextBox 682"/>
            <p:cNvSpPr txBox="1"/>
            <p:nvPr/>
          </p:nvSpPr>
          <p:spPr>
            <a:xfrm>
              <a:off x="4279646" y="279001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38%</a:t>
              </a:r>
              <a:endParaRPr lang="zh-CN" altLang="en-US" sz="1200" dirty="0">
                <a:solidFill>
                  <a:schemeClr val="tx1"/>
                </a:solidFill>
                <a:latin typeface="幼圆" panose="02010509060101010101" pitchFamily="49" charset="-122"/>
                <a:ea typeface="幼圆" panose="02010509060101010101" pitchFamily="49" charset="-122"/>
              </a:endParaRPr>
            </a:p>
          </p:txBody>
        </p:sp>
      </p:grpSp>
      <p:grpSp>
        <p:nvGrpSpPr>
          <p:cNvPr id="76" name="组合 75"/>
          <p:cNvGrpSpPr/>
          <p:nvPr/>
        </p:nvGrpSpPr>
        <p:grpSpPr>
          <a:xfrm>
            <a:off x="4581922" y="4648289"/>
            <a:ext cx="3505537" cy="362415"/>
            <a:chOff x="2724547" y="3295519"/>
            <a:chExt cx="3505537" cy="362415"/>
          </a:xfrm>
          <a:solidFill>
            <a:schemeClr val="bg1">
              <a:alpha val="80000"/>
            </a:schemeClr>
          </a:solidFill>
        </p:grpSpPr>
        <p:sp>
          <p:nvSpPr>
            <p:cNvPr id="77" name="Freeform 782"/>
            <p:cNvSpPr/>
            <p:nvPr/>
          </p:nvSpPr>
          <p:spPr bwMode="auto">
            <a:xfrm>
              <a:off x="2724547" y="3295519"/>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78" name="TextBox 682"/>
            <p:cNvSpPr txBox="1"/>
            <p:nvPr/>
          </p:nvSpPr>
          <p:spPr>
            <a:xfrm>
              <a:off x="4279646" y="333865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57%</a:t>
              </a:r>
              <a:endParaRPr lang="zh-CN" altLang="en-US" sz="1200" dirty="0">
                <a:solidFill>
                  <a:schemeClr val="tx1"/>
                </a:solidFill>
                <a:latin typeface="幼圆" panose="02010509060101010101" pitchFamily="49" charset="-122"/>
                <a:ea typeface="幼圆" panose="02010509060101010101" pitchFamily="49"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0-#ppt_w/2"/>
                                          </p:val>
                                        </p:tav>
                                        <p:tav tm="100000">
                                          <p:val>
                                            <p:strVal val="#ppt_x"/>
                                          </p:val>
                                        </p:tav>
                                      </p:tavLst>
                                    </p:anim>
                                    <p:anim calcmode="lin" valueType="num">
                                      <p:cBhvr additive="base">
                                        <p:cTn id="15"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0-#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1+#ppt_w/2"/>
                                          </p:val>
                                        </p:tav>
                                        <p:tav tm="100000">
                                          <p:val>
                                            <p:strVal val="#ppt_x"/>
                                          </p:val>
                                        </p:tav>
                                      </p:tavLst>
                                    </p:anim>
                                    <p:anim calcmode="lin" valueType="num">
                                      <p:cBhvr additive="base">
                                        <p:cTn id="5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grpSp>
        <p:nvGrpSpPr>
          <p:cNvPr id="79" name="组合 78"/>
          <p:cNvGrpSpPr/>
          <p:nvPr/>
        </p:nvGrpSpPr>
        <p:grpSpPr>
          <a:xfrm>
            <a:off x="3686069" y="2658391"/>
            <a:ext cx="5062874" cy="3352627"/>
            <a:chOff x="1799206" y="1253776"/>
            <a:chExt cx="5062874" cy="3352627"/>
          </a:xfrm>
        </p:grpSpPr>
        <p:sp>
          <p:nvSpPr>
            <p:cNvPr id="80" name="Line 11"/>
            <p:cNvSpPr>
              <a:spLocks noChangeShapeType="1"/>
            </p:cNvSpPr>
            <p:nvPr/>
          </p:nvSpPr>
          <p:spPr bwMode="auto">
            <a:xfrm flipV="1">
              <a:off x="1799206" y="3033398"/>
              <a:ext cx="3352627" cy="102554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sp>
          <p:nvSpPr>
            <p:cNvPr id="81" name="Line 12"/>
            <p:cNvSpPr>
              <a:spLocks noChangeShapeType="1"/>
            </p:cNvSpPr>
            <p:nvPr/>
          </p:nvSpPr>
          <p:spPr bwMode="auto">
            <a:xfrm>
              <a:off x="3441587" y="2006345"/>
              <a:ext cx="1710247" cy="1027053"/>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sp>
          <p:nvSpPr>
            <p:cNvPr id="82" name="Line 13"/>
            <p:cNvSpPr>
              <a:spLocks noChangeShapeType="1"/>
            </p:cNvSpPr>
            <p:nvPr/>
          </p:nvSpPr>
          <p:spPr bwMode="auto">
            <a:xfrm flipV="1">
              <a:off x="5150325" y="1253776"/>
              <a:ext cx="1574513" cy="1779622"/>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sp>
          <p:nvSpPr>
            <p:cNvPr id="83" name="Line 14"/>
            <p:cNvSpPr>
              <a:spLocks noChangeShapeType="1"/>
            </p:cNvSpPr>
            <p:nvPr/>
          </p:nvSpPr>
          <p:spPr bwMode="auto">
            <a:xfrm>
              <a:off x="5151833" y="3033398"/>
              <a:ext cx="1710247" cy="157300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grpSp>
      <p:grpSp>
        <p:nvGrpSpPr>
          <p:cNvPr id="84" name="组合 83"/>
          <p:cNvGrpSpPr/>
          <p:nvPr/>
        </p:nvGrpSpPr>
        <p:grpSpPr>
          <a:xfrm>
            <a:off x="3345227" y="2248173"/>
            <a:ext cx="5746067" cy="4103688"/>
            <a:chOff x="1458364" y="843558"/>
            <a:chExt cx="5746067" cy="4103688"/>
          </a:xfrm>
          <a:solidFill>
            <a:schemeClr val="bg1">
              <a:alpha val="80000"/>
            </a:schemeClr>
          </a:solidFill>
        </p:grpSpPr>
        <p:sp>
          <p:nvSpPr>
            <p:cNvPr id="85" name="Oval 7"/>
            <p:cNvSpPr>
              <a:spLocks noChangeArrowheads="1"/>
            </p:cNvSpPr>
            <p:nvPr/>
          </p:nvSpPr>
          <p:spPr bwMode="auto">
            <a:xfrm>
              <a:off x="6314620" y="843558"/>
              <a:ext cx="820436" cy="820436"/>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A</a:t>
              </a:r>
              <a:endParaRPr lang="en-US" altLang="zh-CN" dirty="0">
                <a:latin typeface="幼圆" panose="02010509060101010101" pitchFamily="49" charset="-122"/>
                <a:ea typeface="幼圆" panose="02010509060101010101" pitchFamily="49" charset="-122"/>
              </a:endParaRPr>
            </a:p>
          </p:txBody>
        </p:sp>
        <p:sp>
          <p:nvSpPr>
            <p:cNvPr id="86" name="Oval 8"/>
            <p:cNvSpPr>
              <a:spLocks noChangeArrowheads="1"/>
            </p:cNvSpPr>
            <p:nvPr/>
          </p:nvSpPr>
          <p:spPr bwMode="auto">
            <a:xfrm>
              <a:off x="6589104" y="4331919"/>
              <a:ext cx="615327" cy="615327"/>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B</a:t>
              </a:r>
              <a:endParaRPr lang="en-US" altLang="zh-CN" dirty="0">
                <a:latin typeface="幼圆" panose="02010509060101010101" pitchFamily="49" charset="-122"/>
                <a:ea typeface="幼圆" panose="02010509060101010101" pitchFamily="49" charset="-122"/>
              </a:endParaRPr>
            </a:p>
          </p:txBody>
        </p:sp>
        <p:sp>
          <p:nvSpPr>
            <p:cNvPr id="87" name="Oval 9"/>
            <p:cNvSpPr>
              <a:spLocks noChangeArrowheads="1"/>
            </p:cNvSpPr>
            <p:nvPr/>
          </p:nvSpPr>
          <p:spPr bwMode="auto">
            <a:xfrm>
              <a:off x="3099235" y="1733369"/>
              <a:ext cx="478085" cy="478085"/>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D</a:t>
              </a:r>
              <a:endParaRPr lang="en-US" altLang="zh-CN" dirty="0">
                <a:latin typeface="幼圆" panose="02010509060101010101" pitchFamily="49" charset="-122"/>
                <a:ea typeface="幼圆" panose="02010509060101010101" pitchFamily="49" charset="-122"/>
              </a:endParaRPr>
            </a:p>
          </p:txBody>
        </p:sp>
        <p:sp>
          <p:nvSpPr>
            <p:cNvPr id="88" name="Oval 10"/>
            <p:cNvSpPr>
              <a:spLocks noChangeArrowheads="1"/>
            </p:cNvSpPr>
            <p:nvPr/>
          </p:nvSpPr>
          <p:spPr bwMode="auto">
            <a:xfrm>
              <a:off x="1458364" y="3716592"/>
              <a:ext cx="684702" cy="684702"/>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C</a:t>
              </a:r>
              <a:endParaRPr lang="en-US" altLang="zh-CN" dirty="0">
                <a:latin typeface="幼圆" panose="02010509060101010101" pitchFamily="49" charset="-122"/>
                <a:ea typeface="幼圆" panose="02010509060101010101" pitchFamily="49" charset="-122"/>
              </a:endParaRPr>
            </a:p>
          </p:txBody>
        </p:sp>
      </p:grpSp>
      <p:sp>
        <p:nvSpPr>
          <p:cNvPr id="89" name="Oval 15"/>
          <p:cNvSpPr>
            <a:spLocks noChangeArrowheads="1"/>
          </p:cNvSpPr>
          <p:nvPr/>
        </p:nvSpPr>
        <p:spPr bwMode="auto">
          <a:xfrm>
            <a:off x="6491236" y="3753311"/>
            <a:ext cx="1230654" cy="1230654"/>
          </a:xfrm>
          <a:prstGeom prst="ellipse">
            <a:avLst/>
          </a:prstGeom>
          <a:solidFill>
            <a:schemeClr val="bg1"/>
          </a:solidFill>
          <a:ln w="9525">
            <a:noFill/>
            <a:round/>
          </a:ln>
          <a:effectLst/>
        </p:spPr>
        <p:txBody>
          <a:bodyPr wrap="none" anchor="ctr"/>
          <a:lstStyle/>
          <a:p>
            <a:r>
              <a:rPr lang="zh-CN" altLang="en-US" sz="2000" dirty="0">
                <a:latin typeface="幼圆" panose="02010509060101010101" pitchFamily="49" charset="-122"/>
                <a:ea typeface="幼圆" panose="02010509060101010101" pitchFamily="49" charset="-122"/>
              </a:rPr>
              <a:t>大标题</a:t>
            </a:r>
            <a:endParaRPr lang="en-US" altLang="zh-CN" sz="2000" dirty="0">
              <a:latin typeface="幼圆" panose="02010509060101010101" pitchFamily="49" charset="-122"/>
              <a:ea typeface="幼圆" panose="02010509060101010101" pitchFamily="49" charset="-122"/>
            </a:endParaRPr>
          </a:p>
        </p:txBody>
      </p:sp>
      <p:grpSp>
        <p:nvGrpSpPr>
          <p:cNvPr id="90" name="组合 89"/>
          <p:cNvGrpSpPr/>
          <p:nvPr/>
        </p:nvGrpSpPr>
        <p:grpSpPr>
          <a:xfrm>
            <a:off x="3002876" y="2453282"/>
            <a:ext cx="7386939" cy="3830712"/>
            <a:chOff x="1116013" y="1048667"/>
            <a:chExt cx="7386939" cy="3830712"/>
          </a:xfrm>
        </p:grpSpPr>
        <p:sp>
          <p:nvSpPr>
            <p:cNvPr id="91" name="Rectangle 16"/>
            <p:cNvSpPr>
              <a:spLocks noChangeArrowheads="1"/>
            </p:cNvSpPr>
            <p:nvPr/>
          </p:nvSpPr>
          <p:spPr bwMode="auto">
            <a:xfrm>
              <a:off x="1116013" y="1733369"/>
              <a:ext cx="1367895" cy="4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a:solidFill>
                    <a:schemeClr val="bg1"/>
                  </a:solidFill>
                  <a:latin typeface="幼圆" panose="02010509060101010101" pitchFamily="49" charset="-122"/>
                  <a:ea typeface="幼圆" panose="02010509060101010101" pitchFamily="49" charset="-122"/>
                </a:rPr>
                <a:t>输入字内容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2" name="Rectangle 17"/>
            <p:cNvSpPr>
              <a:spLocks noChangeArrowheads="1"/>
            </p:cNvSpPr>
            <p:nvPr/>
          </p:nvSpPr>
          <p:spPr bwMode="auto">
            <a:xfrm>
              <a:off x="7135056" y="1048667"/>
              <a:ext cx="1367896" cy="4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a:solidFill>
                    <a:schemeClr val="bg1"/>
                  </a:solidFill>
                  <a:latin typeface="幼圆" panose="02010509060101010101" pitchFamily="49" charset="-122"/>
                  <a:ea typeface="幼圆" panose="02010509060101010101" pitchFamily="49" charset="-122"/>
                </a:rPr>
                <a:t>输入字内容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3" name="Rectangle 18"/>
            <p:cNvSpPr>
              <a:spLocks noChangeArrowheads="1"/>
            </p:cNvSpPr>
            <p:nvPr/>
          </p:nvSpPr>
          <p:spPr bwMode="auto">
            <a:xfrm>
              <a:off x="5151833" y="4469161"/>
              <a:ext cx="1367895" cy="4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a:solidFill>
                    <a:schemeClr val="bg1"/>
                  </a:solidFill>
                  <a:latin typeface="幼圆" panose="02010509060101010101" pitchFamily="49" charset="-122"/>
                  <a:ea typeface="幼圆" panose="02010509060101010101" pitchFamily="49" charset="-122"/>
                </a:rPr>
                <a:t>输入字内容</a:t>
              </a:r>
              <a:endParaRPr lang="en-US" altLang="zh-CN" sz="1600" dirty="0">
                <a:solidFill>
                  <a:schemeClr val="bg1"/>
                </a:solidFill>
                <a:latin typeface="幼圆" panose="02010509060101010101" pitchFamily="49" charset="-122"/>
                <a:ea typeface="幼圆" panose="02010509060101010101" pitchFamily="49"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000"/>
                                        <p:tgtEl>
                                          <p:spTgt spid="90"/>
                                        </p:tgtEl>
                                      </p:cBhvr>
                                    </p:animEffect>
                                    <p:anim calcmode="lin" valueType="num">
                                      <p:cBhvr>
                                        <p:cTn id="22" dur="1000" fill="hold"/>
                                        <p:tgtEl>
                                          <p:spTgt spid="90"/>
                                        </p:tgtEl>
                                        <p:attrNameLst>
                                          <p:attrName>ppt_x</p:attrName>
                                        </p:attrNameLst>
                                      </p:cBhvr>
                                      <p:tavLst>
                                        <p:tav tm="0">
                                          <p:val>
                                            <p:strVal val="#ppt_x"/>
                                          </p:val>
                                        </p:tav>
                                        <p:tav tm="100000">
                                          <p:val>
                                            <p:strVal val="#ppt_x"/>
                                          </p:val>
                                        </p:tav>
                                      </p:tavLst>
                                    </p:anim>
                                    <p:anim calcmode="lin" valueType="num">
                                      <p:cBhvr>
                                        <p:cTn id="23"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rot="18564765">
            <a:off x="4475501" y="650456"/>
            <a:ext cx="4931333" cy="7648322"/>
          </a:xfrm>
          <a:custGeom>
            <a:avLst/>
            <a:gdLst>
              <a:gd name="connsiteX0" fmla="*/ 0 w 3457575"/>
              <a:gd name="connsiteY0" fmla="*/ 2305050 h 5362575"/>
              <a:gd name="connsiteX1" fmla="*/ 1371600 w 3457575"/>
              <a:gd name="connsiteY1" fmla="*/ 0 h 5362575"/>
              <a:gd name="connsiteX2" fmla="*/ 3457575 w 3457575"/>
              <a:gd name="connsiteY2" fmla="*/ 5362575 h 5362575"/>
              <a:gd name="connsiteX3" fmla="*/ 0 w 3457575"/>
              <a:gd name="connsiteY3" fmla="*/ 2305050 h 5362575"/>
            </a:gdLst>
            <a:ahLst/>
            <a:cxnLst>
              <a:cxn ang="0">
                <a:pos x="connsiteX0" y="connsiteY0"/>
              </a:cxn>
              <a:cxn ang="0">
                <a:pos x="connsiteX1" y="connsiteY1"/>
              </a:cxn>
              <a:cxn ang="0">
                <a:pos x="connsiteX2" y="connsiteY2"/>
              </a:cxn>
              <a:cxn ang="0">
                <a:pos x="connsiteX3" y="connsiteY3"/>
              </a:cxn>
            </a:cxnLst>
            <a:rect l="l" t="t" r="r" b="b"/>
            <a:pathLst>
              <a:path w="3457575" h="5362575">
                <a:moveTo>
                  <a:pt x="0" y="2305050"/>
                </a:moveTo>
                <a:lnTo>
                  <a:pt x="1371600" y="0"/>
                </a:lnTo>
                <a:lnTo>
                  <a:pt x="3457575" y="5362575"/>
                </a:lnTo>
                <a:lnTo>
                  <a:pt x="0" y="2305050"/>
                </a:lnTo>
                <a:close/>
              </a:path>
            </a:pathLst>
          </a:cu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sp>
        <p:nvSpPr>
          <p:cNvPr id="9" name="任意多边形: 形状 8"/>
          <p:cNvSpPr/>
          <p:nvPr/>
        </p:nvSpPr>
        <p:spPr>
          <a:xfrm rot="18874834">
            <a:off x="8802306" y="2125870"/>
            <a:ext cx="3600009" cy="3124536"/>
          </a:xfrm>
          <a:custGeom>
            <a:avLst/>
            <a:gdLst>
              <a:gd name="connsiteX0" fmla="*/ 0 w 2524125"/>
              <a:gd name="connsiteY0" fmla="*/ 0 h 2190750"/>
              <a:gd name="connsiteX1" fmla="*/ 2524125 w 2524125"/>
              <a:gd name="connsiteY1" fmla="*/ 2190750 h 2190750"/>
              <a:gd name="connsiteX2" fmla="*/ 1095375 w 2524125"/>
              <a:gd name="connsiteY2" fmla="*/ 2181225 h 2190750"/>
              <a:gd name="connsiteX3" fmla="*/ 0 w 2524125"/>
              <a:gd name="connsiteY3" fmla="*/ 0 h 2190750"/>
            </a:gdLst>
            <a:ahLst/>
            <a:cxnLst>
              <a:cxn ang="0">
                <a:pos x="connsiteX0" y="connsiteY0"/>
              </a:cxn>
              <a:cxn ang="0">
                <a:pos x="connsiteX1" y="connsiteY1"/>
              </a:cxn>
              <a:cxn ang="0">
                <a:pos x="connsiteX2" y="connsiteY2"/>
              </a:cxn>
              <a:cxn ang="0">
                <a:pos x="connsiteX3" y="connsiteY3"/>
              </a:cxn>
            </a:cxnLst>
            <a:rect l="l" t="t" r="r" b="b"/>
            <a:pathLst>
              <a:path w="2524125" h="2190750">
                <a:moveTo>
                  <a:pt x="0" y="0"/>
                </a:moveTo>
                <a:lnTo>
                  <a:pt x="2524125" y="2190750"/>
                </a:lnTo>
                <a:lnTo>
                  <a:pt x="1095375" y="2181225"/>
                </a:lnTo>
                <a:lnTo>
                  <a:pt x="0" y="0"/>
                </a:lnTo>
                <a:close/>
              </a:path>
            </a:pathLst>
          </a:cu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pic>
        <p:nvPicPr>
          <p:cNvPr id="11" name="图片 10"/>
          <p:cNvPicPr>
            <a:picLocks noChangeAspect="1"/>
          </p:cNvPicPr>
          <p:nvPr/>
        </p:nvPicPr>
        <p:blipFill>
          <a:blip r:embed="rId1"/>
          <a:stretch>
            <a:fillRect/>
          </a:stretch>
        </p:blipFill>
        <p:spPr>
          <a:xfrm>
            <a:off x="1604839" y="2355763"/>
            <a:ext cx="8059680" cy="4533568"/>
          </a:xfrm>
          <a:prstGeom prst="rect">
            <a:avLst/>
          </a:prstGeom>
        </p:spPr>
      </p:pic>
      <p:sp>
        <p:nvSpPr>
          <p:cNvPr id="12" name="文本框 11"/>
          <p:cNvSpPr txBox="1">
            <a:spLocks noChangeAspect="1" noChangeArrowheads="1"/>
          </p:cNvSpPr>
          <p:nvPr/>
        </p:nvSpPr>
        <p:spPr bwMode="auto">
          <a:xfrm>
            <a:off x="4197127" y="3544317"/>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3" name="文本框 12"/>
          <p:cNvSpPr txBox="1">
            <a:spLocks noChangeArrowheads="1"/>
          </p:cNvSpPr>
          <p:nvPr/>
        </p:nvSpPr>
        <p:spPr bwMode="auto">
          <a:xfrm>
            <a:off x="4657502" y="4378072"/>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endParaRPr lang="en-US" altLang="zh-CN" sz="1000" dirty="0">
              <a:solidFill>
                <a:schemeClr val="tx1">
                  <a:lumMod val="85000"/>
                  <a:lumOff val="15000"/>
                </a:schemeClr>
              </a:solidFill>
              <a:latin typeface="Arial" panose="020B0604020202020204" pitchFamily="34" charset="0"/>
              <a:ea typeface="幼圆" panose="02010509060101010101" pitchFamily="49" charset="-122"/>
            </a:endParaRPr>
          </a:p>
        </p:txBody>
      </p:sp>
      <p:cxnSp>
        <p:nvCxnSpPr>
          <p:cNvPr id="14" name="直接连接符 13"/>
          <p:cNvCxnSpPr/>
          <p:nvPr/>
        </p:nvCxnSpPr>
        <p:spPr>
          <a:xfrm>
            <a:off x="5901309" y="4752322"/>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20890" y="4878452"/>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3" grpId="2"/>
      <p:bldP spid="15" grpId="0"/>
      <p:bldP spid="15" grpId="1"/>
      <p:bldP spid="15"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grpSp>
        <p:nvGrpSpPr>
          <p:cNvPr id="61" name="组合 60"/>
          <p:cNvGrpSpPr/>
          <p:nvPr/>
        </p:nvGrpSpPr>
        <p:grpSpPr>
          <a:xfrm>
            <a:off x="6776167" y="2320231"/>
            <a:ext cx="2749552" cy="1008062"/>
            <a:chOff x="4952359" y="915566"/>
            <a:chExt cx="2749552" cy="1008062"/>
          </a:xfrm>
        </p:grpSpPr>
        <p:sp>
          <p:nvSpPr>
            <p:cNvPr id="62" name="Oval 2"/>
            <p:cNvSpPr>
              <a:spLocks noChangeAspect="1" noChangeArrowheads="1"/>
            </p:cNvSpPr>
            <p:nvPr/>
          </p:nvSpPr>
          <p:spPr bwMode="auto">
            <a:xfrm>
              <a:off x="4983199" y="915566"/>
              <a:ext cx="1004214" cy="1008062"/>
            </a:xfrm>
            <a:prstGeom prst="ellipse">
              <a:avLst/>
            </a:prstGeom>
            <a:solidFill>
              <a:schemeClr val="bg1">
                <a:alpha val="80000"/>
              </a:schemeClr>
            </a:solidFill>
            <a:ln w="25400" cap="flat" cmpd="sng" algn="ctr">
              <a:solidFill>
                <a:srgbClr val="F8F8F8"/>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fr-FR" altLang="zh-CN" sz="160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63" name="TextBox 147"/>
            <p:cNvSpPr txBox="1">
              <a:spLocks noChangeArrowheads="1"/>
            </p:cNvSpPr>
            <p:nvPr/>
          </p:nvSpPr>
          <p:spPr bwMode="auto">
            <a:xfrm>
              <a:off x="4952359" y="1266404"/>
              <a:ext cx="1062038" cy="307777"/>
            </a:xfrm>
            <a:prstGeom prst="rect">
              <a:avLst/>
            </a:prstGeom>
            <a:noFill/>
            <a:ln w="9525">
              <a:noFill/>
              <a:miter lim="800000"/>
            </a:ln>
            <a:effectLst/>
          </p:spPr>
          <p:txBody>
            <a:bodyPr>
              <a:spAutoFit/>
            </a:bodyPr>
            <a:lstStyle/>
            <a:p>
              <a:pPr algn="ctr" defTabSz="912495"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矩形 87"/>
            <p:cNvSpPr>
              <a:spLocks noChangeArrowheads="1"/>
            </p:cNvSpPr>
            <p:nvPr/>
          </p:nvSpPr>
          <p:spPr bwMode="auto">
            <a:xfrm>
              <a:off x="6136636" y="974305"/>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71" name="矩形 87"/>
            <p:cNvSpPr>
              <a:spLocks noChangeArrowheads="1"/>
            </p:cNvSpPr>
            <p:nvPr/>
          </p:nvSpPr>
          <p:spPr bwMode="auto">
            <a:xfrm>
              <a:off x="6136636" y="1275930"/>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73" name="矩形 87"/>
            <p:cNvSpPr>
              <a:spLocks noChangeArrowheads="1"/>
            </p:cNvSpPr>
            <p:nvPr/>
          </p:nvSpPr>
          <p:spPr bwMode="auto">
            <a:xfrm>
              <a:off x="6136634" y="1577554"/>
              <a:ext cx="1506538" cy="230832"/>
            </a:xfrm>
            <a:prstGeom prst="rect">
              <a:avLst/>
            </a:prstGeom>
            <a:noFill/>
            <a:ln w="9525">
              <a:noFill/>
              <a:miter lim="800000"/>
            </a:ln>
            <a:effectLst/>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grpSp>
      <p:sp>
        <p:nvSpPr>
          <p:cNvPr id="74" name="矩形 14"/>
          <p:cNvSpPr>
            <a:spLocks noChangeArrowheads="1"/>
          </p:cNvSpPr>
          <p:nvPr/>
        </p:nvSpPr>
        <p:spPr bwMode="auto">
          <a:xfrm>
            <a:off x="5533317" y="3942437"/>
            <a:ext cx="1273175" cy="523220"/>
          </a:xfrm>
          <a:prstGeom prst="rect">
            <a:avLst/>
          </a:prstGeom>
          <a:noFill/>
          <a:ln w="9525">
            <a:noFill/>
            <a:miter lim="800000"/>
          </a:ln>
          <a:effectLst/>
        </p:spPr>
        <p:txBody>
          <a:bodyPr>
            <a:spAutoFit/>
          </a:bodyPr>
          <a:lstStyle/>
          <a:p>
            <a:pPr algn="ctr"/>
            <a:r>
              <a:rPr kumimoji="1" lang="zh-CN" altLang="en-US" sz="1400" dirty="0">
                <a:solidFill>
                  <a:srgbClr val="F8F8F8"/>
                </a:solidFill>
                <a:latin typeface="微软雅黑" panose="020B0503020204020204" pitchFamily="34" charset="-122"/>
                <a:ea typeface="微软雅黑" panose="020B0503020204020204" pitchFamily="34" charset="-122"/>
              </a:rPr>
              <a:t>点击添</a:t>
            </a:r>
            <a:endParaRPr kumimoji="1" lang="en-US" altLang="zh-CN" sz="1400" dirty="0">
              <a:solidFill>
                <a:srgbClr val="F8F8F8"/>
              </a:solidFill>
              <a:latin typeface="微软雅黑" panose="020B0503020204020204" pitchFamily="34" charset="-122"/>
              <a:ea typeface="微软雅黑" panose="020B0503020204020204" pitchFamily="34" charset="-122"/>
            </a:endParaRPr>
          </a:p>
          <a:p>
            <a:pPr algn="ctr"/>
            <a:r>
              <a:rPr kumimoji="1" lang="zh-CN" altLang="en-US" sz="1400" dirty="0">
                <a:solidFill>
                  <a:srgbClr val="F8F8F8"/>
                </a:solidFill>
                <a:latin typeface="微软雅黑" panose="020B0503020204020204" pitchFamily="34" charset="-122"/>
                <a:ea typeface="微软雅黑" panose="020B0503020204020204" pitchFamily="34" charset="-122"/>
              </a:rPr>
              <a:t>加文本</a:t>
            </a:r>
            <a:endParaRPr kumimoji="1" lang="zh-CN" altLang="en-US" sz="1400" dirty="0">
              <a:solidFill>
                <a:srgbClr val="F8F8F8"/>
              </a:solidFill>
              <a:latin typeface="微软雅黑" panose="020B0503020204020204" pitchFamily="34" charset="-122"/>
              <a:ea typeface="微软雅黑" panose="020B0503020204020204" pitchFamily="34" charset="-122"/>
            </a:endParaRPr>
          </a:p>
        </p:txBody>
      </p:sp>
      <p:grpSp>
        <p:nvGrpSpPr>
          <p:cNvPr id="76" name="组合 26"/>
          <p:cNvGrpSpPr>
            <a:grpSpLocks noChangeAspect="1"/>
          </p:cNvGrpSpPr>
          <p:nvPr/>
        </p:nvGrpSpPr>
        <p:grpSpPr bwMode="auto">
          <a:xfrm>
            <a:off x="4845942" y="3748982"/>
            <a:ext cx="961142" cy="896937"/>
            <a:chOff x="1321939" y="2463785"/>
            <a:chExt cx="451439" cy="2705673"/>
          </a:xfrm>
          <a:effectLst/>
        </p:grpSpPr>
        <p:sp>
          <p:nvSpPr>
            <p:cNvPr id="77" name="圆角矩形 9"/>
            <p:cNvSpPr/>
            <p:nvPr/>
          </p:nvSpPr>
          <p:spPr>
            <a:xfrm>
              <a:off x="1321939" y="2463785"/>
              <a:ext cx="415318" cy="2705673"/>
            </a:xfrm>
            <a:prstGeom prst="roundRect">
              <a:avLst>
                <a:gd name="adj" fmla="val 10568"/>
              </a:avLst>
            </a:prstGeom>
            <a:solidFill>
              <a:schemeClr val="bg1">
                <a:alpha val="80000"/>
              </a:schemeClr>
            </a:solidFill>
            <a:ln w="9525" algn="ctr">
              <a:solidFill>
                <a:srgbClr val="F8F8F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5F5F5F"/>
                </a:solidFill>
                <a:latin typeface="微软雅黑" panose="020B0503020204020204" pitchFamily="34" charset="-122"/>
                <a:ea typeface="微软雅黑" panose="020B0503020204020204" pitchFamily="34" charset="-122"/>
              </a:endParaRPr>
            </a:p>
          </p:txBody>
        </p:sp>
        <p:sp>
          <p:nvSpPr>
            <p:cNvPr id="78" name="矩形 14"/>
            <p:cNvSpPr>
              <a:spLocks noChangeArrowheads="1"/>
            </p:cNvSpPr>
            <p:nvPr/>
          </p:nvSpPr>
          <p:spPr bwMode="auto">
            <a:xfrm>
              <a:off x="1373491" y="2934457"/>
              <a:ext cx="399887" cy="1764331"/>
            </a:xfrm>
            <a:prstGeom prst="rect">
              <a:avLst/>
            </a:prstGeom>
            <a:no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94" name="AutoShape 593"/>
          <p:cNvSpPr>
            <a:spLocks noChangeArrowheads="1"/>
          </p:cNvSpPr>
          <p:nvPr/>
        </p:nvSpPr>
        <p:spPr bwMode="auto">
          <a:xfrm rot="10800000" flipH="1" flipV="1">
            <a:off x="4337230" y="4043034"/>
            <a:ext cx="396000" cy="360000"/>
          </a:xfrm>
          <a:prstGeom prst="chevron">
            <a:avLst/>
          </a:prstGeom>
          <a:solidFill>
            <a:schemeClr val="bg1">
              <a:alpha val="80000"/>
            </a:schemeClr>
          </a:solidFill>
          <a:ln w="25400" cap="flat" cmpd="sng" algn="ctr">
            <a:noFill/>
            <a:prstDash val="solid"/>
          </a:ln>
          <a:effectLst/>
          <a:scene3d>
            <a:camera prst="orthographicFront"/>
            <a:lightRig rig="flat" dir="t"/>
          </a:scene3d>
          <a:sp3d extrusionH="304800">
            <a:bevelB w="0" h="0"/>
            <a:contourClr>
              <a:srgbClr val="FFE593"/>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grpSp>
        <p:nvGrpSpPr>
          <p:cNvPr id="95" name="组合 26"/>
          <p:cNvGrpSpPr>
            <a:grpSpLocks noChangeAspect="1"/>
          </p:cNvGrpSpPr>
          <p:nvPr/>
        </p:nvGrpSpPr>
        <p:grpSpPr bwMode="auto">
          <a:xfrm>
            <a:off x="3247775" y="3748982"/>
            <a:ext cx="975130" cy="896937"/>
            <a:chOff x="1317289" y="2463785"/>
            <a:chExt cx="458010" cy="2705673"/>
          </a:xfrm>
          <a:effectLst/>
        </p:grpSpPr>
        <p:sp>
          <p:nvSpPr>
            <p:cNvPr id="96" name="圆角矩形 13"/>
            <p:cNvSpPr/>
            <p:nvPr/>
          </p:nvSpPr>
          <p:spPr>
            <a:xfrm>
              <a:off x="1317289" y="2463785"/>
              <a:ext cx="415318" cy="2705673"/>
            </a:xfrm>
            <a:prstGeom prst="roundRect">
              <a:avLst>
                <a:gd name="adj" fmla="val 10568"/>
              </a:avLst>
            </a:prstGeom>
            <a:solidFill>
              <a:schemeClr val="bg1">
                <a:alpha val="80000"/>
              </a:schemeClr>
            </a:solidFill>
            <a:ln w="9525" algn="ctr">
              <a:solidFill>
                <a:srgbClr val="F8F8F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5F5F5F"/>
                </a:solidFill>
                <a:latin typeface="微软雅黑" panose="020B0503020204020204" pitchFamily="34" charset="-122"/>
                <a:ea typeface="微软雅黑" panose="020B0503020204020204" pitchFamily="34" charset="-122"/>
              </a:endParaRPr>
            </a:p>
          </p:txBody>
        </p:sp>
        <p:sp>
          <p:nvSpPr>
            <p:cNvPr id="97" name="矩形 96"/>
            <p:cNvSpPr>
              <a:spLocks noChangeArrowheads="1"/>
            </p:cNvSpPr>
            <p:nvPr/>
          </p:nvSpPr>
          <p:spPr bwMode="auto">
            <a:xfrm>
              <a:off x="1375412" y="2934457"/>
              <a:ext cx="399887" cy="1764331"/>
            </a:xfrm>
            <a:prstGeom prst="rect">
              <a:avLst/>
            </a:prstGeom>
            <a:no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6776167" y="3769580"/>
            <a:ext cx="2749552" cy="1008062"/>
            <a:chOff x="4952359" y="915566"/>
            <a:chExt cx="2749552" cy="1008062"/>
          </a:xfrm>
        </p:grpSpPr>
        <p:sp>
          <p:nvSpPr>
            <p:cNvPr id="99" name="Oval 2"/>
            <p:cNvSpPr>
              <a:spLocks noChangeAspect="1" noChangeArrowheads="1"/>
            </p:cNvSpPr>
            <p:nvPr/>
          </p:nvSpPr>
          <p:spPr bwMode="auto">
            <a:xfrm>
              <a:off x="4983199" y="915566"/>
              <a:ext cx="1004214" cy="1008062"/>
            </a:xfrm>
            <a:prstGeom prst="ellipse">
              <a:avLst/>
            </a:prstGeom>
            <a:solidFill>
              <a:schemeClr val="bg1">
                <a:alpha val="80000"/>
              </a:schemeClr>
            </a:solidFill>
            <a:ln w="25400" cap="flat" cmpd="sng" algn="ctr">
              <a:solidFill>
                <a:srgbClr val="F8F8F8"/>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fr-FR" altLang="zh-CN" sz="160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100" name="TextBox 147"/>
            <p:cNvSpPr txBox="1">
              <a:spLocks noChangeArrowheads="1"/>
            </p:cNvSpPr>
            <p:nvPr/>
          </p:nvSpPr>
          <p:spPr bwMode="auto">
            <a:xfrm>
              <a:off x="4952359" y="1266404"/>
              <a:ext cx="1062038" cy="307777"/>
            </a:xfrm>
            <a:prstGeom prst="rect">
              <a:avLst/>
            </a:prstGeom>
            <a:noFill/>
            <a:ln w="9525">
              <a:noFill/>
              <a:miter lim="800000"/>
            </a:ln>
            <a:effectLst/>
          </p:spPr>
          <p:txBody>
            <a:bodyPr>
              <a:spAutoFit/>
            </a:bodyPr>
            <a:lstStyle/>
            <a:p>
              <a:pPr algn="ctr" defTabSz="912495"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1" name="矩形 87"/>
            <p:cNvSpPr>
              <a:spLocks noChangeArrowheads="1"/>
            </p:cNvSpPr>
            <p:nvPr/>
          </p:nvSpPr>
          <p:spPr bwMode="auto">
            <a:xfrm>
              <a:off x="6136636" y="974305"/>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2" name="矩形 87"/>
            <p:cNvSpPr>
              <a:spLocks noChangeArrowheads="1"/>
            </p:cNvSpPr>
            <p:nvPr/>
          </p:nvSpPr>
          <p:spPr bwMode="auto">
            <a:xfrm>
              <a:off x="6136636" y="1275930"/>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3" name="矩形 87"/>
            <p:cNvSpPr>
              <a:spLocks noChangeArrowheads="1"/>
            </p:cNvSpPr>
            <p:nvPr/>
          </p:nvSpPr>
          <p:spPr bwMode="auto">
            <a:xfrm>
              <a:off x="6136634" y="1577554"/>
              <a:ext cx="1506538" cy="230832"/>
            </a:xfrm>
            <a:prstGeom prst="rect">
              <a:avLst/>
            </a:prstGeom>
            <a:noFill/>
            <a:ln w="9525">
              <a:noFill/>
              <a:miter lim="800000"/>
            </a:ln>
            <a:effectLst/>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6776167" y="5128543"/>
            <a:ext cx="2749552" cy="1008062"/>
            <a:chOff x="4952359" y="915566"/>
            <a:chExt cx="2749552" cy="1008062"/>
          </a:xfrm>
        </p:grpSpPr>
        <p:sp>
          <p:nvSpPr>
            <p:cNvPr id="105" name="Oval 2"/>
            <p:cNvSpPr>
              <a:spLocks noChangeAspect="1" noChangeArrowheads="1"/>
            </p:cNvSpPr>
            <p:nvPr/>
          </p:nvSpPr>
          <p:spPr bwMode="auto">
            <a:xfrm>
              <a:off x="4983199" y="915566"/>
              <a:ext cx="1004214" cy="1008062"/>
            </a:xfrm>
            <a:prstGeom prst="ellipse">
              <a:avLst/>
            </a:prstGeom>
            <a:solidFill>
              <a:schemeClr val="bg1">
                <a:alpha val="80000"/>
              </a:schemeClr>
            </a:solidFill>
            <a:ln w="25400" cap="flat" cmpd="sng" algn="ctr">
              <a:solidFill>
                <a:srgbClr val="F8F8F8"/>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fr-FR" altLang="zh-CN"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06" name="TextBox 147"/>
            <p:cNvSpPr txBox="1">
              <a:spLocks noChangeArrowheads="1"/>
            </p:cNvSpPr>
            <p:nvPr/>
          </p:nvSpPr>
          <p:spPr bwMode="auto">
            <a:xfrm>
              <a:off x="4952359" y="1266404"/>
              <a:ext cx="1062038" cy="307777"/>
            </a:xfrm>
            <a:prstGeom prst="rect">
              <a:avLst/>
            </a:prstGeom>
            <a:noFill/>
            <a:ln w="9525">
              <a:noFill/>
              <a:miter lim="800000"/>
            </a:ln>
            <a:effectLst/>
          </p:spPr>
          <p:txBody>
            <a:bodyPr>
              <a:spAutoFit/>
            </a:bodyPr>
            <a:lstStyle/>
            <a:p>
              <a:pPr algn="ctr" defTabSz="912495"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7" name="矩形 106"/>
            <p:cNvSpPr>
              <a:spLocks noChangeArrowheads="1"/>
            </p:cNvSpPr>
            <p:nvPr/>
          </p:nvSpPr>
          <p:spPr bwMode="auto">
            <a:xfrm>
              <a:off x="6136636" y="974305"/>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8" name="矩形 87"/>
            <p:cNvSpPr>
              <a:spLocks noChangeArrowheads="1"/>
            </p:cNvSpPr>
            <p:nvPr/>
          </p:nvSpPr>
          <p:spPr bwMode="auto">
            <a:xfrm>
              <a:off x="6136636" y="1275930"/>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9" name="矩形 87"/>
            <p:cNvSpPr>
              <a:spLocks noChangeArrowheads="1"/>
            </p:cNvSpPr>
            <p:nvPr/>
          </p:nvSpPr>
          <p:spPr bwMode="auto">
            <a:xfrm>
              <a:off x="6136634" y="1577554"/>
              <a:ext cx="1506538" cy="230832"/>
            </a:xfrm>
            <a:prstGeom prst="rect">
              <a:avLst/>
            </a:prstGeom>
            <a:noFill/>
            <a:ln w="9525">
              <a:noFill/>
              <a:miter lim="800000"/>
            </a:ln>
            <a:effectLst/>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0-#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0-#ppt_w/2"/>
                                          </p:val>
                                        </p:tav>
                                        <p:tav tm="100000">
                                          <p:val>
                                            <p:strVal val="#ppt_x"/>
                                          </p:val>
                                        </p:tav>
                                      </p:tavLst>
                                    </p:anim>
                                    <p:anim calcmode="lin" valueType="num">
                                      <p:cBhvr additive="base">
                                        <p:cTn id="18" dur="500" fill="hold"/>
                                        <p:tgtEl>
                                          <p:spTgt spid="7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500" fill="hold"/>
                                        <p:tgtEl>
                                          <p:spTgt spid="74"/>
                                        </p:tgtEl>
                                        <p:attrNameLst>
                                          <p:attrName>ppt_x</p:attrName>
                                        </p:attrNameLst>
                                      </p:cBhvr>
                                      <p:tavLst>
                                        <p:tav tm="0">
                                          <p:val>
                                            <p:strVal val="0-#ppt_w/2"/>
                                          </p:val>
                                        </p:tav>
                                        <p:tav tm="100000">
                                          <p:val>
                                            <p:strVal val="#ppt_x"/>
                                          </p:val>
                                        </p:tav>
                                      </p:tavLst>
                                    </p:anim>
                                    <p:anim calcmode="lin" valueType="num">
                                      <p:cBhvr additive="base">
                                        <p:cTn id="23" dur="500" fill="hold"/>
                                        <p:tgtEl>
                                          <p:spTgt spid="7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1+#ppt_w/2"/>
                                          </p:val>
                                        </p:tav>
                                        <p:tav tm="100000">
                                          <p:val>
                                            <p:strVal val="#ppt_x"/>
                                          </p:val>
                                        </p:tav>
                                      </p:tavLst>
                                    </p:anim>
                                    <p:anim calcmode="lin" valueType="num">
                                      <p:cBhvr additive="base">
                                        <p:cTn id="28" dur="500" fill="hold"/>
                                        <p:tgtEl>
                                          <p:spTgt spid="6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additive="base">
                                        <p:cTn id="32" dur="500" fill="hold"/>
                                        <p:tgtEl>
                                          <p:spTgt spid="98"/>
                                        </p:tgtEl>
                                        <p:attrNameLst>
                                          <p:attrName>ppt_x</p:attrName>
                                        </p:attrNameLst>
                                      </p:cBhvr>
                                      <p:tavLst>
                                        <p:tav tm="0">
                                          <p:val>
                                            <p:strVal val="1+#ppt_w/2"/>
                                          </p:val>
                                        </p:tav>
                                        <p:tav tm="100000">
                                          <p:val>
                                            <p:strVal val="#ppt_x"/>
                                          </p:val>
                                        </p:tav>
                                      </p:tavLst>
                                    </p:anim>
                                    <p:anim calcmode="lin" valueType="num">
                                      <p:cBhvr additive="base">
                                        <p:cTn id="33" dur="500" fill="hold"/>
                                        <p:tgtEl>
                                          <p:spTgt spid="9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additive="base">
                                        <p:cTn id="37" dur="500" fill="hold"/>
                                        <p:tgtEl>
                                          <p:spTgt spid="104"/>
                                        </p:tgtEl>
                                        <p:attrNameLst>
                                          <p:attrName>ppt_x</p:attrName>
                                        </p:attrNameLst>
                                      </p:cBhvr>
                                      <p:tavLst>
                                        <p:tav tm="0">
                                          <p:val>
                                            <p:strVal val="1+#ppt_w/2"/>
                                          </p:val>
                                        </p:tav>
                                        <p:tav tm="100000">
                                          <p:val>
                                            <p:strVal val="#ppt_x"/>
                                          </p:val>
                                        </p:tav>
                                      </p:tavLst>
                                    </p:anim>
                                    <p:anim calcmode="lin" valueType="num">
                                      <p:cBhvr additive="base">
                                        <p:cTn id="38"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89" name="饼形 7"/>
          <p:cNvSpPr/>
          <p:nvPr/>
        </p:nvSpPr>
        <p:spPr bwMode="auto">
          <a:xfrm>
            <a:off x="2853584" y="2704815"/>
            <a:ext cx="1597742" cy="1598958"/>
          </a:xfrm>
          <a:custGeom>
            <a:avLst/>
            <a:gdLst>
              <a:gd name="T0" fmla="*/ 2088232 w 2088232"/>
              <a:gd name="T1" fmla="*/ 1044116 h 2088232"/>
              <a:gd name="T2" fmla="*/ 1327722 w 2088232"/>
              <a:gd name="T3" fmla="*/ 2048977 h 2088232"/>
              <a:gd name="T4" fmla="*/ 154068 w 2088232"/>
              <a:gd name="T5" fmla="*/ 1590003 h 2088232"/>
              <a:gd name="T6" fmla="*/ 276994 w 2088232"/>
              <a:gd name="T7" fmla="*/ 335806 h 2088232"/>
              <a:gd name="T8" fmla="*/ 1517427 w 2088232"/>
              <a:gd name="T9" fmla="*/ 113441 h 2088232"/>
              <a:gd name="T10" fmla="*/ 1044116 w 2088232"/>
              <a:gd name="T11" fmla="*/ 1044116 h 2088232"/>
              <a:gd name="T12" fmla="*/ 2088232 w 2088232"/>
              <a:gd name="T13" fmla="*/ 1044116 h 2088232"/>
            </a:gdLst>
            <a:ahLst/>
            <a:cxnLst>
              <a:cxn ang="0">
                <a:pos x="T0" y="T1"/>
              </a:cxn>
              <a:cxn ang="0">
                <a:pos x="T2" y="T3"/>
              </a:cxn>
              <a:cxn ang="0">
                <a:pos x="T4" y="T5"/>
              </a:cxn>
              <a:cxn ang="0">
                <a:pos x="T6" y="T7"/>
              </a:cxn>
              <a:cxn ang="0">
                <a:pos x="T8" y="T9"/>
              </a:cxn>
              <a:cxn ang="0">
                <a:pos x="T10" y="T11"/>
              </a:cxn>
              <a:cxn ang="0">
                <a:pos x="T12" y="T13"/>
              </a:cxn>
            </a:cxnLst>
            <a:rect l="0" t="0" r="r" b="b"/>
            <a:pathLst>
              <a:path w="2088232" h="2088232">
                <a:moveTo>
                  <a:pt x="2088232" y="1044116"/>
                </a:moveTo>
                <a:cubicBezTo>
                  <a:pt x="2088232" y="1511540"/>
                  <a:pt x="1777573" y="1922014"/>
                  <a:pt x="1327722" y="2048977"/>
                </a:cubicBezTo>
                <a:cubicBezTo>
                  <a:pt x="877871" y="2175940"/>
                  <a:pt x="398448" y="1988455"/>
                  <a:pt x="154068" y="1590003"/>
                </a:cubicBezTo>
                <a:cubicBezTo>
                  <a:pt x="-90312" y="1191551"/>
                  <a:pt x="-40098" y="679227"/>
                  <a:pt x="276994" y="335806"/>
                </a:cubicBezTo>
                <a:cubicBezTo>
                  <a:pt x="594086" y="-7615"/>
                  <a:pt x="1100788" y="-98448"/>
                  <a:pt x="1517427" y="113441"/>
                </a:cubicBezTo>
                <a:lnTo>
                  <a:pt x="1044116" y="1044116"/>
                </a:lnTo>
                <a:lnTo>
                  <a:pt x="2088232" y="1044116"/>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90" name="饼形 8"/>
          <p:cNvSpPr/>
          <p:nvPr/>
        </p:nvSpPr>
        <p:spPr bwMode="auto">
          <a:xfrm rot="17792834">
            <a:off x="2812881" y="2538964"/>
            <a:ext cx="1875981" cy="1811585"/>
          </a:xfrm>
          <a:custGeom>
            <a:avLst/>
            <a:gdLst>
              <a:gd name="T0" fmla="*/ 2450846 w 2450846"/>
              <a:gd name="T1" fmla="*/ 1183587 h 2367174"/>
              <a:gd name="T2" fmla="*/ 1737063 w 2450846"/>
              <a:gd name="T3" fmla="*/ 2259074 h 2367174"/>
              <a:gd name="T4" fmla="*/ 1225423 w 2450846"/>
              <a:gd name="T5" fmla="*/ 1183587 h 2367174"/>
              <a:gd name="T6" fmla="*/ 2450846 w 2450846"/>
              <a:gd name="T7" fmla="*/ 1183587 h 2367174"/>
            </a:gdLst>
            <a:ahLst/>
            <a:cxnLst>
              <a:cxn ang="0">
                <a:pos x="T0" y="T1"/>
              </a:cxn>
              <a:cxn ang="0">
                <a:pos x="T2" y="T3"/>
              </a:cxn>
              <a:cxn ang="0">
                <a:pos x="T4" y="T5"/>
              </a:cxn>
              <a:cxn ang="0">
                <a:pos x="T6" y="T7"/>
              </a:cxn>
            </a:cxnLst>
            <a:rect l="0" t="0" r="r" b="b"/>
            <a:pathLst>
              <a:path w="2450846" h="2367174">
                <a:moveTo>
                  <a:pt x="2450846" y="1183587"/>
                </a:moveTo>
                <a:cubicBezTo>
                  <a:pt x="2450846" y="1645971"/>
                  <a:pt x="2172067" y="2066019"/>
                  <a:pt x="1737063" y="2259074"/>
                </a:cubicBezTo>
                <a:lnTo>
                  <a:pt x="1225423" y="1183587"/>
                </a:lnTo>
                <a:lnTo>
                  <a:pt x="2450846" y="1183587"/>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91" name="文本框 24"/>
          <p:cNvSpPr txBox="1">
            <a:spLocks noChangeArrowheads="1"/>
          </p:cNvSpPr>
          <p:nvPr/>
        </p:nvSpPr>
        <p:spPr bwMode="auto">
          <a:xfrm>
            <a:off x="3320794" y="4397328"/>
            <a:ext cx="154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400" b="1" dirty="0">
                <a:solidFill>
                  <a:schemeClr val="bg1"/>
                </a:solidFill>
                <a:latin typeface="微软雅黑" panose="020B0503020204020204" pitchFamily="34" charset="-122"/>
                <a:ea typeface="微软雅黑" panose="020B0503020204020204" pitchFamily="34" charset="-122"/>
              </a:rPr>
              <a:t>17</a:t>
            </a:r>
            <a:r>
              <a:rPr lang="en-US" sz="2400" dirty="0">
                <a:solidFill>
                  <a:schemeClr val="bg1"/>
                </a:solidFill>
                <a:latin typeface="Broadway BT"/>
                <a:ea typeface="幼圆" panose="02010509060101010101" pitchFamily="49" charset="-122"/>
              </a:rPr>
              <a:t>%</a:t>
            </a:r>
            <a:endParaRPr lang="zh-CN" altLang="en-US" sz="2400" dirty="0">
              <a:solidFill>
                <a:schemeClr val="bg1"/>
              </a:solidFill>
              <a:latin typeface="Broadway BT"/>
              <a:ea typeface="幼圆" panose="02010509060101010101" pitchFamily="49" charset="-122"/>
            </a:endParaRPr>
          </a:p>
        </p:txBody>
      </p:sp>
      <p:sp>
        <p:nvSpPr>
          <p:cNvPr id="92" name="文本框 25"/>
          <p:cNvSpPr txBox="1">
            <a:spLocks noChangeArrowheads="1"/>
          </p:cNvSpPr>
          <p:nvPr/>
        </p:nvSpPr>
        <p:spPr bwMode="auto">
          <a:xfrm>
            <a:off x="5944006" y="4394898"/>
            <a:ext cx="154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400" b="1" dirty="0">
                <a:solidFill>
                  <a:schemeClr val="bg1"/>
                </a:solidFill>
                <a:latin typeface="微软雅黑" panose="020B0503020204020204" pitchFamily="34" charset="-122"/>
                <a:ea typeface="微软雅黑" panose="020B0503020204020204" pitchFamily="34" charset="-122"/>
              </a:rPr>
              <a:t>32</a:t>
            </a:r>
            <a:r>
              <a:rPr lang="en-US" sz="2400" dirty="0">
                <a:solidFill>
                  <a:schemeClr val="bg1"/>
                </a:solidFill>
                <a:latin typeface="Broadway BT"/>
                <a:ea typeface="幼圆" panose="02010509060101010101" pitchFamily="49" charset="-122"/>
              </a:rPr>
              <a:t>%</a:t>
            </a:r>
            <a:endParaRPr lang="zh-CN" altLang="en-US" sz="2400" dirty="0">
              <a:solidFill>
                <a:schemeClr val="bg1"/>
              </a:solidFill>
              <a:latin typeface="Broadway BT"/>
              <a:ea typeface="幼圆" panose="02010509060101010101" pitchFamily="49" charset="-122"/>
            </a:endParaRPr>
          </a:p>
        </p:txBody>
      </p:sp>
      <p:sp>
        <p:nvSpPr>
          <p:cNvPr id="93" name="饼形 11"/>
          <p:cNvSpPr/>
          <p:nvPr/>
        </p:nvSpPr>
        <p:spPr bwMode="auto">
          <a:xfrm>
            <a:off x="8078142" y="2740050"/>
            <a:ext cx="1598958" cy="1597743"/>
          </a:xfrm>
          <a:custGeom>
            <a:avLst/>
            <a:gdLst>
              <a:gd name="T0" fmla="*/ 2088232 w 2088232"/>
              <a:gd name="T1" fmla="*/ 1044116 h 2088232"/>
              <a:gd name="T2" fmla="*/ 1237170 w 2088232"/>
              <a:gd name="T3" fmla="*/ 2070229 h 2088232"/>
              <a:gd name="T4" fmla="*/ 71390 w 2088232"/>
              <a:gd name="T5" fmla="*/ 1423566 h 2088232"/>
              <a:gd name="T6" fmla="*/ 491354 w 2088232"/>
              <a:gd name="T7" fmla="*/ 158321 h 2088232"/>
              <a:gd name="T8" fmla="*/ 1812434 w 2088232"/>
              <a:gd name="T9" fmla="*/ 337104 h 2088232"/>
              <a:gd name="T10" fmla="*/ 1044116 w 2088232"/>
              <a:gd name="T11" fmla="*/ 1044116 h 2088232"/>
              <a:gd name="T12" fmla="*/ 2088232 w 2088232"/>
              <a:gd name="T13" fmla="*/ 1044116 h 2088232"/>
            </a:gdLst>
            <a:ahLst/>
            <a:cxnLst>
              <a:cxn ang="0">
                <a:pos x="T0" y="T1"/>
              </a:cxn>
              <a:cxn ang="0">
                <a:pos x="T2" y="T3"/>
              </a:cxn>
              <a:cxn ang="0">
                <a:pos x="T4" y="T5"/>
              </a:cxn>
              <a:cxn ang="0">
                <a:pos x="T6" y="T7"/>
              </a:cxn>
              <a:cxn ang="0">
                <a:pos x="T8" y="T9"/>
              </a:cxn>
              <a:cxn ang="0">
                <a:pos x="T10" y="T11"/>
              </a:cxn>
              <a:cxn ang="0">
                <a:pos x="T12" y="T13"/>
              </a:cxn>
            </a:cxnLst>
            <a:rect l="0" t="0" r="r" b="b"/>
            <a:pathLst>
              <a:path w="2088232" h="2088232">
                <a:moveTo>
                  <a:pt x="2088232" y="1044116"/>
                </a:moveTo>
                <a:cubicBezTo>
                  <a:pt x="2088232" y="1546317"/>
                  <a:pt x="1730712" y="1977374"/>
                  <a:pt x="1237170" y="2070229"/>
                </a:cubicBezTo>
                <a:cubicBezTo>
                  <a:pt x="743628" y="2163084"/>
                  <a:pt x="253899" y="1891429"/>
                  <a:pt x="71390" y="1423566"/>
                </a:cubicBezTo>
                <a:cubicBezTo>
                  <a:pt x="-111119" y="955702"/>
                  <a:pt x="65303" y="424189"/>
                  <a:pt x="491354" y="158321"/>
                </a:cubicBezTo>
                <a:cubicBezTo>
                  <a:pt x="917405" y="-107547"/>
                  <a:pt x="1472374" y="-32443"/>
                  <a:pt x="1812434" y="337104"/>
                </a:cubicBezTo>
                <a:lnTo>
                  <a:pt x="1044116" y="1044116"/>
                </a:lnTo>
                <a:lnTo>
                  <a:pt x="2088232" y="1044116"/>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110" name="饼形 12"/>
          <p:cNvSpPr/>
          <p:nvPr/>
        </p:nvSpPr>
        <p:spPr bwMode="auto">
          <a:xfrm rot="16431819">
            <a:off x="8058094" y="2599716"/>
            <a:ext cx="1840745" cy="1769060"/>
          </a:xfrm>
          <a:custGeom>
            <a:avLst/>
            <a:gdLst>
              <a:gd name="T0" fmla="*/ 2020896 w 2404880"/>
              <a:gd name="T1" fmla="*/ 2002378 h 2311418"/>
              <a:gd name="T2" fmla="*/ 1282343 w 2404880"/>
              <a:gd name="T3" fmla="*/ 2308864 h 2311418"/>
              <a:gd name="T4" fmla="*/ 1202440 w 2404880"/>
              <a:gd name="T5" fmla="*/ 1155709 h 2311418"/>
              <a:gd name="T6" fmla="*/ 2020896 w 2404880"/>
              <a:gd name="T7" fmla="*/ 2002378 h 2311418"/>
            </a:gdLst>
            <a:ahLst/>
            <a:cxnLst>
              <a:cxn ang="0">
                <a:pos x="T0" y="T1"/>
              </a:cxn>
              <a:cxn ang="0">
                <a:pos x="T2" y="T3"/>
              </a:cxn>
              <a:cxn ang="0">
                <a:pos x="T4" y="T5"/>
              </a:cxn>
              <a:cxn ang="0">
                <a:pos x="T6" y="T7"/>
              </a:cxn>
            </a:cxnLst>
            <a:rect l="0" t="0" r="r" b="b"/>
            <a:pathLst>
              <a:path w="2404880" h="2311418">
                <a:moveTo>
                  <a:pt x="2020896" y="2002378"/>
                </a:moveTo>
                <a:cubicBezTo>
                  <a:pt x="1818623" y="2183008"/>
                  <a:pt x="1557836" y="2291230"/>
                  <a:pt x="1282343" y="2308864"/>
                </a:cubicBezTo>
                <a:lnTo>
                  <a:pt x="1202440" y="1155709"/>
                </a:lnTo>
                <a:lnTo>
                  <a:pt x="2020896" y="2002378"/>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111" name="文本框 30"/>
          <p:cNvSpPr txBox="1">
            <a:spLocks noChangeArrowheads="1"/>
          </p:cNvSpPr>
          <p:nvPr/>
        </p:nvSpPr>
        <p:spPr bwMode="auto">
          <a:xfrm>
            <a:off x="8558716" y="4394898"/>
            <a:ext cx="154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400" b="1" dirty="0">
                <a:solidFill>
                  <a:schemeClr val="bg1"/>
                </a:solidFill>
                <a:latin typeface="微软雅黑" panose="020B0503020204020204" pitchFamily="34" charset="-122"/>
                <a:ea typeface="微软雅黑" panose="020B0503020204020204" pitchFamily="34" charset="-122"/>
              </a:rPr>
              <a:t>13</a:t>
            </a:r>
            <a:r>
              <a:rPr lang="en-US" sz="2400" dirty="0">
                <a:solidFill>
                  <a:schemeClr val="bg1"/>
                </a:solidFill>
                <a:latin typeface="Broadway BT"/>
                <a:ea typeface="幼圆" panose="02010509060101010101" pitchFamily="49" charset="-122"/>
              </a:rPr>
              <a:t>%</a:t>
            </a:r>
            <a:endParaRPr lang="zh-CN" altLang="en-US" sz="2400" dirty="0">
              <a:solidFill>
                <a:schemeClr val="bg1"/>
              </a:solidFill>
              <a:latin typeface="Broadway BT"/>
              <a:ea typeface="幼圆" panose="02010509060101010101" pitchFamily="49" charset="-122"/>
            </a:endParaRPr>
          </a:p>
        </p:txBody>
      </p:sp>
      <p:sp>
        <p:nvSpPr>
          <p:cNvPr id="112" name="饼形 26"/>
          <p:cNvSpPr/>
          <p:nvPr/>
        </p:nvSpPr>
        <p:spPr bwMode="auto">
          <a:xfrm>
            <a:off x="5487733" y="2708459"/>
            <a:ext cx="1598958" cy="1598958"/>
          </a:xfrm>
          <a:custGeom>
            <a:avLst/>
            <a:gdLst>
              <a:gd name="T0" fmla="*/ 2088232 w 2088232"/>
              <a:gd name="T1" fmla="*/ 1044116 h 2088232"/>
              <a:gd name="T2" fmla="*/ 1162126 w 2088232"/>
              <a:gd name="T3" fmla="*/ 2081542 h 2088232"/>
              <a:gd name="T4" fmla="*/ 26676 w 2088232"/>
              <a:gd name="T5" fmla="*/ 1278625 h 2088232"/>
              <a:gd name="T6" fmla="*/ 696115 w 2088232"/>
              <a:gd name="T7" fmla="*/ 59701 h 2088232"/>
              <a:gd name="T8" fmla="*/ 1044116 w 2088232"/>
              <a:gd name="T9" fmla="*/ 1044116 h 2088232"/>
              <a:gd name="T10" fmla="*/ 2088232 w 2088232"/>
              <a:gd name="T11" fmla="*/ 1044116 h 2088232"/>
            </a:gdLst>
            <a:ahLst/>
            <a:cxnLst>
              <a:cxn ang="0">
                <a:pos x="T0" y="T1"/>
              </a:cxn>
              <a:cxn ang="0">
                <a:pos x="T2" y="T3"/>
              </a:cxn>
              <a:cxn ang="0">
                <a:pos x="T4" y="T5"/>
              </a:cxn>
              <a:cxn ang="0">
                <a:pos x="T6" y="T7"/>
              </a:cxn>
              <a:cxn ang="0">
                <a:pos x="T8" y="T9"/>
              </a:cxn>
              <a:cxn ang="0">
                <a:pos x="T10" y="T11"/>
              </a:cxn>
            </a:cxnLst>
            <a:rect l="0" t="0" r="r" b="b"/>
            <a:pathLst>
              <a:path w="2088232" h="2088232">
                <a:moveTo>
                  <a:pt x="2088232" y="1044116"/>
                </a:moveTo>
                <a:cubicBezTo>
                  <a:pt x="2088232" y="1575104"/>
                  <a:pt x="1689712" y="2021527"/>
                  <a:pt x="1162126" y="2081542"/>
                </a:cubicBezTo>
                <a:cubicBezTo>
                  <a:pt x="634540" y="2141557"/>
                  <a:pt x="145936" y="1796047"/>
                  <a:pt x="26676" y="1278625"/>
                </a:cubicBezTo>
                <a:cubicBezTo>
                  <a:pt x="-92584" y="761203"/>
                  <a:pt x="195488" y="236678"/>
                  <a:pt x="696115" y="59701"/>
                </a:cubicBezTo>
                <a:lnTo>
                  <a:pt x="1044116" y="1044116"/>
                </a:lnTo>
                <a:lnTo>
                  <a:pt x="2088232" y="1044116"/>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113" name="饼形 27"/>
          <p:cNvSpPr/>
          <p:nvPr/>
        </p:nvSpPr>
        <p:spPr bwMode="auto">
          <a:xfrm rot="17792834">
            <a:off x="5368661" y="2548078"/>
            <a:ext cx="1897851" cy="1832240"/>
          </a:xfrm>
          <a:custGeom>
            <a:avLst/>
            <a:gdLst>
              <a:gd name="T0" fmla="*/ 2081511 w 2479044"/>
              <a:gd name="T1" fmla="*/ 318607 h 2394410"/>
              <a:gd name="T2" fmla="*/ 2462088 w 2479044"/>
              <a:gd name="T3" fmla="*/ 1394553 h 2394410"/>
              <a:gd name="T4" fmla="*/ 1757049 w 2479044"/>
              <a:gd name="T5" fmla="*/ 2285066 h 2394410"/>
              <a:gd name="T6" fmla="*/ 1239522 w 2479044"/>
              <a:gd name="T7" fmla="*/ 1197205 h 2394410"/>
              <a:gd name="T8" fmla="*/ 2081511 w 2479044"/>
              <a:gd name="T9" fmla="*/ 318607 h 2394410"/>
            </a:gdLst>
            <a:ahLst/>
            <a:cxnLst>
              <a:cxn ang="0">
                <a:pos x="T0" y="T1"/>
              </a:cxn>
              <a:cxn ang="0">
                <a:pos x="T2" y="T3"/>
              </a:cxn>
              <a:cxn ang="0">
                <a:pos x="T4" y="T5"/>
              </a:cxn>
              <a:cxn ang="0">
                <a:pos x="T6" y="T7"/>
              </a:cxn>
              <a:cxn ang="0">
                <a:pos x="T8" y="T9"/>
              </a:cxn>
            </a:cxnLst>
            <a:rect l="0" t="0" r="r" b="b"/>
            <a:pathLst>
              <a:path w="2479044" h="2394410">
                <a:moveTo>
                  <a:pt x="2081511" y="318607"/>
                </a:moveTo>
                <a:cubicBezTo>
                  <a:pt x="2387853" y="592481"/>
                  <a:pt x="2530897" y="996889"/>
                  <a:pt x="2462088" y="1394553"/>
                </a:cubicBezTo>
                <a:cubicBezTo>
                  <a:pt x="2394373" y="1785892"/>
                  <a:pt x="2130321" y="2119407"/>
                  <a:pt x="1757049" y="2285066"/>
                </a:cubicBezTo>
                <a:lnTo>
                  <a:pt x="1239522" y="1197205"/>
                </a:lnTo>
                <a:lnTo>
                  <a:pt x="2081511" y="318607"/>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grpSp>
        <p:nvGrpSpPr>
          <p:cNvPr id="114" name="组合 113"/>
          <p:cNvGrpSpPr/>
          <p:nvPr/>
        </p:nvGrpSpPr>
        <p:grpSpPr>
          <a:xfrm>
            <a:off x="2629319" y="5175136"/>
            <a:ext cx="2035413" cy="529421"/>
            <a:chOff x="1273845" y="4962785"/>
            <a:chExt cx="2659410" cy="1008112"/>
          </a:xfrm>
        </p:grpSpPr>
        <p:sp>
          <p:nvSpPr>
            <p:cNvPr id="115" name="矩形 114"/>
            <p:cNvSpPr/>
            <p:nvPr/>
          </p:nvSpPr>
          <p:spPr bwMode="auto">
            <a:xfrm>
              <a:off x="1273845" y="4962785"/>
              <a:ext cx="2659410"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u="none" strike="noStrike" cap="none" normalizeH="0" baseline="0">
                <a:ln>
                  <a:noFill/>
                </a:ln>
                <a:solidFill>
                  <a:schemeClr val="tx1"/>
                </a:solidFill>
                <a:effectLst/>
                <a:latin typeface="幼圆" panose="02010509060101010101" pitchFamily="49" charset="-122"/>
                <a:ea typeface="幼圆" panose="02010509060101010101" pitchFamily="49" charset="-122"/>
              </a:endParaRPr>
            </a:p>
          </p:txBody>
        </p:sp>
        <p:sp>
          <p:nvSpPr>
            <p:cNvPr id="116" name="矩形 115"/>
            <p:cNvSpPr/>
            <p:nvPr/>
          </p:nvSpPr>
          <p:spPr>
            <a:xfrm>
              <a:off x="2048627" y="5123431"/>
              <a:ext cx="1179586" cy="586062"/>
            </a:xfrm>
            <a:prstGeom prst="rect">
              <a:avLst/>
            </a:prstGeom>
          </p:spPr>
          <p:txBody>
            <a:bodyPr wrap="none">
              <a:spAutoFit/>
            </a:bodyPr>
            <a:lstStyle/>
            <a:p>
              <a:r>
                <a:rPr lang="zh-CN" altLang="en-US" sz="1400" dirty="0">
                  <a:solidFill>
                    <a:schemeClr val="tx1">
                      <a:lumMod val="85000"/>
                      <a:lumOff val="15000"/>
                    </a:schemeClr>
                  </a:solidFill>
                  <a:latin typeface="幼圆" panose="02010509060101010101" pitchFamily="49" charset="-122"/>
                  <a:ea typeface="幼圆" panose="02010509060101010101" pitchFamily="49" charset="-122"/>
                </a:rPr>
                <a:t>输入内容</a:t>
              </a:r>
              <a:endParaRPr lang="zh-CN" altLang="en-US" sz="1400" dirty="0">
                <a:solidFill>
                  <a:schemeClr val="tx1">
                    <a:lumMod val="85000"/>
                    <a:lumOff val="15000"/>
                  </a:schemeClr>
                </a:solidFill>
                <a:latin typeface="幼圆" panose="02010509060101010101" pitchFamily="49" charset="-122"/>
                <a:ea typeface="幼圆" panose="02010509060101010101" pitchFamily="49" charset="-122"/>
              </a:endParaRPr>
            </a:p>
          </p:txBody>
        </p:sp>
      </p:grpSp>
      <p:grpSp>
        <p:nvGrpSpPr>
          <p:cNvPr id="117" name="组合 116"/>
          <p:cNvGrpSpPr/>
          <p:nvPr/>
        </p:nvGrpSpPr>
        <p:grpSpPr>
          <a:xfrm>
            <a:off x="5192038" y="5175136"/>
            <a:ext cx="2035413" cy="529421"/>
            <a:chOff x="4622217" y="4962785"/>
            <a:chExt cx="2659410" cy="1008112"/>
          </a:xfrm>
        </p:grpSpPr>
        <p:sp>
          <p:nvSpPr>
            <p:cNvPr id="118" name="矩形 117"/>
            <p:cNvSpPr/>
            <p:nvPr/>
          </p:nvSpPr>
          <p:spPr bwMode="auto">
            <a:xfrm>
              <a:off x="4622217" y="4962785"/>
              <a:ext cx="2659410"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u="none" strike="noStrike" cap="none" normalizeH="0" baseline="0">
                <a:ln>
                  <a:noFill/>
                </a:ln>
                <a:solidFill>
                  <a:schemeClr val="tx1"/>
                </a:solidFill>
                <a:effectLst/>
                <a:latin typeface="幼圆" panose="02010509060101010101" pitchFamily="49" charset="-122"/>
                <a:ea typeface="幼圆" panose="02010509060101010101" pitchFamily="49" charset="-122"/>
              </a:endParaRPr>
            </a:p>
          </p:txBody>
        </p:sp>
        <p:sp>
          <p:nvSpPr>
            <p:cNvPr id="119" name="矩形 118"/>
            <p:cNvSpPr/>
            <p:nvPr/>
          </p:nvSpPr>
          <p:spPr>
            <a:xfrm>
              <a:off x="5392133" y="5123431"/>
              <a:ext cx="1179586" cy="586062"/>
            </a:xfrm>
            <a:prstGeom prst="rect">
              <a:avLst/>
            </a:prstGeom>
          </p:spPr>
          <p:txBody>
            <a:bodyPr wrap="none">
              <a:spAutoFit/>
            </a:bodyPr>
            <a:lstStyle/>
            <a:p>
              <a:r>
                <a:rPr lang="zh-CN" altLang="en-US" sz="1400" dirty="0">
                  <a:solidFill>
                    <a:schemeClr val="tx1">
                      <a:lumMod val="85000"/>
                      <a:lumOff val="15000"/>
                    </a:schemeClr>
                  </a:solidFill>
                  <a:latin typeface="幼圆" panose="02010509060101010101" pitchFamily="49" charset="-122"/>
                  <a:ea typeface="幼圆" panose="02010509060101010101" pitchFamily="49" charset="-122"/>
                </a:rPr>
                <a:t>输入内容</a:t>
              </a:r>
              <a:endParaRPr lang="zh-CN" altLang="en-US" sz="1400" dirty="0">
                <a:solidFill>
                  <a:schemeClr val="tx1">
                    <a:lumMod val="85000"/>
                    <a:lumOff val="15000"/>
                  </a:schemeClr>
                </a:solidFill>
                <a:latin typeface="幼圆" panose="02010509060101010101" pitchFamily="49" charset="-122"/>
                <a:ea typeface="幼圆" panose="02010509060101010101" pitchFamily="49" charset="-122"/>
              </a:endParaRPr>
            </a:p>
          </p:txBody>
        </p:sp>
      </p:grpSp>
      <p:grpSp>
        <p:nvGrpSpPr>
          <p:cNvPr id="120" name="组合 119"/>
          <p:cNvGrpSpPr/>
          <p:nvPr/>
        </p:nvGrpSpPr>
        <p:grpSpPr>
          <a:xfrm>
            <a:off x="7754758" y="5175136"/>
            <a:ext cx="2035413" cy="529421"/>
            <a:chOff x="7970589" y="4962785"/>
            <a:chExt cx="2659410" cy="1008112"/>
          </a:xfrm>
        </p:grpSpPr>
        <p:sp>
          <p:nvSpPr>
            <p:cNvPr id="121" name="矩形 120"/>
            <p:cNvSpPr/>
            <p:nvPr/>
          </p:nvSpPr>
          <p:spPr bwMode="auto">
            <a:xfrm>
              <a:off x="7970589" y="4962785"/>
              <a:ext cx="2659410"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u="none" strike="noStrike" cap="none" normalizeH="0" baseline="0">
                <a:ln>
                  <a:noFill/>
                </a:ln>
                <a:solidFill>
                  <a:schemeClr val="tx1">
                    <a:lumMod val="85000"/>
                    <a:lumOff val="15000"/>
                  </a:schemeClr>
                </a:solidFill>
                <a:effectLst/>
                <a:latin typeface="幼圆" panose="02010509060101010101" pitchFamily="49" charset="-122"/>
                <a:ea typeface="幼圆" panose="02010509060101010101" pitchFamily="49" charset="-122"/>
              </a:endParaRPr>
            </a:p>
          </p:txBody>
        </p:sp>
        <p:sp>
          <p:nvSpPr>
            <p:cNvPr id="122" name="矩形 121"/>
            <p:cNvSpPr/>
            <p:nvPr/>
          </p:nvSpPr>
          <p:spPr>
            <a:xfrm>
              <a:off x="8685054" y="5123431"/>
              <a:ext cx="1179586" cy="586062"/>
            </a:xfrm>
            <a:prstGeom prst="rect">
              <a:avLst/>
            </a:prstGeom>
          </p:spPr>
          <p:txBody>
            <a:bodyPr wrap="none">
              <a:spAutoFit/>
            </a:bodyPr>
            <a:lstStyle/>
            <a:p>
              <a:r>
                <a:rPr lang="zh-CN" altLang="en-US" sz="1400" dirty="0">
                  <a:solidFill>
                    <a:schemeClr val="tx1">
                      <a:lumMod val="85000"/>
                      <a:lumOff val="15000"/>
                    </a:schemeClr>
                  </a:solidFill>
                  <a:latin typeface="幼圆" panose="02010509060101010101" pitchFamily="49" charset="-122"/>
                  <a:ea typeface="幼圆" panose="02010509060101010101" pitchFamily="49" charset="-122"/>
                </a:rPr>
                <a:t>输入内容</a:t>
              </a:r>
              <a:endParaRPr lang="zh-CN" altLang="en-US" sz="1400" dirty="0">
                <a:solidFill>
                  <a:schemeClr val="tx1">
                    <a:lumMod val="85000"/>
                    <a:lumOff val="15000"/>
                  </a:schemeClr>
                </a:solidFill>
                <a:latin typeface="幼圆" panose="02010509060101010101" pitchFamily="49" charset="-122"/>
                <a:ea typeface="幼圆" panose="02010509060101010101" pitchFamily="49"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33" name="流程图: 可选过程 32"/>
          <p:cNvSpPr>
            <a:spLocks noChangeArrowheads="1"/>
          </p:cNvSpPr>
          <p:nvPr/>
        </p:nvSpPr>
        <p:spPr bwMode="auto">
          <a:xfrm>
            <a:off x="4810646" y="2893541"/>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4" name="流程图: 可选过程 33"/>
          <p:cNvSpPr>
            <a:spLocks noChangeArrowheads="1"/>
          </p:cNvSpPr>
          <p:nvPr/>
        </p:nvSpPr>
        <p:spPr bwMode="auto">
          <a:xfrm>
            <a:off x="4810646" y="2912591"/>
            <a:ext cx="3667125" cy="250825"/>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5" name="圆角矩形标注 46"/>
          <p:cNvSpPr>
            <a:spLocks noChangeArrowheads="1"/>
          </p:cNvSpPr>
          <p:nvPr/>
        </p:nvSpPr>
        <p:spPr bwMode="auto">
          <a:xfrm>
            <a:off x="7293496" y="3361854"/>
            <a:ext cx="504825" cy="252412"/>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50</a:t>
            </a:r>
            <a:endParaRPr lang="zh-CN" altLang="en-US" dirty="0">
              <a:solidFill>
                <a:schemeClr val="tx1">
                  <a:lumMod val="85000"/>
                  <a:lumOff val="15000"/>
                </a:schemeClr>
              </a:solidFill>
              <a:ea typeface="幼圆" panose="02010509060101010101" pitchFamily="49" charset="-122"/>
            </a:endParaRPr>
          </a:p>
        </p:txBody>
      </p:sp>
      <p:sp>
        <p:nvSpPr>
          <p:cNvPr id="36" name="流程图: 可选过程 35"/>
          <p:cNvSpPr>
            <a:spLocks noChangeArrowheads="1"/>
          </p:cNvSpPr>
          <p:nvPr/>
        </p:nvSpPr>
        <p:spPr bwMode="auto">
          <a:xfrm>
            <a:off x="4810646" y="3685704"/>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7" name="流程图: 可选过程 36"/>
          <p:cNvSpPr>
            <a:spLocks noChangeArrowheads="1"/>
          </p:cNvSpPr>
          <p:nvPr/>
        </p:nvSpPr>
        <p:spPr bwMode="auto">
          <a:xfrm>
            <a:off x="4810646" y="3703166"/>
            <a:ext cx="2627312" cy="252413"/>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8" name="流程图: 可选过程 37"/>
          <p:cNvSpPr>
            <a:spLocks noChangeArrowheads="1"/>
          </p:cNvSpPr>
          <p:nvPr/>
        </p:nvSpPr>
        <p:spPr bwMode="auto">
          <a:xfrm>
            <a:off x="4845571" y="4406429"/>
            <a:ext cx="5256212" cy="287337"/>
          </a:xfrm>
          <a:prstGeom prst="flowChartAlternateProcess">
            <a:avLst/>
          </a:prstGeom>
          <a:solidFill>
            <a:schemeClr val="tx1">
              <a:lumMod val="65000"/>
              <a:lumOff val="3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9" name="流程图: 可选过程 38"/>
          <p:cNvSpPr>
            <a:spLocks noChangeArrowheads="1"/>
          </p:cNvSpPr>
          <p:nvPr/>
        </p:nvSpPr>
        <p:spPr bwMode="auto">
          <a:xfrm>
            <a:off x="4845571" y="4406429"/>
            <a:ext cx="1797050" cy="287337"/>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40" name="流程图: 可选过程 39"/>
          <p:cNvSpPr>
            <a:spLocks noChangeArrowheads="1"/>
          </p:cNvSpPr>
          <p:nvPr/>
        </p:nvSpPr>
        <p:spPr bwMode="auto">
          <a:xfrm>
            <a:off x="4845571" y="5198591"/>
            <a:ext cx="5256212" cy="287338"/>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41" name="流程图: 可选过程 40"/>
          <p:cNvSpPr>
            <a:spLocks noChangeArrowheads="1"/>
          </p:cNvSpPr>
          <p:nvPr/>
        </p:nvSpPr>
        <p:spPr bwMode="auto">
          <a:xfrm>
            <a:off x="4845571" y="5216054"/>
            <a:ext cx="4464050" cy="252412"/>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42" name="圆角矩形标注 53"/>
          <p:cNvSpPr>
            <a:spLocks noChangeArrowheads="1"/>
          </p:cNvSpPr>
          <p:nvPr/>
        </p:nvSpPr>
        <p:spPr bwMode="auto">
          <a:xfrm>
            <a:off x="6502921" y="4082579"/>
            <a:ext cx="503237" cy="252412"/>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30</a:t>
            </a:r>
            <a:endParaRPr lang="zh-CN" altLang="en-US" dirty="0">
              <a:solidFill>
                <a:schemeClr val="tx1">
                  <a:lumMod val="85000"/>
                  <a:lumOff val="15000"/>
                </a:schemeClr>
              </a:solidFill>
              <a:ea typeface="幼圆" panose="02010509060101010101" pitchFamily="49" charset="-122"/>
            </a:endParaRPr>
          </a:p>
        </p:txBody>
      </p:sp>
      <p:sp>
        <p:nvSpPr>
          <p:cNvPr id="43" name="圆角矩形标注 54"/>
          <p:cNvSpPr>
            <a:spLocks noChangeArrowheads="1"/>
          </p:cNvSpPr>
          <p:nvPr/>
        </p:nvSpPr>
        <p:spPr bwMode="auto">
          <a:xfrm>
            <a:off x="8303146" y="2569691"/>
            <a:ext cx="503237" cy="252413"/>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65</a:t>
            </a:r>
            <a:endParaRPr lang="zh-CN" altLang="en-US" dirty="0">
              <a:solidFill>
                <a:schemeClr val="tx1">
                  <a:lumMod val="85000"/>
                  <a:lumOff val="15000"/>
                </a:schemeClr>
              </a:solidFill>
              <a:ea typeface="幼圆" panose="02010509060101010101" pitchFamily="49" charset="-122"/>
            </a:endParaRPr>
          </a:p>
        </p:txBody>
      </p:sp>
      <p:sp>
        <p:nvSpPr>
          <p:cNvPr id="44" name="圆角矩形标注 55"/>
          <p:cNvSpPr>
            <a:spLocks noChangeArrowheads="1"/>
          </p:cNvSpPr>
          <p:nvPr/>
        </p:nvSpPr>
        <p:spPr bwMode="auto">
          <a:xfrm>
            <a:off x="9166746" y="4838229"/>
            <a:ext cx="503237" cy="252412"/>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80</a:t>
            </a:r>
            <a:endParaRPr lang="zh-CN" altLang="en-US" dirty="0">
              <a:solidFill>
                <a:schemeClr val="tx1">
                  <a:lumMod val="85000"/>
                  <a:lumOff val="15000"/>
                </a:schemeClr>
              </a:solidFill>
              <a:ea typeface="幼圆" panose="02010509060101010101" pitchFamily="49" charset="-122"/>
            </a:endParaRPr>
          </a:p>
        </p:txBody>
      </p:sp>
      <p:sp>
        <p:nvSpPr>
          <p:cNvPr id="45" name="直接连接符 44"/>
          <p:cNvSpPr>
            <a:spLocks noChangeShapeType="1"/>
          </p:cNvSpPr>
          <p:nvPr/>
        </p:nvSpPr>
        <p:spPr bwMode="auto">
          <a:xfrm>
            <a:off x="4629671" y="2785591"/>
            <a:ext cx="0" cy="2774950"/>
          </a:xfrm>
          <a:prstGeom prst="line">
            <a:avLst/>
          </a:prstGeom>
          <a:noFill/>
          <a:ln w="28575" cap="flat" cmpd="sng">
            <a:solidFill>
              <a:schemeClr val="bg1"/>
            </a:solidFill>
            <a:round/>
          </a:ln>
          <a:extLst>
            <a:ext uri="{909E8E84-426E-40DD-AFC4-6F175D3DCCD1}">
              <a14:hiddenFill xmlns:a14="http://schemas.microsoft.com/office/drawing/2010/main">
                <a:noFill/>
              </a14:hiddenFill>
            </a:ext>
          </a:extLst>
        </p:spPr>
        <p:txBody>
          <a:bodyPr lIns="91430" tIns="45716" rIns="91430" bIns="45716"/>
          <a:lstStyle/>
          <a:p>
            <a:pPr>
              <a:defRPr/>
            </a:pPr>
            <a:endParaRPr lang="zh-CN" altLang="en-US" dirty="0">
              <a:solidFill>
                <a:schemeClr val="bg1"/>
              </a:solidFill>
              <a:ea typeface="幼圆" panose="02010509060101010101" pitchFamily="49" charset="-122"/>
            </a:endParaRPr>
          </a:p>
        </p:txBody>
      </p:sp>
      <p:sp>
        <p:nvSpPr>
          <p:cNvPr id="46" name="TextBox 16"/>
          <p:cNvSpPr>
            <a:spLocks noChangeArrowheads="1"/>
          </p:cNvSpPr>
          <p:nvPr/>
        </p:nvSpPr>
        <p:spPr bwMode="auto">
          <a:xfrm>
            <a:off x="2397646" y="2463329"/>
            <a:ext cx="2232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en-US" altLang="zh-CN" sz="16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zh-CN" altLang="en-US" sz="1600" dirty="0">
              <a:solidFill>
                <a:schemeClr val="bg1"/>
              </a:solidFill>
              <a:latin typeface="幼圆" panose="02010509060101010101" pitchFamily="49" charset="-122"/>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29" name="矩形 28"/>
          <p:cNvSpPr/>
          <p:nvPr/>
        </p:nvSpPr>
        <p:spPr>
          <a:xfrm>
            <a:off x="1812354" y="2077021"/>
            <a:ext cx="2378075" cy="2532063"/>
          </a:xfrm>
          <a:prstGeom prst="rect">
            <a:avLst/>
          </a:prstGeom>
          <a:blipFill rotWithShape="1">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30" name="矩形 29"/>
          <p:cNvSpPr/>
          <p:nvPr/>
        </p:nvSpPr>
        <p:spPr>
          <a:xfrm>
            <a:off x="8587804" y="2077021"/>
            <a:ext cx="2378075" cy="2532063"/>
          </a:xfrm>
          <a:prstGeom prst="rect">
            <a:avLst/>
          </a:prstGeom>
          <a:blipFill rotWithShape="1">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31" name="矩形 30"/>
          <p:cNvSpPr/>
          <p:nvPr/>
        </p:nvSpPr>
        <p:spPr>
          <a:xfrm>
            <a:off x="4261867" y="2077021"/>
            <a:ext cx="4252912" cy="2533651"/>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32" name="矩形 31"/>
          <p:cNvSpPr/>
          <p:nvPr/>
        </p:nvSpPr>
        <p:spPr>
          <a:xfrm>
            <a:off x="1812354" y="4090289"/>
            <a:ext cx="9153525" cy="8823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47" name="文本框 46"/>
          <p:cNvSpPr txBox="1">
            <a:spLocks noChangeAspect="1" noChangeArrowheads="1"/>
          </p:cNvSpPr>
          <p:nvPr/>
        </p:nvSpPr>
        <p:spPr bwMode="auto">
          <a:xfrm>
            <a:off x="4374579" y="5070144"/>
            <a:ext cx="400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cxnSp>
        <p:nvCxnSpPr>
          <p:cNvPr id="48" name="直接连接符 47"/>
          <p:cNvCxnSpPr/>
          <p:nvPr/>
        </p:nvCxnSpPr>
        <p:spPr>
          <a:xfrm>
            <a:off x="6255767" y="594893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374579" y="6054027"/>
            <a:ext cx="4140200" cy="658642"/>
          </a:xfrm>
          <a:prstGeom prst="rect">
            <a:avLst/>
          </a:prstGeom>
          <a:noFill/>
          <a:ln>
            <a:noFill/>
          </a:ln>
        </p:spPr>
        <p:txBody>
          <a:bodyPr>
            <a:spAutoFit/>
          </a:bodyPr>
          <a:lstStyle/>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ppt_x</p:attrName>
                                        </p:attrNameLst>
                                      </p:cBhvr>
                                      <p:tavLst>
                                        <p:tav tm="0">
                                          <p:val>
                                            <p:strVal val="#ppt_x"/>
                                          </p:val>
                                        </p:tav>
                                        <p:tav tm="100000">
                                          <p:val>
                                            <p:strVal val="#ppt_x"/>
                                          </p:val>
                                        </p:tav>
                                      </p:tavLst>
                                    </p:anim>
                                    <p:anim calcmode="lin" valueType="num">
                                      <p:cBhvr>
                                        <p:cTn id="8" dur="10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ppt_x</p:attrName>
                                        </p:attrNameLst>
                                      </p:cBhvr>
                                      <p:tavLst>
                                        <p:tav tm="0">
                                          <p:val>
                                            <p:strVal val="#ppt_x"/>
                                          </p:val>
                                        </p:tav>
                                        <p:tav tm="100000">
                                          <p:val>
                                            <p:strVal val="#ppt_x"/>
                                          </p:val>
                                        </p:tav>
                                      </p:tavLst>
                                    </p:anim>
                                    <p:anim calcmode="lin" valueType="num">
                                      <p:cBhvr>
                                        <p:cTn id="12" dur="500" fill="hold"/>
                                        <p:tgtEl>
                                          <p:spTgt spid="49"/>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7"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1"/>
          <a:stretch>
            <a:fillRect/>
          </a:stretch>
        </p:blipFill>
        <p:spPr>
          <a:xfrm rot="20973200">
            <a:off x="2387501" y="-285564"/>
            <a:ext cx="6547642" cy="3683048"/>
          </a:xfrm>
          <a:prstGeom prst="rect">
            <a:avLst/>
          </a:prstGeom>
        </p:spPr>
      </p:pic>
      <p:grpSp>
        <p:nvGrpSpPr>
          <p:cNvPr id="30" name="组合 29"/>
          <p:cNvGrpSpPr/>
          <p:nvPr/>
        </p:nvGrpSpPr>
        <p:grpSpPr bwMode="auto">
          <a:xfrm>
            <a:off x="6296595" y="2478373"/>
            <a:ext cx="4811712" cy="398463"/>
            <a:chOff x="1629" y="2412"/>
            <a:chExt cx="7576" cy="626"/>
          </a:xfrm>
        </p:grpSpPr>
        <p:sp>
          <p:nvSpPr>
            <p:cNvPr id="31" name="文本框 20"/>
            <p:cNvSpPr txBox="1">
              <a:spLocks noChangeArrowheads="1"/>
            </p:cNvSpPr>
            <p:nvPr/>
          </p:nvSpPr>
          <p:spPr bwMode="auto">
            <a:xfrm>
              <a:off x="1629" y="2412"/>
              <a:ext cx="1584" cy="528"/>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32" name="文本框 31"/>
            <p:cNvSpPr txBox="1"/>
            <p:nvPr/>
          </p:nvSpPr>
          <p:spPr>
            <a:xfrm>
              <a:off x="4001" y="2447"/>
              <a:ext cx="5204" cy="591"/>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33" name="椭圆 32"/>
            <p:cNvSpPr/>
            <p:nvPr/>
          </p:nvSpPr>
          <p:spPr>
            <a:xfrm>
              <a:off x="3346" y="2494"/>
              <a:ext cx="485" cy="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tx1"/>
                </a:solidFill>
                <a:latin typeface="幼圆" panose="02010509060101010101" pitchFamily="49" charset="-122"/>
                <a:ea typeface="幼圆" panose="02010509060101010101" pitchFamily="49" charset="-122"/>
              </a:endParaRPr>
            </a:p>
          </p:txBody>
        </p:sp>
        <p:sp>
          <p:nvSpPr>
            <p:cNvPr id="34" name="文本框 23"/>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1</a:t>
              </a:r>
              <a:endParaRPr lang="en-US" altLang="zh-CN" dirty="0">
                <a:latin typeface="幼圆" panose="02010509060101010101" pitchFamily="49" charset="-122"/>
                <a:ea typeface="幼圆" panose="02010509060101010101" pitchFamily="49" charset="-122"/>
              </a:endParaRPr>
            </a:p>
          </p:txBody>
        </p:sp>
      </p:grpSp>
      <p:grpSp>
        <p:nvGrpSpPr>
          <p:cNvPr id="35" name="组合 34"/>
          <p:cNvGrpSpPr/>
          <p:nvPr/>
        </p:nvGrpSpPr>
        <p:grpSpPr bwMode="auto">
          <a:xfrm>
            <a:off x="6304532" y="3268948"/>
            <a:ext cx="4805363" cy="420688"/>
            <a:chOff x="1641" y="2424"/>
            <a:chExt cx="7565" cy="665"/>
          </a:xfrm>
        </p:grpSpPr>
        <p:sp>
          <p:nvSpPr>
            <p:cNvPr id="36" name="文本框 26"/>
            <p:cNvSpPr txBox="1">
              <a:spLocks noChangeArrowheads="1"/>
            </p:cNvSpPr>
            <p:nvPr/>
          </p:nvSpPr>
          <p:spPr bwMode="auto">
            <a:xfrm>
              <a:off x="1641" y="2424"/>
              <a:ext cx="2011" cy="535"/>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37" name="文本框 36"/>
            <p:cNvSpPr txBox="1"/>
            <p:nvPr/>
          </p:nvSpPr>
          <p:spPr>
            <a:xfrm>
              <a:off x="4003" y="2497"/>
              <a:ext cx="5203" cy="592"/>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38" name="椭圆 37"/>
            <p:cNvSpPr/>
            <p:nvPr/>
          </p:nvSpPr>
          <p:spPr>
            <a:xfrm>
              <a:off x="3345" y="2497"/>
              <a:ext cx="485" cy="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bg1"/>
                </a:solidFill>
                <a:latin typeface="幼圆" panose="02010509060101010101" pitchFamily="49" charset="-122"/>
                <a:ea typeface="幼圆" panose="02010509060101010101" pitchFamily="49" charset="-122"/>
              </a:endParaRPr>
            </a:p>
          </p:txBody>
        </p:sp>
        <p:sp>
          <p:nvSpPr>
            <p:cNvPr id="39" name="文本框 2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2</a:t>
              </a:r>
              <a:endParaRPr lang="en-US" altLang="zh-CN" dirty="0">
                <a:latin typeface="幼圆" panose="02010509060101010101" pitchFamily="49" charset="-122"/>
                <a:ea typeface="幼圆" panose="02010509060101010101" pitchFamily="49" charset="-122"/>
              </a:endParaRPr>
            </a:p>
          </p:txBody>
        </p:sp>
      </p:grpSp>
      <p:grpSp>
        <p:nvGrpSpPr>
          <p:cNvPr id="40" name="组合 39"/>
          <p:cNvGrpSpPr/>
          <p:nvPr/>
        </p:nvGrpSpPr>
        <p:grpSpPr bwMode="auto">
          <a:xfrm>
            <a:off x="6304532" y="4035711"/>
            <a:ext cx="4805363" cy="420687"/>
            <a:chOff x="1641" y="2424"/>
            <a:chExt cx="7565" cy="662"/>
          </a:xfrm>
        </p:grpSpPr>
        <p:sp>
          <p:nvSpPr>
            <p:cNvPr id="41" name="文本框 31"/>
            <p:cNvSpPr txBox="1">
              <a:spLocks noChangeArrowheads="1"/>
            </p:cNvSpPr>
            <p:nvPr/>
          </p:nvSpPr>
          <p:spPr bwMode="auto">
            <a:xfrm>
              <a:off x="1641" y="2424"/>
              <a:ext cx="1787" cy="528"/>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42" name="文本框 41"/>
            <p:cNvSpPr txBox="1"/>
            <p:nvPr/>
          </p:nvSpPr>
          <p:spPr>
            <a:xfrm>
              <a:off x="4003" y="2494"/>
              <a:ext cx="5203" cy="592"/>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43" name="椭圆 42"/>
            <p:cNvSpPr/>
            <p:nvPr/>
          </p:nvSpPr>
          <p:spPr>
            <a:xfrm>
              <a:off x="3345" y="2494"/>
              <a:ext cx="485" cy="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bg1"/>
                </a:solidFill>
                <a:latin typeface="幼圆" panose="02010509060101010101" pitchFamily="49" charset="-122"/>
                <a:ea typeface="幼圆" panose="02010509060101010101" pitchFamily="49" charset="-122"/>
              </a:endParaRPr>
            </a:p>
          </p:txBody>
        </p:sp>
        <p:sp>
          <p:nvSpPr>
            <p:cNvPr id="44" name="文本框 34"/>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3</a:t>
              </a:r>
              <a:endParaRPr lang="en-US" altLang="zh-CN" dirty="0">
                <a:latin typeface="幼圆" panose="02010509060101010101" pitchFamily="49" charset="-122"/>
                <a:ea typeface="幼圆" panose="02010509060101010101" pitchFamily="49" charset="-122"/>
              </a:endParaRPr>
            </a:p>
          </p:txBody>
        </p:sp>
      </p:grpSp>
      <p:grpSp>
        <p:nvGrpSpPr>
          <p:cNvPr id="45" name="组合 44"/>
          <p:cNvGrpSpPr/>
          <p:nvPr/>
        </p:nvGrpSpPr>
        <p:grpSpPr bwMode="auto">
          <a:xfrm>
            <a:off x="6325805" y="4819674"/>
            <a:ext cx="4782502" cy="414028"/>
            <a:chOff x="1675" y="2433"/>
            <a:chExt cx="7531" cy="653"/>
          </a:xfrm>
        </p:grpSpPr>
        <p:sp>
          <p:nvSpPr>
            <p:cNvPr id="46" name="文本框 36"/>
            <p:cNvSpPr txBox="1">
              <a:spLocks noChangeArrowheads="1"/>
            </p:cNvSpPr>
            <p:nvPr/>
          </p:nvSpPr>
          <p:spPr bwMode="auto">
            <a:xfrm>
              <a:off x="1675" y="2483"/>
              <a:ext cx="2154" cy="533"/>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47" name="文本框 46"/>
            <p:cNvSpPr txBox="1"/>
            <p:nvPr/>
          </p:nvSpPr>
          <p:spPr>
            <a:xfrm>
              <a:off x="4001" y="2495"/>
              <a:ext cx="5205" cy="591"/>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48" name="椭圆 47"/>
            <p:cNvSpPr/>
            <p:nvPr/>
          </p:nvSpPr>
          <p:spPr>
            <a:xfrm>
              <a:off x="3344" y="2495"/>
              <a:ext cx="485" cy="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bg1"/>
                </a:solidFill>
                <a:latin typeface="幼圆" panose="02010509060101010101" pitchFamily="49" charset="-122"/>
                <a:ea typeface="幼圆" panose="02010509060101010101" pitchFamily="49" charset="-122"/>
              </a:endParaRPr>
            </a:p>
          </p:txBody>
        </p:sp>
        <p:sp>
          <p:nvSpPr>
            <p:cNvPr id="49" name="文本框 3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4</a:t>
              </a:r>
              <a:endParaRPr lang="en-US" altLang="zh-CN" dirty="0">
                <a:latin typeface="幼圆" panose="02010509060101010101" pitchFamily="49" charset="-122"/>
                <a:ea typeface="幼圆" panose="02010509060101010101" pitchFamily="49" charset="-122"/>
              </a:endParaRPr>
            </a:p>
          </p:txBody>
        </p:sp>
      </p:grpSp>
      <p:sp>
        <p:nvSpPr>
          <p:cNvPr id="52" name="任意多边形: 形状 51"/>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3" name="任意多边形: 形状 52"/>
          <p:cNvSpPr/>
          <p:nvPr/>
        </p:nvSpPr>
        <p:spPr>
          <a:xfrm>
            <a:off x="3403841" y="2049070"/>
            <a:ext cx="1270000"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5" name="任意多边形: 形状 54"/>
          <p:cNvSpPr/>
          <p:nvPr/>
        </p:nvSpPr>
        <p:spPr>
          <a:xfrm>
            <a:off x="1835391" y="3792145"/>
            <a:ext cx="3457575" cy="1752600"/>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56" name="直接连接符 55"/>
          <p:cNvCxnSpPr/>
          <p:nvPr/>
        </p:nvCxnSpPr>
        <p:spPr>
          <a:xfrm flipH="1">
            <a:off x="4768372" y="453306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444172" y="402900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任意多边形: 形状 57"/>
          <p:cNvSpPr/>
          <p:nvPr/>
        </p:nvSpPr>
        <p:spPr>
          <a:xfrm>
            <a:off x="4121391" y="2201470"/>
            <a:ext cx="374650" cy="368300"/>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8" name="文本框 67"/>
          <p:cNvSpPr txBox="1"/>
          <p:nvPr/>
        </p:nvSpPr>
        <p:spPr>
          <a:xfrm>
            <a:off x="3430759" y="3415223"/>
            <a:ext cx="1107996"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目录</a:t>
            </a:r>
            <a:endParaRPr lang="zh-CN" altLang="en-US" sz="3600" dirty="0">
              <a:solidFill>
                <a:schemeClr val="bg1"/>
              </a:solidFill>
              <a:latin typeface="幼圆" panose="02010509060101010101" pitchFamily="49" charset="-122"/>
              <a:ea typeface="幼圆" panose="02010509060101010101" pitchFamily="49" charset="-122"/>
            </a:endParaRPr>
          </a:p>
        </p:txBody>
      </p:sp>
      <p:cxnSp>
        <p:nvCxnSpPr>
          <p:cNvPr id="69" name="直接连接符 68"/>
          <p:cNvCxnSpPr/>
          <p:nvPr/>
        </p:nvCxnSpPr>
        <p:spPr>
          <a:xfrm flipH="1">
            <a:off x="4678660" y="591989"/>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0-#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1+#ppt_w/2"/>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ppt_x</p:attrName>
                                        </p:attrNameLst>
                                      </p:cBhvr>
                                      <p:tavLst>
                                        <p:tav tm="0">
                                          <p:val>
                                            <p:strVal val="0-#ppt_w/2"/>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ppt_x</p:attrName>
                                        </p:attrNameLst>
                                      </p:cBhvr>
                                      <p:tavLst>
                                        <p:tav tm="0">
                                          <p:val>
                                            <p:strVal val="1+#ppt_w/2"/>
                                          </p:val>
                                        </p:tav>
                                        <p:tav tm="100000">
                                          <p:val>
                                            <p:strVal val="#ppt_x"/>
                                          </p:val>
                                        </p:tav>
                                      </p:tavLst>
                                    </p:anim>
                                    <p:anim calcmode="lin" valueType="num">
                                      <p:cBhvr>
                                        <p:cTn id="2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heel(1)">
                                      <p:cBhvr>
                                        <p:cTn id="25" dur="2000"/>
                                        <p:tgtEl>
                                          <p:spTgt spid="5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animEffect transition="in" filter="fade">
                                      <p:cBhvr>
                                        <p:cTn id="40" dur="500"/>
                                        <p:tgtEl>
                                          <p:spTgt spid="55"/>
                                        </p:tgtEl>
                                      </p:cBhvr>
                                    </p:animEffect>
                                  </p:childTnLst>
                                </p:cTn>
                              </p:par>
                              <p:par>
                                <p:cTn id="41" presetID="53" presetClass="entr" presetSubtype="16"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par>
                                <p:cTn id="46" presetID="53" presetClass="entr" presetSubtype="16"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animEffect transition="in" filter="fade">
                                      <p:cBhvr>
                                        <p:cTn id="50" dur="500"/>
                                        <p:tgtEl>
                                          <p:spTgt spid="5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68"/>
                                        </p:tgtEl>
                                        <p:attrNameLst>
                                          <p:attrName>style.visibility</p:attrName>
                                        </p:attrNameLst>
                                      </p:cBhvr>
                                      <p:to>
                                        <p:strVal val="visible"/>
                                      </p:to>
                                    </p:set>
                                    <p:anim calcmode="lin" valueType="num">
                                      <p:cBhvr>
                                        <p:cTn id="60"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68"/>
                                        </p:tgtEl>
                                        <p:attrNameLst>
                                          <p:attrName>ppt_y</p:attrName>
                                        </p:attrNameLst>
                                      </p:cBhvr>
                                      <p:tavLst>
                                        <p:tav tm="0">
                                          <p:val>
                                            <p:strVal val="#ppt_y"/>
                                          </p:val>
                                        </p:tav>
                                        <p:tav tm="100000">
                                          <p:val>
                                            <p:strVal val="#ppt_y"/>
                                          </p:val>
                                        </p:tav>
                                      </p:tavLst>
                                    </p:anim>
                                    <p:anim calcmode="lin" valueType="num">
                                      <p:cBhvr>
                                        <p:cTn id="62"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68"/>
                                        </p:tgtEl>
                                      </p:cBhvr>
                                    </p:animEffect>
                                  </p:childTnLst>
                                </p:cTn>
                              </p:par>
                              <p:par>
                                <p:cTn id="65" presetID="53" presetClass="entr" presetSubtype="16"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500" fill="hold"/>
                                        <p:tgtEl>
                                          <p:spTgt spid="69"/>
                                        </p:tgtEl>
                                        <p:attrNameLst>
                                          <p:attrName>ppt_w</p:attrName>
                                        </p:attrNameLst>
                                      </p:cBhvr>
                                      <p:tavLst>
                                        <p:tav tm="0">
                                          <p:val>
                                            <p:fltVal val="0"/>
                                          </p:val>
                                        </p:tav>
                                        <p:tav tm="100000">
                                          <p:val>
                                            <p:strVal val="#ppt_w"/>
                                          </p:val>
                                        </p:tav>
                                      </p:tavLst>
                                    </p:anim>
                                    <p:anim calcmode="lin" valueType="num">
                                      <p:cBhvr>
                                        <p:cTn id="68" dur="500" fill="hold"/>
                                        <p:tgtEl>
                                          <p:spTgt spid="69"/>
                                        </p:tgtEl>
                                        <p:attrNameLst>
                                          <p:attrName>ppt_h</p:attrName>
                                        </p:attrNameLst>
                                      </p:cBhvr>
                                      <p:tavLst>
                                        <p:tav tm="0">
                                          <p:val>
                                            <p:fltVal val="0"/>
                                          </p:val>
                                        </p:tav>
                                        <p:tav tm="100000">
                                          <p:val>
                                            <p:strVal val="#ppt_h"/>
                                          </p:val>
                                        </p:tav>
                                      </p:tavLst>
                                    </p:anim>
                                    <p:animEffect transition="in" filter="fade">
                                      <p:cBhvr>
                                        <p:cTn id="6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5" grpId="0" animBg="1"/>
      <p:bldP spid="58" grpId="0" animBg="1"/>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22" name="文本框 21"/>
          <p:cNvSpPr txBox="1">
            <a:spLocks noChangeAspect="1"/>
          </p:cNvSpPr>
          <p:nvPr/>
        </p:nvSpPr>
        <p:spPr>
          <a:xfrm>
            <a:off x="3098965" y="434466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幼圆" panose="02010509060101010101" pitchFamily="49" charset="-122"/>
                <a:ea typeface="幼圆" panose="02010509060101010101" pitchFamily="49" charset="-122"/>
              </a:rPr>
              <a:t> </a:t>
            </a:r>
            <a:endParaRPr lang="en-US" altLang="zh-CN" sz="950" noProof="1">
              <a:solidFill>
                <a:schemeClr val="bg1"/>
              </a:solidFill>
              <a:latin typeface="幼圆" panose="02010509060101010101" pitchFamily="49" charset="-122"/>
              <a:ea typeface="幼圆" panose="02010509060101010101" pitchFamily="49" charset="-122"/>
            </a:endParaRPr>
          </a:p>
        </p:txBody>
      </p:sp>
      <p:cxnSp>
        <p:nvCxnSpPr>
          <p:cNvPr id="23" name="直接连接符 22"/>
          <p:cNvCxnSpPr/>
          <p:nvPr/>
        </p:nvCxnSpPr>
        <p:spPr>
          <a:xfrm>
            <a:off x="3726027"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a:spLocks noChangeArrowheads="1"/>
          </p:cNvSpPr>
          <p:nvPr/>
        </p:nvSpPr>
        <p:spPr bwMode="auto">
          <a:xfrm>
            <a:off x="2692565" y="480186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幼圆" panose="02010509060101010101" pitchFamily="49" charset="-122"/>
                <a:ea typeface="幼圆" panose="02010509060101010101" pitchFamily="49" charset="-122"/>
              </a:rPr>
              <a:t>根据分类输入内容</a:t>
            </a:r>
            <a:endParaRPr lang="en-US" altLang="zh-CN" sz="1000" dirty="0">
              <a:solidFill>
                <a:schemeClr val="bg1"/>
              </a:solidFill>
              <a:latin typeface="幼圆" panose="02010509060101010101" pitchFamily="49" charset="-122"/>
              <a:ea typeface="幼圆" panose="02010509060101010101" pitchFamily="49" charset="-122"/>
            </a:endParaRPr>
          </a:p>
        </p:txBody>
      </p:sp>
      <p:sp>
        <p:nvSpPr>
          <p:cNvPr id="25" name="文本框 24"/>
          <p:cNvSpPr txBox="1">
            <a:spLocks noChangeAspect="1"/>
          </p:cNvSpPr>
          <p:nvPr/>
        </p:nvSpPr>
        <p:spPr>
          <a:xfrm>
            <a:off x="5518117" y="434466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幼圆" panose="02010509060101010101" pitchFamily="49" charset="-122"/>
                <a:ea typeface="幼圆" panose="02010509060101010101" pitchFamily="49" charset="-122"/>
              </a:rPr>
              <a:t> </a:t>
            </a:r>
            <a:endParaRPr lang="en-US" altLang="zh-CN" sz="950" noProof="1">
              <a:solidFill>
                <a:schemeClr val="bg1"/>
              </a:solidFill>
              <a:latin typeface="幼圆" panose="02010509060101010101" pitchFamily="49" charset="-122"/>
              <a:ea typeface="幼圆" panose="02010509060101010101" pitchFamily="49" charset="-122"/>
            </a:endParaRPr>
          </a:p>
        </p:txBody>
      </p:sp>
      <p:cxnSp>
        <p:nvCxnSpPr>
          <p:cNvPr id="26" name="直接连接符 25"/>
          <p:cNvCxnSpPr/>
          <p:nvPr/>
        </p:nvCxnSpPr>
        <p:spPr>
          <a:xfrm>
            <a:off x="6145179"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a:spLocks noChangeArrowheads="1"/>
          </p:cNvSpPr>
          <p:nvPr/>
        </p:nvSpPr>
        <p:spPr bwMode="auto">
          <a:xfrm>
            <a:off x="5111717" y="480186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幼圆" panose="02010509060101010101" pitchFamily="49" charset="-122"/>
                <a:ea typeface="幼圆" panose="02010509060101010101" pitchFamily="49" charset="-122"/>
              </a:rPr>
              <a:t>根据分类输入内容</a:t>
            </a:r>
            <a:endParaRPr lang="en-US" altLang="zh-CN" sz="1000" dirty="0">
              <a:solidFill>
                <a:schemeClr val="bg1"/>
              </a:solidFill>
              <a:latin typeface="幼圆" panose="02010509060101010101" pitchFamily="49" charset="-122"/>
              <a:ea typeface="幼圆" panose="02010509060101010101" pitchFamily="49" charset="-122"/>
            </a:endParaRPr>
          </a:p>
        </p:txBody>
      </p:sp>
      <p:sp>
        <p:nvSpPr>
          <p:cNvPr id="28" name="文本框 27"/>
          <p:cNvSpPr txBox="1">
            <a:spLocks noChangeAspect="1"/>
          </p:cNvSpPr>
          <p:nvPr/>
        </p:nvSpPr>
        <p:spPr>
          <a:xfrm>
            <a:off x="7673941" y="434466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幼圆" panose="02010509060101010101" pitchFamily="49" charset="-122"/>
                <a:ea typeface="幼圆" panose="02010509060101010101" pitchFamily="49" charset="-122"/>
              </a:rPr>
              <a:t> </a:t>
            </a:r>
            <a:endParaRPr lang="en-US" altLang="zh-CN" sz="950" noProof="1">
              <a:solidFill>
                <a:schemeClr val="bg1"/>
              </a:solidFill>
              <a:latin typeface="幼圆" panose="02010509060101010101" pitchFamily="49" charset="-122"/>
              <a:ea typeface="幼圆" panose="02010509060101010101" pitchFamily="49" charset="-122"/>
            </a:endParaRPr>
          </a:p>
        </p:txBody>
      </p:sp>
      <p:cxnSp>
        <p:nvCxnSpPr>
          <p:cNvPr id="33" name="直接连接符 32"/>
          <p:cNvCxnSpPr/>
          <p:nvPr/>
        </p:nvCxnSpPr>
        <p:spPr>
          <a:xfrm>
            <a:off x="8301003"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a:spLocks noChangeArrowheads="1"/>
          </p:cNvSpPr>
          <p:nvPr/>
        </p:nvSpPr>
        <p:spPr bwMode="auto">
          <a:xfrm>
            <a:off x="7267541" y="480186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幼圆" panose="02010509060101010101" pitchFamily="49" charset="-122"/>
                <a:ea typeface="幼圆" panose="02010509060101010101" pitchFamily="49" charset="-122"/>
              </a:rPr>
              <a:t>根据分类输入内容</a:t>
            </a:r>
            <a:endParaRPr lang="en-US" altLang="zh-CN" sz="1000" dirty="0">
              <a:solidFill>
                <a:schemeClr val="bg1"/>
              </a:solidFill>
              <a:latin typeface="幼圆" panose="02010509060101010101" pitchFamily="49" charset="-122"/>
              <a:ea typeface="幼圆" panose="02010509060101010101" pitchFamily="49" charset="-122"/>
            </a:endParaRPr>
          </a:p>
        </p:txBody>
      </p:sp>
      <p:pic>
        <p:nvPicPr>
          <p:cNvPr id="35" name="图片 34"/>
          <p:cNvPicPr>
            <a:picLocks noChangeAspect="1"/>
          </p:cNvPicPr>
          <p:nvPr/>
        </p:nvPicPr>
        <p:blipFill>
          <a:blip r:embed="rId2" cstate="screen"/>
          <a:stretch>
            <a:fillRect/>
          </a:stretch>
        </p:blipFill>
        <p:spPr>
          <a:xfrm>
            <a:off x="2816566" y="2607264"/>
            <a:ext cx="2285626" cy="1523751"/>
          </a:xfrm>
          <a:prstGeom prst="rect">
            <a:avLst/>
          </a:prstGeom>
          <a:noFill/>
          <a:ln>
            <a:noFill/>
          </a:ln>
        </p:spPr>
      </p:pic>
      <p:pic>
        <p:nvPicPr>
          <p:cNvPr id="36" name="图片 35"/>
          <p:cNvPicPr>
            <a:picLocks noChangeAspect="1"/>
          </p:cNvPicPr>
          <p:nvPr/>
        </p:nvPicPr>
        <p:blipFill rotWithShape="1">
          <a:blip r:embed="rId3" cstate="screen"/>
          <a:srcRect/>
          <a:stretch>
            <a:fillRect/>
          </a:stretch>
        </p:blipFill>
        <p:spPr>
          <a:xfrm>
            <a:off x="5111717" y="2607264"/>
            <a:ext cx="2314072" cy="1523751"/>
          </a:xfrm>
          <a:prstGeom prst="rect">
            <a:avLst/>
          </a:prstGeom>
          <a:noFill/>
          <a:ln>
            <a:noFill/>
          </a:ln>
        </p:spPr>
      </p:pic>
      <p:pic>
        <p:nvPicPr>
          <p:cNvPr id="37" name="图片 36"/>
          <p:cNvPicPr>
            <a:picLocks noChangeAspect="1"/>
          </p:cNvPicPr>
          <p:nvPr/>
        </p:nvPicPr>
        <p:blipFill>
          <a:blip r:embed="rId4" cstate="screen"/>
          <a:stretch>
            <a:fillRect/>
          </a:stretch>
        </p:blipFill>
        <p:spPr>
          <a:xfrm>
            <a:off x="7435314" y="2599509"/>
            <a:ext cx="2308602" cy="1539260"/>
          </a:xfrm>
          <a:prstGeom prst="rect">
            <a:avLst/>
          </a:prstGeom>
          <a:noFill/>
          <a:ln>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100000">
                                          <p:val>
                                            <p:strVal val="#ppt_x"/>
                                          </p:val>
                                        </p:tav>
                                      </p:tavLst>
                                    </p:anim>
                                    <p:anim calcmode="lin" valueType="num">
                                      <p:cBhvr>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
                                          </p:val>
                                        </p:tav>
                                        <p:tav tm="100000">
                                          <p:val>
                                            <p:strVal val="#ppt_x"/>
                                          </p:val>
                                        </p:tav>
                                      </p:tavLst>
                                    </p:anim>
                                    <p:anim calcmode="lin" valueType="num">
                                      <p:cBhvr>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ppt_x</p:attrName>
                                        </p:attrNameLst>
                                      </p:cBhvr>
                                      <p:tavLst>
                                        <p:tav tm="0">
                                          <p:val>
                                            <p:strVal val="#ppt_x"/>
                                          </p:val>
                                        </p:tav>
                                        <p:tav tm="100000">
                                          <p:val>
                                            <p:strVal val="#ppt_x"/>
                                          </p:val>
                                        </p:tav>
                                      </p:tavLst>
                                    </p:anim>
                                    <p:anim calcmode="lin" valueType="num">
                                      <p:cBhvr>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ppt_x</p:attrName>
                                        </p:attrNameLst>
                                      </p:cBhvr>
                                      <p:tavLst>
                                        <p:tav tm="0">
                                          <p:val>
                                            <p:strVal val="#ppt_x"/>
                                          </p:val>
                                        </p:tav>
                                        <p:tav tm="100000">
                                          <p:val>
                                            <p:strVal val="#ppt_x"/>
                                          </p:val>
                                        </p:tav>
                                      </p:tavLst>
                                    </p:anim>
                                    <p:anim calcmode="lin" valueType="num">
                                      <p:cBhvr>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ppt_x</p:attrName>
                                        </p:attrNameLst>
                                      </p:cBhvr>
                                      <p:tavLst>
                                        <p:tav tm="0">
                                          <p:val>
                                            <p:strVal val="#ppt_x"/>
                                          </p:val>
                                        </p:tav>
                                        <p:tav tm="100000">
                                          <p:val>
                                            <p:strVal val="#ppt_x"/>
                                          </p:val>
                                        </p:tav>
                                      </p:tavLst>
                                    </p:anim>
                                    <p:anim calcmode="lin" valueType="num">
                                      <p:cBhvr>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7" grpId="0"/>
      <p:bldP spid="28"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5199" y="1833757"/>
            <a:ext cx="8172186" cy="5959032"/>
            <a:chOff x="5974051" y="2196883"/>
            <a:chExt cx="6880730" cy="5017323"/>
          </a:xfrm>
        </p:grpSpPr>
        <p:sp>
          <p:nvSpPr>
            <p:cNvPr id="10" name="任意多边形: 形状 9"/>
            <p:cNvSpPr/>
            <p:nvPr/>
          </p:nvSpPr>
          <p:spPr>
            <a:xfrm>
              <a:off x="9606756" y="3547081"/>
              <a:ext cx="3248025" cy="3667125"/>
            </a:xfrm>
            <a:custGeom>
              <a:avLst/>
              <a:gdLst>
                <a:gd name="connsiteX0" fmla="*/ 0 w 3248025"/>
                <a:gd name="connsiteY0" fmla="*/ 0 h 3667125"/>
                <a:gd name="connsiteX1" fmla="*/ 476250 w 3248025"/>
                <a:gd name="connsiteY1" fmla="*/ 2295525 h 3667125"/>
                <a:gd name="connsiteX2" fmla="*/ 2409825 w 3248025"/>
                <a:gd name="connsiteY2" fmla="*/ 3667125 h 3667125"/>
                <a:gd name="connsiteX3" fmla="*/ 3248025 w 3248025"/>
                <a:gd name="connsiteY3" fmla="*/ 3667125 h 3667125"/>
                <a:gd name="connsiteX4" fmla="*/ 3200400 w 3248025"/>
                <a:gd name="connsiteY4" fmla="*/ 2000250 h 3667125"/>
                <a:gd name="connsiteX5" fmla="*/ 0 w 3248025"/>
                <a:gd name="connsiteY5" fmla="*/ 0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25" h="3667125">
                  <a:moveTo>
                    <a:pt x="0" y="0"/>
                  </a:moveTo>
                  <a:lnTo>
                    <a:pt x="476250" y="2295525"/>
                  </a:lnTo>
                  <a:lnTo>
                    <a:pt x="2409825" y="3667125"/>
                  </a:lnTo>
                  <a:lnTo>
                    <a:pt x="3248025" y="3667125"/>
                  </a:lnTo>
                  <a:lnTo>
                    <a:pt x="3200400" y="200025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sp>
          <p:nvSpPr>
            <p:cNvPr id="16" name="任意多边形: 形状 15"/>
            <p:cNvSpPr/>
            <p:nvPr/>
          </p:nvSpPr>
          <p:spPr>
            <a:xfrm rot="15955320">
              <a:off x="6050614" y="2120320"/>
              <a:ext cx="3781425" cy="3934551"/>
            </a:xfrm>
            <a:custGeom>
              <a:avLst/>
              <a:gdLst>
                <a:gd name="connsiteX0" fmla="*/ 3781425 w 3781425"/>
                <a:gd name="connsiteY0" fmla="*/ 2266950 h 2600325"/>
                <a:gd name="connsiteX1" fmla="*/ 3333750 w 3781425"/>
                <a:gd name="connsiteY1" fmla="*/ 0 h 2600325"/>
                <a:gd name="connsiteX2" fmla="*/ 0 w 3781425"/>
                <a:gd name="connsiteY2" fmla="*/ 2600325 h 2600325"/>
                <a:gd name="connsiteX3" fmla="*/ 3781425 w 3781425"/>
                <a:gd name="connsiteY3" fmla="*/ 2266950 h 2600325"/>
              </a:gdLst>
              <a:ahLst/>
              <a:cxnLst>
                <a:cxn ang="0">
                  <a:pos x="connsiteX0" y="connsiteY0"/>
                </a:cxn>
                <a:cxn ang="0">
                  <a:pos x="connsiteX1" y="connsiteY1"/>
                </a:cxn>
                <a:cxn ang="0">
                  <a:pos x="connsiteX2" y="connsiteY2"/>
                </a:cxn>
                <a:cxn ang="0">
                  <a:pos x="connsiteX3" y="connsiteY3"/>
                </a:cxn>
              </a:cxnLst>
              <a:rect l="l" t="t" r="r" b="b"/>
              <a:pathLst>
                <a:path w="3781425" h="2600325">
                  <a:moveTo>
                    <a:pt x="3781425" y="2266950"/>
                  </a:moveTo>
                  <a:lnTo>
                    <a:pt x="3333750" y="0"/>
                  </a:lnTo>
                  <a:lnTo>
                    <a:pt x="0" y="2600325"/>
                  </a:lnTo>
                  <a:lnTo>
                    <a:pt x="3781425" y="22669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grpSp>
      <p:pic>
        <p:nvPicPr>
          <p:cNvPr id="20" name="图片 19"/>
          <p:cNvPicPr>
            <a:picLocks noChangeAspect="1"/>
          </p:cNvPicPr>
          <p:nvPr/>
        </p:nvPicPr>
        <p:blipFill>
          <a:blip r:embed="rId1"/>
          <a:stretch>
            <a:fillRect/>
          </a:stretch>
        </p:blipFill>
        <p:spPr>
          <a:xfrm>
            <a:off x="3040087" y="1256765"/>
            <a:ext cx="8268602" cy="4651086"/>
          </a:xfrm>
          <a:prstGeom prst="rect">
            <a:avLst/>
          </a:prstGeom>
        </p:spPr>
      </p:pic>
      <p:sp>
        <p:nvSpPr>
          <p:cNvPr id="21" name="文本框 20"/>
          <p:cNvSpPr txBox="1">
            <a:spLocks noChangeAspect="1" noChangeArrowheads="1"/>
          </p:cNvSpPr>
          <p:nvPr/>
        </p:nvSpPr>
        <p:spPr bwMode="auto">
          <a:xfrm>
            <a:off x="5565279" y="2248173"/>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2" name="文本框 21"/>
          <p:cNvSpPr txBox="1">
            <a:spLocks noChangeArrowheads="1"/>
          </p:cNvSpPr>
          <p:nvPr/>
        </p:nvSpPr>
        <p:spPr bwMode="auto">
          <a:xfrm>
            <a:off x="6025654" y="3081928"/>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endParaRPr lang="en-US" altLang="zh-CN" sz="1000" dirty="0">
              <a:solidFill>
                <a:schemeClr val="tx1">
                  <a:lumMod val="85000"/>
                  <a:lumOff val="15000"/>
                </a:schemeClr>
              </a:solidFill>
              <a:latin typeface="Arial" panose="020B0604020202020204" pitchFamily="34" charset="0"/>
              <a:ea typeface="幼圆" panose="02010509060101010101" pitchFamily="49" charset="-122"/>
            </a:endParaRPr>
          </a:p>
        </p:txBody>
      </p:sp>
      <p:cxnSp>
        <p:nvCxnSpPr>
          <p:cNvPr id="23" name="直接连接符 22"/>
          <p:cNvCxnSpPr/>
          <p:nvPr/>
        </p:nvCxnSpPr>
        <p:spPr>
          <a:xfrm>
            <a:off x="7269461" y="3456178"/>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189042" y="3582308"/>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ppt_x</p:attrName>
                                        </p:attrNameLst>
                                      </p:cBhvr>
                                      <p:tavLst>
                                        <p:tav tm="0">
                                          <p:val>
                                            <p:strVal val="#ppt_x"/>
                                          </p:val>
                                        </p:tav>
                                        <p:tav tm="100000">
                                          <p:val>
                                            <p:strVal val="#ppt_x"/>
                                          </p:val>
                                        </p:tav>
                                      </p:tavLst>
                                    </p:anim>
                                    <p:anim calcmode="lin" valueType="num">
                                      <p:cBhvr>
                                        <p:cTn id="11" dur="1000" fill="hold"/>
                                        <p:tgtEl>
                                          <p:spTgt spid="21"/>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2" grpId="1"/>
      <p:bldP spid="22" grpId="2"/>
      <p:bldP spid="24" grpId="0"/>
      <p:bldP spid="24" grpId="1"/>
      <p:bldP spid="2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103833" y="3046518"/>
            <a:ext cx="775136" cy="246221"/>
          </a:xfrm>
          <a:prstGeom prst="rect">
            <a:avLst/>
          </a:prstGeom>
        </p:spPr>
        <p:txBody>
          <a:bodyPr wrap="square">
            <a:spAutoFit/>
          </a:bodyPr>
          <a:lstStyle/>
          <a:p/>
        </p:txBody>
      </p:sp>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29" name="Oval 3"/>
          <p:cNvSpPr/>
          <p:nvPr/>
        </p:nvSpPr>
        <p:spPr>
          <a:xfrm>
            <a:off x="2406694" y="25949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0" name="Oval 14"/>
          <p:cNvSpPr/>
          <p:nvPr/>
        </p:nvSpPr>
        <p:spPr>
          <a:xfrm>
            <a:off x="4527917" y="26004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1" name="Oval 17"/>
          <p:cNvSpPr/>
          <p:nvPr/>
        </p:nvSpPr>
        <p:spPr>
          <a:xfrm>
            <a:off x="6652117" y="26004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2" name="Oval 20"/>
          <p:cNvSpPr/>
          <p:nvPr/>
        </p:nvSpPr>
        <p:spPr>
          <a:xfrm>
            <a:off x="8773551" y="26004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8" name="TextBox 7"/>
          <p:cNvSpPr txBox="1"/>
          <p:nvPr/>
        </p:nvSpPr>
        <p:spPr>
          <a:xfrm>
            <a:off x="3823782" y="2849169"/>
            <a:ext cx="832074" cy="926779"/>
          </a:xfrm>
          <a:prstGeom prst="rect">
            <a:avLst/>
          </a:prstGeom>
          <a:noFill/>
        </p:spPr>
        <p:txBody>
          <a:bodyPr wrap="square" lIns="91420" tIns="45709" rIns="91420" bIns="45709" rtlCol="0">
            <a:spAutoFit/>
          </a:bodyPr>
          <a:lstStyle/>
          <a:p>
            <a:pPr algn="ctr"/>
            <a:r>
              <a:rPr lang="en-US" sz="5400" dirty="0">
                <a:solidFill>
                  <a:srgbClr val="DBDBDB"/>
                </a:solidFill>
                <a:latin typeface="幼圆" panose="02010509060101010101" pitchFamily="49" charset="-122"/>
                <a:ea typeface="幼圆" panose="02010509060101010101" pitchFamily="49" charset="-122"/>
                <a:cs typeface="Helvetica Neue"/>
              </a:rPr>
              <a:t>+</a:t>
            </a:r>
            <a:endParaRPr lang="ru-RU" sz="5400" dirty="0">
              <a:solidFill>
                <a:srgbClr val="DBDBDB"/>
              </a:solidFill>
              <a:latin typeface="+mn-ea"/>
              <a:ea typeface="幼圆" panose="02010509060101010101" pitchFamily="49" charset="-122"/>
              <a:cs typeface="Helvetica Neue"/>
            </a:endParaRPr>
          </a:p>
        </p:txBody>
      </p:sp>
      <p:sp>
        <p:nvSpPr>
          <p:cNvPr id="39" name="TextBox 8"/>
          <p:cNvSpPr txBox="1"/>
          <p:nvPr/>
        </p:nvSpPr>
        <p:spPr>
          <a:xfrm>
            <a:off x="5946599" y="2849169"/>
            <a:ext cx="832074" cy="926779"/>
          </a:xfrm>
          <a:prstGeom prst="rect">
            <a:avLst/>
          </a:prstGeom>
          <a:noFill/>
        </p:spPr>
        <p:txBody>
          <a:bodyPr wrap="square" lIns="91420" tIns="45709" rIns="91420" bIns="45709" rtlCol="0">
            <a:spAutoFit/>
          </a:bodyPr>
          <a:lstStyle/>
          <a:p>
            <a:pPr algn="ctr"/>
            <a:r>
              <a:rPr lang="en-US" sz="5400" dirty="0">
                <a:solidFill>
                  <a:srgbClr val="DBDBDB"/>
                </a:solidFill>
                <a:latin typeface="幼圆" panose="02010509060101010101" pitchFamily="49" charset="-122"/>
                <a:ea typeface="幼圆" panose="02010509060101010101" pitchFamily="49" charset="-122"/>
                <a:cs typeface="Helvetica Neue"/>
              </a:rPr>
              <a:t>+</a:t>
            </a:r>
            <a:endParaRPr lang="ru-RU" sz="5400" dirty="0">
              <a:solidFill>
                <a:srgbClr val="DBDBDB"/>
              </a:solidFill>
              <a:latin typeface="+mn-ea"/>
              <a:ea typeface="幼圆" panose="02010509060101010101" pitchFamily="49" charset="-122"/>
              <a:cs typeface="Helvetica Neue"/>
            </a:endParaRPr>
          </a:p>
        </p:txBody>
      </p:sp>
      <p:sp>
        <p:nvSpPr>
          <p:cNvPr id="40" name="TextBox 9"/>
          <p:cNvSpPr txBox="1"/>
          <p:nvPr/>
        </p:nvSpPr>
        <p:spPr>
          <a:xfrm>
            <a:off x="8057624" y="2859368"/>
            <a:ext cx="832074" cy="926779"/>
          </a:xfrm>
          <a:prstGeom prst="rect">
            <a:avLst/>
          </a:prstGeom>
          <a:noFill/>
        </p:spPr>
        <p:txBody>
          <a:bodyPr wrap="square" lIns="91420" tIns="45709" rIns="91420" bIns="45709" rtlCol="0">
            <a:spAutoFit/>
          </a:bodyPr>
          <a:lstStyle/>
          <a:p>
            <a:pPr algn="ctr"/>
            <a:r>
              <a:rPr lang="en-US" sz="5400" dirty="0">
                <a:solidFill>
                  <a:srgbClr val="DBDBDB"/>
                </a:solidFill>
                <a:latin typeface="幼圆" panose="02010509060101010101" pitchFamily="49" charset="-122"/>
                <a:ea typeface="幼圆" panose="02010509060101010101" pitchFamily="49" charset="-122"/>
                <a:cs typeface="Helvetica Neue"/>
              </a:rPr>
              <a:t>=</a:t>
            </a:r>
            <a:endParaRPr lang="ru-RU" sz="5400" dirty="0">
              <a:solidFill>
                <a:srgbClr val="DBDBDB"/>
              </a:solidFill>
              <a:latin typeface="+mn-ea"/>
              <a:ea typeface="幼圆" panose="02010509060101010101" pitchFamily="49" charset="-122"/>
              <a:cs typeface="Helvetica Neue"/>
            </a:endParaRPr>
          </a:p>
        </p:txBody>
      </p:sp>
      <p:sp>
        <p:nvSpPr>
          <p:cNvPr id="41" name="TextBox 10"/>
          <p:cNvSpPr txBox="1"/>
          <p:nvPr/>
        </p:nvSpPr>
        <p:spPr>
          <a:xfrm>
            <a:off x="2252911" y="4393986"/>
            <a:ext cx="1807998" cy="230832"/>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2" name="TextBox 11"/>
          <p:cNvSpPr txBox="1"/>
          <p:nvPr/>
        </p:nvSpPr>
        <p:spPr>
          <a:xfrm>
            <a:off x="2379515" y="469818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sz="10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3" name="TextBox 12"/>
          <p:cNvSpPr txBox="1"/>
          <p:nvPr/>
        </p:nvSpPr>
        <p:spPr>
          <a:xfrm>
            <a:off x="4404729" y="4391441"/>
            <a:ext cx="1807998" cy="231699"/>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altLang="zh-CN"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4" name="TextBox 13"/>
          <p:cNvSpPr txBox="1"/>
          <p:nvPr/>
        </p:nvSpPr>
        <p:spPr>
          <a:xfrm>
            <a:off x="4531333" y="4695641"/>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altLang="zh-CN" sz="10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5" name="TextBox 14"/>
          <p:cNvSpPr txBox="1"/>
          <p:nvPr/>
        </p:nvSpPr>
        <p:spPr>
          <a:xfrm>
            <a:off x="6536150" y="4388897"/>
            <a:ext cx="1807998" cy="231699"/>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altLang="zh-CN"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6" name="TextBox 15"/>
          <p:cNvSpPr txBox="1"/>
          <p:nvPr/>
        </p:nvSpPr>
        <p:spPr>
          <a:xfrm>
            <a:off x="6662754" y="4693097"/>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altLang="zh-CN" sz="10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7" name="TextBox 16"/>
          <p:cNvSpPr txBox="1"/>
          <p:nvPr/>
        </p:nvSpPr>
        <p:spPr>
          <a:xfrm>
            <a:off x="8660543" y="4393986"/>
            <a:ext cx="1807998" cy="231699"/>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altLang="zh-CN"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8" name="TextBox 17"/>
          <p:cNvSpPr txBox="1"/>
          <p:nvPr/>
        </p:nvSpPr>
        <p:spPr>
          <a:xfrm>
            <a:off x="8787147" y="469818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altLang="zh-CN" sz="1000" dirty="0">
              <a:solidFill>
                <a:schemeClr val="bg1"/>
              </a:solidFill>
              <a:latin typeface="幼圆" panose="02010509060101010101" pitchFamily="49" charset="-122"/>
              <a:ea typeface="幼圆" panose="02010509060101010101" pitchFamily="49" charset="-122"/>
              <a:cs typeface="Calibri" panose="020F0502020204030204"/>
            </a:endParaRPr>
          </a:p>
        </p:txBody>
      </p:sp>
      <p:sp useBgFill="1">
        <p:nvSpPr>
          <p:cNvPr id="49" name="Freeform 12"/>
          <p:cNvSpPr>
            <a:spLocks noEditPoints="1"/>
          </p:cNvSpPr>
          <p:nvPr/>
        </p:nvSpPr>
        <p:spPr bwMode="auto">
          <a:xfrm>
            <a:off x="7014252" y="2986624"/>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幼圆" panose="02010509060101010101" pitchFamily="49" charset="-122"/>
              <a:ea typeface="幼圆" panose="02010509060101010101" pitchFamily="49" charset="-122"/>
            </a:endParaRPr>
          </a:p>
        </p:txBody>
      </p:sp>
      <p:grpSp>
        <p:nvGrpSpPr>
          <p:cNvPr id="50" name="Group 71"/>
          <p:cNvGrpSpPr/>
          <p:nvPr/>
        </p:nvGrpSpPr>
        <p:grpSpPr>
          <a:xfrm>
            <a:off x="4980274" y="3062543"/>
            <a:ext cx="607249" cy="606196"/>
            <a:chOff x="3810000" y="2265363"/>
            <a:chExt cx="915988" cy="914400"/>
          </a:xfrm>
          <a:solidFill>
            <a:schemeClr val="accent1"/>
          </a:solidFill>
        </p:grpSpPr>
        <p:sp>
          <p:nvSpPr>
            <p:cNvPr id="51"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2"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3"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4"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5"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6"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7"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8"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grpSp>
      <p:grpSp>
        <p:nvGrpSpPr>
          <p:cNvPr id="59" name="Group 173"/>
          <p:cNvGrpSpPr/>
          <p:nvPr/>
        </p:nvGrpSpPr>
        <p:grpSpPr>
          <a:xfrm>
            <a:off x="9137854" y="2966708"/>
            <a:ext cx="803718" cy="797865"/>
            <a:chOff x="6400800" y="1195388"/>
            <a:chExt cx="654050" cy="649287"/>
          </a:xfrm>
          <a:solidFill>
            <a:schemeClr val="accent1"/>
          </a:solidFill>
        </p:grpSpPr>
        <p:sp useBgFill="1">
          <p:nvSpPr>
            <p:cNvPr id="60"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1" name="Rectangle 290"/>
            <p:cNvSpPr>
              <a:spLocks noChangeArrowheads="1"/>
            </p:cNvSpPr>
            <p:nvPr/>
          </p:nvSpPr>
          <p:spPr bwMode="auto">
            <a:xfrm>
              <a:off x="6597650" y="1320800"/>
              <a:ext cx="268288" cy="381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2" name="Rectangle 291"/>
            <p:cNvSpPr>
              <a:spLocks noChangeArrowheads="1"/>
            </p:cNvSpPr>
            <p:nvPr/>
          </p:nvSpPr>
          <p:spPr bwMode="auto">
            <a:xfrm>
              <a:off x="6597650" y="1408113"/>
              <a:ext cx="268288" cy="412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3" name="Rectangle 292"/>
            <p:cNvSpPr>
              <a:spLocks noChangeArrowheads="1"/>
            </p:cNvSpPr>
            <p:nvPr/>
          </p:nvSpPr>
          <p:spPr bwMode="auto">
            <a:xfrm>
              <a:off x="6597650" y="1500188"/>
              <a:ext cx="268288" cy="3968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8" name="Rectangle 293"/>
            <p:cNvSpPr>
              <a:spLocks noChangeArrowheads="1"/>
            </p:cNvSpPr>
            <p:nvPr/>
          </p:nvSpPr>
          <p:spPr bwMode="auto">
            <a:xfrm>
              <a:off x="6597650" y="1587500"/>
              <a:ext cx="268288" cy="412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grpSp>
      <p:grpSp>
        <p:nvGrpSpPr>
          <p:cNvPr id="71" name="Group 162"/>
          <p:cNvGrpSpPr/>
          <p:nvPr/>
        </p:nvGrpSpPr>
        <p:grpSpPr>
          <a:xfrm>
            <a:off x="2863294" y="2996963"/>
            <a:ext cx="628107" cy="671776"/>
            <a:chOff x="4267200" y="1196975"/>
            <a:chExt cx="593725" cy="635001"/>
          </a:xfrm>
          <a:solidFill>
            <a:schemeClr val="accent1"/>
          </a:solidFill>
        </p:grpSpPr>
        <p:sp useBgFill="1">
          <p:nvSpPr>
            <p:cNvPr id="73"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p:nvSpPr>
            <p:cNvPr id="74"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7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animEffect transition="in" filter="fade">
                                      <p:cBhvr>
                                        <p:cTn id="41" dur="500"/>
                                        <p:tgtEl>
                                          <p:spTgt spid="50"/>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500" fill="hold"/>
                                        <p:tgtEl>
                                          <p:spTgt spid="49"/>
                                        </p:tgtEl>
                                        <p:attrNameLst>
                                          <p:attrName>ppt_w</p:attrName>
                                        </p:attrNameLst>
                                      </p:cBhvr>
                                      <p:tavLst>
                                        <p:tav tm="0">
                                          <p:val>
                                            <p:fltVal val="0"/>
                                          </p:val>
                                        </p:tav>
                                        <p:tav tm="100000">
                                          <p:val>
                                            <p:strVal val="#ppt_w"/>
                                          </p:val>
                                        </p:tav>
                                      </p:tavLst>
                                    </p:anim>
                                    <p:anim calcmode="lin" valueType="num">
                                      <p:cBhvr>
                                        <p:cTn id="66" dur="500" fill="hold"/>
                                        <p:tgtEl>
                                          <p:spTgt spid="49"/>
                                        </p:tgtEl>
                                        <p:attrNameLst>
                                          <p:attrName>ppt_h</p:attrName>
                                        </p:attrNameLst>
                                      </p:cBhvr>
                                      <p:tavLst>
                                        <p:tav tm="0">
                                          <p:val>
                                            <p:fltVal val="0"/>
                                          </p:val>
                                        </p:tav>
                                        <p:tav tm="100000">
                                          <p:val>
                                            <p:strVal val="#ppt_h"/>
                                          </p:val>
                                        </p:tav>
                                      </p:tavLst>
                                    </p:anim>
                                    <p:animEffect transition="in" filter="fade">
                                      <p:cBhvr>
                                        <p:cTn id="67" dur="500"/>
                                        <p:tgtEl>
                                          <p:spTgt spid="49"/>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animEffect transition="in" filter="fade">
                                      <p:cBhvr>
                                        <p:cTn id="81" dur="500"/>
                                        <p:tgtEl>
                                          <p:spTgt spid="4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Effect transition="in" filter="fade">
                                      <p:cBhvr>
                                        <p:cTn id="87" dur="500"/>
                                        <p:tgtEl>
                                          <p:spTgt spid="32"/>
                                        </p:tgtEl>
                                      </p:cBhvr>
                                    </p:animEffect>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ppt_w</p:attrName>
                                        </p:attrNameLst>
                                      </p:cBhvr>
                                      <p:tavLst>
                                        <p:tav tm="0">
                                          <p:val>
                                            <p:fltVal val="0"/>
                                          </p:val>
                                        </p:tav>
                                        <p:tav tm="100000">
                                          <p:val>
                                            <p:strVal val="#ppt_w"/>
                                          </p:val>
                                        </p:tav>
                                      </p:tavLst>
                                    </p:anim>
                                    <p:anim calcmode="lin" valueType="num">
                                      <p:cBhvr>
                                        <p:cTn id="92" dur="500" fill="hold"/>
                                        <p:tgtEl>
                                          <p:spTgt spid="59"/>
                                        </p:tgtEl>
                                        <p:attrNameLst>
                                          <p:attrName>ppt_h</p:attrName>
                                        </p:attrNameLst>
                                      </p:cBhvr>
                                      <p:tavLst>
                                        <p:tav tm="0">
                                          <p:val>
                                            <p:fltVal val="0"/>
                                          </p:val>
                                        </p:tav>
                                        <p:tav tm="100000">
                                          <p:val>
                                            <p:strVal val="#ppt_h"/>
                                          </p:val>
                                        </p:tav>
                                      </p:tavLst>
                                    </p:anim>
                                    <p:animEffect transition="in" filter="fade">
                                      <p:cBhvr>
                                        <p:cTn id="93" dur="500"/>
                                        <p:tgtEl>
                                          <p:spTgt spid="5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8" grpId="0"/>
      <p:bldP spid="39" grpId="0"/>
      <p:bldP spid="40" grpId="0"/>
      <p:bldP spid="41" grpId="0"/>
      <p:bldP spid="42" grpId="0"/>
      <p:bldP spid="43" grpId="0"/>
      <p:bldP spid="44" grpId="0"/>
      <p:bldP spid="45" grpId="0"/>
      <p:bldP spid="46" grpId="0"/>
      <p:bldP spid="47" grpId="0"/>
      <p:bldP spid="48" grpId="0"/>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77" name="等腰三角形 8"/>
          <p:cNvSpPr>
            <a:spLocks noChangeArrowheads="1"/>
          </p:cNvSpPr>
          <p:nvPr/>
        </p:nvSpPr>
        <p:spPr bwMode="auto">
          <a:xfrm rot="7717980">
            <a:off x="4406871" y="3941134"/>
            <a:ext cx="308372" cy="316583"/>
          </a:xfrm>
          <a:prstGeom prst="triangle">
            <a:avLst>
              <a:gd name="adj" fmla="val 50000"/>
            </a:avLst>
          </a:prstGeom>
          <a:solidFill>
            <a:schemeClr val="bg1">
              <a:alpha val="16000"/>
            </a:schemeClr>
          </a:solidFill>
          <a:ln>
            <a:noFill/>
          </a:ln>
        </p:spPr>
        <p:txBody>
          <a:bodyPr lIns="68562" tIns="34281" rIns="68562" bIns="34281" anchor="ctr"/>
          <a:lstStyle/>
          <a:p>
            <a:pPr algn="ctr"/>
            <a:endParaRPr lang="zh-CN" altLang="zh-CN" dirty="0">
              <a:solidFill>
                <a:srgbClr val="FFFFFF"/>
              </a:solidFill>
              <a:latin typeface="幼圆" panose="02010509060101010101" pitchFamily="49" charset="-122"/>
              <a:ea typeface="幼圆" panose="02010509060101010101" pitchFamily="49" charset="-122"/>
              <a:sym typeface="宋体" panose="02010600030101010101" pitchFamily="2" charset="-122"/>
            </a:endParaRPr>
          </a:p>
        </p:txBody>
      </p:sp>
      <p:sp>
        <p:nvSpPr>
          <p:cNvPr id="78" name="等腰三角形 9"/>
          <p:cNvSpPr>
            <a:spLocks noChangeArrowheads="1"/>
          </p:cNvSpPr>
          <p:nvPr/>
        </p:nvSpPr>
        <p:spPr bwMode="auto">
          <a:xfrm rot="7717980">
            <a:off x="8124934" y="3938750"/>
            <a:ext cx="291703" cy="299920"/>
          </a:xfrm>
          <a:prstGeom prst="triangle">
            <a:avLst>
              <a:gd name="adj" fmla="val 50000"/>
            </a:avLst>
          </a:prstGeom>
          <a:solidFill>
            <a:schemeClr val="bg1">
              <a:alpha val="16000"/>
            </a:schemeClr>
          </a:solidFill>
          <a:ln>
            <a:noFill/>
          </a:ln>
        </p:spPr>
        <p:txBody>
          <a:bodyPr lIns="68562" tIns="34281" rIns="68562" bIns="34281" anchor="ctr"/>
          <a:lstStyle/>
          <a:p>
            <a:pPr algn="ctr"/>
            <a:endParaRPr lang="zh-CN" altLang="zh-CN" dirty="0">
              <a:solidFill>
                <a:srgbClr val="FFFFFF"/>
              </a:solidFill>
              <a:latin typeface="幼圆" panose="02010509060101010101" pitchFamily="49" charset="-122"/>
              <a:ea typeface="幼圆" panose="02010509060101010101" pitchFamily="49" charset="-122"/>
              <a:sym typeface="宋体" panose="02010600030101010101" pitchFamily="2" charset="-122"/>
            </a:endParaRPr>
          </a:p>
        </p:txBody>
      </p:sp>
      <p:sp>
        <p:nvSpPr>
          <p:cNvPr id="79" name="等腰三角形 10"/>
          <p:cNvSpPr>
            <a:spLocks noChangeArrowheads="1"/>
          </p:cNvSpPr>
          <p:nvPr/>
        </p:nvSpPr>
        <p:spPr bwMode="auto">
          <a:xfrm rot="2750931">
            <a:off x="6246856" y="3891131"/>
            <a:ext cx="323850" cy="334435"/>
          </a:xfrm>
          <a:prstGeom prst="triangle">
            <a:avLst>
              <a:gd name="adj" fmla="val 50000"/>
            </a:avLst>
          </a:prstGeom>
          <a:solidFill>
            <a:schemeClr val="bg1">
              <a:alpha val="16000"/>
            </a:schemeClr>
          </a:solidFill>
          <a:ln>
            <a:noFill/>
          </a:ln>
        </p:spPr>
        <p:txBody>
          <a:bodyPr lIns="68562" tIns="34281" rIns="68562" bIns="34281" anchor="ctr"/>
          <a:lstStyle/>
          <a:p>
            <a:pPr algn="ctr"/>
            <a:endParaRPr lang="zh-CN" altLang="zh-CN" dirty="0">
              <a:solidFill>
                <a:srgbClr val="FFFFFF"/>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80" name="Group 8"/>
          <p:cNvGrpSpPr/>
          <p:nvPr/>
        </p:nvGrpSpPr>
        <p:grpSpPr bwMode="auto">
          <a:xfrm>
            <a:off x="2850797" y="2480770"/>
            <a:ext cx="1575772" cy="1576388"/>
            <a:chOff x="0" y="0"/>
            <a:chExt cx="2101515" cy="2101515"/>
          </a:xfrm>
          <a:solidFill>
            <a:schemeClr val="bg1">
              <a:alpha val="80000"/>
            </a:schemeClr>
          </a:solidFill>
        </p:grpSpPr>
        <p:sp>
          <p:nvSpPr>
            <p:cNvPr id="81"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82"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83" name="矩形 82"/>
          <p:cNvSpPr>
            <a:spLocks noChangeArrowheads="1"/>
          </p:cNvSpPr>
          <p:nvPr/>
        </p:nvSpPr>
        <p:spPr bwMode="auto">
          <a:xfrm>
            <a:off x="3034081" y="2951067"/>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84" name="Group 8"/>
          <p:cNvGrpSpPr/>
          <p:nvPr/>
        </p:nvGrpSpPr>
        <p:grpSpPr bwMode="auto">
          <a:xfrm>
            <a:off x="4697925" y="3890470"/>
            <a:ext cx="1575772" cy="1576388"/>
            <a:chOff x="0" y="0"/>
            <a:chExt cx="2101515" cy="2101515"/>
          </a:xfrm>
          <a:solidFill>
            <a:schemeClr val="bg1">
              <a:alpha val="80000"/>
            </a:schemeClr>
          </a:solidFill>
        </p:grpSpPr>
        <p:sp>
          <p:nvSpPr>
            <p:cNvPr id="85"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8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87" name="矩形 86"/>
          <p:cNvSpPr>
            <a:spLocks noChangeArrowheads="1"/>
          </p:cNvSpPr>
          <p:nvPr/>
        </p:nvSpPr>
        <p:spPr bwMode="auto">
          <a:xfrm>
            <a:off x="4881209" y="4360767"/>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88" name="Group 8"/>
          <p:cNvGrpSpPr/>
          <p:nvPr/>
        </p:nvGrpSpPr>
        <p:grpSpPr bwMode="auto">
          <a:xfrm>
            <a:off x="6545053" y="2671270"/>
            <a:ext cx="1575772" cy="1576388"/>
            <a:chOff x="0" y="0"/>
            <a:chExt cx="2101515" cy="2101515"/>
          </a:xfrm>
          <a:solidFill>
            <a:schemeClr val="bg1">
              <a:alpha val="80000"/>
            </a:schemeClr>
          </a:solidFill>
        </p:grpSpPr>
        <p:sp>
          <p:nvSpPr>
            <p:cNvPr id="89"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90"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91" name="矩形 90"/>
          <p:cNvSpPr>
            <a:spLocks noChangeArrowheads="1"/>
          </p:cNvSpPr>
          <p:nvPr/>
        </p:nvSpPr>
        <p:spPr bwMode="auto">
          <a:xfrm>
            <a:off x="6728338" y="3141567"/>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92" name="Group 8"/>
          <p:cNvGrpSpPr/>
          <p:nvPr/>
        </p:nvGrpSpPr>
        <p:grpSpPr bwMode="auto">
          <a:xfrm>
            <a:off x="8344575" y="3976195"/>
            <a:ext cx="1575772" cy="1576388"/>
            <a:chOff x="0" y="0"/>
            <a:chExt cx="2101515" cy="2101515"/>
          </a:xfrm>
          <a:solidFill>
            <a:schemeClr val="bg1">
              <a:alpha val="80000"/>
            </a:schemeClr>
          </a:solidFill>
        </p:grpSpPr>
        <p:sp>
          <p:nvSpPr>
            <p:cNvPr id="93"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9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95" name="矩形 94"/>
          <p:cNvSpPr>
            <a:spLocks noChangeArrowheads="1"/>
          </p:cNvSpPr>
          <p:nvPr/>
        </p:nvSpPr>
        <p:spPr bwMode="auto">
          <a:xfrm>
            <a:off x="8527860" y="4446492"/>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sp>
        <p:nvSpPr>
          <p:cNvPr id="96" name="椭圆 95"/>
          <p:cNvSpPr/>
          <p:nvPr/>
        </p:nvSpPr>
        <p:spPr bwMode="auto">
          <a:xfrm>
            <a:off x="2971995" y="2541329"/>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97" name="TextBox 23"/>
          <p:cNvSpPr txBox="1"/>
          <p:nvPr/>
        </p:nvSpPr>
        <p:spPr>
          <a:xfrm>
            <a:off x="3039534" y="2562112"/>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1</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98" name="椭圆 97"/>
          <p:cNvSpPr/>
          <p:nvPr/>
        </p:nvSpPr>
        <p:spPr bwMode="auto">
          <a:xfrm>
            <a:off x="4962569" y="3893125"/>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99" name="TextBox 25"/>
          <p:cNvSpPr txBox="1"/>
          <p:nvPr/>
        </p:nvSpPr>
        <p:spPr>
          <a:xfrm>
            <a:off x="5030108" y="3913908"/>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2</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00" name="椭圆 99"/>
          <p:cNvSpPr/>
          <p:nvPr/>
        </p:nvSpPr>
        <p:spPr bwMode="auto">
          <a:xfrm>
            <a:off x="6699863" y="2722304"/>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1" name="TextBox 27"/>
          <p:cNvSpPr txBox="1"/>
          <p:nvPr/>
        </p:nvSpPr>
        <p:spPr>
          <a:xfrm>
            <a:off x="6767402" y="2743087"/>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3</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02" name="椭圆 101"/>
          <p:cNvSpPr/>
          <p:nvPr/>
        </p:nvSpPr>
        <p:spPr bwMode="auto">
          <a:xfrm>
            <a:off x="8538571" y="4053750"/>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3" name="TextBox 29"/>
          <p:cNvSpPr txBox="1"/>
          <p:nvPr/>
        </p:nvSpPr>
        <p:spPr>
          <a:xfrm>
            <a:off x="8606110" y="4074534"/>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4</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04" name="椭圆 103"/>
          <p:cNvSpPr/>
          <p:nvPr/>
        </p:nvSpPr>
        <p:spPr bwMode="auto">
          <a:xfrm>
            <a:off x="2663254" y="4535734"/>
            <a:ext cx="957033" cy="957407"/>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5" name="椭圆 104"/>
          <p:cNvSpPr/>
          <p:nvPr/>
        </p:nvSpPr>
        <p:spPr bwMode="auto">
          <a:xfrm>
            <a:off x="4618885" y="2626597"/>
            <a:ext cx="866926" cy="867265"/>
          </a:xfrm>
          <a:prstGeom prst="ellipse">
            <a:avLst/>
          </a:prstGeom>
          <a:blipFill>
            <a:blip r:embed="rId2"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6" name="椭圆 105"/>
          <p:cNvSpPr/>
          <p:nvPr/>
        </p:nvSpPr>
        <p:spPr bwMode="auto">
          <a:xfrm>
            <a:off x="5675492" y="3200522"/>
            <a:ext cx="308212" cy="308333"/>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7" name="椭圆 106"/>
          <p:cNvSpPr/>
          <p:nvPr/>
        </p:nvSpPr>
        <p:spPr bwMode="auto">
          <a:xfrm>
            <a:off x="3854227" y="4244575"/>
            <a:ext cx="308212" cy="308333"/>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8" name="椭圆 107"/>
          <p:cNvSpPr/>
          <p:nvPr/>
        </p:nvSpPr>
        <p:spPr bwMode="auto">
          <a:xfrm>
            <a:off x="3114213" y="4216021"/>
            <a:ext cx="203388" cy="203468"/>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9" name="椭圆 108"/>
          <p:cNvSpPr/>
          <p:nvPr/>
        </p:nvSpPr>
        <p:spPr bwMode="auto">
          <a:xfrm>
            <a:off x="6904526" y="4764389"/>
            <a:ext cx="1371680" cy="1372216"/>
          </a:xfrm>
          <a:prstGeom prst="ellipse">
            <a:avLst/>
          </a:prstGeom>
          <a:blipFill>
            <a:blip r:embed="rId3"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0" name="椭圆 109"/>
          <p:cNvSpPr/>
          <p:nvPr/>
        </p:nvSpPr>
        <p:spPr bwMode="auto">
          <a:xfrm>
            <a:off x="9103981" y="3205770"/>
            <a:ext cx="302966" cy="30308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1" name="椭圆 110"/>
          <p:cNvSpPr/>
          <p:nvPr/>
        </p:nvSpPr>
        <p:spPr bwMode="auto">
          <a:xfrm>
            <a:off x="8520766" y="3501252"/>
            <a:ext cx="222468" cy="22255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2" name="椭圆 111"/>
          <p:cNvSpPr/>
          <p:nvPr/>
        </p:nvSpPr>
        <p:spPr bwMode="auto">
          <a:xfrm>
            <a:off x="8406170" y="2671271"/>
            <a:ext cx="406041" cy="406200"/>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3" name="椭圆 112"/>
          <p:cNvSpPr/>
          <p:nvPr/>
        </p:nvSpPr>
        <p:spPr bwMode="auto">
          <a:xfrm>
            <a:off x="6760506" y="4422428"/>
            <a:ext cx="302966" cy="30308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4" name="椭圆 113"/>
          <p:cNvSpPr/>
          <p:nvPr/>
        </p:nvSpPr>
        <p:spPr bwMode="auto">
          <a:xfrm>
            <a:off x="6617104" y="4993049"/>
            <a:ext cx="222468" cy="22255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5" name="椭圆 114"/>
          <p:cNvSpPr/>
          <p:nvPr/>
        </p:nvSpPr>
        <p:spPr bwMode="auto">
          <a:xfrm>
            <a:off x="9820208" y="5805669"/>
            <a:ext cx="302966" cy="30308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childTnLst>
                          </p:cTn>
                        </p:par>
                        <p:par>
                          <p:cTn id="15" fill="hold">
                            <p:stCondLst>
                              <p:cond delay="500"/>
                            </p:stCondLst>
                            <p:childTnLst>
                              <p:par>
                                <p:cTn id="16" presetID="53" presetClass="entr" presetSubtype="16" fill="hold" grpId="0" nodeType="afterEffect">
                                  <p:stCondLst>
                                    <p:cond delay="10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p:cTn id="23" dur="500" fill="hold"/>
                                        <p:tgtEl>
                                          <p:spTgt spid="106"/>
                                        </p:tgtEl>
                                        <p:attrNameLst>
                                          <p:attrName>ppt_w</p:attrName>
                                        </p:attrNameLst>
                                      </p:cBhvr>
                                      <p:tavLst>
                                        <p:tav tm="0">
                                          <p:val>
                                            <p:fltVal val="0"/>
                                          </p:val>
                                        </p:tav>
                                        <p:tav tm="100000">
                                          <p:val>
                                            <p:strVal val="#ppt_w"/>
                                          </p:val>
                                        </p:tav>
                                      </p:tavLst>
                                    </p:anim>
                                    <p:anim calcmode="lin" valueType="num">
                                      <p:cBhvr>
                                        <p:cTn id="24" dur="500" fill="hold"/>
                                        <p:tgtEl>
                                          <p:spTgt spid="106"/>
                                        </p:tgtEl>
                                        <p:attrNameLst>
                                          <p:attrName>ppt_h</p:attrName>
                                        </p:attrNameLst>
                                      </p:cBhvr>
                                      <p:tavLst>
                                        <p:tav tm="0">
                                          <p:val>
                                            <p:fltVal val="0"/>
                                          </p:val>
                                        </p:tav>
                                        <p:tav tm="100000">
                                          <p:val>
                                            <p:strVal val="#ppt_h"/>
                                          </p:val>
                                        </p:tav>
                                      </p:tavLst>
                                    </p:anim>
                                    <p:animEffect transition="in" filter="fade">
                                      <p:cBhvr>
                                        <p:cTn id="25" dur="500"/>
                                        <p:tgtEl>
                                          <p:spTgt spid="106"/>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09"/>
                                        </p:tgtEl>
                                        <p:attrNameLst>
                                          <p:attrName>style.visibility</p:attrName>
                                        </p:attrNameLst>
                                      </p:cBhvr>
                                      <p:to>
                                        <p:strVal val="visible"/>
                                      </p:to>
                                    </p:set>
                                    <p:anim calcmode="lin" valueType="num">
                                      <p:cBhvr>
                                        <p:cTn id="28" dur="500" fill="hold"/>
                                        <p:tgtEl>
                                          <p:spTgt spid="109"/>
                                        </p:tgtEl>
                                        <p:attrNameLst>
                                          <p:attrName>ppt_w</p:attrName>
                                        </p:attrNameLst>
                                      </p:cBhvr>
                                      <p:tavLst>
                                        <p:tav tm="0">
                                          <p:val>
                                            <p:fltVal val="0"/>
                                          </p:val>
                                        </p:tav>
                                        <p:tav tm="100000">
                                          <p:val>
                                            <p:strVal val="#ppt_w"/>
                                          </p:val>
                                        </p:tav>
                                      </p:tavLst>
                                    </p:anim>
                                    <p:anim calcmode="lin" valueType="num">
                                      <p:cBhvr>
                                        <p:cTn id="29" dur="500" fill="hold"/>
                                        <p:tgtEl>
                                          <p:spTgt spid="109"/>
                                        </p:tgtEl>
                                        <p:attrNameLst>
                                          <p:attrName>ppt_h</p:attrName>
                                        </p:attrNameLst>
                                      </p:cBhvr>
                                      <p:tavLst>
                                        <p:tav tm="0">
                                          <p:val>
                                            <p:fltVal val="0"/>
                                          </p:val>
                                        </p:tav>
                                        <p:tav tm="100000">
                                          <p:val>
                                            <p:strVal val="#ppt_h"/>
                                          </p:val>
                                        </p:tav>
                                      </p:tavLst>
                                    </p:anim>
                                    <p:animEffect transition="in" filter="fade">
                                      <p:cBhvr>
                                        <p:cTn id="30" dur="500"/>
                                        <p:tgtEl>
                                          <p:spTgt spid="109"/>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800" fill="hold"/>
                                        <p:tgtEl>
                                          <p:spTgt spid="112"/>
                                        </p:tgtEl>
                                        <p:attrNameLst>
                                          <p:attrName>ppt_w</p:attrName>
                                        </p:attrNameLst>
                                      </p:cBhvr>
                                      <p:tavLst>
                                        <p:tav tm="0">
                                          <p:val>
                                            <p:fltVal val="0"/>
                                          </p:val>
                                        </p:tav>
                                        <p:tav tm="100000">
                                          <p:val>
                                            <p:strVal val="#ppt_w"/>
                                          </p:val>
                                        </p:tav>
                                      </p:tavLst>
                                    </p:anim>
                                    <p:anim calcmode="lin" valueType="num">
                                      <p:cBhvr>
                                        <p:cTn id="34" dur="800" fill="hold"/>
                                        <p:tgtEl>
                                          <p:spTgt spid="112"/>
                                        </p:tgtEl>
                                        <p:attrNameLst>
                                          <p:attrName>ppt_h</p:attrName>
                                        </p:attrNameLst>
                                      </p:cBhvr>
                                      <p:tavLst>
                                        <p:tav tm="0">
                                          <p:val>
                                            <p:fltVal val="0"/>
                                          </p:val>
                                        </p:tav>
                                        <p:tav tm="100000">
                                          <p:val>
                                            <p:strVal val="#ppt_h"/>
                                          </p:val>
                                        </p:tav>
                                      </p:tavLst>
                                    </p:anim>
                                    <p:animEffect transition="in" filter="fade">
                                      <p:cBhvr>
                                        <p:cTn id="35" dur="800"/>
                                        <p:tgtEl>
                                          <p:spTgt spid="1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1"/>
                                        </p:tgtEl>
                                        <p:attrNameLst>
                                          <p:attrName>style.visibility</p:attrName>
                                        </p:attrNameLst>
                                      </p:cBhvr>
                                      <p:to>
                                        <p:strVal val="visible"/>
                                      </p:to>
                                    </p:set>
                                    <p:anim calcmode="lin" valueType="num">
                                      <p:cBhvr>
                                        <p:cTn id="38" dur="500" fill="hold"/>
                                        <p:tgtEl>
                                          <p:spTgt spid="91"/>
                                        </p:tgtEl>
                                        <p:attrNameLst>
                                          <p:attrName>ppt_w</p:attrName>
                                        </p:attrNameLst>
                                      </p:cBhvr>
                                      <p:tavLst>
                                        <p:tav tm="0">
                                          <p:val>
                                            <p:fltVal val="0"/>
                                          </p:val>
                                        </p:tav>
                                        <p:tav tm="100000">
                                          <p:val>
                                            <p:strVal val="#ppt_w"/>
                                          </p:val>
                                        </p:tav>
                                      </p:tavLst>
                                    </p:anim>
                                    <p:anim calcmode="lin" valueType="num">
                                      <p:cBhvr>
                                        <p:cTn id="39" dur="500" fill="hold"/>
                                        <p:tgtEl>
                                          <p:spTgt spid="91"/>
                                        </p:tgtEl>
                                        <p:attrNameLst>
                                          <p:attrName>ppt_h</p:attrName>
                                        </p:attrNameLst>
                                      </p:cBhvr>
                                      <p:tavLst>
                                        <p:tav tm="0">
                                          <p:val>
                                            <p:fltVal val="0"/>
                                          </p:val>
                                        </p:tav>
                                        <p:tav tm="100000">
                                          <p:val>
                                            <p:strVal val="#ppt_h"/>
                                          </p:val>
                                        </p:tav>
                                      </p:tavLst>
                                    </p:anim>
                                    <p:animEffect transition="in" filter="fade">
                                      <p:cBhvr>
                                        <p:cTn id="40" dur="500"/>
                                        <p:tgtEl>
                                          <p:spTgt spid="91"/>
                                        </p:tgtEl>
                                      </p:cBhvr>
                                    </p:animEffect>
                                  </p:childTnLst>
                                </p:cTn>
                              </p:par>
                              <p:par>
                                <p:cTn id="41" presetID="53" presetClass="entr" presetSubtype="16"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500" fill="hold"/>
                                        <p:tgtEl>
                                          <p:spTgt spid="88"/>
                                        </p:tgtEl>
                                        <p:attrNameLst>
                                          <p:attrName>ppt_w</p:attrName>
                                        </p:attrNameLst>
                                      </p:cBhvr>
                                      <p:tavLst>
                                        <p:tav tm="0">
                                          <p:val>
                                            <p:fltVal val="0"/>
                                          </p:val>
                                        </p:tav>
                                        <p:tav tm="100000">
                                          <p:val>
                                            <p:strVal val="#ppt_w"/>
                                          </p:val>
                                        </p:tav>
                                      </p:tavLst>
                                    </p:anim>
                                    <p:anim calcmode="lin" valueType="num">
                                      <p:cBhvr>
                                        <p:cTn id="44" dur="500" fill="hold"/>
                                        <p:tgtEl>
                                          <p:spTgt spid="88"/>
                                        </p:tgtEl>
                                        <p:attrNameLst>
                                          <p:attrName>ppt_h</p:attrName>
                                        </p:attrNameLst>
                                      </p:cBhvr>
                                      <p:tavLst>
                                        <p:tav tm="0">
                                          <p:val>
                                            <p:fltVal val="0"/>
                                          </p:val>
                                        </p:tav>
                                        <p:tav tm="100000">
                                          <p:val>
                                            <p:strVal val="#ppt_h"/>
                                          </p:val>
                                        </p:tav>
                                      </p:tavLst>
                                    </p:anim>
                                    <p:animEffect transition="in" filter="fade">
                                      <p:cBhvr>
                                        <p:cTn id="45" dur="500"/>
                                        <p:tgtEl>
                                          <p:spTgt spid="88"/>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104"/>
                                        </p:tgtEl>
                                        <p:attrNameLst>
                                          <p:attrName>style.visibility</p:attrName>
                                        </p:attrNameLst>
                                      </p:cBhvr>
                                      <p:to>
                                        <p:strVal val="visible"/>
                                      </p:to>
                                    </p:set>
                                    <p:anim calcmode="lin" valueType="num">
                                      <p:cBhvr>
                                        <p:cTn id="48" dur="300" fill="hold"/>
                                        <p:tgtEl>
                                          <p:spTgt spid="104"/>
                                        </p:tgtEl>
                                        <p:attrNameLst>
                                          <p:attrName>ppt_w</p:attrName>
                                        </p:attrNameLst>
                                      </p:cBhvr>
                                      <p:tavLst>
                                        <p:tav tm="0">
                                          <p:val>
                                            <p:fltVal val="0"/>
                                          </p:val>
                                        </p:tav>
                                        <p:tav tm="100000">
                                          <p:val>
                                            <p:strVal val="#ppt_w"/>
                                          </p:val>
                                        </p:tav>
                                      </p:tavLst>
                                    </p:anim>
                                    <p:anim calcmode="lin" valueType="num">
                                      <p:cBhvr>
                                        <p:cTn id="49" dur="300" fill="hold"/>
                                        <p:tgtEl>
                                          <p:spTgt spid="104"/>
                                        </p:tgtEl>
                                        <p:attrNameLst>
                                          <p:attrName>ppt_h</p:attrName>
                                        </p:attrNameLst>
                                      </p:cBhvr>
                                      <p:tavLst>
                                        <p:tav tm="0">
                                          <p:val>
                                            <p:fltVal val="0"/>
                                          </p:val>
                                        </p:tav>
                                        <p:tav tm="100000">
                                          <p:val>
                                            <p:strVal val="#ppt_h"/>
                                          </p:val>
                                        </p:tav>
                                      </p:tavLst>
                                    </p:anim>
                                    <p:animEffect transition="in" filter="fade">
                                      <p:cBhvr>
                                        <p:cTn id="50" dur="300"/>
                                        <p:tgtEl>
                                          <p:spTgt spid="104"/>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500" fill="hold"/>
                                        <p:tgtEl>
                                          <p:spTgt spid="115"/>
                                        </p:tgtEl>
                                        <p:attrNameLst>
                                          <p:attrName>ppt_w</p:attrName>
                                        </p:attrNameLst>
                                      </p:cBhvr>
                                      <p:tavLst>
                                        <p:tav tm="0">
                                          <p:val>
                                            <p:fltVal val="0"/>
                                          </p:val>
                                        </p:tav>
                                        <p:tav tm="100000">
                                          <p:val>
                                            <p:strVal val="#ppt_w"/>
                                          </p:val>
                                        </p:tav>
                                      </p:tavLst>
                                    </p:anim>
                                    <p:anim calcmode="lin" valueType="num">
                                      <p:cBhvr>
                                        <p:cTn id="54" dur="500" fill="hold"/>
                                        <p:tgtEl>
                                          <p:spTgt spid="115"/>
                                        </p:tgtEl>
                                        <p:attrNameLst>
                                          <p:attrName>ppt_h</p:attrName>
                                        </p:attrNameLst>
                                      </p:cBhvr>
                                      <p:tavLst>
                                        <p:tav tm="0">
                                          <p:val>
                                            <p:fltVal val="0"/>
                                          </p:val>
                                        </p:tav>
                                        <p:tav tm="100000">
                                          <p:val>
                                            <p:strVal val="#ppt_h"/>
                                          </p:val>
                                        </p:tav>
                                      </p:tavLst>
                                    </p:anim>
                                    <p:animEffect transition="in" filter="fade">
                                      <p:cBhvr>
                                        <p:cTn id="55" dur="500"/>
                                        <p:tgtEl>
                                          <p:spTgt spid="115"/>
                                        </p:tgtEl>
                                      </p:cBhvr>
                                    </p:animEffect>
                                  </p:childTnLst>
                                </p:cTn>
                              </p:par>
                            </p:childTnLst>
                          </p:cTn>
                        </p:par>
                        <p:par>
                          <p:cTn id="56" fill="hold">
                            <p:stCondLst>
                              <p:cond delay="1100"/>
                            </p:stCondLst>
                            <p:childTnLst>
                              <p:par>
                                <p:cTn id="57" presetID="53" presetClass="entr" presetSubtype="16" fill="hold" grpId="0" nodeType="afterEffect">
                                  <p:stCondLst>
                                    <p:cond delay="200"/>
                                  </p:stCondLst>
                                  <p:childTnLst>
                                    <p:set>
                                      <p:cBhvr>
                                        <p:cTn id="58" dur="1" fill="hold">
                                          <p:stCondLst>
                                            <p:cond delay="0"/>
                                          </p:stCondLst>
                                        </p:cTn>
                                        <p:tgtEl>
                                          <p:spTgt spid="111"/>
                                        </p:tgtEl>
                                        <p:attrNameLst>
                                          <p:attrName>style.visibility</p:attrName>
                                        </p:attrNameLst>
                                      </p:cBhvr>
                                      <p:to>
                                        <p:strVal val="visible"/>
                                      </p:to>
                                    </p:set>
                                    <p:anim calcmode="lin" valueType="num">
                                      <p:cBhvr>
                                        <p:cTn id="59" dur="500" fill="hold"/>
                                        <p:tgtEl>
                                          <p:spTgt spid="111"/>
                                        </p:tgtEl>
                                        <p:attrNameLst>
                                          <p:attrName>ppt_w</p:attrName>
                                        </p:attrNameLst>
                                      </p:cBhvr>
                                      <p:tavLst>
                                        <p:tav tm="0">
                                          <p:val>
                                            <p:fltVal val="0"/>
                                          </p:val>
                                        </p:tav>
                                        <p:tav tm="100000">
                                          <p:val>
                                            <p:strVal val="#ppt_w"/>
                                          </p:val>
                                        </p:tav>
                                      </p:tavLst>
                                    </p:anim>
                                    <p:anim calcmode="lin" valueType="num">
                                      <p:cBhvr>
                                        <p:cTn id="60" dur="500" fill="hold"/>
                                        <p:tgtEl>
                                          <p:spTgt spid="111"/>
                                        </p:tgtEl>
                                        <p:attrNameLst>
                                          <p:attrName>ppt_h</p:attrName>
                                        </p:attrNameLst>
                                      </p:cBhvr>
                                      <p:tavLst>
                                        <p:tav tm="0">
                                          <p:val>
                                            <p:fltVal val="0"/>
                                          </p:val>
                                        </p:tav>
                                        <p:tav tm="100000">
                                          <p:val>
                                            <p:strVal val="#ppt_h"/>
                                          </p:val>
                                        </p:tav>
                                      </p:tavLst>
                                    </p:anim>
                                    <p:animEffect transition="in" filter="fade">
                                      <p:cBhvr>
                                        <p:cTn id="61" dur="500"/>
                                        <p:tgtEl>
                                          <p:spTgt spid="1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p:cTn id="64" dur="600" fill="hold"/>
                                        <p:tgtEl>
                                          <p:spTgt spid="110"/>
                                        </p:tgtEl>
                                        <p:attrNameLst>
                                          <p:attrName>ppt_w</p:attrName>
                                        </p:attrNameLst>
                                      </p:cBhvr>
                                      <p:tavLst>
                                        <p:tav tm="0">
                                          <p:val>
                                            <p:fltVal val="0"/>
                                          </p:val>
                                        </p:tav>
                                        <p:tav tm="100000">
                                          <p:val>
                                            <p:strVal val="#ppt_w"/>
                                          </p:val>
                                        </p:tav>
                                      </p:tavLst>
                                    </p:anim>
                                    <p:anim calcmode="lin" valueType="num">
                                      <p:cBhvr>
                                        <p:cTn id="65" dur="600" fill="hold"/>
                                        <p:tgtEl>
                                          <p:spTgt spid="110"/>
                                        </p:tgtEl>
                                        <p:attrNameLst>
                                          <p:attrName>ppt_h</p:attrName>
                                        </p:attrNameLst>
                                      </p:cBhvr>
                                      <p:tavLst>
                                        <p:tav tm="0">
                                          <p:val>
                                            <p:fltVal val="0"/>
                                          </p:val>
                                        </p:tav>
                                        <p:tav tm="100000">
                                          <p:val>
                                            <p:strVal val="#ppt_h"/>
                                          </p:val>
                                        </p:tav>
                                      </p:tavLst>
                                    </p:anim>
                                    <p:animEffect transition="in" filter="fade">
                                      <p:cBhvr>
                                        <p:cTn id="66" dur="600"/>
                                        <p:tgtEl>
                                          <p:spTgt spid="11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p:cTn id="69" dur="500" fill="hold"/>
                                        <p:tgtEl>
                                          <p:spTgt spid="113"/>
                                        </p:tgtEl>
                                        <p:attrNameLst>
                                          <p:attrName>ppt_w</p:attrName>
                                        </p:attrNameLst>
                                      </p:cBhvr>
                                      <p:tavLst>
                                        <p:tav tm="0">
                                          <p:val>
                                            <p:fltVal val="0"/>
                                          </p:val>
                                        </p:tav>
                                        <p:tav tm="100000">
                                          <p:val>
                                            <p:strVal val="#ppt_w"/>
                                          </p:val>
                                        </p:tav>
                                      </p:tavLst>
                                    </p:anim>
                                    <p:anim calcmode="lin" valueType="num">
                                      <p:cBhvr>
                                        <p:cTn id="70" dur="500" fill="hold"/>
                                        <p:tgtEl>
                                          <p:spTgt spid="113"/>
                                        </p:tgtEl>
                                        <p:attrNameLst>
                                          <p:attrName>ppt_h</p:attrName>
                                        </p:attrNameLst>
                                      </p:cBhvr>
                                      <p:tavLst>
                                        <p:tav tm="0">
                                          <p:val>
                                            <p:fltVal val="0"/>
                                          </p:val>
                                        </p:tav>
                                        <p:tav tm="100000">
                                          <p:val>
                                            <p:strVal val="#ppt_h"/>
                                          </p:val>
                                        </p:tav>
                                      </p:tavLst>
                                    </p:anim>
                                    <p:animEffect transition="in" filter="fade">
                                      <p:cBhvr>
                                        <p:cTn id="71" dur="500"/>
                                        <p:tgtEl>
                                          <p:spTgt spid="113"/>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animEffect transition="in" filter="fade">
                                      <p:cBhvr>
                                        <p:cTn id="76" dur="500"/>
                                        <p:tgtEl>
                                          <p:spTgt spid="114"/>
                                        </p:tgtEl>
                                      </p:cBhvr>
                                    </p:animEffect>
                                  </p:childTnLst>
                                </p:cTn>
                              </p:par>
                            </p:childTnLst>
                          </p:cTn>
                        </p:par>
                        <p:par>
                          <p:cTn id="77" fill="hold">
                            <p:stCondLst>
                              <p:cond delay="1800"/>
                            </p:stCondLst>
                            <p:childTnLst>
                              <p:par>
                                <p:cTn id="78" presetID="53" presetClass="entr" presetSubtype="16"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 calcmode="lin" valueType="num">
                                      <p:cBhvr>
                                        <p:cTn id="80" dur="500" fill="hold"/>
                                        <p:tgtEl>
                                          <p:spTgt spid="105"/>
                                        </p:tgtEl>
                                        <p:attrNameLst>
                                          <p:attrName>ppt_w</p:attrName>
                                        </p:attrNameLst>
                                      </p:cBhvr>
                                      <p:tavLst>
                                        <p:tav tm="0">
                                          <p:val>
                                            <p:fltVal val="0"/>
                                          </p:val>
                                        </p:tav>
                                        <p:tav tm="100000">
                                          <p:val>
                                            <p:strVal val="#ppt_w"/>
                                          </p:val>
                                        </p:tav>
                                      </p:tavLst>
                                    </p:anim>
                                    <p:anim calcmode="lin" valueType="num">
                                      <p:cBhvr>
                                        <p:cTn id="81" dur="500" fill="hold"/>
                                        <p:tgtEl>
                                          <p:spTgt spid="105"/>
                                        </p:tgtEl>
                                        <p:attrNameLst>
                                          <p:attrName>ppt_h</p:attrName>
                                        </p:attrNameLst>
                                      </p:cBhvr>
                                      <p:tavLst>
                                        <p:tav tm="0">
                                          <p:val>
                                            <p:fltVal val="0"/>
                                          </p:val>
                                        </p:tav>
                                        <p:tav tm="100000">
                                          <p:val>
                                            <p:strVal val="#ppt_h"/>
                                          </p:val>
                                        </p:tav>
                                      </p:tavLst>
                                    </p:anim>
                                    <p:animEffect transition="in" filter="fade">
                                      <p:cBhvr>
                                        <p:cTn id="82" dur="500"/>
                                        <p:tgtEl>
                                          <p:spTgt spid="10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08"/>
                                        </p:tgtEl>
                                        <p:attrNameLst>
                                          <p:attrName>style.visibility</p:attrName>
                                        </p:attrNameLst>
                                      </p:cBhvr>
                                      <p:to>
                                        <p:strVal val="visible"/>
                                      </p:to>
                                    </p:set>
                                    <p:anim calcmode="lin" valueType="num">
                                      <p:cBhvr>
                                        <p:cTn id="85" dur="300" fill="hold"/>
                                        <p:tgtEl>
                                          <p:spTgt spid="108"/>
                                        </p:tgtEl>
                                        <p:attrNameLst>
                                          <p:attrName>ppt_w</p:attrName>
                                        </p:attrNameLst>
                                      </p:cBhvr>
                                      <p:tavLst>
                                        <p:tav tm="0">
                                          <p:val>
                                            <p:fltVal val="0"/>
                                          </p:val>
                                        </p:tav>
                                        <p:tav tm="100000">
                                          <p:val>
                                            <p:strVal val="#ppt_w"/>
                                          </p:val>
                                        </p:tav>
                                      </p:tavLst>
                                    </p:anim>
                                    <p:anim calcmode="lin" valueType="num">
                                      <p:cBhvr>
                                        <p:cTn id="86" dur="300" fill="hold"/>
                                        <p:tgtEl>
                                          <p:spTgt spid="108"/>
                                        </p:tgtEl>
                                        <p:attrNameLst>
                                          <p:attrName>ppt_h</p:attrName>
                                        </p:attrNameLst>
                                      </p:cBhvr>
                                      <p:tavLst>
                                        <p:tav tm="0">
                                          <p:val>
                                            <p:fltVal val="0"/>
                                          </p:val>
                                        </p:tav>
                                        <p:tav tm="100000">
                                          <p:val>
                                            <p:strVal val="#ppt_h"/>
                                          </p:val>
                                        </p:tav>
                                      </p:tavLst>
                                    </p:anim>
                                    <p:animEffect transition="in" filter="fade">
                                      <p:cBhvr>
                                        <p:cTn id="87" dur="300"/>
                                        <p:tgtEl>
                                          <p:spTgt spid="108"/>
                                        </p:tgtEl>
                                      </p:cBhvr>
                                    </p:animEffect>
                                  </p:childTnLst>
                                </p:cTn>
                              </p:par>
                            </p:childTnLst>
                          </p:cTn>
                        </p:par>
                        <p:par>
                          <p:cTn id="88" fill="hold">
                            <p:stCondLst>
                              <p:cond delay="2300"/>
                            </p:stCondLst>
                            <p:childTnLst>
                              <p:par>
                                <p:cTn id="89" presetID="53" presetClass="entr" presetSubtype="16"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p:cTn id="91" dur="400" fill="hold"/>
                                        <p:tgtEl>
                                          <p:spTgt spid="87"/>
                                        </p:tgtEl>
                                        <p:attrNameLst>
                                          <p:attrName>ppt_w</p:attrName>
                                        </p:attrNameLst>
                                      </p:cBhvr>
                                      <p:tavLst>
                                        <p:tav tm="0">
                                          <p:val>
                                            <p:fltVal val="0"/>
                                          </p:val>
                                        </p:tav>
                                        <p:tav tm="100000">
                                          <p:val>
                                            <p:strVal val="#ppt_w"/>
                                          </p:val>
                                        </p:tav>
                                      </p:tavLst>
                                    </p:anim>
                                    <p:anim calcmode="lin" valueType="num">
                                      <p:cBhvr>
                                        <p:cTn id="92" dur="400" fill="hold"/>
                                        <p:tgtEl>
                                          <p:spTgt spid="87"/>
                                        </p:tgtEl>
                                        <p:attrNameLst>
                                          <p:attrName>ppt_h</p:attrName>
                                        </p:attrNameLst>
                                      </p:cBhvr>
                                      <p:tavLst>
                                        <p:tav tm="0">
                                          <p:val>
                                            <p:fltVal val="0"/>
                                          </p:val>
                                        </p:tav>
                                        <p:tav tm="100000">
                                          <p:val>
                                            <p:strVal val="#ppt_h"/>
                                          </p:val>
                                        </p:tav>
                                      </p:tavLst>
                                    </p:anim>
                                    <p:animEffect transition="in" filter="fade">
                                      <p:cBhvr>
                                        <p:cTn id="93" dur="400"/>
                                        <p:tgtEl>
                                          <p:spTgt spid="87"/>
                                        </p:tgtEl>
                                      </p:cBhvr>
                                    </p:animEffect>
                                  </p:childTnLst>
                                </p:cTn>
                              </p:par>
                              <p:par>
                                <p:cTn id="94" presetID="53" presetClass="entr" presetSubtype="16" fill="hold" nodeType="with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p:cTn id="96" dur="400" fill="hold"/>
                                        <p:tgtEl>
                                          <p:spTgt spid="84"/>
                                        </p:tgtEl>
                                        <p:attrNameLst>
                                          <p:attrName>ppt_w</p:attrName>
                                        </p:attrNameLst>
                                      </p:cBhvr>
                                      <p:tavLst>
                                        <p:tav tm="0">
                                          <p:val>
                                            <p:fltVal val="0"/>
                                          </p:val>
                                        </p:tav>
                                        <p:tav tm="100000">
                                          <p:val>
                                            <p:strVal val="#ppt_w"/>
                                          </p:val>
                                        </p:tav>
                                      </p:tavLst>
                                    </p:anim>
                                    <p:anim calcmode="lin" valueType="num">
                                      <p:cBhvr>
                                        <p:cTn id="97" dur="400" fill="hold"/>
                                        <p:tgtEl>
                                          <p:spTgt spid="84"/>
                                        </p:tgtEl>
                                        <p:attrNameLst>
                                          <p:attrName>ppt_h</p:attrName>
                                        </p:attrNameLst>
                                      </p:cBhvr>
                                      <p:tavLst>
                                        <p:tav tm="0">
                                          <p:val>
                                            <p:fltVal val="0"/>
                                          </p:val>
                                        </p:tav>
                                        <p:tav tm="100000">
                                          <p:val>
                                            <p:strVal val="#ppt_h"/>
                                          </p:val>
                                        </p:tav>
                                      </p:tavLst>
                                    </p:anim>
                                    <p:animEffect transition="in" filter="fade">
                                      <p:cBhvr>
                                        <p:cTn id="98" dur="400"/>
                                        <p:tgtEl>
                                          <p:spTgt spid="84"/>
                                        </p:tgtEl>
                                      </p:cBhvr>
                                    </p:animEffect>
                                  </p:childTnLst>
                                </p:cTn>
                              </p:par>
                            </p:childTnLst>
                          </p:cTn>
                        </p:par>
                        <p:par>
                          <p:cTn id="99" fill="hold">
                            <p:stCondLst>
                              <p:cond delay="2800"/>
                            </p:stCondLst>
                            <p:childTnLst>
                              <p:par>
                                <p:cTn id="100" presetID="53" presetClass="entr" presetSubtype="16" fill="hold" grpId="0" nodeType="afterEffect">
                                  <p:stCondLst>
                                    <p:cond delay="0"/>
                                  </p:stCondLst>
                                  <p:childTnLst>
                                    <p:set>
                                      <p:cBhvr>
                                        <p:cTn id="101" dur="1" fill="hold">
                                          <p:stCondLst>
                                            <p:cond delay="0"/>
                                          </p:stCondLst>
                                        </p:cTn>
                                        <p:tgtEl>
                                          <p:spTgt spid="95"/>
                                        </p:tgtEl>
                                        <p:attrNameLst>
                                          <p:attrName>style.visibility</p:attrName>
                                        </p:attrNameLst>
                                      </p:cBhvr>
                                      <p:to>
                                        <p:strVal val="visible"/>
                                      </p:to>
                                    </p:set>
                                    <p:anim calcmode="lin" valueType="num">
                                      <p:cBhvr>
                                        <p:cTn id="102" dur="600" fill="hold"/>
                                        <p:tgtEl>
                                          <p:spTgt spid="95"/>
                                        </p:tgtEl>
                                        <p:attrNameLst>
                                          <p:attrName>ppt_w</p:attrName>
                                        </p:attrNameLst>
                                      </p:cBhvr>
                                      <p:tavLst>
                                        <p:tav tm="0">
                                          <p:val>
                                            <p:fltVal val="0"/>
                                          </p:val>
                                        </p:tav>
                                        <p:tav tm="100000">
                                          <p:val>
                                            <p:strVal val="#ppt_w"/>
                                          </p:val>
                                        </p:tav>
                                      </p:tavLst>
                                    </p:anim>
                                    <p:anim calcmode="lin" valueType="num">
                                      <p:cBhvr>
                                        <p:cTn id="103" dur="600" fill="hold"/>
                                        <p:tgtEl>
                                          <p:spTgt spid="95"/>
                                        </p:tgtEl>
                                        <p:attrNameLst>
                                          <p:attrName>ppt_h</p:attrName>
                                        </p:attrNameLst>
                                      </p:cBhvr>
                                      <p:tavLst>
                                        <p:tav tm="0">
                                          <p:val>
                                            <p:fltVal val="0"/>
                                          </p:val>
                                        </p:tav>
                                        <p:tav tm="100000">
                                          <p:val>
                                            <p:strVal val="#ppt_h"/>
                                          </p:val>
                                        </p:tav>
                                      </p:tavLst>
                                    </p:anim>
                                    <p:animEffect transition="in" filter="fade">
                                      <p:cBhvr>
                                        <p:cTn id="104" dur="600"/>
                                        <p:tgtEl>
                                          <p:spTgt spid="95"/>
                                        </p:tgtEl>
                                      </p:cBhvr>
                                    </p:animEffect>
                                  </p:childTnLst>
                                </p:cTn>
                              </p:par>
                              <p:par>
                                <p:cTn id="105" presetID="53" presetClass="entr" presetSubtype="16" fill="hold" nodeType="withEffect">
                                  <p:stCondLst>
                                    <p:cond delay="200"/>
                                  </p:stCondLst>
                                  <p:childTnLst>
                                    <p:set>
                                      <p:cBhvr>
                                        <p:cTn id="106" dur="1" fill="hold">
                                          <p:stCondLst>
                                            <p:cond delay="0"/>
                                          </p:stCondLst>
                                        </p:cTn>
                                        <p:tgtEl>
                                          <p:spTgt spid="92"/>
                                        </p:tgtEl>
                                        <p:attrNameLst>
                                          <p:attrName>style.visibility</p:attrName>
                                        </p:attrNameLst>
                                      </p:cBhvr>
                                      <p:to>
                                        <p:strVal val="visible"/>
                                      </p:to>
                                    </p:set>
                                    <p:anim calcmode="lin" valueType="num">
                                      <p:cBhvr>
                                        <p:cTn id="107" dur="600" fill="hold"/>
                                        <p:tgtEl>
                                          <p:spTgt spid="92"/>
                                        </p:tgtEl>
                                        <p:attrNameLst>
                                          <p:attrName>ppt_w</p:attrName>
                                        </p:attrNameLst>
                                      </p:cBhvr>
                                      <p:tavLst>
                                        <p:tav tm="0">
                                          <p:val>
                                            <p:fltVal val="0"/>
                                          </p:val>
                                        </p:tav>
                                        <p:tav tm="100000">
                                          <p:val>
                                            <p:strVal val="#ppt_w"/>
                                          </p:val>
                                        </p:tav>
                                      </p:tavLst>
                                    </p:anim>
                                    <p:anim calcmode="lin" valueType="num">
                                      <p:cBhvr>
                                        <p:cTn id="108" dur="600" fill="hold"/>
                                        <p:tgtEl>
                                          <p:spTgt spid="92"/>
                                        </p:tgtEl>
                                        <p:attrNameLst>
                                          <p:attrName>ppt_h</p:attrName>
                                        </p:attrNameLst>
                                      </p:cBhvr>
                                      <p:tavLst>
                                        <p:tav tm="0">
                                          <p:val>
                                            <p:fltVal val="0"/>
                                          </p:val>
                                        </p:tav>
                                        <p:tav tm="100000">
                                          <p:val>
                                            <p:strVal val="#ppt_h"/>
                                          </p:val>
                                        </p:tav>
                                      </p:tavLst>
                                    </p:anim>
                                    <p:animEffect transition="in" filter="fade">
                                      <p:cBhvr>
                                        <p:cTn id="109" dur="600"/>
                                        <p:tgtEl>
                                          <p:spTgt spid="92"/>
                                        </p:tgtEl>
                                      </p:cBhvr>
                                    </p:animEffect>
                                  </p:childTnLst>
                                </p:cTn>
                              </p:par>
                            </p:childTnLst>
                          </p:cTn>
                        </p:par>
                        <p:par>
                          <p:cTn id="110" fill="hold">
                            <p:stCondLst>
                              <p:cond delay="3800"/>
                            </p:stCondLst>
                            <p:childTnLst>
                              <p:par>
                                <p:cTn id="111" presetID="5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Scale>
                                      <p:cBhvr>
                                        <p:cTn id="113"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96"/>
                                        </p:tgtEl>
                                        <p:attrNameLst>
                                          <p:attrName>ppt_x</p:attrName>
                                          <p:attrName>ppt_y</p:attrName>
                                        </p:attrNameLst>
                                      </p:cBhvr>
                                    </p:animMotion>
                                    <p:animEffect transition="in" filter="fade">
                                      <p:cBhvr>
                                        <p:cTn id="115" dur="1000"/>
                                        <p:tgtEl>
                                          <p:spTgt spid="96"/>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97"/>
                                        </p:tgtEl>
                                        <p:attrNameLst>
                                          <p:attrName>style.visibility</p:attrName>
                                        </p:attrNameLst>
                                      </p:cBhvr>
                                      <p:to>
                                        <p:strVal val="visible"/>
                                      </p:to>
                                    </p:set>
                                    <p:animScale>
                                      <p:cBhvr>
                                        <p:cTn id="118"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97"/>
                                        </p:tgtEl>
                                        <p:attrNameLst>
                                          <p:attrName>ppt_x</p:attrName>
                                          <p:attrName>ppt_y</p:attrName>
                                        </p:attrNameLst>
                                      </p:cBhvr>
                                    </p:animMotion>
                                    <p:animEffect transition="in" filter="fade">
                                      <p:cBhvr>
                                        <p:cTn id="120" dur="1000"/>
                                        <p:tgtEl>
                                          <p:spTgt spid="97"/>
                                        </p:tgtEl>
                                      </p:cBhvr>
                                    </p:animEffect>
                                  </p:childTnLst>
                                </p:cTn>
                              </p:par>
                              <p:par>
                                <p:cTn id="121" presetID="52" presetClass="entr" presetSubtype="0" fill="hold" grpId="0" nodeType="withEffect">
                                  <p:stCondLst>
                                    <p:cond delay="200"/>
                                  </p:stCondLst>
                                  <p:childTnLst>
                                    <p:set>
                                      <p:cBhvr>
                                        <p:cTn id="122" dur="1" fill="hold">
                                          <p:stCondLst>
                                            <p:cond delay="0"/>
                                          </p:stCondLst>
                                        </p:cTn>
                                        <p:tgtEl>
                                          <p:spTgt spid="99"/>
                                        </p:tgtEl>
                                        <p:attrNameLst>
                                          <p:attrName>style.visibility</p:attrName>
                                        </p:attrNameLst>
                                      </p:cBhvr>
                                      <p:to>
                                        <p:strVal val="visible"/>
                                      </p:to>
                                    </p:set>
                                    <p:animScale>
                                      <p:cBhvr>
                                        <p:cTn id="123" dur="10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1000" decel="50000" fill="hold">
                                          <p:stCondLst>
                                            <p:cond delay="0"/>
                                          </p:stCondLst>
                                        </p:cTn>
                                        <p:tgtEl>
                                          <p:spTgt spid="99"/>
                                        </p:tgtEl>
                                        <p:attrNameLst>
                                          <p:attrName>ppt_x</p:attrName>
                                          <p:attrName>ppt_y</p:attrName>
                                        </p:attrNameLst>
                                      </p:cBhvr>
                                    </p:animMotion>
                                    <p:animEffect transition="in" filter="fade">
                                      <p:cBhvr>
                                        <p:cTn id="125" dur="1000"/>
                                        <p:tgtEl>
                                          <p:spTgt spid="99"/>
                                        </p:tgtEl>
                                      </p:cBhvr>
                                    </p:animEffect>
                                  </p:childTnLst>
                                </p:cTn>
                              </p:par>
                              <p:par>
                                <p:cTn id="126" presetID="52" presetClass="entr" presetSubtype="0" fill="hold" grpId="0" nodeType="withEffect">
                                  <p:stCondLst>
                                    <p:cond delay="200"/>
                                  </p:stCondLst>
                                  <p:childTnLst>
                                    <p:set>
                                      <p:cBhvr>
                                        <p:cTn id="127" dur="1" fill="hold">
                                          <p:stCondLst>
                                            <p:cond delay="0"/>
                                          </p:stCondLst>
                                        </p:cTn>
                                        <p:tgtEl>
                                          <p:spTgt spid="98"/>
                                        </p:tgtEl>
                                        <p:attrNameLst>
                                          <p:attrName>style.visibility</p:attrName>
                                        </p:attrNameLst>
                                      </p:cBhvr>
                                      <p:to>
                                        <p:strVal val="visible"/>
                                      </p:to>
                                    </p:set>
                                    <p:animScale>
                                      <p:cBhvr>
                                        <p:cTn id="128"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98"/>
                                        </p:tgtEl>
                                        <p:attrNameLst>
                                          <p:attrName>ppt_x</p:attrName>
                                          <p:attrName>ppt_y</p:attrName>
                                        </p:attrNameLst>
                                      </p:cBhvr>
                                    </p:animMotion>
                                    <p:animEffect transition="in" filter="fade">
                                      <p:cBhvr>
                                        <p:cTn id="130" dur="1000"/>
                                        <p:tgtEl>
                                          <p:spTgt spid="98"/>
                                        </p:tgtEl>
                                      </p:cBhvr>
                                    </p:animEffect>
                                  </p:childTnLst>
                                </p:cTn>
                              </p:par>
                              <p:par>
                                <p:cTn id="131" presetID="52" presetClass="entr" presetSubtype="0" fill="hold" grpId="0" nodeType="withEffect">
                                  <p:stCondLst>
                                    <p:cond delay="400"/>
                                  </p:stCondLst>
                                  <p:childTnLst>
                                    <p:set>
                                      <p:cBhvr>
                                        <p:cTn id="132" dur="1" fill="hold">
                                          <p:stCondLst>
                                            <p:cond delay="0"/>
                                          </p:stCondLst>
                                        </p:cTn>
                                        <p:tgtEl>
                                          <p:spTgt spid="101"/>
                                        </p:tgtEl>
                                        <p:attrNameLst>
                                          <p:attrName>style.visibility</p:attrName>
                                        </p:attrNameLst>
                                      </p:cBhvr>
                                      <p:to>
                                        <p:strVal val="visible"/>
                                      </p:to>
                                    </p:set>
                                    <p:animScale>
                                      <p:cBhvr>
                                        <p:cTn id="133" dur="10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4" dur="1000" decel="50000" fill="hold">
                                          <p:stCondLst>
                                            <p:cond delay="0"/>
                                          </p:stCondLst>
                                        </p:cTn>
                                        <p:tgtEl>
                                          <p:spTgt spid="101"/>
                                        </p:tgtEl>
                                        <p:attrNameLst>
                                          <p:attrName>ppt_x</p:attrName>
                                          <p:attrName>ppt_y</p:attrName>
                                        </p:attrNameLst>
                                      </p:cBhvr>
                                    </p:animMotion>
                                    <p:animEffect transition="in" filter="fade">
                                      <p:cBhvr>
                                        <p:cTn id="135" dur="1000"/>
                                        <p:tgtEl>
                                          <p:spTgt spid="101"/>
                                        </p:tgtEl>
                                      </p:cBhvr>
                                    </p:animEffect>
                                  </p:childTnLst>
                                </p:cTn>
                              </p:par>
                              <p:par>
                                <p:cTn id="136" presetID="52" presetClass="entr" presetSubtype="0" fill="hold" grpId="0" nodeType="withEffect">
                                  <p:stCondLst>
                                    <p:cond delay="400"/>
                                  </p:stCondLst>
                                  <p:childTnLst>
                                    <p:set>
                                      <p:cBhvr>
                                        <p:cTn id="137" dur="1" fill="hold">
                                          <p:stCondLst>
                                            <p:cond delay="0"/>
                                          </p:stCondLst>
                                        </p:cTn>
                                        <p:tgtEl>
                                          <p:spTgt spid="100"/>
                                        </p:tgtEl>
                                        <p:attrNameLst>
                                          <p:attrName>style.visibility</p:attrName>
                                        </p:attrNameLst>
                                      </p:cBhvr>
                                      <p:to>
                                        <p:strVal val="visible"/>
                                      </p:to>
                                    </p:set>
                                    <p:animScale>
                                      <p:cBhvr>
                                        <p:cTn id="138" dur="100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100"/>
                                        </p:tgtEl>
                                        <p:attrNameLst>
                                          <p:attrName>ppt_x</p:attrName>
                                          <p:attrName>ppt_y</p:attrName>
                                        </p:attrNameLst>
                                      </p:cBhvr>
                                    </p:animMotion>
                                    <p:animEffect transition="in" filter="fade">
                                      <p:cBhvr>
                                        <p:cTn id="140" dur="1000"/>
                                        <p:tgtEl>
                                          <p:spTgt spid="100"/>
                                        </p:tgtEl>
                                      </p:cBhvr>
                                    </p:animEffect>
                                  </p:childTnLst>
                                </p:cTn>
                              </p:par>
                              <p:par>
                                <p:cTn id="141" presetID="52" presetClass="entr" presetSubtype="0" fill="hold" grpId="0" nodeType="withEffect">
                                  <p:stCondLst>
                                    <p:cond delay="600"/>
                                  </p:stCondLst>
                                  <p:childTnLst>
                                    <p:set>
                                      <p:cBhvr>
                                        <p:cTn id="142" dur="1" fill="hold">
                                          <p:stCondLst>
                                            <p:cond delay="0"/>
                                          </p:stCondLst>
                                        </p:cTn>
                                        <p:tgtEl>
                                          <p:spTgt spid="103"/>
                                        </p:tgtEl>
                                        <p:attrNameLst>
                                          <p:attrName>style.visibility</p:attrName>
                                        </p:attrNameLst>
                                      </p:cBhvr>
                                      <p:to>
                                        <p:strVal val="visible"/>
                                      </p:to>
                                    </p:set>
                                    <p:animScale>
                                      <p:cBhvr>
                                        <p:cTn id="143"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103"/>
                                        </p:tgtEl>
                                        <p:attrNameLst>
                                          <p:attrName>ppt_x</p:attrName>
                                          <p:attrName>ppt_y</p:attrName>
                                        </p:attrNameLst>
                                      </p:cBhvr>
                                    </p:animMotion>
                                    <p:animEffect transition="in" filter="fade">
                                      <p:cBhvr>
                                        <p:cTn id="145" dur="1000"/>
                                        <p:tgtEl>
                                          <p:spTgt spid="103"/>
                                        </p:tgtEl>
                                      </p:cBhvr>
                                    </p:animEffect>
                                  </p:childTnLst>
                                </p:cTn>
                              </p:par>
                              <p:par>
                                <p:cTn id="146" presetID="52" presetClass="entr" presetSubtype="0" fill="hold" grpId="0" nodeType="withEffect">
                                  <p:stCondLst>
                                    <p:cond delay="600"/>
                                  </p:stCondLst>
                                  <p:childTnLst>
                                    <p:set>
                                      <p:cBhvr>
                                        <p:cTn id="147" dur="1" fill="hold">
                                          <p:stCondLst>
                                            <p:cond delay="0"/>
                                          </p:stCondLst>
                                        </p:cTn>
                                        <p:tgtEl>
                                          <p:spTgt spid="102"/>
                                        </p:tgtEl>
                                        <p:attrNameLst>
                                          <p:attrName>style.visibility</p:attrName>
                                        </p:attrNameLst>
                                      </p:cBhvr>
                                      <p:to>
                                        <p:strVal val="visible"/>
                                      </p:to>
                                    </p:set>
                                    <p:animScale>
                                      <p:cBhvr>
                                        <p:cTn id="148" dur="1000" decel="50000" fill="hold">
                                          <p:stCondLst>
                                            <p:cond delay="0"/>
                                          </p:stCondLst>
                                        </p:cTn>
                                        <p:tgtEl>
                                          <p:spTgt spid="1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000" decel="50000" fill="hold">
                                          <p:stCondLst>
                                            <p:cond delay="0"/>
                                          </p:stCondLst>
                                        </p:cTn>
                                        <p:tgtEl>
                                          <p:spTgt spid="102"/>
                                        </p:tgtEl>
                                        <p:attrNameLst>
                                          <p:attrName>ppt_x</p:attrName>
                                          <p:attrName>ppt_y</p:attrName>
                                        </p:attrNameLst>
                                      </p:cBhvr>
                                    </p:animMotion>
                                    <p:animEffect transition="in" filter="fade">
                                      <p:cBhvr>
                                        <p:cTn id="150" dur="1000"/>
                                        <p:tgtEl>
                                          <p:spTgt spid="102"/>
                                        </p:tgtEl>
                                      </p:cBhvr>
                                    </p:animEffect>
                                  </p:childTnLst>
                                </p:cTn>
                              </p:par>
                            </p:childTnLst>
                          </p:cTn>
                        </p:par>
                        <p:par>
                          <p:cTn id="151" fill="hold">
                            <p:stCondLst>
                              <p:cond delay="4800"/>
                            </p:stCondLst>
                            <p:childTnLst>
                              <p:par>
                                <p:cTn id="152" presetID="2" presetClass="entr" presetSubtype="9" fill="hold" grpId="0"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additive="base">
                                        <p:cTn id="154" dur="500" fill="hold"/>
                                        <p:tgtEl>
                                          <p:spTgt spid="77"/>
                                        </p:tgtEl>
                                        <p:attrNameLst>
                                          <p:attrName>ppt_x</p:attrName>
                                        </p:attrNameLst>
                                      </p:cBhvr>
                                      <p:tavLst>
                                        <p:tav tm="0">
                                          <p:val>
                                            <p:strVal val="0-#ppt_w/2"/>
                                          </p:val>
                                        </p:tav>
                                        <p:tav tm="100000">
                                          <p:val>
                                            <p:strVal val="#ppt_x"/>
                                          </p:val>
                                        </p:tav>
                                      </p:tavLst>
                                    </p:anim>
                                    <p:anim calcmode="lin" valueType="num">
                                      <p:cBhvr additive="base">
                                        <p:cTn id="155" dur="500" fill="hold"/>
                                        <p:tgtEl>
                                          <p:spTgt spid="77"/>
                                        </p:tgtEl>
                                        <p:attrNameLst>
                                          <p:attrName>ppt_y</p:attrName>
                                        </p:attrNameLst>
                                      </p:cBhvr>
                                      <p:tavLst>
                                        <p:tav tm="0">
                                          <p:val>
                                            <p:strVal val="0-#ppt_h/2"/>
                                          </p:val>
                                        </p:tav>
                                        <p:tav tm="100000">
                                          <p:val>
                                            <p:strVal val="#ppt_y"/>
                                          </p:val>
                                        </p:tav>
                                      </p:tavLst>
                                    </p:anim>
                                  </p:childTnLst>
                                </p:cTn>
                              </p:par>
                            </p:childTnLst>
                          </p:cTn>
                        </p:par>
                        <p:par>
                          <p:cTn id="156" fill="hold">
                            <p:stCondLst>
                              <p:cond delay="5300"/>
                            </p:stCondLst>
                            <p:childTnLst>
                              <p:par>
                                <p:cTn id="157" presetID="2" presetClass="entr" presetSubtype="12" fill="hold" grpId="0" nodeType="afterEffect">
                                  <p:stCondLst>
                                    <p:cond delay="0"/>
                                  </p:stCondLst>
                                  <p:childTnLst>
                                    <p:set>
                                      <p:cBhvr>
                                        <p:cTn id="158" dur="1" fill="hold">
                                          <p:stCondLst>
                                            <p:cond delay="0"/>
                                          </p:stCondLst>
                                        </p:cTn>
                                        <p:tgtEl>
                                          <p:spTgt spid="79"/>
                                        </p:tgtEl>
                                        <p:attrNameLst>
                                          <p:attrName>style.visibility</p:attrName>
                                        </p:attrNameLst>
                                      </p:cBhvr>
                                      <p:to>
                                        <p:strVal val="visible"/>
                                      </p:to>
                                    </p:set>
                                    <p:anim calcmode="lin" valueType="num">
                                      <p:cBhvr additive="base">
                                        <p:cTn id="159" dur="500" fill="hold"/>
                                        <p:tgtEl>
                                          <p:spTgt spid="79"/>
                                        </p:tgtEl>
                                        <p:attrNameLst>
                                          <p:attrName>ppt_x</p:attrName>
                                        </p:attrNameLst>
                                      </p:cBhvr>
                                      <p:tavLst>
                                        <p:tav tm="0">
                                          <p:val>
                                            <p:strVal val="0-#ppt_w/2"/>
                                          </p:val>
                                        </p:tav>
                                        <p:tav tm="100000">
                                          <p:val>
                                            <p:strVal val="#ppt_x"/>
                                          </p:val>
                                        </p:tav>
                                      </p:tavLst>
                                    </p:anim>
                                    <p:anim calcmode="lin" valueType="num">
                                      <p:cBhvr additive="base">
                                        <p:cTn id="160" dur="500" fill="hold"/>
                                        <p:tgtEl>
                                          <p:spTgt spid="79"/>
                                        </p:tgtEl>
                                        <p:attrNameLst>
                                          <p:attrName>ppt_y</p:attrName>
                                        </p:attrNameLst>
                                      </p:cBhvr>
                                      <p:tavLst>
                                        <p:tav tm="0">
                                          <p:val>
                                            <p:strVal val="1+#ppt_h/2"/>
                                          </p:val>
                                        </p:tav>
                                        <p:tav tm="100000">
                                          <p:val>
                                            <p:strVal val="#ppt_y"/>
                                          </p:val>
                                        </p:tav>
                                      </p:tavLst>
                                    </p:anim>
                                  </p:childTnLst>
                                </p:cTn>
                              </p:par>
                            </p:childTnLst>
                          </p:cTn>
                        </p:par>
                        <p:par>
                          <p:cTn id="161" fill="hold">
                            <p:stCondLst>
                              <p:cond delay="5800"/>
                            </p:stCondLst>
                            <p:childTnLst>
                              <p:par>
                                <p:cTn id="162" presetID="2" presetClass="entr" presetSubtype="9" fill="hold" grpId="0" nodeType="afterEffect">
                                  <p:stCondLst>
                                    <p:cond delay="0"/>
                                  </p:stCondLst>
                                  <p:childTnLst>
                                    <p:set>
                                      <p:cBhvr>
                                        <p:cTn id="163" dur="1" fill="hold">
                                          <p:stCondLst>
                                            <p:cond delay="0"/>
                                          </p:stCondLst>
                                        </p:cTn>
                                        <p:tgtEl>
                                          <p:spTgt spid="78"/>
                                        </p:tgtEl>
                                        <p:attrNameLst>
                                          <p:attrName>style.visibility</p:attrName>
                                        </p:attrNameLst>
                                      </p:cBhvr>
                                      <p:to>
                                        <p:strVal val="visible"/>
                                      </p:to>
                                    </p:set>
                                    <p:anim calcmode="lin" valueType="num">
                                      <p:cBhvr additive="base">
                                        <p:cTn id="164" dur="500" fill="hold"/>
                                        <p:tgtEl>
                                          <p:spTgt spid="78"/>
                                        </p:tgtEl>
                                        <p:attrNameLst>
                                          <p:attrName>ppt_x</p:attrName>
                                        </p:attrNameLst>
                                      </p:cBhvr>
                                      <p:tavLst>
                                        <p:tav tm="0">
                                          <p:val>
                                            <p:strVal val="0-#ppt_w/2"/>
                                          </p:val>
                                        </p:tav>
                                        <p:tav tm="100000">
                                          <p:val>
                                            <p:strVal val="#ppt_x"/>
                                          </p:val>
                                        </p:tav>
                                      </p:tavLst>
                                    </p:anim>
                                    <p:anim calcmode="lin" valueType="num">
                                      <p:cBhvr additive="base">
                                        <p:cTn id="165" dur="500" fill="hold"/>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3" grpId="0"/>
      <p:bldP spid="87" grpId="0"/>
      <p:bldP spid="91" grpId="0"/>
      <p:bldP spid="95" grpId="0"/>
      <p:bldP spid="96" grpId="0" animBg="1"/>
      <p:bldP spid="97" grpId="0"/>
      <p:bldP spid="98" grpId="0" animBg="1"/>
      <p:bldP spid="99" grpId="0"/>
      <p:bldP spid="100" grpId="0" animBg="1"/>
      <p:bldP spid="101" grpId="0"/>
      <p:bldP spid="102" grpId="0" animBg="1"/>
      <p:bldP spid="103" grpId="0"/>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54" name="等腰三角形 2"/>
          <p:cNvSpPr/>
          <p:nvPr/>
        </p:nvSpPr>
        <p:spPr bwMode="auto">
          <a:xfrm rot="3036074">
            <a:off x="6378240" y="2845974"/>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w="12700" cmpd="sng">
            <a:noFill/>
            <a:miter lim="800000"/>
          </a:ln>
        </p:spPr>
        <p:txBody>
          <a:bodyPr anchor="ctr"/>
          <a:lstStyle/>
          <a:p>
            <a:endParaRPr lang="zh-CN" altLang="en-US">
              <a:latin typeface="幼圆" panose="02010509060101010101" pitchFamily="49" charset="-122"/>
              <a:ea typeface="幼圆" panose="02010509060101010101" pitchFamily="49" charset="-122"/>
            </a:endParaRPr>
          </a:p>
        </p:txBody>
      </p:sp>
      <p:sp>
        <p:nvSpPr>
          <p:cNvPr id="55" name="TextBox 3"/>
          <p:cNvSpPr txBox="1"/>
          <p:nvPr/>
        </p:nvSpPr>
        <p:spPr>
          <a:xfrm>
            <a:off x="6597706" y="3449790"/>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成功项目二</a:t>
            </a:r>
            <a:endParaRPr lang="zh-CN" altLang="en-US" sz="16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56" name="等腰三角形 2"/>
          <p:cNvSpPr/>
          <p:nvPr/>
        </p:nvSpPr>
        <p:spPr bwMode="auto">
          <a:xfrm rot="8763501">
            <a:off x="5520053" y="3788645"/>
            <a:ext cx="1341602" cy="1552911"/>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w="12700" cmpd="sng">
            <a:noFill/>
            <a:miter lim="800000"/>
          </a:ln>
        </p:spPr>
        <p:txBody>
          <a:bodyPr anchor="ctr"/>
          <a:lstStyle/>
          <a:p>
            <a:endParaRPr lang="zh-CN" altLang="en-US">
              <a:latin typeface="幼圆" panose="02010509060101010101" pitchFamily="49" charset="-122"/>
              <a:ea typeface="幼圆" panose="02010509060101010101" pitchFamily="49" charset="-122"/>
            </a:endParaRPr>
          </a:p>
        </p:txBody>
      </p:sp>
      <p:sp>
        <p:nvSpPr>
          <p:cNvPr id="57" name="TextBox 6"/>
          <p:cNvSpPr txBox="1"/>
          <p:nvPr/>
        </p:nvSpPr>
        <p:spPr>
          <a:xfrm>
            <a:off x="5707649" y="4326251"/>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成功项目三</a:t>
            </a:r>
            <a:endParaRPr lang="zh-CN" altLang="en-US" sz="16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58" name="等腰三角形 2"/>
          <p:cNvSpPr/>
          <p:nvPr/>
        </p:nvSpPr>
        <p:spPr bwMode="auto">
          <a:xfrm rot="16474575">
            <a:off x="5126371" y="2525114"/>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w="12700" cmpd="sng">
            <a:noFill/>
            <a:miter lim="800000"/>
          </a:ln>
        </p:spPr>
        <p:txBody>
          <a:bodyPr anchor="ctr"/>
          <a:lstStyle/>
          <a:p>
            <a:endParaRPr lang="zh-CN" altLang="en-US">
              <a:latin typeface="幼圆" panose="02010509060101010101" pitchFamily="49" charset="-122"/>
              <a:ea typeface="幼圆" panose="02010509060101010101" pitchFamily="49" charset="-122"/>
            </a:endParaRPr>
          </a:p>
        </p:txBody>
      </p:sp>
      <p:sp>
        <p:nvSpPr>
          <p:cNvPr id="59" name="TextBox 8"/>
          <p:cNvSpPr txBox="1"/>
          <p:nvPr/>
        </p:nvSpPr>
        <p:spPr>
          <a:xfrm>
            <a:off x="5502759" y="3040215"/>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成功项目一</a:t>
            </a:r>
            <a:endParaRPr lang="zh-CN" altLang="en-US" sz="16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60" name="TextBox 9"/>
          <p:cNvSpPr txBox="1"/>
          <p:nvPr/>
        </p:nvSpPr>
        <p:spPr>
          <a:xfrm>
            <a:off x="2895660" y="2450964"/>
            <a:ext cx="1395217" cy="284675"/>
          </a:xfrm>
          <a:prstGeom prst="rect">
            <a:avLst/>
          </a:prstGeom>
          <a:noFill/>
        </p:spPr>
        <p:txBody>
          <a:bodyPr wrap="none" lIns="68562" tIns="34281" rIns="68562" bIns="34281" rtlCol="0">
            <a:spAutoFit/>
          </a:bodyPr>
          <a:lstStyle/>
          <a:p>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请输入您标题</a:t>
            </a: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61" name="TextBox 10"/>
          <p:cNvSpPr txBox="1"/>
          <p:nvPr/>
        </p:nvSpPr>
        <p:spPr>
          <a:xfrm>
            <a:off x="2895660" y="2718163"/>
            <a:ext cx="2074576" cy="609379"/>
          </a:xfrm>
          <a:prstGeom prst="rect">
            <a:avLst/>
          </a:prstGeom>
          <a:noFill/>
        </p:spPr>
        <p:txBody>
          <a:bodyPr wrap="square" lIns="68562" tIns="34281" rIns="68562" bIns="34281" rtlCol="0">
            <a:spAutoFit/>
          </a:bodyPr>
          <a:lstStyle/>
          <a:p>
            <a:pPr>
              <a:lnSpc>
                <a:spcPct val="130000"/>
              </a:lnSpc>
            </a:pPr>
            <a:r>
              <a:rPr lang="zh-CN" altLang="en-US" sz="900" dirty="0">
                <a:solidFill>
                  <a:schemeClr val="bg1"/>
                </a:solidFill>
                <a:latin typeface="幼圆" panose="02010509060101010101" pitchFamily="49" charset="-122"/>
                <a:ea typeface="幼圆" panose="02010509060101010101" pitchFamily="49" charset="-122"/>
              </a:rPr>
              <a:t>您的内容打在这里，或者通过复制您的文本后，在此框中选择粘贴，并选择只保留文字。</a:t>
            </a:r>
            <a:endParaRPr lang="zh-CN" altLang="en-US" sz="900" dirty="0">
              <a:solidFill>
                <a:schemeClr val="bg1"/>
              </a:solidFill>
              <a:latin typeface="幼圆" panose="02010509060101010101" pitchFamily="49" charset="-122"/>
              <a:ea typeface="幼圆" panose="02010509060101010101" pitchFamily="49" charset="-122"/>
            </a:endParaRPr>
          </a:p>
        </p:txBody>
      </p:sp>
      <p:sp>
        <p:nvSpPr>
          <p:cNvPr id="62" name="TextBox 11"/>
          <p:cNvSpPr txBox="1"/>
          <p:nvPr/>
        </p:nvSpPr>
        <p:spPr>
          <a:xfrm>
            <a:off x="7932769" y="2214107"/>
            <a:ext cx="1395217" cy="284675"/>
          </a:xfrm>
          <a:prstGeom prst="rect">
            <a:avLst/>
          </a:prstGeom>
          <a:noFill/>
        </p:spPr>
        <p:txBody>
          <a:bodyPr wrap="none" lIns="68562" tIns="34281" rIns="68562" bIns="34281" rtlCol="0">
            <a:spAutoFit/>
          </a:bodyPr>
          <a:lstStyle/>
          <a:p>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请输入您标题</a:t>
            </a: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63" name="TextBox 12"/>
          <p:cNvSpPr txBox="1"/>
          <p:nvPr/>
        </p:nvSpPr>
        <p:spPr>
          <a:xfrm>
            <a:off x="7932770" y="3678107"/>
            <a:ext cx="2074576" cy="609379"/>
          </a:xfrm>
          <a:prstGeom prst="rect">
            <a:avLst/>
          </a:prstGeom>
          <a:noFill/>
        </p:spPr>
        <p:txBody>
          <a:bodyPr wrap="square" lIns="68562" tIns="34281" rIns="68562" bIns="34281" rtlCol="0">
            <a:spAutoFit/>
          </a:bodyPr>
          <a:lstStyle/>
          <a:p>
            <a:pPr>
              <a:lnSpc>
                <a:spcPct val="130000"/>
              </a:lnSpc>
            </a:pPr>
            <a:r>
              <a:rPr lang="zh-CN" altLang="en-US" sz="900" dirty="0">
                <a:solidFill>
                  <a:schemeClr val="bg1"/>
                </a:solidFill>
                <a:latin typeface="幼圆" panose="02010509060101010101" pitchFamily="49" charset="-122"/>
                <a:ea typeface="幼圆" panose="02010509060101010101" pitchFamily="49" charset="-122"/>
              </a:rPr>
              <a:t>您的内容打在这里，或者通过复制您的文本后，在此框中选择粘贴，并选择只保留文字。</a:t>
            </a:r>
            <a:endParaRPr lang="zh-CN" altLang="en-US" sz="900" dirty="0">
              <a:solidFill>
                <a:schemeClr val="bg1"/>
              </a:solidFill>
              <a:latin typeface="幼圆" panose="02010509060101010101" pitchFamily="49" charset="-122"/>
              <a:ea typeface="幼圆" panose="02010509060101010101" pitchFamily="49" charset="-122"/>
            </a:endParaRPr>
          </a:p>
        </p:txBody>
      </p:sp>
      <p:sp>
        <p:nvSpPr>
          <p:cNvPr id="68" name="TextBox 13"/>
          <p:cNvSpPr txBox="1"/>
          <p:nvPr/>
        </p:nvSpPr>
        <p:spPr>
          <a:xfrm>
            <a:off x="3783304" y="5209043"/>
            <a:ext cx="1395217" cy="284675"/>
          </a:xfrm>
          <a:prstGeom prst="rect">
            <a:avLst/>
          </a:prstGeom>
          <a:noFill/>
        </p:spPr>
        <p:txBody>
          <a:bodyPr wrap="none" lIns="68562" tIns="34281" rIns="68562" bIns="34281" rtlCol="0">
            <a:spAutoFit/>
          </a:bodyPr>
          <a:lstStyle/>
          <a:p>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请输入您标题</a:t>
            </a:r>
            <a:endParaRPr lang="zh-CN" altLang="en-US" sz="1400" dirty="0">
              <a:solidFill>
                <a:schemeClr val="bg1"/>
              </a:solidFill>
              <a:latin typeface="幼圆" panose="02010509060101010101" pitchFamily="49" charset="-122"/>
              <a:ea typeface="幼圆" panose="02010509060101010101" pitchFamily="49" charset="-122"/>
            </a:endParaRPr>
          </a:p>
        </p:txBody>
      </p:sp>
      <p:sp>
        <p:nvSpPr>
          <p:cNvPr id="71" name="TextBox 14"/>
          <p:cNvSpPr txBox="1"/>
          <p:nvPr/>
        </p:nvSpPr>
        <p:spPr>
          <a:xfrm>
            <a:off x="3783304" y="5476241"/>
            <a:ext cx="3320861" cy="429330"/>
          </a:xfrm>
          <a:prstGeom prst="rect">
            <a:avLst/>
          </a:prstGeom>
          <a:noFill/>
        </p:spPr>
        <p:txBody>
          <a:bodyPr wrap="square" lIns="68562" tIns="34281" rIns="68562" bIns="34281" rtlCol="0">
            <a:spAutoFit/>
          </a:bodyPr>
          <a:lstStyle/>
          <a:p>
            <a:pPr>
              <a:lnSpc>
                <a:spcPct val="130000"/>
              </a:lnSpc>
            </a:pPr>
            <a:r>
              <a:rPr lang="zh-CN" altLang="en-US" sz="900" dirty="0">
                <a:solidFill>
                  <a:schemeClr val="bg1"/>
                </a:solidFill>
                <a:latin typeface="幼圆" panose="02010509060101010101" pitchFamily="49" charset="-122"/>
                <a:ea typeface="幼圆" panose="02010509060101010101" pitchFamily="49" charset="-122"/>
              </a:rPr>
              <a:t>您的内容打在这里，或者通过复制您的文本后，在此框中选择粘贴，并选择只保留文字。</a:t>
            </a:r>
            <a:endParaRPr lang="zh-CN" altLang="en-US" sz="900" dirty="0">
              <a:solidFill>
                <a:schemeClr val="bg1"/>
              </a:solidFill>
              <a:latin typeface="幼圆" panose="02010509060101010101" pitchFamily="49" charset="-122"/>
              <a:ea typeface="幼圆" panose="02010509060101010101" pitchFamily="49" charset="-122"/>
            </a:endParaRPr>
          </a:p>
        </p:txBody>
      </p:sp>
      <p:sp>
        <p:nvSpPr>
          <p:cNvPr id="73" name="矩形 72"/>
          <p:cNvSpPr/>
          <p:nvPr/>
        </p:nvSpPr>
        <p:spPr bwMode="auto">
          <a:xfrm>
            <a:off x="8013551" y="2530716"/>
            <a:ext cx="1845361" cy="1128670"/>
          </a:xfrm>
          <a:prstGeom prst="rect">
            <a:avLst/>
          </a:prstGeom>
          <a:blipFill>
            <a:blip r:embed="rId2"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幼圆" panose="02010509060101010101" pitchFamily="49" charset="-122"/>
              <a:ea typeface="幼圆" panose="02010509060101010101" pitchFamily="49" charset="-122"/>
            </a:endParaRPr>
          </a:p>
        </p:txBody>
      </p:sp>
      <p:sp>
        <p:nvSpPr>
          <p:cNvPr id="74" name="矩形 73"/>
          <p:cNvSpPr/>
          <p:nvPr/>
        </p:nvSpPr>
        <p:spPr bwMode="auto">
          <a:xfrm>
            <a:off x="2980567" y="3669107"/>
            <a:ext cx="1845361" cy="1123237"/>
          </a:xfrm>
          <a:prstGeom prst="rect">
            <a:avLst/>
          </a:prstGeom>
          <a:blipFill>
            <a:blip r:embed="rId3"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幼圆" panose="02010509060101010101" pitchFamily="49" charset="-122"/>
              <a:ea typeface="幼圆" panose="02010509060101010101" pitchFamily="49" charset="-122"/>
            </a:endParaRPr>
          </a:p>
        </p:txBody>
      </p:sp>
      <p:sp>
        <p:nvSpPr>
          <p:cNvPr id="76" name="矩形 75"/>
          <p:cNvSpPr/>
          <p:nvPr/>
        </p:nvSpPr>
        <p:spPr bwMode="auto">
          <a:xfrm>
            <a:off x="7180719" y="5204986"/>
            <a:ext cx="1879096" cy="950681"/>
          </a:xfrm>
          <a:prstGeom prst="rect">
            <a:avLst/>
          </a:prstGeom>
          <a:blipFill>
            <a:blip r:embed="rId4"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幼圆" panose="02010509060101010101" pitchFamily="49" charset="-122"/>
              <a:ea typeface="幼圆" panose="02010509060101010101" pitchFamily="49"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2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20000">
                                          <p:cBhvr additive="base">
                                            <p:cTn id="7" dur="500" fill="hold"/>
                                            <p:tgtEl>
                                              <p:spTgt spid="54"/>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300" fill="hold"/>
                                            <p:tgtEl>
                                              <p:spTgt spid="55"/>
                                            </p:tgtEl>
                                            <p:attrNameLst>
                                              <p:attrName>ppt_w</p:attrName>
                                            </p:attrNameLst>
                                          </p:cBhvr>
                                          <p:tavLst>
                                            <p:tav tm="0">
                                              <p:val>
                                                <p:fltVal val="0"/>
                                              </p:val>
                                            </p:tav>
                                            <p:tav tm="100000">
                                              <p:val>
                                                <p:strVal val="#ppt_w"/>
                                              </p:val>
                                            </p:tav>
                                          </p:tavLst>
                                        </p:anim>
                                        <p:anim calcmode="lin" valueType="num">
                                          <p:cBhvr>
                                            <p:cTn id="13" dur="300" fill="hold"/>
                                            <p:tgtEl>
                                              <p:spTgt spid="55"/>
                                            </p:tgtEl>
                                            <p:attrNameLst>
                                              <p:attrName>ppt_h</p:attrName>
                                            </p:attrNameLst>
                                          </p:cBhvr>
                                          <p:tavLst>
                                            <p:tav tm="0">
                                              <p:val>
                                                <p:fltVal val="0"/>
                                              </p:val>
                                            </p:tav>
                                            <p:tav tm="100000">
                                              <p:val>
                                                <p:strVal val="#ppt_h"/>
                                              </p:val>
                                            </p:tav>
                                          </p:tavLst>
                                        </p:anim>
                                        <p:anim calcmode="lin" valueType="num">
                                          <p:cBhvr>
                                            <p:cTn id="14" dur="300" fill="hold"/>
                                            <p:tgtEl>
                                              <p:spTgt spid="55"/>
                                            </p:tgtEl>
                                            <p:attrNameLst>
                                              <p:attrName>style.rotation</p:attrName>
                                            </p:attrNameLst>
                                          </p:cBhvr>
                                          <p:tavLst>
                                            <p:tav tm="0">
                                              <p:val>
                                                <p:fltVal val="90"/>
                                              </p:val>
                                            </p:tav>
                                            <p:tav tm="100000">
                                              <p:val>
                                                <p:fltVal val="0"/>
                                              </p:val>
                                            </p:tav>
                                          </p:tavLst>
                                        </p:anim>
                                        <p:animEffect transition="in" filter="fade">
                                          <p:cBhvr>
                                            <p:cTn id="15" dur="300"/>
                                            <p:tgtEl>
                                              <p:spTgt spid="5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randombar(horizontal)">
                                          <p:cBhvr>
                                            <p:cTn id="23" dur="500"/>
                                            <p:tgtEl>
                                              <p:spTgt spid="73"/>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2500"/>
                                </p:stCondLst>
                                <p:childTnLst>
                                  <p:par>
                                    <p:cTn id="29" presetID="2" presetClass="entr" presetSubtype="9" fill="hold" grpId="0" nodeType="afterEffect" p14:presetBounceEnd="20000">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14:bounceEnd="20000">
                                          <p:cBhvr additive="base">
                                            <p:cTn id="31" dur="500" fill="hold"/>
                                            <p:tgtEl>
                                              <p:spTgt spid="56"/>
                                            </p:tgtEl>
                                            <p:attrNameLst>
                                              <p:attrName>ppt_x</p:attrName>
                                            </p:attrNameLst>
                                          </p:cBhvr>
                                          <p:tavLst>
                                            <p:tav tm="0">
                                              <p:val>
                                                <p:strVal val="0-#ppt_w/2"/>
                                              </p:val>
                                            </p:tav>
                                            <p:tav tm="100000">
                                              <p:val>
                                                <p:strVal val="#ppt_x"/>
                                              </p:val>
                                            </p:tav>
                                          </p:tavLst>
                                        </p:anim>
                                        <p:anim calcmode="lin" valueType="num" p14:bounceEnd="20000">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300" fill="hold"/>
                                            <p:tgtEl>
                                              <p:spTgt spid="57"/>
                                            </p:tgtEl>
                                            <p:attrNameLst>
                                              <p:attrName>ppt_w</p:attrName>
                                            </p:attrNameLst>
                                          </p:cBhvr>
                                          <p:tavLst>
                                            <p:tav tm="0">
                                              <p:val>
                                                <p:fltVal val="0"/>
                                              </p:val>
                                            </p:tav>
                                            <p:tav tm="100000">
                                              <p:val>
                                                <p:strVal val="#ppt_w"/>
                                              </p:val>
                                            </p:tav>
                                          </p:tavLst>
                                        </p:anim>
                                        <p:anim calcmode="lin" valueType="num">
                                          <p:cBhvr>
                                            <p:cTn id="37" dur="300" fill="hold"/>
                                            <p:tgtEl>
                                              <p:spTgt spid="57"/>
                                            </p:tgtEl>
                                            <p:attrNameLst>
                                              <p:attrName>ppt_h</p:attrName>
                                            </p:attrNameLst>
                                          </p:cBhvr>
                                          <p:tavLst>
                                            <p:tav tm="0">
                                              <p:val>
                                                <p:fltVal val="0"/>
                                              </p:val>
                                            </p:tav>
                                            <p:tav tm="100000">
                                              <p:val>
                                                <p:strVal val="#ppt_h"/>
                                              </p:val>
                                            </p:tav>
                                          </p:tavLst>
                                        </p:anim>
                                        <p:anim calcmode="lin" valueType="num">
                                          <p:cBhvr>
                                            <p:cTn id="38" dur="300" fill="hold"/>
                                            <p:tgtEl>
                                              <p:spTgt spid="57"/>
                                            </p:tgtEl>
                                            <p:attrNameLst>
                                              <p:attrName>style.rotation</p:attrName>
                                            </p:attrNameLst>
                                          </p:cBhvr>
                                          <p:tavLst>
                                            <p:tav tm="0">
                                              <p:val>
                                                <p:fltVal val="90"/>
                                              </p:val>
                                            </p:tav>
                                            <p:tav tm="100000">
                                              <p:val>
                                                <p:fltVal val="0"/>
                                              </p:val>
                                            </p:tav>
                                          </p:tavLst>
                                        </p:anim>
                                        <p:animEffect transition="in" filter="fade">
                                          <p:cBhvr>
                                            <p:cTn id="39" dur="300"/>
                                            <p:tgtEl>
                                              <p:spTgt spid="5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up)">
                                          <p:cBhvr>
                                            <p:cTn id="47" dur="500"/>
                                            <p:tgtEl>
                                              <p:spTgt spid="71"/>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randombar(horizontal)">
                                          <p:cBhvr>
                                            <p:cTn id="51" dur="500"/>
                                            <p:tgtEl>
                                              <p:spTgt spid="76"/>
                                            </p:tgtEl>
                                          </p:cBhvr>
                                        </p:animEffect>
                                      </p:childTnLst>
                                    </p:cTn>
                                  </p:par>
                                </p:childTnLst>
                              </p:cTn>
                            </p:par>
                            <p:par>
                              <p:cTn id="52" fill="hold">
                                <p:stCondLst>
                                  <p:cond delay="5000"/>
                                </p:stCondLst>
                                <p:childTnLst>
                                  <p:par>
                                    <p:cTn id="53" presetID="2" presetClass="entr" presetSubtype="2" fill="hold" grpId="0" nodeType="afterEffect" p14:presetBounceEnd="20000">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14:bounceEnd="20000">
                                          <p:cBhvr additive="base">
                                            <p:cTn id="55" dur="500" fill="hold"/>
                                            <p:tgtEl>
                                              <p:spTgt spid="58"/>
                                            </p:tgtEl>
                                            <p:attrNameLst>
                                              <p:attrName>ppt_x</p:attrName>
                                            </p:attrNameLst>
                                          </p:cBhvr>
                                          <p:tavLst>
                                            <p:tav tm="0">
                                              <p:val>
                                                <p:strVal val="1+#ppt_w/2"/>
                                              </p:val>
                                            </p:tav>
                                            <p:tav tm="100000">
                                              <p:val>
                                                <p:strVal val="#ppt_x"/>
                                              </p:val>
                                            </p:tav>
                                          </p:tavLst>
                                        </p:anim>
                                        <p:anim calcmode="lin" valueType="num" p14:bounceEnd="20000">
                                          <p:cBhvr additive="base">
                                            <p:cTn id="56" dur="500" fill="hold"/>
                                            <p:tgtEl>
                                              <p:spTgt spid="58"/>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300" fill="hold"/>
                                            <p:tgtEl>
                                              <p:spTgt spid="59"/>
                                            </p:tgtEl>
                                            <p:attrNameLst>
                                              <p:attrName>ppt_w</p:attrName>
                                            </p:attrNameLst>
                                          </p:cBhvr>
                                          <p:tavLst>
                                            <p:tav tm="0">
                                              <p:val>
                                                <p:fltVal val="0"/>
                                              </p:val>
                                            </p:tav>
                                            <p:tav tm="100000">
                                              <p:val>
                                                <p:strVal val="#ppt_w"/>
                                              </p:val>
                                            </p:tav>
                                          </p:tavLst>
                                        </p:anim>
                                        <p:anim calcmode="lin" valueType="num">
                                          <p:cBhvr>
                                            <p:cTn id="61" dur="300" fill="hold"/>
                                            <p:tgtEl>
                                              <p:spTgt spid="59"/>
                                            </p:tgtEl>
                                            <p:attrNameLst>
                                              <p:attrName>ppt_h</p:attrName>
                                            </p:attrNameLst>
                                          </p:cBhvr>
                                          <p:tavLst>
                                            <p:tav tm="0">
                                              <p:val>
                                                <p:fltVal val="0"/>
                                              </p:val>
                                            </p:tav>
                                            <p:tav tm="100000">
                                              <p:val>
                                                <p:strVal val="#ppt_h"/>
                                              </p:val>
                                            </p:tav>
                                          </p:tavLst>
                                        </p:anim>
                                        <p:anim calcmode="lin" valueType="num">
                                          <p:cBhvr>
                                            <p:cTn id="62" dur="300" fill="hold"/>
                                            <p:tgtEl>
                                              <p:spTgt spid="59"/>
                                            </p:tgtEl>
                                            <p:attrNameLst>
                                              <p:attrName>style.rotation</p:attrName>
                                            </p:attrNameLst>
                                          </p:cBhvr>
                                          <p:tavLst>
                                            <p:tav tm="0">
                                              <p:val>
                                                <p:fltVal val="90"/>
                                              </p:val>
                                            </p:tav>
                                            <p:tav tm="100000">
                                              <p:val>
                                                <p:fltVal val="0"/>
                                              </p:val>
                                            </p:tav>
                                          </p:tavLst>
                                        </p:anim>
                                        <p:animEffect transition="in" filter="fade">
                                          <p:cBhvr>
                                            <p:cTn id="63" dur="300"/>
                                            <p:tgtEl>
                                              <p:spTgt spid="5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randombar(horizontal)">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58" grpId="0" animBg="1"/>
          <p:bldP spid="59" grpId="0"/>
          <p:bldP spid="60" grpId="0"/>
          <p:bldP spid="61" grpId="0"/>
          <p:bldP spid="62" grpId="0"/>
          <p:bldP spid="63" grpId="0"/>
          <p:bldP spid="68" grpId="0"/>
          <p:bldP spid="71" grpId="0"/>
          <p:bldP spid="73" grpId="0" animBg="1"/>
          <p:bldP spid="74" grpId="0" animBg="1"/>
          <p:bldP spid="7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300" fill="hold"/>
                                            <p:tgtEl>
                                              <p:spTgt spid="55"/>
                                            </p:tgtEl>
                                            <p:attrNameLst>
                                              <p:attrName>ppt_w</p:attrName>
                                            </p:attrNameLst>
                                          </p:cBhvr>
                                          <p:tavLst>
                                            <p:tav tm="0">
                                              <p:val>
                                                <p:fltVal val="0"/>
                                              </p:val>
                                            </p:tav>
                                            <p:tav tm="100000">
                                              <p:val>
                                                <p:strVal val="#ppt_w"/>
                                              </p:val>
                                            </p:tav>
                                          </p:tavLst>
                                        </p:anim>
                                        <p:anim calcmode="lin" valueType="num">
                                          <p:cBhvr>
                                            <p:cTn id="13" dur="300" fill="hold"/>
                                            <p:tgtEl>
                                              <p:spTgt spid="55"/>
                                            </p:tgtEl>
                                            <p:attrNameLst>
                                              <p:attrName>ppt_h</p:attrName>
                                            </p:attrNameLst>
                                          </p:cBhvr>
                                          <p:tavLst>
                                            <p:tav tm="0">
                                              <p:val>
                                                <p:fltVal val="0"/>
                                              </p:val>
                                            </p:tav>
                                            <p:tav tm="100000">
                                              <p:val>
                                                <p:strVal val="#ppt_h"/>
                                              </p:val>
                                            </p:tav>
                                          </p:tavLst>
                                        </p:anim>
                                        <p:anim calcmode="lin" valueType="num">
                                          <p:cBhvr>
                                            <p:cTn id="14" dur="300" fill="hold"/>
                                            <p:tgtEl>
                                              <p:spTgt spid="55"/>
                                            </p:tgtEl>
                                            <p:attrNameLst>
                                              <p:attrName>style.rotation</p:attrName>
                                            </p:attrNameLst>
                                          </p:cBhvr>
                                          <p:tavLst>
                                            <p:tav tm="0">
                                              <p:val>
                                                <p:fltVal val="90"/>
                                              </p:val>
                                            </p:tav>
                                            <p:tav tm="100000">
                                              <p:val>
                                                <p:fltVal val="0"/>
                                              </p:val>
                                            </p:tav>
                                          </p:tavLst>
                                        </p:anim>
                                        <p:animEffect transition="in" filter="fade">
                                          <p:cBhvr>
                                            <p:cTn id="15" dur="300"/>
                                            <p:tgtEl>
                                              <p:spTgt spid="5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randombar(horizontal)">
                                          <p:cBhvr>
                                            <p:cTn id="23" dur="500"/>
                                            <p:tgtEl>
                                              <p:spTgt spid="73"/>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0-#ppt_w/2"/>
                                              </p:val>
                                            </p:tav>
                                            <p:tav tm="100000">
                                              <p:val>
                                                <p:strVal val="#ppt_x"/>
                                              </p:val>
                                            </p:tav>
                                          </p:tavLst>
                                        </p:anim>
                                        <p:anim calcmode="lin" valueType="num">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300" fill="hold"/>
                                            <p:tgtEl>
                                              <p:spTgt spid="57"/>
                                            </p:tgtEl>
                                            <p:attrNameLst>
                                              <p:attrName>ppt_w</p:attrName>
                                            </p:attrNameLst>
                                          </p:cBhvr>
                                          <p:tavLst>
                                            <p:tav tm="0">
                                              <p:val>
                                                <p:fltVal val="0"/>
                                              </p:val>
                                            </p:tav>
                                            <p:tav tm="100000">
                                              <p:val>
                                                <p:strVal val="#ppt_w"/>
                                              </p:val>
                                            </p:tav>
                                          </p:tavLst>
                                        </p:anim>
                                        <p:anim calcmode="lin" valueType="num">
                                          <p:cBhvr>
                                            <p:cTn id="37" dur="300" fill="hold"/>
                                            <p:tgtEl>
                                              <p:spTgt spid="57"/>
                                            </p:tgtEl>
                                            <p:attrNameLst>
                                              <p:attrName>ppt_h</p:attrName>
                                            </p:attrNameLst>
                                          </p:cBhvr>
                                          <p:tavLst>
                                            <p:tav tm="0">
                                              <p:val>
                                                <p:fltVal val="0"/>
                                              </p:val>
                                            </p:tav>
                                            <p:tav tm="100000">
                                              <p:val>
                                                <p:strVal val="#ppt_h"/>
                                              </p:val>
                                            </p:tav>
                                          </p:tavLst>
                                        </p:anim>
                                        <p:anim calcmode="lin" valueType="num">
                                          <p:cBhvr>
                                            <p:cTn id="38" dur="300" fill="hold"/>
                                            <p:tgtEl>
                                              <p:spTgt spid="57"/>
                                            </p:tgtEl>
                                            <p:attrNameLst>
                                              <p:attrName>style.rotation</p:attrName>
                                            </p:attrNameLst>
                                          </p:cBhvr>
                                          <p:tavLst>
                                            <p:tav tm="0">
                                              <p:val>
                                                <p:fltVal val="90"/>
                                              </p:val>
                                            </p:tav>
                                            <p:tav tm="100000">
                                              <p:val>
                                                <p:fltVal val="0"/>
                                              </p:val>
                                            </p:tav>
                                          </p:tavLst>
                                        </p:anim>
                                        <p:animEffect transition="in" filter="fade">
                                          <p:cBhvr>
                                            <p:cTn id="39" dur="300"/>
                                            <p:tgtEl>
                                              <p:spTgt spid="5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up)">
                                          <p:cBhvr>
                                            <p:cTn id="47" dur="500"/>
                                            <p:tgtEl>
                                              <p:spTgt spid="71"/>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randombar(horizontal)">
                                          <p:cBhvr>
                                            <p:cTn id="51" dur="500"/>
                                            <p:tgtEl>
                                              <p:spTgt spid="76"/>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300" fill="hold"/>
                                            <p:tgtEl>
                                              <p:spTgt spid="59"/>
                                            </p:tgtEl>
                                            <p:attrNameLst>
                                              <p:attrName>ppt_w</p:attrName>
                                            </p:attrNameLst>
                                          </p:cBhvr>
                                          <p:tavLst>
                                            <p:tav tm="0">
                                              <p:val>
                                                <p:fltVal val="0"/>
                                              </p:val>
                                            </p:tav>
                                            <p:tav tm="100000">
                                              <p:val>
                                                <p:strVal val="#ppt_w"/>
                                              </p:val>
                                            </p:tav>
                                          </p:tavLst>
                                        </p:anim>
                                        <p:anim calcmode="lin" valueType="num">
                                          <p:cBhvr>
                                            <p:cTn id="61" dur="300" fill="hold"/>
                                            <p:tgtEl>
                                              <p:spTgt spid="59"/>
                                            </p:tgtEl>
                                            <p:attrNameLst>
                                              <p:attrName>ppt_h</p:attrName>
                                            </p:attrNameLst>
                                          </p:cBhvr>
                                          <p:tavLst>
                                            <p:tav tm="0">
                                              <p:val>
                                                <p:fltVal val="0"/>
                                              </p:val>
                                            </p:tav>
                                            <p:tav tm="100000">
                                              <p:val>
                                                <p:strVal val="#ppt_h"/>
                                              </p:val>
                                            </p:tav>
                                          </p:tavLst>
                                        </p:anim>
                                        <p:anim calcmode="lin" valueType="num">
                                          <p:cBhvr>
                                            <p:cTn id="62" dur="300" fill="hold"/>
                                            <p:tgtEl>
                                              <p:spTgt spid="59"/>
                                            </p:tgtEl>
                                            <p:attrNameLst>
                                              <p:attrName>style.rotation</p:attrName>
                                            </p:attrNameLst>
                                          </p:cBhvr>
                                          <p:tavLst>
                                            <p:tav tm="0">
                                              <p:val>
                                                <p:fltVal val="90"/>
                                              </p:val>
                                            </p:tav>
                                            <p:tav tm="100000">
                                              <p:val>
                                                <p:fltVal val="0"/>
                                              </p:val>
                                            </p:tav>
                                          </p:tavLst>
                                        </p:anim>
                                        <p:animEffect transition="in" filter="fade">
                                          <p:cBhvr>
                                            <p:cTn id="63" dur="300"/>
                                            <p:tgtEl>
                                              <p:spTgt spid="5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randombar(horizontal)">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58" grpId="0" animBg="1"/>
          <p:bldP spid="59" grpId="0"/>
          <p:bldP spid="60" grpId="0"/>
          <p:bldP spid="61" grpId="0"/>
          <p:bldP spid="62" grpId="0"/>
          <p:bldP spid="63" grpId="0"/>
          <p:bldP spid="68" grpId="0"/>
          <p:bldP spid="71" grpId="0"/>
          <p:bldP spid="73" grpId="0" animBg="1"/>
          <p:bldP spid="74" grpId="0" animBg="1"/>
          <p:bldP spid="7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1"/>
          <a:stretch>
            <a:fillRect/>
          </a:stretch>
        </p:blipFill>
        <p:spPr>
          <a:xfrm>
            <a:off x="4542933" y="3189095"/>
            <a:ext cx="6769434" cy="3807806"/>
          </a:xfrm>
          <a:prstGeom prst="rect">
            <a:avLst/>
          </a:prstGeom>
        </p:spPr>
      </p:pic>
      <p:sp>
        <p:nvSpPr>
          <p:cNvPr id="49" name="任意多边形: 形状 48"/>
          <p:cNvSpPr/>
          <p:nvPr/>
        </p:nvSpPr>
        <p:spPr>
          <a:xfrm>
            <a:off x="-9331" y="3610947"/>
            <a:ext cx="1063690" cy="3116424"/>
          </a:xfrm>
          <a:custGeom>
            <a:avLst/>
            <a:gdLst>
              <a:gd name="connsiteX0" fmla="*/ 0 w 1063690"/>
              <a:gd name="connsiteY0" fmla="*/ 550506 h 3116424"/>
              <a:gd name="connsiteX1" fmla="*/ 1063690 w 1063690"/>
              <a:gd name="connsiteY1" fmla="*/ 0 h 3116424"/>
              <a:gd name="connsiteX2" fmla="*/ 821094 w 1063690"/>
              <a:gd name="connsiteY2" fmla="*/ 3116424 h 3116424"/>
              <a:gd name="connsiteX3" fmla="*/ 0 w 1063690"/>
              <a:gd name="connsiteY3" fmla="*/ 3116424 h 3116424"/>
              <a:gd name="connsiteX4" fmla="*/ 0 w 1063690"/>
              <a:gd name="connsiteY4" fmla="*/ 550506 h 311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690" h="3116424">
                <a:moveTo>
                  <a:pt x="0" y="550506"/>
                </a:moveTo>
                <a:lnTo>
                  <a:pt x="1063690" y="0"/>
                </a:lnTo>
                <a:lnTo>
                  <a:pt x="821094" y="3116424"/>
                </a:lnTo>
                <a:lnTo>
                  <a:pt x="0" y="3116424"/>
                </a:lnTo>
                <a:lnTo>
                  <a:pt x="0" y="55050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0" name="任意多边形: 形状 49"/>
          <p:cNvSpPr/>
          <p:nvPr/>
        </p:nvSpPr>
        <p:spPr>
          <a:xfrm>
            <a:off x="466531" y="163285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9" name="任意多边形: 形状 8"/>
          <p:cNvSpPr/>
          <p:nvPr/>
        </p:nvSpPr>
        <p:spPr>
          <a:xfrm>
            <a:off x="1968500" y="1276350"/>
            <a:ext cx="1270000"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0" name="直接连接符 39"/>
          <p:cNvCxnSpPr/>
          <p:nvPr/>
        </p:nvCxnSpPr>
        <p:spPr>
          <a:xfrm flipH="1">
            <a:off x="3238500" y="0"/>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p:nvSpPr>
        <p:spPr>
          <a:xfrm>
            <a:off x="400050" y="3019425"/>
            <a:ext cx="3457575" cy="1752600"/>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5" name="直接连接符 44"/>
          <p:cNvCxnSpPr/>
          <p:nvPr/>
        </p:nvCxnSpPr>
        <p:spPr>
          <a:xfrm flipH="1">
            <a:off x="3333031" y="376034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31" y="325628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a:xfrm>
            <a:off x="2686050" y="1428750"/>
            <a:ext cx="374650" cy="368300"/>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1" name="文本框 50"/>
          <p:cNvSpPr txBox="1"/>
          <p:nvPr/>
        </p:nvSpPr>
        <p:spPr>
          <a:xfrm>
            <a:off x="6597679" y="2536205"/>
            <a:ext cx="3288080" cy="769441"/>
          </a:xfrm>
          <a:prstGeom prst="rect">
            <a:avLst/>
          </a:prstGeom>
          <a:noFill/>
        </p:spPr>
        <p:txBody>
          <a:bodyPr wrap="none" rtlCol="0">
            <a:spAutoFit/>
          </a:bodyPr>
          <a:lstStyle/>
          <a:p>
            <a:r>
              <a:rPr lang="zh-CN" altLang="en-US" sz="4400" dirty="0">
                <a:solidFill>
                  <a:schemeClr val="bg1"/>
                </a:solidFill>
                <a:latin typeface="幼圆" panose="02010509060101010101" pitchFamily="49" charset="-122"/>
                <a:ea typeface="幼圆" panose="02010509060101010101" pitchFamily="49" charset="-122"/>
              </a:rPr>
              <a:t>谢 谢 下 载</a:t>
            </a:r>
            <a:endParaRPr lang="zh-CN" altLang="en-US" sz="4400" dirty="0">
              <a:solidFill>
                <a:schemeClr val="bg1"/>
              </a:solidFill>
              <a:latin typeface="幼圆" panose="02010509060101010101" pitchFamily="49" charset="-122"/>
              <a:ea typeface="幼圆" panose="02010509060101010101" pitchFamily="49" charset="-122"/>
            </a:endParaRPr>
          </a:p>
        </p:txBody>
      </p:sp>
      <p:sp>
        <p:nvSpPr>
          <p:cNvPr id="52" name="矩形 51"/>
          <p:cNvSpPr/>
          <p:nvPr/>
        </p:nvSpPr>
        <p:spPr>
          <a:xfrm>
            <a:off x="7125656" y="3624312"/>
            <a:ext cx="2232248" cy="4320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ea typeface="幼圆" panose="02010509060101010101" pitchFamily="49" charset="-122"/>
              </a:rPr>
              <a:t>xxx</a:t>
            </a:r>
            <a:endParaRPr lang="en-US" altLang="zh-CN" dirty="0">
              <a:solidFill>
                <a:schemeClr val="tx1"/>
              </a:solidFill>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1"/>
                                        </p:tgtEl>
                                        <p:attrNameLst>
                                          <p:attrName>ppt_y</p:attrName>
                                        </p:attrNameLst>
                                      </p:cBhvr>
                                      <p:tavLst>
                                        <p:tav tm="0">
                                          <p:val>
                                            <p:strVal val="#ppt_y"/>
                                          </p:val>
                                        </p:tav>
                                        <p:tav tm="100000">
                                          <p:val>
                                            <p:strVal val="#ppt_y"/>
                                          </p:val>
                                        </p:tav>
                                      </p:tavLst>
                                    </p:anim>
                                    <p:anim calcmode="lin" valueType="num">
                                      <p:cBhvr>
                                        <p:cTn id="51"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heel(1)">
                                      <p:cBhvr>
                                        <p:cTn id="65"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9" grpId="0" animBg="1"/>
      <p:bldP spid="41" grpId="0" animBg="1"/>
      <p:bldP spid="48" grpId="0" animBg="1"/>
      <p:bldP spid="51" grpId="0"/>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a:off x="35743" y="2421267"/>
            <a:ext cx="9088778" cy="4491342"/>
          </a:xfrm>
          <a:custGeom>
            <a:avLst/>
            <a:gdLst>
              <a:gd name="connsiteX0" fmla="*/ 0 w 6527800"/>
              <a:gd name="connsiteY0" fmla="*/ 0 h 3225800"/>
              <a:gd name="connsiteX1" fmla="*/ 5156200 w 6527800"/>
              <a:gd name="connsiteY1" fmla="*/ 38100 h 3225800"/>
              <a:gd name="connsiteX2" fmla="*/ 6527800 w 6527800"/>
              <a:gd name="connsiteY2" fmla="*/ 3225800 h 3225800"/>
              <a:gd name="connsiteX3" fmla="*/ 0 w 6527800"/>
              <a:gd name="connsiteY3" fmla="*/ 0 h 3225800"/>
            </a:gdLst>
            <a:ahLst/>
            <a:cxnLst>
              <a:cxn ang="0">
                <a:pos x="connsiteX0" y="connsiteY0"/>
              </a:cxn>
              <a:cxn ang="0">
                <a:pos x="connsiteX1" y="connsiteY1"/>
              </a:cxn>
              <a:cxn ang="0">
                <a:pos x="connsiteX2" y="connsiteY2"/>
              </a:cxn>
              <a:cxn ang="0">
                <a:pos x="connsiteX3" y="connsiteY3"/>
              </a:cxn>
            </a:cxnLst>
            <a:rect l="l" t="t" r="r" b="b"/>
            <a:pathLst>
              <a:path w="6527800" h="3225800">
                <a:moveTo>
                  <a:pt x="0" y="0"/>
                </a:moveTo>
                <a:lnTo>
                  <a:pt x="5156200" y="38100"/>
                </a:lnTo>
                <a:lnTo>
                  <a:pt x="6527800" y="3225800"/>
                </a:ln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sp>
        <p:nvSpPr>
          <p:cNvPr id="17" name="任意多边形: 形状 16"/>
          <p:cNvSpPr/>
          <p:nvPr/>
        </p:nvSpPr>
        <p:spPr>
          <a:xfrm>
            <a:off x="8401556" y="4958737"/>
            <a:ext cx="4657309" cy="2273913"/>
          </a:xfrm>
          <a:custGeom>
            <a:avLst/>
            <a:gdLst>
              <a:gd name="connsiteX0" fmla="*/ 0 w 7023100"/>
              <a:gd name="connsiteY0" fmla="*/ 0 h 3429000"/>
              <a:gd name="connsiteX1" fmla="*/ 1384300 w 7023100"/>
              <a:gd name="connsiteY1" fmla="*/ 3187700 h 3429000"/>
              <a:gd name="connsiteX2" fmla="*/ 1816100 w 7023100"/>
              <a:gd name="connsiteY2" fmla="*/ 3429000 h 3429000"/>
              <a:gd name="connsiteX3" fmla="*/ 7023100 w 7023100"/>
              <a:gd name="connsiteY3" fmla="*/ 3416300 h 3429000"/>
              <a:gd name="connsiteX4" fmla="*/ 0 w 7023100"/>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3100" h="3429000">
                <a:moveTo>
                  <a:pt x="0" y="0"/>
                </a:moveTo>
                <a:lnTo>
                  <a:pt x="1384300" y="3187700"/>
                </a:lnTo>
                <a:lnTo>
                  <a:pt x="1816100" y="3429000"/>
                </a:lnTo>
                <a:lnTo>
                  <a:pt x="7023100" y="3416300"/>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pic>
        <p:nvPicPr>
          <p:cNvPr id="23" name="图片 22"/>
          <p:cNvPicPr>
            <a:picLocks noChangeAspect="1"/>
          </p:cNvPicPr>
          <p:nvPr/>
        </p:nvPicPr>
        <p:blipFill>
          <a:blip r:embed="rId1"/>
          <a:stretch>
            <a:fillRect/>
          </a:stretch>
        </p:blipFill>
        <p:spPr>
          <a:xfrm>
            <a:off x="3621063" y="3317319"/>
            <a:ext cx="5836156" cy="3282836"/>
          </a:xfrm>
          <a:prstGeom prst="rect">
            <a:avLst/>
          </a:prstGeom>
        </p:spPr>
      </p:pic>
      <p:sp>
        <p:nvSpPr>
          <p:cNvPr id="24" name="文本框 23"/>
          <p:cNvSpPr txBox="1">
            <a:spLocks noChangeAspect="1" noChangeArrowheads="1"/>
          </p:cNvSpPr>
          <p:nvPr/>
        </p:nvSpPr>
        <p:spPr bwMode="auto">
          <a:xfrm>
            <a:off x="3997300" y="2797279"/>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5" name="文本框 24"/>
          <p:cNvSpPr txBox="1">
            <a:spLocks noChangeArrowheads="1"/>
          </p:cNvSpPr>
          <p:nvPr/>
        </p:nvSpPr>
        <p:spPr bwMode="auto">
          <a:xfrm>
            <a:off x="4457675" y="3631034"/>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endParaRPr lang="en-US" altLang="zh-CN" sz="1000" dirty="0">
              <a:solidFill>
                <a:schemeClr val="tx1">
                  <a:lumMod val="85000"/>
                  <a:lumOff val="15000"/>
                </a:schemeClr>
              </a:solidFill>
              <a:latin typeface="Arial" panose="020B0604020202020204" pitchFamily="34" charset="0"/>
              <a:ea typeface="幼圆" panose="02010509060101010101" pitchFamily="49" charset="-122"/>
            </a:endParaRPr>
          </a:p>
        </p:txBody>
      </p:sp>
      <p:cxnSp>
        <p:nvCxnSpPr>
          <p:cNvPr id="26" name="直接连接符 25"/>
          <p:cNvCxnSpPr/>
          <p:nvPr/>
        </p:nvCxnSpPr>
        <p:spPr>
          <a:xfrm>
            <a:off x="5701482" y="4005284"/>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621063" y="4131414"/>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ppt_x</p:attrName>
                                        </p:attrNameLst>
                                      </p:cBhvr>
                                      <p:tavLst>
                                        <p:tav tm="0">
                                          <p:val>
                                            <p:strVal val="#ppt_x"/>
                                          </p:val>
                                        </p:tav>
                                        <p:tav tm="100000">
                                          <p:val>
                                            <p:strVal val="#ppt_x"/>
                                          </p:val>
                                        </p:tav>
                                      </p:tavLst>
                                    </p:anim>
                                    <p:anim calcmode="lin" valueType="num">
                                      <p:cBhvr>
                                        <p:cTn id="11" dur="1000" fill="hold"/>
                                        <p:tgtEl>
                                          <p:spTgt spid="24"/>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5" grpId="1"/>
      <p:bldP spid="25" grpId="2"/>
      <p:bldP spid="27" grpId="0"/>
      <p:bldP spid="27" grpId="1"/>
      <p:bldP spid="27"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76" name="Oval 11"/>
          <p:cNvSpPr>
            <a:spLocks noChangeArrowheads="1"/>
          </p:cNvSpPr>
          <p:nvPr/>
        </p:nvSpPr>
        <p:spPr bwMode="auto">
          <a:xfrm>
            <a:off x="914778" y="3646828"/>
            <a:ext cx="1098550"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chemeClr val="tx1">
                  <a:lumMod val="85000"/>
                  <a:lumOff val="15000"/>
                </a:schemeClr>
              </a:solidFill>
              <a:ea typeface="幼圆" panose="02010509060101010101" pitchFamily="49" charset="-122"/>
            </a:endParaRPr>
          </a:p>
        </p:txBody>
      </p:sp>
      <p:sp>
        <p:nvSpPr>
          <p:cNvPr id="77" name="Oval 9"/>
          <p:cNvSpPr>
            <a:spLocks noChangeArrowheads="1"/>
          </p:cNvSpPr>
          <p:nvPr/>
        </p:nvSpPr>
        <p:spPr bwMode="auto">
          <a:xfrm>
            <a:off x="3994528" y="4672967"/>
            <a:ext cx="1100138"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chemeClr val="tx1">
                  <a:lumMod val="85000"/>
                  <a:lumOff val="15000"/>
                </a:schemeClr>
              </a:solidFill>
              <a:ea typeface="幼圆" panose="02010509060101010101" pitchFamily="49" charset="-122"/>
            </a:endParaRPr>
          </a:p>
        </p:txBody>
      </p:sp>
      <p:sp>
        <p:nvSpPr>
          <p:cNvPr id="78" name="Oval 11"/>
          <p:cNvSpPr>
            <a:spLocks noChangeArrowheads="1"/>
          </p:cNvSpPr>
          <p:nvPr/>
        </p:nvSpPr>
        <p:spPr bwMode="auto">
          <a:xfrm>
            <a:off x="5874659" y="3555278"/>
            <a:ext cx="1100137"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ea typeface="幼圆" panose="02010509060101010101" pitchFamily="49" charset="-122"/>
            </a:endParaRPr>
          </a:p>
        </p:txBody>
      </p:sp>
      <p:sp>
        <p:nvSpPr>
          <p:cNvPr id="79" name="Oval 13"/>
          <p:cNvSpPr>
            <a:spLocks noChangeArrowheads="1"/>
          </p:cNvSpPr>
          <p:nvPr/>
        </p:nvSpPr>
        <p:spPr bwMode="auto">
          <a:xfrm>
            <a:off x="10799018" y="3595680"/>
            <a:ext cx="1100137"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chemeClr val="bg1"/>
              </a:solidFill>
              <a:ea typeface="幼圆" panose="02010509060101010101" pitchFamily="49" charset="-122"/>
            </a:endParaRPr>
          </a:p>
        </p:txBody>
      </p:sp>
      <p:sp>
        <p:nvSpPr>
          <p:cNvPr id="80" name="Oval 29"/>
          <p:cNvSpPr>
            <a:spLocks noChangeArrowheads="1"/>
          </p:cNvSpPr>
          <p:nvPr/>
        </p:nvSpPr>
        <p:spPr bwMode="auto">
          <a:xfrm>
            <a:off x="7502630" y="2392189"/>
            <a:ext cx="1098550"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ea typeface="幼圆" panose="02010509060101010101" pitchFamily="49" charset="-122"/>
            </a:endParaRPr>
          </a:p>
        </p:txBody>
      </p:sp>
      <p:sp>
        <p:nvSpPr>
          <p:cNvPr id="81" name="TextBox 30"/>
          <p:cNvSpPr txBox="1">
            <a:spLocks noChangeArrowheads="1"/>
          </p:cNvSpPr>
          <p:nvPr/>
        </p:nvSpPr>
        <p:spPr bwMode="auto">
          <a:xfrm>
            <a:off x="898903" y="4034178"/>
            <a:ext cx="11128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endParaRPr lang="zh-CN" altLang="en-US" sz="15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82" name="TextBox 31"/>
          <p:cNvSpPr txBox="1">
            <a:spLocks noChangeArrowheads="1"/>
          </p:cNvSpPr>
          <p:nvPr/>
        </p:nvSpPr>
        <p:spPr bwMode="auto">
          <a:xfrm>
            <a:off x="5869896" y="3942628"/>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endParaRPr lang="zh-CN" altLang="en-US" sz="15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83" name="TextBox 32"/>
          <p:cNvSpPr txBox="1">
            <a:spLocks noChangeArrowheads="1"/>
          </p:cNvSpPr>
          <p:nvPr/>
        </p:nvSpPr>
        <p:spPr bwMode="auto">
          <a:xfrm>
            <a:off x="10792667" y="3983030"/>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a:solidFill>
                  <a:schemeClr val="tx1">
                    <a:lumMod val="85000"/>
                    <a:lumOff val="15000"/>
                  </a:schemeClr>
                </a:solidFill>
                <a:latin typeface="幼圆" panose="02010509060101010101" pitchFamily="49" charset="-122"/>
                <a:ea typeface="幼圆" panose="02010509060101010101" pitchFamily="49" charset="-122"/>
              </a:rPr>
              <a:t>添加文本</a:t>
            </a:r>
            <a:endParaRPr lang="zh-CN" altLang="en-US" sz="150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84" name="TextBox 33"/>
          <p:cNvSpPr txBox="1">
            <a:spLocks noChangeArrowheads="1"/>
          </p:cNvSpPr>
          <p:nvPr/>
        </p:nvSpPr>
        <p:spPr bwMode="auto">
          <a:xfrm>
            <a:off x="7499455" y="2792239"/>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endParaRPr lang="zh-CN" altLang="en-US" sz="15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85" name="TextBox 34"/>
          <p:cNvSpPr txBox="1">
            <a:spLocks noChangeArrowheads="1"/>
          </p:cNvSpPr>
          <p:nvPr/>
        </p:nvSpPr>
        <p:spPr bwMode="auto">
          <a:xfrm>
            <a:off x="3992941" y="5073017"/>
            <a:ext cx="1111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endParaRPr lang="zh-CN" altLang="en-US" sz="15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86" name="TextBox 35"/>
          <p:cNvSpPr txBox="1">
            <a:spLocks noChangeArrowheads="1"/>
          </p:cNvSpPr>
          <p:nvPr/>
        </p:nvSpPr>
        <p:spPr bwMode="auto">
          <a:xfrm>
            <a:off x="898903" y="3199153"/>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2012</a:t>
            </a:r>
            <a:r>
              <a:rPr lang="zh-CN" altLang="en-US" sz="1500" dirty="0">
                <a:solidFill>
                  <a:schemeClr val="bg1"/>
                </a:solidFill>
                <a:latin typeface="幼圆" panose="02010509060101010101" pitchFamily="49" charset="-122"/>
                <a:ea typeface="幼圆" panose="02010509060101010101" pitchFamily="49" charset="-122"/>
              </a:rPr>
              <a:t>年</a:t>
            </a:r>
            <a:endParaRPr lang="zh-CN" altLang="en-US" sz="1500" dirty="0">
              <a:solidFill>
                <a:schemeClr val="bg1"/>
              </a:solidFill>
              <a:latin typeface="幼圆" panose="02010509060101010101" pitchFamily="49" charset="-122"/>
              <a:ea typeface="幼圆" panose="02010509060101010101" pitchFamily="49" charset="-122"/>
            </a:endParaRPr>
          </a:p>
        </p:txBody>
      </p:sp>
      <p:sp>
        <p:nvSpPr>
          <p:cNvPr id="87" name="TextBox 36"/>
          <p:cNvSpPr txBox="1">
            <a:spLocks noChangeArrowheads="1"/>
          </p:cNvSpPr>
          <p:nvPr/>
        </p:nvSpPr>
        <p:spPr bwMode="auto">
          <a:xfrm>
            <a:off x="3981828" y="5887119"/>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2013</a:t>
            </a:r>
            <a:r>
              <a:rPr lang="zh-CN" altLang="en-US" sz="1500" dirty="0">
                <a:solidFill>
                  <a:schemeClr val="bg1"/>
                </a:solidFill>
                <a:latin typeface="幼圆" panose="02010509060101010101" pitchFamily="49" charset="-122"/>
                <a:ea typeface="幼圆" panose="02010509060101010101" pitchFamily="49" charset="-122"/>
              </a:rPr>
              <a:t>年</a:t>
            </a:r>
            <a:endParaRPr lang="zh-CN" altLang="en-US" sz="1500" dirty="0">
              <a:solidFill>
                <a:schemeClr val="bg1"/>
              </a:solidFill>
              <a:latin typeface="幼圆" panose="02010509060101010101" pitchFamily="49" charset="-122"/>
              <a:ea typeface="幼圆" panose="02010509060101010101" pitchFamily="49" charset="-122"/>
            </a:endParaRPr>
          </a:p>
        </p:txBody>
      </p:sp>
      <p:sp>
        <p:nvSpPr>
          <p:cNvPr id="88" name="TextBox 37"/>
          <p:cNvSpPr txBox="1">
            <a:spLocks noChangeArrowheads="1"/>
          </p:cNvSpPr>
          <p:nvPr/>
        </p:nvSpPr>
        <p:spPr bwMode="auto">
          <a:xfrm>
            <a:off x="5920095" y="472032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2014</a:t>
            </a:r>
            <a:r>
              <a:rPr lang="zh-CN" altLang="en-US" sz="1500" dirty="0">
                <a:solidFill>
                  <a:schemeClr val="bg1"/>
                </a:solidFill>
                <a:latin typeface="幼圆" panose="02010509060101010101" pitchFamily="49" charset="-122"/>
                <a:ea typeface="幼圆" panose="02010509060101010101" pitchFamily="49" charset="-122"/>
              </a:rPr>
              <a:t>年</a:t>
            </a:r>
            <a:endParaRPr lang="zh-CN" altLang="en-US" sz="1500" dirty="0">
              <a:solidFill>
                <a:schemeClr val="bg1"/>
              </a:solidFill>
              <a:latin typeface="幼圆" panose="02010509060101010101" pitchFamily="49" charset="-122"/>
              <a:ea typeface="幼圆" panose="02010509060101010101" pitchFamily="49" charset="-122"/>
            </a:endParaRPr>
          </a:p>
        </p:txBody>
      </p:sp>
      <p:sp>
        <p:nvSpPr>
          <p:cNvPr id="89" name="TextBox 38"/>
          <p:cNvSpPr txBox="1">
            <a:spLocks noChangeArrowheads="1"/>
          </p:cNvSpPr>
          <p:nvPr/>
        </p:nvSpPr>
        <p:spPr bwMode="auto">
          <a:xfrm>
            <a:off x="7510567" y="3598689"/>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2015</a:t>
            </a:r>
            <a:r>
              <a:rPr lang="zh-CN" altLang="en-US" sz="1500" dirty="0">
                <a:solidFill>
                  <a:schemeClr val="bg1"/>
                </a:solidFill>
                <a:latin typeface="幼圆" panose="02010509060101010101" pitchFamily="49" charset="-122"/>
                <a:ea typeface="幼圆" panose="02010509060101010101" pitchFamily="49" charset="-122"/>
              </a:rPr>
              <a:t>年</a:t>
            </a:r>
            <a:endParaRPr lang="zh-CN" altLang="en-US" sz="1500" dirty="0">
              <a:solidFill>
                <a:schemeClr val="bg1"/>
              </a:solidFill>
              <a:latin typeface="幼圆" panose="02010509060101010101" pitchFamily="49" charset="-122"/>
              <a:ea typeface="幼圆" panose="02010509060101010101" pitchFamily="49" charset="-122"/>
            </a:endParaRPr>
          </a:p>
        </p:txBody>
      </p:sp>
      <p:sp>
        <p:nvSpPr>
          <p:cNvPr id="90" name="TextBox 39"/>
          <p:cNvSpPr txBox="1">
            <a:spLocks noChangeArrowheads="1"/>
          </p:cNvSpPr>
          <p:nvPr/>
        </p:nvSpPr>
        <p:spPr bwMode="auto">
          <a:xfrm>
            <a:off x="10840094" y="4746966"/>
            <a:ext cx="11128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2016</a:t>
            </a:r>
            <a:r>
              <a:rPr lang="zh-CN" altLang="en-US" sz="1500" dirty="0">
                <a:solidFill>
                  <a:schemeClr val="bg1"/>
                </a:solidFill>
                <a:latin typeface="幼圆" panose="02010509060101010101" pitchFamily="49" charset="-122"/>
                <a:ea typeface="幼圆" panose="02010509060101010101" pitchFamily="49" charset="-122"/>
              </a:rPr>
              <a:t>年</a:t>
            </a:r>
            <a:endParaRPr lang="zh-CN" altLang="en-US" sz="1500" dirty="0">
              <a:solidFill>
                <a:schemeClr val="bg1"/>
              </a:solidFill>
              <a:latin typeface="幼圆" panose="02010509060101010101" pitchFamily="49" charset="-122"/>
              <a:ea typeface="幼圆" panose="02010509060101010101" pitchFamily="49" charset="-122"/>
            </a:endParaRPr>
          </a:p>
        </p:txBody>
      </p:sp>
      <p:sp>
        <p:nvSpPr>
          <p:cNvPr id="11" name="任意多边形: 形状 10"/>
          <p:cNvSpPr/>
          <p:nvPr/>
        </p:nvSpPr>
        <p:spPr>
          <a:xfrm>
            <a:off x="1724332" y="2398701"/>
            <a:ext cx="9169539" cy="3374404"/>
          </a:xfrm>
          <a:custGeom>
            <a:avLst/>
            <a:gdLst>
              <a:gd name="connsiteX0" fmla="*/ 0 w 9854119"/>
              <a:gd name="connsiteY0" fmla="*/ 1524075 h 3916015"/>
              <a:gd name="connsiteX1" fmla="*/ 1352144 w 9854119"/>
              <a:gd name="connsiteY1" fmla="*/ 1105786 h 3916015"/>
              <a:gd name="connsiteX2" fmla="*/ 3112851 w 9854119"/>
              <a:gd name="connsiteY2" fmla="*/ 3907352 h 3916015"/>
              <a:gd name="connsiteX3" fmla="*/ 6507804 w 9854119"/>
              <a:gd name="connsiteY3" fmla="*/ 45471 h 3916015"/>
              <a:gd name="connsiteX4" fmla="*/ 9854119 w 9854119"/>
              <a:gd name="connsiteY4" fmla="*/ 1786722 h 39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119" h="3916015">
                <a:moveTo>
                  <a:pt x="0" y="1524075"/>
                </a:moveTo>
                <a:cubicBezTo>
                  <a:pt x="416667" y="1116324"/>
                  <a:pt x="833335" y="708573"/>
                  <a:pt x="1352144" y="1105786"/>
                </a:cubicBezTo>
                <a:cubicBezTo>
                  <a:pt x="1870953" y="1502999"/>
                  <a:pt x="2253574" y="4084071"/>
                  <a:pt x="3112851" y="3907352"/>
                </a:cubicBezTo>
                <a:cubicBezTo>
                  <a:pt x="3972128" y="3730633"/>
                  <a:pt x="5384259" y="398909"/>
                  <a:pt x="6507804" y="45471"/>
                </a:cubicBezTo>
                <a:cubicBezTo>
                  <a:pt x="7631349" y="-307967"/>
                  <a:pt x="9306128" y="1506241"/>
                  <a:pt x="9854119" y="178672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anim calcmode="lin" valueType="num">
                                      <p:cBhvr>
                                        <p:cTn id="13" dur="500" fill="hold"/>
                                        <p:tgtEl>
                                          <p:spTgt spid="81"/>
                                        </p:tgtEl>
                                        <p:attrNameLst>
                                          <p:attrName>ppt_x</p:attrName>
                                        </p:attrNameLst>
                                      </p:cBhvr>
                                      <p:tavLst>
                                        <p:tav tm="0">
                                          <p:val>
                                            <p:strVal val="#ppt_x"/>
                                          </p:val>
                                        </p:tav>
                                        <p:tav tm="100000">
                                          <p:val>
                                            <p:strVal val="#ppt_x"/>
                                          </p:val>
                                        </p:tav>
                                      </p:tavLst>
                                    </p:anim>
                                    <p:anim calcmode="lin" valueType="num">
                                      <p:cBhvr>
                                        <p:cTn id="14" dur="500" fill="hold"/>
                                        <p:tgtEl>
                                          <p:spTgt spid="8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strVal val="#ppt_x"/>
                                          </p:val>
                                        </p:tav>
                                        <p:tav tm="100000">
                                          <p:val>
                                            <p:strVal val="#ppt_x"/>
                                          </p:val>
                                        </p:tav>
                                      </p:tavLst>
                                    </p:anim>
                                    <p:anim calcmode="lin" valueType="num">
                                      <p:cBhvr>
                                        <p:cTn id="19" dur="500" fill="hold"/>
                                        <p:tgtEl>
                                          <p:spTgt spid="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anim calcmode="lin" valueType="num">
                                      <p:cBhvr>
                                        <p:cTn id="23" dur="500" fill="hold"/>
                                        <p:tgtEl>
                                          <p:spTgt spid="85"/>
                                        </p:tgtEl>
                                        <p:attrNameLst>
                                          <p:attrName>ppt_x</p:attrName>
                                        </p:attrNameLst>
                                      </p:cBhvr>
                                      <p:tavLst>
                                        <p:tav tm="0">
                                          <p:val>
                                            <p:strVal val="#ppt_x"/>
                                          </p:val>
                                        </p:tav>
                                        <p:tav tm="100000">
                                          <p:val>
                                            <p:strVal val="#ppt_x"/>
                                          </p:val>
                                        </p:tav>
                                      </p:tavLst>
                                    </p:anim>
                                    <p:anim calcmode="lin" valueType="num">
                                      <p:cBhvr>
                                        <p:cTn id="24" dur="500" fill="hold"/>
                                        <p:tgtEl>
                                          <p:spTgt spid="8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anim calcmode="lin" valueType="num">
                                      <p:cBhvr>
                                        <p:cTn id="28" dur="500" fill="hold"/>
                                        <p:tgtEl>
                                          <p:spTgt spid="87"/>
                                        </p:tgtEl>
                                        <p:attrNameLst>
                                          <p:attrName>ppt_x</p:attrName>
                                        </p:attrNameLst>
                                      </p:cBhvr>
                                      <p:tavLst>
                                        <p:tav tm="0">
                                          <p:val>
                                            <p:strVal val="#ppt_x"/>
                                          </p:val>
                                        </p:tav>
                                        <p:tav tm="100000">
                                          <p:val>
                                            <p:strVal val="#ppt_x"/>
                                          </p:val>
                                        </p:tav>
                                      </p:tavLst>
                                    </p:anim>
                                    <p:anim calcmode="lin" valueType="num">
                                      <p:cBhvr>
                                        <p:cTn id="29" dur="5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anim calcmode="lin" valueType="num">
                                      <p:cBhvr>
                                        <p:cTn id="34" dur="500" fill="hold"/>
                                        <p:tgtEl>
                                          <p:spTgt spid="88"/>
                                        </p:tgtEl>
                                        <p:attrNameLst>
                                          <p:attrName>ppt_x</p:attrName>
                                        </p:attrNameLst>
                                      </p:cBhvr>
                                      <p:tavLst>
                                        <p:tav tm="0">
                                          <p:val>
                                            <p:strVal val="#ppt_x"/>
                                          </p:val>
                                        </p:tav>
                                        <p:tav tm="100000">
                                          <p:val>
                                            <p:strVal val="#ppt_x"/>
                                          </p:val>
                                        </p:tav>
                                      </p:tavLst>
                                    </p:anim>
                                    <p:anim calcmode="lin" valueType="num">
                                      <p:cBhvr>
                                        <p:cTn id="35" dur="500" fill="hold"/>
                                        <p:tgtEl>
                                          <p:spTgt spid="8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anim calcmode="lin" valueType="num">
                                      <p:cBhvr>
                                        <p:cTn id="39" dur="500" fill="hold"/>
                                        <p:tgtEl>
                                          <p:spTgt spid="78"/>
                                        </p:tgtEl>
                                        <p:attrNameLst>
                                          <p:attrName>ppt_x</p:attrName>
                                        </p:attrNameLst>
                                      </p:cBhvr>
                                      <p:tavLst>
                                        <p:tav tm="0">
                                          <p:val>
                                            <p:strVal val="#ppt_x"/>
                                          </p:val>
                                        </p:tav>
                                        <p:tav tm="100000">
                                          <p:val>
                                            <p:strVal val="#ppt_x"/>
                                          </p:val>
                                        </p:tav>
                                      </p:tavLst>
                                    </p:anim>
                                    <p:anim calcmode="lin" valueType="num">
                                      <p:cBhvr>
                                        <p:cTn id="40" dur="500" fill="hold"/>
                                        <p:tgtEl>
                                          <p:spTgt spid="7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anim calcmode="lin" valueType="num">
                                      <p:cBhvr>
                                        <p:cTn id="44" dur="500" fill="hold"/>
                                        <p:tgtEl>
                                          <p:spTgt spid="82"/>
                                        </p:tgtEl>
                                        <p:attrNameLst>
                                          <p:attrName>ppt_x</p:attrName>
                                        </p:attrNameLst>
                                      </p:cBhvr>
                                      <p:tavLst>
                                        <p:tav tm="0">
                                          <p:val>
                                            <p:strVal val="#ppt_x"/>
                                          </p:val>
                                        </p:tav>
                                        <p:tav tm="100000">
                                          <p:val>
                                            <p:strVal val="#ppt_x"/>
                                          </p:val>
                                        </p:tav>
                                      </p:tavLst>
                                    </p:anim>
                                    <p:anim calcmode="lin" valueType="num">
                                      <p:cBhvr>
                                        <p:cTn id="45" dur="500" fill="hold"/>
                                        <p:tgtEl>
                                          <p:spTgt spid="8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anim calcmode="lin" valueType="num">
                                      <p:cBhvr>
                                        <p:cTn id="49" dur="500" fill="hold"/>
                                        <p:tgtEl>
                                          <p:spTgt spid="80"/>
                                        </p:tgtEl>
                                        <p:attrNameLst>
                                          <p:attrName>ppt_x</p:attrName>
                                        </p:attrNameLst>
                                      </p:cBhvr>
                                      <p:tavLst>
                                        <p:tav tm="0">
                                          <p:val>
                                            <p:strVal val="#ppt_x"/>
                                          </p:val>
                                        </p:tav>
                                        <p:tav tm="100000">
                                          <p:val>
                                            <p:strVal val="#ppt_x"/>
                                          </p:val>
                                        </p:tav>
                                      </p:tavLst>
                                    </p:anim>
                                    <p:anim calcmode="lin" valueType="num">
                                      <p:cBhvr>
                                        <p:cTn id="50" dur="500" fill="hold"/>
                                        <p:tgtEl>
                                          <p:spTgt spid="8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strVal val="#ppt_x"/>
                                          </p:val>
                                        </p:tav>
                                        <p:tav tm="100000">
                                          <p:val>
                                            <p:strVal val="#ppt_x"/>
                                          </p:val>
                                        </p:tav>
                                      </p:tavLst>
                                    </p:anim>
                                    <p:anim calcmode="lin" valueType="num">
                                      <p:cBhvr>
                                        <p:cTn id="55" dur="500" fill="hold"/>
                                        <p:tgtEl>
                                          <p:spTgt spid="8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anim calcmode="lin" valueType="num">
                                      <p:cBhvr>
                                        <p:cTn id="59" dur="500" fill="hold"/>
                                        <p:tgtEl>
                                          <p:spTgt spid="89"/>
                                        </p:tgtEl>
                                        <p:attrNameLst>
                                          <p:attrName>ppt_x</p:attrName>
                                        </p:attrNameLst>
                                      </p:cBhvr>
                                      <p:tavLst>
                                        <p:tav tm="0">
                                          <p:val>
                                            <p:strVal val="#ppt_x"/>
                                          </p:val>
                                        </p:tav>
                                        <p:tav tm="100000">
                                          <p:val>
                                            <p:strVal val="#ppt_x"/>
                                          </p:val>
                                        </p:tav>
                                      </p:tavLst>
                                    </p:anim>
                                    <p:anim calcmode="lin" valueType="num">
                                      <p:cBhvr>
                                        <p:cTn id="60" dur="500" fill="hold"/>
                                        <p:tgtEl>
                                          <p:spTgt spid="89"/>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anim calcmode="lin" valueType="num">
                                      <p:cBhvr>
                                        <p:cTn id="65" dur="500" fill="hold"/>
                                        <p:tgtEl>
                                          <p:spTgt spid="90"/>
                                        </p:tgtEl>
                                        <p:attrNameLst>
                                          <p:attrName>ppt_x</p:attrName>
                                        </p:attrNameLst>
                                      </p:cBhvr>
                                      <p:tavLst>
                                        <p:tav tm="0">
                                          <p:val>
                                            <p:strVal val="#ppt_x"/>
                                          </p:val>
                                        </p:tav>
                                        <p:tav tm="100000">
                                          <p:val>
                                            <p:strVal val="#ppt_x"/>
                                          </p:val>
                                        </p:tav>
                                      </p:tavLst>
                                    </p:anim>
                                    <p:anim calcmode="lin" valueType="num">
                                      <p:cBhvr>
                                        <p:cTn id="66" dur="500" fill="hold"/>
                                        <p:tgtEl>
                                          <p:spTgt spid="9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500"/>
                                        <p:tgtEl>
                                          <p:spTgt spid="79"/>
                                        </p:tgtEl>
                                      </p:cBhvr>
                                    </p:animEffect>
                                    <p:anim calcmode="lin" valueType="num">
                                      <p:cBhvr>
                                        <p:cTn id="70" dur="500" fill="hold"/>
                                        <p:tgtEl>
                                          <p:spTgt spid="79"/>
                                        </p:tgtEl>
                                        <p:attrNameLst>
                                          <p:attrName>ppt_x</p:attrName>
                                        </p:attrNameLst>
                                      </p:cBhvr>
                                      <p:tavLst>
                                        <p:tav tm="0">
                                          <p:val>
                                            <p:strVal val="#ppt_x"/>
                                          </p:val>
                                        </p:tav>
                                        <p:tav tm="100000">
                                          <p:val>
                                            <p:strVal val="#ppt_x"/>
                                          </p:val>
                                        </p:tav>
                                      </p:tavLst>
                                    </p:anim>
                                    <p:anim calcmode="lin" valueType="num">
                                      <p:cBhvr>
                                        <p:cTn id="71" dur="500" fill="hold"/>
                                        <p:tgtEl>
                                          <p:spTgt spid="7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500"/>
                                        <p:tgtEl>
                                          <p:spTgt spid="83"/>
                                        </p:tgtEl>
                                      </p:cBhvr>
                                    </p:animEffect>
                                    <p:anim calcmode="lin" valueType="num">
                                      <p:cBhvr>
                                        <p:cTn id="75" dur="500" fill="hold"/>
                                        <p:tgtEl>
                                          <p:spTgt spid="83"/>
                                        </p:tgtEl>
                                        <p:attrNameLst>
                                          <p:attrName>ppt_x</p:attrName>
                                        </p:attrNameLst>
                                      </p:cBhvr>
                                      <p:tavLst>
                                        <p:tav tm="0">
                                          <p:val>
                                            <p:strVal val="#ppt_x"/>
                                          </p:val>
                                        </p:tav>
                                        <p:tav tm="100000">
                                          <p:val>
                                            <p:strVal val="#ppt_x"/>
                                          </p:val>
                                        </p:tav>
                                      </p:tavLst>
                                    </p:anim>
                                    <p:anim calcmode="lin" valueType="num">
                                      <p:cBhvr>
                                        <p:cTn id="76" dur="500" fill="hold"/>
                                        <p:tgtEl>
                                          <p:spTgt spid="8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anim calcmode="lin" valueType="num">
                                      <p:cBhvr>
                                        <p:cTn id="80" dur="500" fill="hold"/>
                                        <p:tgtEl>
                                          <p:spTgt spid="76"/>
                                        </p:tgtEl>
                                        <p:attrNameLst>
                                          <p:attrName>ppt_x</p:attrName>
                                        </p:attrNameLst>
                                      </p:cBhvr>
                                      <p:tavLst>
                                        <p:tav tm="0">
                                          <p:val>
                                            <p:strVal val="#ppt_x"/>
                                          </p:val>
                                        </p:tav>
                                        <p:tav tm="100000">
                                          <p:val>
                                            <p:strVal val="#ppt_x"/>
                                          </p:val>
                                        </p:tav>
                                      </p:tavLst>
                                    </p:anim>
                                    <p:anim calcmode="lin" valueType="num">
                                      <p:cBhvr>
                                        <p:cTn id="81"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autoUpdateAnimBg="0"/>
      <p:bldP spid="77" grpId="0" animBg="1" autoUpdateAnimBg="0"/>
      <p:bldP spid="78" grpId="0" animBg="1" autoUpdateAnimBg="0"/>
      <p:bldP spid="79" grpId="0" animBg="1" autoUpdateAnimBg="0"/>
      <p:bldP spid="80" grpId="0" animBg="1" autoUpdateAnimBg="0"/>
      <p:bldP spid="81" grpId="0" autoUpdateAnimBg="0"/>
      <p:bldP spid="82" grpId="0" autoUpdateAnimBg="0"/>
      <p:bldP spid="83" grpId="0" autoUpdateAnimBg="0"/>
      <p:bldP spid="84" grpId="0" autoUpdateAnimBg="0"/>
      <p:bldP spid="85" grpId="0" autoUpdateAnimBg="0"/>
      <p:bldP spid="86" grpId="0" autoUpdateAnimBg="0"/>
      <p:bldP spid="87" grpId="0" autoUpdateAnimBg="0"/>
      <p:bldP spid="88" grpId="0" autoUpdateAnimBg="0"/>
      <p:bldP spid="89" grpId="0" autoUpdateAnimBg="0"/>
      <p:bldP spid="9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31" name="Rectangle 42"/>
          <p:cNvSpPr>
            <a:spLocks noChangeArrowheads="1"/>
          </p:cNvSpPr>
          <p:nvPr/>
        </p:nvSpPr>
        <p:spPr bwMode="auto">
          <a:xfrm>
            <a:off x="2108895" y="2710736"/>
            <a:ext cx="4731026" cy="2849805"/>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nvGrpSpPr>
          <p:cNvPr id="32" name="组合 19"/>
          <p:cNvGrpSpPr/>
          <p:nvPr/>
        </p:nvGrpSpPr>
        <p:grpSpPr bwMode="auto">
          <a:xfrm>
            <a:off x="7358702" y="4894394"/>
            <a:ext cx="595313" cy="597694"/>
            <a:chOff x="0" y="0"/>
            <a:chExt cx="792885" cy="797434"/>
          </a:xfrm>
          <a:solidFill>
            <a:srgbClr val="FF6699"/>
          </a:solidFill>
        </p:grpSpPr>
        <p:sp>
          <p:nvSpPr>
            <p:cNvPr id="33" name="Oval 10"/>
            <p:cNvSpPr>
              <a:spLocks noChangeArrowheads="1"/>
            </p:cNvSpPr>
            <p:nvPr/>
          </p:nvSpPr>
          <p:spPr bwMode="auto">
            <a:xfrm>
              <a:off x="0" y="0"/>
              <a:ext cx="792885" cy="797434"/>
            </a:xfrm>
            <a:prstGeom prst="ellipse">
              <a:avLst/>
            </a:prstGeom>
            <a:solidFill>
              <a:schemeClr val="bg1">
                <a:alpha val="80000"/>
              </a:schemeClr>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nvGrpSpPr>
            <p:cNvPr id="34" name="Group 22"/>
            <p:cNvGrpSpPr/>
            <p:nvPr/>
          </p:nvGrpSpPr>
          <p:grpSpPr bwMode="auto">
            <a:xfrm>
              <a:off x="219119" y="227439"/>
              <a:ext cx="354646" cy="342557"/>
              <a:chOff x="0" y="0"/>
              <a:chExt cx="439257" cy="424283"/>
            </a:xfrm>
            <a:grpFill/>
          </p:grpSpPr>
          <p:sp>
            <p:nvSpPr>
              <p:cNvPr id="35" name="Rectangle 18"/>
              <p:cNvSpPr>
                <a:spLocks noChangeArrowheads="1"/>
              </p:cNvSpPr>
              <p:nvPr/>
            </p:nvSpPr>
            <p:spPr bwMode="auto">
              <a:xfrm>
                <a:off x="157234" y="169713"/>
                <a:ext cx="47421"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6" name="Rectangle 19"/>
              <p:cNvSpPr>
                <a:spLocks noChangeArrowheads="1"/>
              </p:cNvSpPr>
              <p:nvPr/>
            </p:nvSpPr>
            <p:spPr bwMode="auto">
              <a:xfrm>
                <a:off x="232107" y="169713"/>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7" name="Rectangle 20"/>
              <p:cNvSpPr>
                <a:spLocks noChangeArrowheads="1"/>
              </p:cNvSpPr>
              <p:nvPr/>
            </p:nvSpPr>
            <p:spPr bwMode="auto">
              <a:xfrm>
                <a:off x="309477" y="169713"/>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8" name="Rectangle 21"/>
              <p:cNvSpPr>
                <a:spLocks noChangeArrowheads="1"/>
              </p:cNvSpPr>
              <p:nvPr/>
            </p:nvSpPr>
            <p:spPr bwMode="auto">
              <a:xfrm>
                <a:off x="157234" y="237099"/>
                <a:ext cx="47421"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9" name="Rectangle 22"/>
              <p:cNvSpPr>
                <a:spLocks noChangeArrowheads="1"/>
              </p:cNvSpPr>
              <p:nvPr/>
            </p:nvSpPr>
            <p:spPr bwMode="auto">
              <a:xfrm>
                <a:off x="232107" y="237099"/>
                <a:ext cx="49916"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0" name="Rectangle 23"/>
              <p:cNvSpPr>
                <a:spLocks noChangeArrowheads="1"/>
              </p:cNvSpPr>
              <p:nvPr/>
            </p:nvSpPr>
            <p:spPr bwMode="auto">
              <a:xfrm>
                <a:off x="309477" y="237099"/>
                <a:ext cx="49916"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1" name="Rectangle 24"/>
              <p:cNvSpPr>
                <a:spLocks noChangeArrowheads="1"/>
              </p:cNvSpPr>
              <p:nvPr/>
            </p:nvSpPr>
            <p:spPr bwMode="auto">
              <a:xfrm>
                <a:off x="157234" y="309477"/>
                <a:ext cx="47421"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2" name="Rectangle 25"/>
              <p:cNvSpPr>
                <a:spLocks noChangeArrowheads="1"/>
              </p:cNvSpPr>
              <p:nvPr/>
            </p:nvSpPr>
            <p:spPr bwMode="auto">
              <a:xfrm>
                <a:off x="79865" y="237099"/>
                <a:ext cx="49916"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3" name="Rectangle 26"/>
              <p:cNvSpPr>
                <a:spLocks noChangeArrowheads="1"/>
              </p:cNvSpPr>
              <p:nvPr/>
            </p:nvSpPr>
            <p:spPr bwMode="auto">
              <a:xfrm>
                <a:off x="79865" y="309477"/>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4" name="Rectangle 27"/>
              <p:cNvSpPr>
                <a:spLocks noChangeArrowheads="1"/>
              </p:cNvSpPr>
              <p:nvPr/>
            </p:nvSpPr>
            <p:spPr bwMode="auto">
              <a:xfrm>
                <a:off x="232107" y="309477"/>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5" name="Rectangle 28"/>
              <p:cNvSpPr>
                <a:spLocks noChangeArrowheads="1"/>
              </p:cNvSpPr>
              <p:nvPr/>
            </p:nvSpPr>
            <p:spPr bwMode="auto">
              <a:xfrm>
                <a:off x="309477" y="309477"/>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useBgFill="1">
            <p:nvSpPr>
              <p:cNvPr id="4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sp>
            <p:nvSpPr>
              <p:cNvPr id="47" name="Rectangle 30"/>
              <p:cNvSpPr>
                <a:spLocks noChangeArrowheads="1"/>
              </p:cNvSpPr>
              <p:nvPr/>
            </p:nvSpPr>
            <p:spPr bwMode="auto">
              <a:xfrm>
                <a:off x="82360" y="0"/>
                <a:ext cx="37438" cy="59899"/>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8" name="Rectangle 31"/>
              <p:cNvSpPr>
                <a:spLocks noChangeArrowheads="1"/>
              </p:cNvSpPr>
              <p:nvPr/>
            </p:nvSpPr>
            <p:spPr bwMode="auto">
              <a:xfrm>
                <a:off x="329443" y="0"/>
                <a:ext cx="34941" cy="59899"/>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grpSp>
      <p:grpSp>
        <p:nvGrpSpPr>
          <p:cNvPr id="49" name="组合 18"/>
          <p:cNvGrpSpPr/>
          <p:nvPr/>
        </p:nvGrpSpPr>
        <p:grpSpPr bwMode="auto">
          <a:xfrm>
            <a:off x="7358702" y="2756850"/>
            <a:ext cx="595313" cy="598885"/>
            <a:chOff x="0" y="0"/>
            <a:chExt cx="792885" cy="797434"/>
          </a:xfrm>
          <a:solidFill>
            <a:srgbClr val="FF6699"/>
          </a:solidFill>
        </p:grpSpPr>
        <p:sp>
          <p:nvSpPr>
            <p:cNvPr id="50" name="Oval 6"/>
            <p:cNvSpPr>
              <a:spLocks noChangeArrowheads="1"/>
            </p:cNvSpPr>
            <p:nvPr/>
          </p:nvSpPr>
          <p:spPr bwMode="auto">
            <a:xfrm>
              <a:off x="0" y="0"/>
              <a:ext cx="792885" cy="797434"/>
            </a:xfrm>
            <a:prstGeom prst="ellipse">
              <a:avLst/>
            </a:prstGeom>
            <a:solidFill>
              <a:schemeClr val="bg1">
                <a:alpha val="80000"/>
              </a:schemeClr>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useBgFill="1">
          <p:nvSpPr>
            <p:cNvPr id="51"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
        <p:nvSpPr>
          <p:cNvPr id="52" name="矩形 67"/>
          <p:cNvSpPr>
            <a:spLocks noChangeArrowheads="1"/>
          </p:cNvSpPr>
          <p:nvPr/>
        </p:nvSpPr>
        <p:spPr bwMode="auto">
          <a:xfrm>
            <a:off x="8181910" y="2680221"/>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3" name="矩形 47"/>
          <p:cNvSpPr>
            <a:spLocks noChangeArrowheads="1"/>
          </p:cNvSpPr>
          <p:nvPr/>
        </p:nvSpPr>
        <p:spPr bwMode="auto">
          <a:xfrm>
            <a:off x="8181910" y="3043816"/>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endPar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4" name="矩形 69"/>
          <p:cNvSpPr>
            <a:spLocks noChangeArrowheads="1"/>
          </p:cNvSpPr>
          <p:nvPr/>
        </p:nvSpPr>
        <p:spPr bwMode="auto">
          <a:xfrm>
            <a:off x="8181910" y="3759535"/>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5" name="矩形 47"/>
          <p:cNvSpPr>
            <a:spLocks noChangeArrowheads="1"/>
          </p:cNvSpPr>
          <p:nvPr/>
        </p:nvSpPr>
        <p:spPr bwMode="auto">
          <a:xfrm>
            <a:off x="8181910" y="4124718"/>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endPar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6" name="矩形 71"/>
          <p:cNvSpPr>
            <a:spLocks noChangeArrowheads="1"/>
          </p:cNvSpPr>
          <p:nvPr/>
        </p:nvSpPr>
        <p:spPr bwMode="auto">
          <a:xfrm>
            <a:off x="8181910" y="4772008"/>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7" name="矩形 47"/>
          <p:cNvSpPr>
            <a:spLocks noChangeArrowheads="1"/>
          </p:cNvSpPr>
          <p:nvPr/>
        </p:nvSpPr>
        <p:spPr bwMode="auto">
          <a:xfrm>
            <a:off x="8181910" y="5126078"/>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endParaRPr lang="zh-CN" altLang="en-US" sz="10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grpSp>
        <p:nvGrpSpPr>
          <p:cNvPr id="58" name="组合 17"/>
          <p:cNvGrpSpPr/>
          <p:nvPr/>
        </p:nvGrpSpPr>
        <p:grpSpPr bwMode="auto">
          <a:xfrm>
            <a:off x="7358702" y="3826217"/>
            <a:ext cx="595313" cy="597694"/>
            <a:chOff x="0" y="0"/>
            <a:chExt cx="792885" cy="797434"/>
          </a:xfrm>
          <a:solidFill>
            <a:srgbClr val="FF6699"/>
          </a:solidFill>
        </p:grpSpPr>
        <p:sp>
          <p:nvSpPr>
            <p:cNvPr id="59" name="Oval 8"/>
            <p:cNvSpPr>
              <a:spLocks noChangeArrowheads="1"/>
            </p:cNvSpPr>
            <p:nvPr/>
          </p:nvSpPr>
          <p:spPr bwMode="auto">
            <a:xfrm>
              <a:off x="0" y="0"/>
              <a:ext cx="792885" cy="797434"/>
            </a:xfrm>
            <a:prstGeom prst="ellipse">
              <a:avLst/>
            </a:prstGeom>
            <a:solidFill>
              <a:schemeClr val="bg1">
                <a:alpha val="80000"/>
              </a:schemeClr>
            </a:solidFill>
            <a:ln>
              <a:noFill/>
            </a:ln>
            <a:effectLst/>
          </p:spPr>
          <p:txBody>
            <a:bodyPr lIns="68580" tIns="34290" rIns="68580" bIns="34290"/>
            <a:lstStyle/>
            <a:p>
              <a:pPr>
                <a:defRPr/>
              </a:pPr>
              <a:endParaRPr lang="zh-CN" altLang="zh-CN" dirty="0">
                <a:solidFill>
                  <a:schemeClr val="bg2">
                    <a:lumMod val="25000"/>
                  </a:schemeClr>
                </a:solidFill>
                <a:latin typeface="幼圆" panose="02010509060101010101" pitchFamily="49" charset="-122"/>
                <a:ea typeface="幼圆" panose="02010509060101010101" pitchFamily="49" charset="-122"/>
              </a:endParaRPr>
            </a:p>
          </p:txBody>
        </p:sp>
        <p:sp useBgFill="1">
          <p:nvSpPr>
            <p:cNvPr id="60"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0-#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58"/>
                                        </p:tgtEl>
                                        <p:attrNameLst>
                                          <p:attrName>style.visibility</p:attrName>
                                        </p:attrNameLst>
                                      </p:cBhvr>
                                      <p:to>
                                        <p:strVal val="visible"/>
                                      </p:to>
                                    </p:set>
                                    <p:animEffect>
                                      <p:cBhvr>
                                        <p:cTn id="17" dur="500"/>
                                        <p:tgtEl>
                                          <p:spTgt spid="58"/>
                                        </p:tgtEl>
                                      </p:cBhvr>
                                    </p:animEffect>
                                    <p:anim calcmode="lin" valueType="num">
                                      <p:cBhvr>
                                        <p:cTn id="18" dur="500" fill="hold"/>
                                        <p:tgtEl>
                                          <p:spTgt spid="58"/>
                                        </p:tgtEl>
                                        <p:attrNameLst>
                                          <p:attrName>ppt_x</p:attrName>
                                        </p:attrNameLst>
                                      </p:cBhvr>
                                      <p:tavLst>
                                        <p:tav tm="0">
                                          <p:val>
                                            <p:strVal val="#ppt_x"/>
                                          </p:val>
                                        </p:tav>
                                        <p:tav tm="100000">
                                          <p:val>
                                            <p:strVal val="#ppt_x"/>
                                          </p:val>
                                        </p:tav>
                                      </p:tavLst>
                                    </p:anim>
                                    <p:anim calcmode="lin" valueType="num">
                                      <p:cBhvr>
                                        <p:cTn id="19" dur="500" fill="hold"/>
                                        <p:tgtEl>
                                          <p:spTgt spid="5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32"/>
                                        </p:tgtEl>
                                        <p:attrNameLst>
                                          <p:attrName>style.visibility</p:attrName>
                                        </p:attrNameLst>
                                      </p:cBhvr>
                                      <p:to>
                                        <p:strVal val="visible"/>
                                      </p:to>
                                    </p:set>
                                    <p:animEffect>
                                      <p:cBhvr>
                                        <p:cTn id="22" dur="500"/>
                                        <p:tgtEl>
                                          <p:spTgt spid="32"/>
                                        </p:tgtEl>
                                      </p:cBhvr>
                                    </p:animEffect>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250"/>
                                  </p:stCondLst>
                                  <p:childTnLst>
                                    <p:set>
                                      <p:cBhvr>
                                        <p:cTn id="27" dur="1" fill="hold">
                                          <p:stCondLst>
                                            <p:cond delay="0"/>
                                          </p:stCondLst>
                                        </p:cTn>
                                        <p:tgtEl>
                                          <p:spTgt spid="52"/>
                                        </p:tgtEl>
                                        <p:attrNameLst>
                                          <p:attrName>style.visibility</p:attrName>
                                        </p:attrNameLst>
                                      </p:cBhvr>
                                      <p:to>
                                        <p:strVal val="visible"/>
                                      </p:to>
                                    </p:set>
                                    <p:animEffect>
                                      <p:cBhvr>
                                        <p:cTn id="28" dur="400"/>
                                        <p:tgtEl>
                                          <p:spTgt spid="52"/>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53"/>
                                        </p:tgtEl>
                                        <p:attrNameLst>
                                          <p:attrName>style.visibility</p:attrName>
                                        </p:attrNameLst>
                                      </p:cBhvr>
                                      <p:to>
                                        <p:strVal val="visible"/>
                                      </p:to>
                                    </p:set>
                                    <p:animEffect>
                                      <p:cBhvr>
                                        <p:cTn id="31" dur="400"/>
                                        <p:tgtEl>
                                          <p:spTgt spid="53"/>
                                        </p:tgtEl>
                                      </p:cBhvr>
                                    </p:animEffect>
                                  </p:childTnLst>
                                </p:cTn>
                              </p:par>
                            </p:childTnLst>
                          </p:cTn>
                        </p:par>
                        <p:par>
                          <p:cTn id="32" fill="hold">
                            <p:stCondLst>
                              <p:cond delay="1750"/>
                            </p:stCondLst>
                            <p:childTnLst>
                              <p:par>
                                <p:cTn id="33" presetID="14" presetClass="entr" presetSubtype="10" fill="hold" grpId="0" nodeType="afterEffect">
                                  <p:stCondLst>
                                    <p:cond delay="250"/>
                                  </p:stCondLst>
                                  <p:childTnLst>
                                    <p:set>
                                      <p:cBhvr>
                                        <p:cTn id="34" dur="1" fill="hold">
                                          <p:stCondLst>
                                            <p:cond delay="0"/>
                                          </p:stCondLst>
                                        </p:cTn>
                                        <p:tgtEl>
                                          <p:spTgt spid="54"/>
                                        </p:tgtEl>
                                        <p:attrNameLst>
                                          <p:attrName>style.visibility</p:attrName>
                                        </p:attrNameLst>
                                      </p:cBhvr>
                                      <p:to>
                                        <p:strVal val="visible"/>
                                      </p:to>
                                    </p:set>
                                    <p:animEffect>
                                      <p:cBhvr>
                                        <p:cTn id="35" dur="400"/>
                                        <p:tgtEl>
                                          <p:spTgt spid="54"/>
                                        </p:tgtEl>
                                      </p:cBhvr>
                                    </p:animEffect>
                                  </p:childTnLst>
                                </p:cTn>
                              </p:par>
                              <p:par>
                                <p:cTn id="36" presetID="14" presetClass="entr" presetSubtype="10" fill="hold" grpId="0" nodeType="withEffect">
                                  <p:stCondLst>
                                    <p:cond delay="250"/>
                                  </p:stCondLst>
                                  <p:childTnLst>
                                    <p:set>
                                      <p:cBhvr>
                                        <p:cTn id="37" dur="1" fill="hold">
                                          <p:stCondLst>
                                            <p:cond delay="0"/>
                                          </p:stCondLst>
                                        </p:cTn>
                                        <p:tgtEl>
                                          <p:spTgt spid="55"/>
                                        </p:tgtEl>
                                        <p:attrNameLst>
                                          <p:attrName>style.visibility</p:attrName>
                                        </p:attrNameLst>
                                      </p:cBhvr>
                                      <p:to>
                                        <p:strVal val="visible"/>
                                      </p:to>
                                    </p:set>
                                    <p:animEffect>
                                      <p:cBhvr>
                                        <p:cTn id="38" dur="400"/>
                                        <p:tgtEl>
                                          <p:spTgt spid="55"/>
                                        </p:tgtEl>
                                      </p:cBhvr>
                                    </p:animEffect>
                                  </p:childTnLst>
                                </p:cTn>
                              </p:par>
                            </p:childTnLst>
                          </p:cTn>
                        </p:par>
                        <p:par>
                          <p:cTn id="39" fill="hold">
                            <p:stCondLst>
                              <p:cond delay="2500"/>
                            </p:stCondLst>
                            <p:childTnLst>
                              <p:par>
                                <p:cTn id="40" presetID="14" presetClass="entr" presetSubtype="10" fill="hold" grpId="0" nodeType="afterEffect">
                                  <p:stCondLst>
                                    <p:cond delay="250"/>
                                  </p:stCondLst>
                                  <p:childTnLst>
                                    <p:set>
                                      <p:cBhvr>
                                        <p:cTn id="41" dur="1" fill="hold">
                                          <p:stCondLst>
                                            <p:cond delay="0"/>
                                          </p:stCondLst>
                                        </p:cTn>
                                        <p:tgtEl>
                                          <p:spTgt spid="56"/>
                                        </p:tgtEl>
                                        <p:attrNameLst>
                                          <p:attrName>style.visibility</p:attrName>
                                        </p:attrNameLst>
                                      </p:cBhvr>
                                      <p:to>
                                        <p:strVal val="visible"/>
                                      </p:to>
                                    </p:set>
                                    <p:animEffect>
                                      <p:cBhvr>
                                        <p:cTn id="42" dur="400"/>
                                        <p:tgtEl>
                                          <p:spTgt spid="56"/>
                                        </p:tgtEl>
                                      </p:cBhvr>
                                    </p:animEffect>
                                  </p:childTnLst>
                                </p:cTn>
                              </p:par>
                              <p:par>
                                <p:cTn id="43" presetID="14" presetClass="entr" presetSubtype="10" fill="hold" grpId="0" nodeType="withEffect">
                                  <p:stCondLst>
                                    <p:cond delay="250"/>
                                  </p:stCondLst>
                                  <p:childTnLst>
                                    <p:set>
                                      <p:cBhvr>
                                        <p:cTn id="44" dur="1" fill="hold">
                                          <p:stCondLst>
                                            <p:cond delay="0"/>
                                          </p:stCondLst>
                                        </p:cTn>
                                        <p:tgtEl>
                                          <p:spTgt spid="57"/>
                                        </p:tgtEl>
                                        <p:attrNameLst>
                                          <p:attrName>style.visibility</p:attrName>
                                        </p:attrNameLst>
                                      </p:cBhvr>
                                      <p:to>
                                        <p:strVal val="visible"/>
                                      </p:to>
                                    </p:set>
                                    <p:animEffect>
                                      <p:cBhvr>
                                        <p:cTn id="45" dur="4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52" grpId="0" bldLvl="0" autoUpdateAnimBg="0"/>
      <p:bldP spid="53" grpId="0" bldLvl="0" autoUpdateAnimBg="0"/>
      <p:bldP spid="54" grpId="0" bldLvl="0" autoUpdateAnimBg="0"/>
      <p:bldP spid="55" grpId="0" bldLvl="0" autoUpdateAnimBg="0"/>
      <p:bldP spid="56" grpId="0" bldLvl="0" autoUpdateAnimBg="0"/>
      <p:bldP spid="57"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同心圆 75"/>
          <p:cNvSpPr>
            <a:spLocks noChangeArrowheads="1"/>
          </p:cNvSpPr>
          <p:nvPr/>
        </p:nvSpPr>
        <p:spPr bwMode="auto">
          <a:xfrm>
            <a:off x="4613344" y="2968253"/>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61" name="矩形 13"/>
          <p:cNvSpPr>
            <a:spLocks noChangeArrowheads="1"/>
          </p:cNvSpPr>
          <p:nvPr/>
        </p:nvSpPr>
        <p:spPr bwMode="auto">
          <a:xfrm>
            <a:off x="6148541" y="4456691"/>
            <a:ext cx="5864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a:defRPr>
                <a:solidFill>
                  <a:schemeClr val="tx1"/>
                </a:solidFill>
                <a:latin typeface="Calibri" panose="020F0502020204030204" pitchFamily="34" charset="0"/>
                <a:ea typeface="宋体" panose="02010600030101010101" pitchFamily="2" charset="-122"/>
              </a:defRPr>
            </a:lvl1pPr>
            <a:lvl2pPr defTabSz="683895">
              <a:defRPr>
                <a:solidFill>
                  <a:schemeClr val="tx1"/>
                </a:solidFill>
                <a:latin typeface="Calibri" panose="020F0502020204030204" pitchFamily="34" charset="0"/>
                <a:ea typeface="宋体" panose="02010600030101010101" pitchFamily="2" charset="-122"/>
              </a:defRPr>
            </a:lvl2pPr>
            <a:lvl3pPr defTabSz="683895">
              <a:defRPr>
                <a:solidFill>
                  <a:schemeClr val="tx1"/>
                </a:solidFill>
                <a:latin typeface="Calibri" panose="020F0502020204030204" pitchFamily="34" charset="0"/>
                <a:ea typeface="宋体" panose="02010600030101010101" pitchFamily="2" charset="-122"/>
              </a:defRPr>
            </a:lvl3pPr>
            <a:lvl4pPr defTabSz="683895">
              <a:defRPr>
                <a:solidFill>
                  <a:schemeClr val="tx1"/>
                </a:solidFill>
                <a:latin typeface="Calibri" panose="020F0502020204030204" pitchFamily="34" charset="0"/>
                <a:ea typeface="宋体" panose="02010600030101010101" pitchFamily="2" charset="-122"/>
              </a:defRPr>
            </a:lvl4pPr>
            <a:lvl5pPr defTabSz="683895">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00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bg1"/>
              </a:solidFill>
              <a:latin typeface="幼圆" panose="02010509060101010101" pitchFamily="49" charset="-122"/>
              <a:ea typeface="幼圆" panose="02010509060101010101" pitchFamily="49" charset="-122"/>
            </a:endParaRPr>
          </a:p>
          <a:p>
            <a:pPr algn="ctr">
              <a:defRPr/>
            </a:pPr>
            <a:r>
              <a:rPr lang="zh-CN" altLang="en-US" sz="100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bg1"/>
              </a:solidFill>
              <a:latin typeface="幼圆" panose="02010509060101010101" pitchFamily="49" charset="-122"/>
              <a:ea typeface="幼圆" panose="02010509060101010101" pitchFamily="49" charset="-122"/>
            </a:endParaRPr>
          </a:p>
          <a:p>
            <a:pPr algn="ctr">
              <a:defRPr/>
            </a:pPr>
            <a:endParaRPr lang="en-US" altLang="zh-CN" sz="1000" noProof="1">
              <a:solidFill>
                <a:schemeClr val="bg1"/>
              </a:solidFill>
              <a:latin typeface="幼圆" panose="02010509060101010101" pitchFamily="49" charset="-122"/>
              <a:ea typeface="幼圆" panose="02010509060101010101" pitchFamily="49" charset="-122"/>
            </a:endParaRPr>
          </a:p>
        </p:txBody>
      </p:sp>
      <p:sp>
        <p:nvSpPr>
          <p:cNvPr id="62" name="文本框 67"/>
          <p:cNvSpPr txBox="1">
            <a:spLocks noChangeArrowheads="1"/>
          </p:cNvSpPr>
          <p:nvPr/>
        </p:nvSpPr>
        <p:spPr bwMode="auto">
          <a:xfrm>
            <a:off x="8319897" y="3458776"/>
            <a:ext cx="1211262" cy="4000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000" dirty="0">
                <a:solidFill>
                  <a:schemeClr val="bg1"/>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bg1"/>
              </a:solidFill>
              <a:latin typeface="幼圆" panose="02010509060101010101" pitchFamily="49" charset="-122"/>
              <a:ea typeface="幼圆" panose="02010509060101010101" pitchFamily="49" charset="-122"/>
            </a:endParaRPr>
          </a:p>
        </p:txBody>
      </p:sp>
      <p:sp>
        <p:nvSpPr>
          <p:cNvPr id="63" name="Freeform 415"/>
          <p:cNvSpPr>
            <a:spLocks noChangeArrowheads="1"/>
          </p:cNvSpPr>
          <p:nvPr/>
        </p:nvSpPr>
        <p:spPr bwMode="auto">
          <a:xfrm>
            <a:off x="8164597" y="4020819"/>
            <a:ext cx="225425" cy="227013"/>
          </a:xfrm>
          <a:custGeom>
            <a:avLst/>
            <a:gdLst>
              <a:gd name="T0" fmla="*/ 156 w 260"/>
              <a:gd name="T1" fmla="*/ 260 h 260"/>
              <a:gd name="T2" fmla="*/ 186 w 260"/>
              <a:gd name="T3" fmla="*/ 167 h 260"/>
              <a:gd name="T4" fmla="*/ 156 w 260"/>
              <a:gd name="T5" fmla="*/ 130 h 260"/>
              <a:gd name="T6" fmla="*/ 156 w 260"/>
              <a:gd name="T7" fmla="*/ 107 h 260"/>
              <a:gd name="T8" fmla="*/ 161 w 260"/>
              <a:gd name="T9" fmla="*/ 101 h 260"/>
              <a:gd name="T10" fmla="*/ 168 w 260"/>
              <a:gd name="T11" fmla="*/ 98 h 260"/>
              <a:gd name="T12" fmla="*/ 198 w 260"/>
              <a:gd name="T13" fmla="*/ 63 h 260"/>
              <a:gd name="T14" fmla="*/ 144 w 260"/>
              <a:gd name="T15" fmla="*/ 63 h 260"/>
              <a:gd name="T16" fmla="*/ 134 w 260"/>
              <a:gd name="T17" fmla="*/ 66 h 260"/>
              <a:gd name="T18" fmla="*/ 123 w 260"/>
              <a:gd name="T19" fmla="*/ 75 h 260"/>
              <a:gd name="T20" fmla="*/ 117 w 260"/>
              <a:gd name="T21" fmla="*/ 89 h 260"/>
              <a:gd name="T22" fmla="*/ 114 w 260"/>
              <a:gd name="T23" fmla="*/ 102 h 260"/>
              <a:gd name="T24" fmla="*/ 88 w 260"/>
              <a:gd name="T25" fmla="*/ 131 h 260"/>
              <a:gd name="T26" fmla="*/ 114 w 260"/>
              <a:gd name="T27" fmla="*/ 166 h 260"/>
              <a:gd name="T28" fmla="*/ 26 w 260"/>
              <a:gd name="T29" fmla="*/ 260 h 260"/>
              <a:gd name="T30" fmla="*/ 16 w 260"/>
              <a:gd name="T31" fmla="*/ 258 h 260"/>
              <a:gd name="T32" fmla="*/ 8 w 260"/>
              <a:gd name="T33" fmla="*/ 252 h 260"/>
              <a:gd name="T34" fmla="*/ 1 w 260"/>
              <a:gd name="T35" fmla="*/ 244 h 260"/>
              <a:gd name="T36" fmla="*/ 0 w 260"/>
              <a:gd name="T37" fmla="*/ 234 h 260"/>
              <a:gd name="T38" fmla="*/ 0 w 260"/>
              <a:gd name="T39" fmla="*/ 20 h 260"/>
              <a:gd name="T40" fmla="*/ 4 w 260"/>
              <a:gd name="T41" fmla="*/ 11 h 260"/>
              <a:gd name="T42" fmla="*/ 12 w 260"/>
              <a:gd name="T43" fmla="*/ 5 h 260"/>
              <a:gd name="T44" fmla="*/ 21 w 260"/>
              <a:gd name="T45" fmla="*/ 1 h 260"/>
              <a:gd name="T46" fmla="*/ 234 w 260"/>
              <a:gd name="T47" fmla="*/ 0 h 260"/>
              <a:gd name="T48" fmla="*/ 244 w 260"/>
              <a:gd name="T49" fmla="*/ 2 h 260"/>
              <a:gd name="T50" fmla="*/ 252 w 260"/>
              <a:gd name="T51" fmla="*/ 7 h 260"/>
              <a:gd name="T52" fmla="*/ 257 w 260"/>
              <a:gd name="T53" fmla="*/ 16 h 260"/>
              <a:gd name="T54" fmla="*/ 260 w 260"/>
              <a:gd name="T55" fmla="*/ 26 h 260"/>
              <a:gd name="T56" fmla="*/ 259 w 260"/>
              <a:gd name="T57" fmla="*/ 239 h 260"/>
              <a:gd name="T58" fmla="*/ 255 w 260"/>
              <a:gd name="T59" fmla="*/ 249 h 260"/>
              <a:gd name="T60" fmla="*/ 248 w 260"/>
              <a:gd name="T61" fmla="*/ 256 h 260"/>
              <a:gd name="T62" fmla="*/ 239 w 26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68" name="Freeform 416"/>
          <p:cNvSpPr>
            <a:spLocks noEditPoints="1" noChangeArrowheads="1"/>
          </p:cNvSpPr>
          <p:nvPr/>
        </p:nvSpPr>
        <p:spPr bwMode="auto">
          <a:xfrm>
            <a:off x="8585284" y="4020819"/>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40 w 260"/>
              <a:gd name="T13" fmla="*/ 0 h 260"/>
              <a:gd name="T14" fmla="*/ 253 w 260"/>
              <a:gd name="T15" fmla="*/ 8 h 260"/>
              <a:gd name="T16" fmla="*/ 259 w 260"/>
              <a:gd name="T17" fmla="*/ 21 h 260"/>
              <a:gd name="T18" fmla="*/ 259 w 260"/>
              <a:gd name="T19" fmla="*/ 239 h 260"/>
              <a:gd name="T20" fmla="*/ 253 w 260"/>
              <a:gd name="T21" fmla="*/ 252 h 260"/>
              <a:gd name="T22" fmla="*/ 240 w 260"/>
              <a:gd name="T23" fmla="*/ 260 h 260"/>
              <a:gd name="T24" fmla="*/ 225 w 260"/>
              <a:gd name="T25" fmla="*/ 52 h 260"/>
              <a:gd name="T26" fmla="*/ 199 w 260"/>
              <a:gd name="T27" fmla="*/ 63 h 260"/>
              <a:gd name="T28" fmla="*/ 186 w 260"/>
              <a:gd name="T29" fmla="*/ 52 h 260"/>
              <a:gd name="T30" fmla="*/ 169 w 260"/>
              <a:gd name="T31" fmla="*/ 50 h 260"/>
              <a:gd name="T32" fmla="*/ 151 w 260"/>
              <a:gd name="T33" fmla="*/ 55 h 260"/>
              <a:gd name="T34" fmla="*/ 137 w 260"/>
              <a:gd name="T35" fmla="*/ 68 h 260"/>
              <a:gd name="T36" fmla="*/ 132 w 260"/>
              <a:gd name="T37" fmla="*/ 89 h 260"/>
              <a:gd name="T38" fmla="*/ 115 w 260"/>
              <a:gd name="T39" fmla="*/ 95 h 260"/>
              <a:gd name="T40" fmla="*/ 72 w 260"/>
              <a:gd name="T41" fmla="*/ 77 h 260"/>
              <a:gd name="T42" fmla="*/ 51 w 260"/>
              <a:gd name="T43" fmla="*/ 57 h 260"/>
              <a:gd name="T44" fmla="*/ 46 w 260"/>
              <a:gd name="T45" fmla="*/ 74 h 260"/>
              <a:gd name="T46" fmla="*/ 54 w 260"/>
              <a:gd name="T47" fmla="*/ 100 h 260"/>
              <a:gd name="T48" fmla="*/ 58 w 260"/>
              <a:gd name="T49" fmla="*/ 109 h 260"/>
              <a:gd name="T50" fmla="*/ 46 w 260"/>
              <a:gd name="T51" fmla="*/ 111 h 260"/>
              <a:gd name="T52" fmla="*/ 51 w 260"/>
              <a:gd name="T53" fmla="*/ 126 h 260"/>
              <a:gd name="T54" fmla="*/ 76 w 260"/>
              <a:gd name="T55" fmla="*/ 143 h 260"/>
              <a:gd name="T56" fmla="*/ 65 w 260"/>
              <a:gd name="T57" fmla="*/ 146 h 260"/>
              <a:gd name="T58" fmla="*/ 61 w 260"/>
              <a:gd name="T59" fmla="*/ 152 h 260"/>
              <a:gd name="T60" fmla="*/ 76 w 260"/>
              <a:gd name="T61" fmla="*/ 165 h 260"/>
              <a:gd name="T62" fmla="*/ 85 w 260"/>
              <a:gd name="T63" fmla="*/ 180 h 260"/>
              <a:gd name="T64" fmla="*/ 56 w 260"/>
              <a:gd name="T65" fmla="*/ 187 h 260"/>
              <a:gd name="T66" fmla="*/ 45 w 260"/>
              <a:gd name="T67" fmla="*/ 194 h 260"/>
              <a:gd name="T68" fmla="*/ 77 w 260"/>
              <a:gd name="T69" fmla="*/ 204 h 260"/>
              <a:gd name="T70" fmla="*/ 120 w 260"/>
              <a:gd name="T71" fmla="*/ 204 h 260"/>
              <a:gd name="T72" fmla="*/ 163 w 260"/>
              <a:gd name="T73" fmla="*/ 187 h 260"/>
              <a:gd name="T74" fmla="*/ 191 w 260"/>
              <a:gd name="T75" fmla="*/ 159 h 260"/>
              <a:gd name="T76" fmla="*/ 203 w 260"/>
              <a:gd name="T77" fmla="*/ 134 h 260"/>
              <a:gd name="T78" fmla="*/ 210 w 260"/>
              <a:gd name="T79" fmla="*/ 103 h 260"/>
              <a:gd name="T80" fmla="*/ 216 w 260"/>
              <a:gd name="T81" fmla="*/ 86 h 260"/>
              <a:gd name="T82" fmla="*/ 220 w 260"/>
              <a:gd name="T83" fmla="*/ 70 h 260"/>
              <a:gd name="T84" fmla="*/ 217 w 260"/>
              <a:gd name="T85" fmla="*/ 67 h 260"/>
              <a:gd name="T86" fmla="*/ 225 w 260"/>
              <a:gd name="T87"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1" name="Freeform 417"/>
          <p:cNvSpPr>
            <a:spLocks noEditPoints="1" noChangeArrowheads="1"/>
          </p:cNvSpPr>
          <p:nvPr/>
        </p:nvSpPr>
        <p:spPr bwMode="auto">
          <a:xfrm>
            <a:off x="9005972" y="4020819"/>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39 w 260"/>
              <a:gd name="T13" fmla="*/ 0 h 260"/>
              <a:gd name="T14" fmla="*/ 252 w 260"/>
              <a:gd name="T15" fmla="*/ 8 h 260"/>
              <a:gd name="T16" fmla="*/ 259 w 260"/>
              <a:gd name="T17" fmla="*/ 21 h 260"/>
              <a:gd name="T18" fmla="*/ 259 w 260"/>
              <a:gd name="T19" fmla="*/ 239 h 260"/>
              <a:gd name="T20" fmla="*/ 252 w 260"/>
              <a:gd name="T21" fmla="*/ 252 h 260"/>
              <a:gd name="T22" fmla="*/ 239 w 260"/>
              <a:gd name="T23" fmla="*/ 260 h 260"/>
              <a:gd name="T24" fmla="*/ 162 w 260"/>
              <a:gd name="T25" fmla="*/ 37 h 260"/>
              <a:gd name="T26" fmla="*/ 139 w 260"/>
              <a:gd name="T27" fmla="*/ 33 h 260"/>
              <a:gd name="T28" fmla="*/ 110 w 260"/>
              <a:gd name="T29" fmla="*/ 37 h 260"/>
              <a:gd name="T30" fmla="*/ 79 w 260"/>
              <a:gd name="T31" fmla="*/ 55 h 260"/>
              <a:gd name="T32" fmla="*/ 60 w 260"/>
              <a:gd name="T33" fmla="*/ 82 h 260"/>
              <a:gd name="T34" fmla="*/ 56 w 260"/>
              <a:gd name="T35" fmla="*/ 107 h 260"/>
              <a:gd name="T36" fmla="*/ 62 w 260"/>
              <a:gd name="T37" fmla="*/ 128 h 260"/>
              <a:gd name="T38" fmla="*/ 78 w 260"/>
              <a:gd name="T39" fmla="*/ 146 h 260"/>
              <a:gd name="T40" fmla="*/ 87 w 260"/>
              <a:gd name="T41" fmla="*/ 142 h 260"/>
              <a:gd name="T42" fmla="*/ 88 w 260"/>
              <a:gd name="T43" fmla="*/ 129 h 260"/>
              <a:gd name="T44" fmla="*/ 81 w 260"/>
              <a:gd name="T45" fmla="*/ 109 h 260"/>
              <a:gd name="T46" fmla="*/ 84 w 260"/>
              <a:gd name="T47" fmla="*/ 83 h 260"/>
              <a:gd name="T48" fmla="*/ 97 w 260"/>
              <a:gd name="T49" fmla="*/ 64 h 260"/>
              <a:gd name="T50" fmla="*/ 129 w 260"/>
              <a:gd name="T51" fmla="*/ 52 h 260"/>
              <a:gd name="T52" fmla="*/ 153 w 260"/>
              <a:gd name="T53" fmla="*/ 54 h 260"/>
              <a:gd name="T54" fmla="*/ 169 w 260"/>
              <a:gd name="T55" fmla="*/ 65 h 260"/>
              <a:gd name="T56" fmla="*/ 178 w 260"/>
              <a:gd name="T57" fmla="*/ 83 h 260"/>
              <a:gd name="T58" fmla="*/ 179 w 260"/>
              <a:gd name="T59" fmla="*/ 104 h 260"/>
              <a:gd name="T60" fmla="*/ 172 w 260"/>
              <a:gd name="T61" fmla="*/ 132 h 260"/>
              <a:gd name="T62" fmla="*/ 159 w 260"/>
              <a:gd name="T63" fmla="*/ 148 h 260"/>
              <a:gd name="T64" fmla="*/ 146 w 260"/>
              <a:gd name="T65" fmla="*/ 154 h 260"/>
              <a:gd name="T66" fmla="*/ 131 w 260"/>
              <a:gd name="T67" fmla="*/ 148 h 260"/>
              <a:gd name="T68" fmla="*/ 126 w 260"/>
              <a:gd name="T69" fmla="*/ 141 h 260"/>
              <a:gd name="T70" fmla="*/ 136 w 260"/>
              <a:gd name="T71" fmla="*/ 91 h 260"/>
              <a:gd name="T72" fmla="*/ 133 w 260"/>
              <a:gd name="T73" fmla="*/ 81 h 260"/>
              <a:gd name="T74" fmla="*/ 123 w 260"/>
              <a:gd name="T75" fmla="*/ 76 h 260"/>
              <a:gd name="T76" fmla="*/ 112 w 260"/>
              <a:gd name="T77" fmla="*/ 78 h 260"/>
              <a:gd name="T78" fmla="*/ 103 w 260"/>
              <a:gd name="T79" fmla="*/ 90 h 260"/>
              <a:gd name="T80" fmla="*/ 103 w 260"/>
              <a:gd name="T81" fmla="*/ 111 h 260"/>
              <a:gd name="T82" fmla="*/ 87 w 260"/>
              <a:gd name="T83" fmla="*/ 199 h 260"/>
              <a:gd name="T84" fmla="*/ 88 w 260"/>
              <a:gd name="T85" fmla="*/ 224 h 260"/>
              <a:gd name="T86" fmla="*/ 92 w 260"/>
              <a:gd name="T87" fmla="*/ 225 h 260"/>
              <a:gd name="T88" fmla="*/ 107 w 260"/>
              <a:gd name="T89" fmla="*/ 203 h 260"/>
              <a:gd name="T90" fmla="*/ 120 w 260"/>
              <a:gd name="T91" fmla="*/ 160 h 260"/>
              <a:gd name="T92" fmla="*/ 131 w 260"/>
              <a:gd name="T93" fmla="*/ 169 h 260"/>
              <a:gd name="T94" fmla="*/ 149 w 260"/>
              <a:gd name="T95" fmla="*/ 172 h 260"/>
              <a:gd name="T96" fmla="*/ 170 w 260"/>
              <a:gd name="T97" fmla="*/ 167 h 260"/>
              <a:gd name="T98" fmla="*/ 191 w 260"/>
              <a:gd name="T99" fmla="*/ 148 h 260"/>
              <a:gd name="T100" fmla="*/ 205 w 260"/>
              <a:gd name="T101" fmla="*/ 113 h 260"/>
              <a:gd name="T102" fmla="*/ 203 w 260"/>
              <a:gd name="T103" fmla="*/ 77 h 260"/>
              <a:gd name="T104" fmla="*/ 185 w 260"/>
              <a:gd name="T105" fmla="*/ 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3" name="Freeform 418"/>
          <p:cNvSpPr>
            <a:spLocks noEditPoints="1" noChangeArrowheads="1"/>
          </p:cNvSpPr>
          <p:nvPr/>
        </p:nvSpPr>
        <p:spPr bwMode="auto">
          <a:xfrm>
            <a:off x="9426659" y="4020819"/>
            <a:ext cx="225425" cy="227013"/>
          </a:xfrm>
          <a:custGeom>
            <a:avLst/>
            <a:gdLst>
              <a:gd name="T0" fmla="*/ 26 w 260"/>
              <a:gd name="T1" fmla="*/ 260 h 260"/>
              <a:gd name="T2" fmla="*/ 15 w 260"/>
              <a:gd name="T3" fmla="*/ 258 h 260"/>
              <a:gd name="T4" fmla="*/ 8 w 260"/>
              <a:gd name="T5" fmla="*/ 252 h 260"/>
              <a:gd name="T6" fmla="*/ 2 w 260"/>
              <a:gd name="T7" fmla="*/ 245 h 260"/>
              <a:gd name="T8" fmla="*/ 0 w 260"/>
              <a:gd name="T9" fmla="*/ 234 h 260"/>
              <a:gd name="T10" fmla="*/ 1 w 260"/>
              <a:gd name="T11" fmla="*/ 21 h 260"/>
              <a:gd name="T12" fmla="*/ 5 w 260"/>
              <a:gd name="T13" fmla="*/ 12 h 260"/>
              <a:gd name="T14" fmla="*/ 12 w 260"/>
              <a:gd name="T15" fmla="*/ 4 h 260"/>
              <a:gd name="T16" fmla="*/ 21 w 260"/>
              <a:gd name="T17" fmla="*/ 0 h 260"/>
              <a:gd name="T18" fmla="*/ 234 w 260"/>
              <a:gd name="T19" fmla="*/ 0 h 260"/>
              <a:gd name="T20" fmla="*/ 244 w 260"/>
              <a:gd name="T21" fmla="*/ 3 h 260"/>
              <a:gd name="T22" fmla="*/ 252 w 260"/>
              <a:gd name="T23" fmla="*/ 8 h 260"/>
              <a:gd name="T24" fmla="*/ 259 w 260"/>
              <a:gd name="T25" fmla="*/ 16 h 260"/>
              <a:gd name="T26" fmla="*/ 260 w 260"/>
              <a:gd name="T27" fmla="*/ 26 h 260"/>
              <a:gd name="T28" fmla="*/ 260 w 260"/>
              <a:gd name="T29" fmla="*/ 239 h 260"/>
              <a:gd name="T30" fmla="*/ 256 w 260"/>
              <a:gd name="T31" fmla="*/ 249 h 260"/>
              <a:gd name="T32" fmla="*/ 248 w 260"/>
              <a:gd name="T33" fmla="*/ 256 h 260"/>
              <a:gd name="T34" fmla="*/ 239 w 260"/>
              <a:gd name="T35" fmla="*/ 260 h 260"/>
              <a:gd name="T36" fmla="*/ 78 w 260"/>
              <a:gd name="T37" fmla="*/ 63 h 260"/>
              <a:gd name="T38" fmla="*/ 57 w 260"/>
              <a:gd name="T39" fmla="*/ 99 h 260"/>
              <a:gd name="T40" fmla="*/ 17 w 260"/>
              <a:gd name="T41" fmla="*/ 172 h 260"/>
              <a:gd name="T42" fmla="*/ 78 w 260"/>
              <a:gd name="T43" fmla="*/ 63 h 260"/>
              <a:gd name="T44" fmla="*/ 88 w 260"/>
              <a:gd name="T45" fmla="*/ 63 h 260"/>
              <a:gd name="T46" fmla="*/ 109 w 260"/>
              <a:gd name="T47" fmla="*/ 83 h 260"/>
              <a:gd name="T48" fmla="*/ 109 w 260"/>
              <a:gd name="T49" fmla="*/ 99 h 260"/>
              <a:gd name="T50" fmla="*/ 88 w 260"/>
              <a:gd name="T51" fmla="*/ 172 h 260"/>
              <a:gd name="T52" fmla="*/ 109 w 260"/>
              <a:gd name="T53" fmla="*/ 99 h 260"/>
              <a:gd name="T54" fmla="*/ 119 w 260"/>
              <a:gd name="T55" fmla="*/ 99 h 260"/>
              <a:gd name="T56" fmla="*/ 156 w 260"/>
              <a:gd name="T57" fmla="*/ 161 h 260"/>
              <a:gd name="T58" fmla="*/ 119 w 260"/>
              <a:gd name="T59" fmla="*/ 177 h 260"/>
              <a:gd name="T60" fmla="*/ 177 w 260"/>
              <a:gd name="T61" fmla="*/ 198 h 260"/>
              <a:gd name="T62" fmla="*/ 244 w 260"/>
              <a:gd name="T63" fmla="*/ 99 h 260"/>
              <a:gd name="T64" fmla="*/ 188 w 260"/>
              <a:gd name="T65" fmla="*/ 161 h 260"/>
              <a:gd name="T66" fmla="*/ 223 w 260"/>
              <a:gd name="T67" fmla="*/ 177 h 260"/>
              <a:gd name="T68" fmla="*/ 188 w 260"/>
              <a:gd name="T69" fmla="*/ 198 h 260"/>
              <a:gd name="T70" fmla="*/ 244 w 260"/>
              <a:gd name="T71" fmla="*/ 99 h 260"/>
              <a:gd name="T72" fmla="*/ 223 w 260"/>
              <a:gd name="T73" fmla="*/ 115 h 260"/>
              <a:gd name="T74" fmla="*/ 208 w 260"/>
              <a:gd name="T75" fmla="*/ 151 h 260"/>
              <a:gd name="T76" fmla="*/ 140 w 260"/>
              <a:gd name="T77" fmla="*/ 115 h 260"/>
              <a:gd name="T78" fmla="*/ 156 w 260"/>
              <a:gd name="T79" fmla="*/ 151 h 260"/>
              <a:gd name="T80" fmla="*/ 140 w 260"/>
              <a:gd name="T81" fmla="*/ 115 h 260"/>
              <a:gd name="T82" fmla="*/ 36 w 260"/>
              <a:gd name="T83" fmla="*/ 151 h 260"/>
              <a:gd name="T84" fmla="*/ 57 w 260"/>
              <a:gd name="T85"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4" name="同心圆 73"/>
          <p:cNvSpPr>
            <a:spLocks noChangeArrowheads="1"/>
          </p:cNvSpPr>
          <p:nvPr/>
        </p:nvSpPr>
        <p:spPr bwMode="auto">
          <a:xfrm>
            <a:off x="1523759" y="2968253"/>
            <a:ext cx="1738313"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6" name="同心圆 74"/>
          <p:cNvSpPr>
            <a:spLocks noChangeArrowheads="1"/>
          </p:cNvSpPr>
          <p:nvPr/>
        </p:nvSpPr>
        <p:spPr bwMode="auto">
          <a:xfrm>
            <a:off x="3044999" y="3658801"/>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solidFill>
              <a:schemeClr val="tx1"/>
            </a:solid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8" name="文本框 77"/>
          <p:cNvSpPr txBox="1">
            <a:spLocks noChangeArrowheads="1"/>
          </p:cNvSpPr>
          <p:nvPr/>
        </p:nvSpPr>
        <p:spPr bwMode="auto">
          <a:xfrm>
            <a:off x="1958734" y="3484191"/>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bg1"/>
                </a:solidFill>
                <a:ea typeface="幼圆" panose="02010509060101010101" pitchFamily="49" charset="-122"/>
              </a:rPr>
              <a:t>50</a:t>
            </a:r>
            <a:r>
              <a:rPr lang="en-US" altLang="zh-CN" dirty="0">
                <a:solidFill>
                  <a:schemeClr val="bg1"/>
                </a:solidFill>
                <a:ea typeface="幼圆" panose="02010509060101010101" pitchFamily="49" charset="-122"/>
              </a:rPr>
              <a:t>%</a:t>
            </a:r>
            <a:endParaRPr lang="zh-CN" altLang="en-US" dirty="0">
              <a:solidFill>
                <a:schemeClr val="bg1"/>
              </a:solidFill>
              <a:ea typeface="幼圆" panose="02010509060101010101" pitchFamily="49" charset="-122"/>
            </a:endParaRPr>
          </a:p>
        </p:txBody>
      </p:sp>
      <p:sp>
        <p:nvSpPr>
          <p:cNvPr id="79" name="文本框 78"/>
          <p:cNvSpPr txBox="1">
            <a:spLocks noChangeArrowheads="1"/>
          </p:cNvSpPr>
          <p:nvPr/>
        </p:nvSpPr>
        <p:spPr bwMode="auto">
          <a:xfrm>
            <a:off x="3479974" y="4174739"/>
            <a:ext cx="86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bg1"/>
                </a:solidFill>
                <a:ea typeface="幼圆" panose="02010509060101010101" pitchFamily="49" charset="-122"/>
              </a:rPr>
              <a:t>60</a:t>
            </a:r>
            <a:r>
              <a:rPr lang="en-US" altLang="zh-CN" dirty="0">
                <a:solidFill>
                  <a:schemeClr val="bg1"/>
                </a:solidFill>
                <a:ea typeface="幼圆" panose="02010509060101010101" pitchFamily="49" charset="-122"/>
              </a:rPr>
              <a:t>%</a:t>
            </a:r>
            <a:endParaRPr lang="zh-CN" altLang="en-US" dirty="0">
              <a:solidFill>
                <a:schemeClr val="bg1"/>
              </a:solidFill>
              <a:ea typeface="幼圆" panose="02010509060101010101" pitchFamily="49" charset="-122"/>
            </a:endParaRPr>
          </a:p>
        </p:txBody>
      </p:sp>
      <p:sp>
        <p:nvSpPr>
          <p:cNvPr id="80" name="文本框 79"/>
          <p:cNvSpPr txBox="1">
            <a:spLocks noChangeArrowheads="1"/>
          </p:cNvSpPr>
          <p:nvPr/>
        </p:nvSpPr>
        <p:spPr bwMode="auto">
          <a:xfrm>
            <a:off x="5049907" y="3484985"/>
            <a:ext cx="868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bg1"/>
                </a:solidFill>
                <a:ea typeface="幼圆" panose="02010509060101010101" pitchFamily="49" charset="-122"/>
              </a:rPr>
              <a:t>70</a:t>
            </a:r>
            <a:r>
              <a:rPr lang="en-US" altLang="zh-CN" dirty="0">
                <a:solidFill>
                  <a:schemeClr val="bg1"/>
                </a:solidFill>
                <a:ea typeface="幼圆" panose="02010509060101010101" pitchFamily="49" charset="-122"/>
              </a:rPr>
              <a:t>%</a:t>
            </a:r>
            <a:endParaRPr lang="zh-CN" altLang="en-US" dirty="0">
              <a:solidFill>
                <a:schemeClr val="bg1"/>
              </a:solidFill>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sp>
        <p:nvSpPr>
          <p:cNvPr id="28" name="矩形 27"/>
          <p:cNvSpPr/>
          <p:nvPr/>
        </p:nvSpPr>
        <p:spPr>
          <a:xfrm>
            <a:off x="2158549" y="4368279"/>
            <a:ext cx="3659513" cy="17600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29" name="Rectangle 2"/>
          <p:cNvSpPr>
            <a:spLocks noChangeArrowheads="1"/>
          </p:cNvSpPr>
          <p:nvPr/>
        </p:nvSpPr>
        <p:spPr bwMode="auto">
          <a:xfrm>
            <a:off x="2158549" y="2608213"/>
            <a:ext cx="3662363" cy="1750219"/>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0" name="Oval 4"/>
          <p:cNvSpPr>
            <a:spLocks noChangeArrowheads="1"/>
          </p:cNvSpPr>
          <p:nvPr/>
        </p:nvSpPr>
        <p:spPr bwMode="auto">
          <a:xfrm>
            <a:off x="6807993" y="2724217"/>
            <a:ext cx="716756"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1" name="Oval 12"/>
          <p:cNvSpPr>
            <a:spLocks noChangeArrowheads="1"/>
          </p:cNvSpPr>
          <p:nvPr/>
        </p:nvSpPr>
        <p:spPr bwMode="auto">
          <a:xfrm>
            <a:off x="8787408" y="2724217"/>
            <a:ext cx="717947"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2" name="Oval 14"/>
          <p:cNvSpPr>
            <a:spLocks noChangeArrowheads="1"/>
          </p:cNvSpPr>
          <p:nvPr/>
        </p:nvSpPr>
        <p:spPr bwMode="auto">
          <a:xfrm>
            <a:off x="6807993" y="4673064"/>
            <a:ext cx="716756"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3" name="Oval 16"/>
          <p:cNvSpPr>
            <a:spLocks noChangeArrowheads="1"/>
          </p:cNvSpPr>
          <p:nvPr/>
        </p:nvSpPr>
        <p:spPr bwMode="auto">
          <a:xfrm>
            <a:off x="8788598" y="4673064"/>
            <a:ext cx="715566"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34" name="Group 20"/>
          <p:cNvGrpSpPr/>
          <p:nvPr/>
        </p:nvGrpSpPr>
        <p:grpSpPr bwMode="auto">
          <a:xfrm>
            <a:off x="6965751" y="2881975"/>
            <a:ext cx="401240" cy="404813"/>
            <a:chOff x="0" y="0"/>
            <a:chExt cx="401822" cy="404317"/>
          </a:xfrm>
          <a:solidFill>
            <a:schemeClr val="tx1"/>
          </a:solidFill>
        </p:grpSpPr>
        <p:sp>
          <p:nvSpPr>
            <p:cNvPr id="35"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sp>
          <p:nvSpPr>
            <p:cNvPr id="36"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grpSp>
      <p:grpSp>
        <p:nvGrpSpPr>
          <p:cNvPr id="37" name="Group 23"/>
          <p:cNvGrpSpPr/>
          <p:nvPr/>
        </p:nvGrpSpPr>
        <p:grpSpPr bwMode="auto">
          <a:xfrm>
            <a:off x="9022259" y="2914717"/>
            <a:ext cx="389334" cy="339329"/>
            <a:chOff x="0" y="0"/>
            <a:chExt cx="389342" cy="339426"/>
          </a:xfrm>
          <a:solidFill>
            <a:schemeClr val="tx1"/>
          </a:solidFill>
        </p:grpSpPr>
        <p:sp>
          <p:nvSpPr>
            <p:cNvPr id="38"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39"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0"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1"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2"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3"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4"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5"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6"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7"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8"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grpSp>
      <p:grpSp>
        <p:nvGrpSpPr>
          <p:cNvPr id="49" name="Group 35"/>
          <p:cNvGrpSpPr/>
          <p:nvPr/>
        </p:nvGrpSpPr>
        <p:grpSpPr bwMode="auto">
          <a:xfrm>
            <a:off x="8956477" y="4845109"/>
            <a:ext cx="379809" cy="376238"/>
            <a:chOff x="0" y="0"/>
            <a:chExt cx="379359" cy="376864"/>
          </a:xfrm>
          <a:solidFill>
            <a:schemeClr val="tx1"/>
          </a:solidFill>
        </p:grpSpPr>
        <p:sp>
          <p:nvSpPr>
            <p:cNvPr id="50"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1"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2"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3"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4"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5"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6"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7"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8"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9"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0"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1"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2"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3"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4"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5"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6"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87"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grpSp>
      <p:grpSp>
        <p:nvGrpSpPr>
          <p:cNvPr id="88" name="Group 54"/>
          <p:cNvGrpSpPr/>
          <p:nvPr/>
        </p:nvGrpSpPr>
        <p:grpSpPr bwMode="auto">
          <a:xfrm>
            <a:off x="7016352" y="4838561"/>
            <a:ext cx="300038" cy="389334"/>
            <a:chOff x="0" y="0"/>
            <a:chExt cx="299494" cy="389342"/>
          </a:xfrm>
          <a:solidFill>
            <a:schemeClr val="tx1"/>
          </a:solidFill>
        </p:grpSpPr>
        <p:sp>
          <p:nvSpPr>
            <p:cNvPr id="89"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sp>
          <p:nvSpPr>
            <p:cNvPr id="90"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grpSp>
      <p:sp>
        <p:nvSpPr>
          <p:cNvPr id="91" name="矩形 104"/>
          <p:cNvSpPr>
            <a:spLocks noChangeArrowheads="1"/>
          </p:cNvSpPr>
          <p:nvPr/>
        </p:nvSpPr>
        <p:spPr bwMode="auto">
          <a:xfrm>
            <a:off x="2418107" y="4665097"/>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latin typeface="幼圆" panose="02010509060101010101" pitchFamily="49" charset="-122"/>
              <a:ea typeface="幼圆" panose="02010509060101010101" pitchFamily="49" charset="-122"/>
              <a:sym typeface="方正兰亭黑_GBK" panose="02000000000000000000" pitchFamily="2" charset="-122"/>
            </a:endParaRPr>
          </a:p>
        </p:txBody>
      </p:sp>
      <p:sp>
        <p:nvSpPr>
          <p:cNvPr id="92" name="矩形 47"/>
          <p:cNvSpPr>
            <a:spLocks noChangeArrowheads="1"/>
          </p:cNvSpPr>
          <p:nvPr/>
        </p:nvSpPr>
        <p:spPr bwMode="auto">
          <a:xfrm>
            <a:off x="2418107" y="5004426"/>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50" dirty="0">
              <a:latin typeface="幼圆" panose="02010509060101010101" pitchFamily="49" charset="-122"/>
              <a:ea typeface="幼圆" panose="02010509060101010101" pitchFamily="49" charset="-122"/>
              <a:sym typeface="方正兰亭黑_GBK" panose="02000000000000000000" pitchFamily="2" charset="-122"/>
            </a:endParaRPr>
          </a:p>
        </p:txBody>
      </p:sp>
      <p:sp>
        <p:nvSpPr>
          <p:cNvPr id="93" name="矩形 106"/>
          <p:cNvSpPr>
            <a:spLocks noChangeArrowheads="1"/>
          </p:cNvSpPr>
          <p:nvPr/>
        </p:nvSpPr>
        <p:spPr bwMode="auto">
          <a:xfrm>
            <a:off x="6584156" y="3525265"/>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94" name="矩形 47"/>
          <p:cNvSpPr>
            <a:spLocks noChangeArrowheads="1"/>
          </p:cNvSpPr>
          <p:nvPr/>
        </p:nvSpPr>
        <p:spPr bwMode="auto">
          <a:xfrm>
            <a:off x="6426993" y="3894605"/>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
        <p:nvSpPr>
          <p:cNvPr id="95" name="矩形 108"/>
          <p:cNvSpPr>
            <a:spLocks noChangeArrowheads="1"/>
          </p:cNvSpPr>
          <p:nvPr/>
        </p:nvSpPr>
        <p:spPr bwMode="auto">
          <a:xfrm>
            <a:off x="8564761" y="3525265"/>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96" name="矩形 47"/>
          <p:cNvSpPr>
            <a:spLocks noChangeArrowheads="1"/>
          </p:cNvSpPr>
          <p:nvPr/>
        </p:nvSpPr>
        <p:spPr bwMode="auto">
          <a:xfrm>
            <a:off x="8407003" y="3894605"/>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
        <p:nvSpPr>
          <p:cNvPr id="97" name="矩形 110"/>
          <p:cNvSpPr>
            <a:spLocks noChangeArrowheads="1"/>
          </p:cNvSpPr>
          <p:nvPr/>
        </p:nvSpPr>
        <p:spPr bwMode="auto">
          <a:xfrm>
            <a:off x="8564166" y="5474112"/>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98" name="矩形 47"/>
          <p:cNvSpPr>
            <a:spLocks noChangeArrowheads="1"/>
          </p:cNvSpPr>
          <p:nvPr/>
        </p:nvSpPr>
        <p:spPr bwMode="auto">
          <a:xfrm>
            <a:off x="8407003" y="5843452"/>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
        <p:nvSpPr>
          <p:cNvPr id="99" name="矩形 112"/>
          <p:cNvSpPr>
            <a:spLocks noChangeArrowheads="1"/>
          </p:cNvSpPr>
          <p:nvPr/>
        </p:nvSpPr>
        <p:spPr bwMode="auto">
          <a:xfrm>
            <a:off x="6584751" y="5474112"/>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100" name="矩形 47"/>
          <p:cNvSpPr>
            <a:spLocks noChangeArrowheads="1"/>
          </p:cNvSpPr>
          <p:nvPr/>
        </p:nvSpPr>
        <p:spPr bwMode="auto">
          <a:xfrm>
            <a:off x="6426993" y="5843452"/>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0-#ppt_w/2"/>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91"/>
                                        </p:tgtEl>
                                        <p:attrNameLst>
                                          <p:attrName>style.visibility</p:attrName>
                                        </p:attrNameLst>
                                      </p:cBhvr>
                                      <p:to>
                                        <p:strVal val="visible"/>
                                      </p:to>
                                    </p:set>
                                    <p:animEffect>
                                      <p:cBhvr>
                                        <p:cTn id="11" dur="500"/>
                                        <p:tgtEl>
                                          <p:spTgt spid="91"/>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92"/>
                                        </p:tgtEl>
                                        <p:attrNameLst>
                                          <p:attrName>style.visibility</p:attrName>
                                        </p:attrNameLst>
                                      </p:cBhvr>
                                      <p:to>
                                        <p:strVal val="visible"/>
                                      </p:to>
                                    </p:set>
                                    <p:animEffect>
                                      <p:cBhvr>
                                        <p:cTn id="14" dur="500"/>
                                        <p:tgtEl>
                                          <p:spTgt spid="92"/>
                                        </p:tgtEl>
                                      </p:cBhvr>
                                    </p:animEffec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p:cBhvr>
                                        <p:cTn id="18" dur="400"/>
                                        <p:tgtEl>
                                          <p:spTgt spid="30"/>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p:cBhvr>
                                        <p:cTn id="22" dur="400"/>
                                        <p:tgtEl>
                                          <p:spTgt spid="31"/>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p:cBhvr>
                                        <p:cTn id="26" dur="400"/>
                                        <p:tgtEl>
                                          <p:spTgt spid="32"/>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p:cBhvr>
                                        <p:cTn id="30" dur="400"/>
                                        <p:tgtEl>
                                          <p:spTgt spid="33"/>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p:cBhvr>
                                        <p:cTn id="34" dur="25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p:cBhvr>
                                        <p:cTn id="37" dur="25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p:cBhvr>
                                        <p:cTn id="40" dur="250"/>
                                        <p:tgtEl>
                                          <p:spTgt spid="88"/>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p:cBhvr>
                                        <p:cTn id="43" dur="25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3"/>
                                        </p:tgtEl>
                                        <p:attrNameLst>
                                          <p:attrName>style.visibility</p:attrName>
                                        </p:attrNameLst>
                                      </p:cBhvr>
                                      <p:to>
                                        <p:strVal val="visible"/>
                                      </p:to>
                                    </p:set>
                                    <p:anim calcmode="lin" valueType="num">
                                      <p:cBhvr additive="base">
                                        <p:cTn id="48" dur="500" fill="hold"/>
                                        <p:tgtEl>
                                          <p:spTgt spid="93"/>
                                        </p:tgtEl>
                                        <p:attrNameLst>
                                          <p:attrName>ppt_x</p:attrName>
                                        </p:attrNameLst>
                                      </p:cBhvr>
                                      <p:tavLst>
                                        <p:tav tm="0">
                                          <p:val>
                                            <p:strVal val="#ppt_x"/>
                                          </p:val>
                                        </p:tav>
                                        <p:tav tm="100000">
                                          <p:val>
                                            <p:strVal val="#ppt_x"/>
                                          </p:val>
                                        </p:tav>
                                      </p:tavLst>
                                    </p:anim>
                                    <p:anim calcmode="lin" valueType="num">
                                      <p:cBhvr additive="base">
                                        <p:cTn id="49" dur="500" fill="hold"/>
                                        <p:tgtEl>
                                          <p:spTgt spid="9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500" fill="hold"/>
                                        <p:tgtEl>
                                          <p:spTgt spid="94"/>
                                        </p:tgtEl>
                                        <p:attrNameLst>
                                          <p:attrName>ppt_x</p:attrName>
                                        </p:attrNameLst>
                                      </p:cBhvr>
                                      <p:tavLst>
                                        <p:tav tm="0">
                                          <p:val>
                                            <p:strVal val="#ppt_x"/>
                                          </p:val>
                                        </p:tav>
                                        <p:tav tm="100000">
                                          <p:val>
                                            <p:strVal val="#ppt_x"/>
                                          </p:val>
                                        </p:tav>
                                      </p:tavLst>
                                    </p:anim>
                                    <p:anim calcmode="lin" valueType="num">
                                      <p:cBhvr additive="base">
                                        <p:cTn id="53" dur="500" fill="hold"/>
                                        <p:tgtEl>
                                          <p:spTgt spid="9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cBhvr additive="base">
                                        <p:cTn id="56" dur="500" fill="hold"/>
                                        <p:tgtEl>
                                          <p:spTgt spid="95"/>
                                        </p:tgtEl>
                                        <p:attrNameLst>
                                          <p:attrName>ppt_x</p:attrName>
                                        </p:attrNameLst>
                                      </p:cBhvr>
                                      <p:tavLst>
                                        <p:tav tm="0">
                                          <p:val>
                                            <p:strVal val="#ppt_x"/>
                                          </p:val>
                                        </p:tav>
                                        <p:tav tm="100000">
                                          <p:val>
                                            <p:strVal val="#ppt_x"/>
                                          </p:val>
                                        </p:tav>
                                      </p:tavLst>
                                    </p:anim>
                                    <p:anim calcmode="lin" valueType="num">
                                      <p:cBhvr additive="base">
                                        <p:cTn id="57" dur="500" fill="hold"/>
                                        <p:tgtEl>
                                          <p:spTgt spid="9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additive="base">
                                        <p:cTn id="60" dur="500" fill="hold"/>
                                        <p:tgtEl>
                                          <p:spTgt spid="96"/>
                                        </p:tgtEl>
                                        <p:attrNameLst>
                                          <p:attrName>ppt_x</p:attrName>
                                        </p:attrNameLst>
                                      </p:cBhvr>
                                      <p:tavLst>
                                        <p:tav tm="0">
                                          <p:val>
                                            <p:strVal val="#ppt_x"/>
                                          </p:val>
                                        </p:tav>
                                        <p:tav tm="100000">
                                          <p:val>
                                            <p:strVal val="#ppt_x"/>
                                          </p:val>
                                        </p:tav>
                                      </p:tavLst>
                                    </p:anim>
                                    <p:anim calcmode="lin" valueType="num">
                                      <p:cBhvr additive="base">
                                        <p:cTn id="61" dur="500" fill="hold"/>
                                        <p:tgtEl>
                                          <p:spTgt spid="9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500" fill="hold"/>
                                        <p:tgtEl>
                                          <p:spTgt spid="97"/>
                                        </p:tgtEl>
                                        <p:attrNameLst>
                                          <p:attrName>ppt_x</p:attrName>
                                        </p:attrNameLst>
                                      </p:cBhvr>
                                      <p:tavLst>
                                        <p:tav tm="0">
                                          <p:val>
                                            <p:strVal val="#ppt_x"/>
                                          </p:val>
                                        </p:tav>
                                        <p:tav tm="100000">
                                          <p:val>
                                            <p:strVal val="#ppt_x"/>
                                          </p:val>
                                        </p:tav>
                                      </p:tavLst>
                                    </p:anim>
                                    <p:anim calcmode="lin" valueType="num">
                                      <p:cBhvr additive="base">
                                        <p:cTn id="65" dur="500" fill="hold"/>
                                        <p:tgtEl>
                                          <p:spTgt spid="9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8"/>
                                        </p:tgtEl>
                                        <p:attrNameLst>
                                          <p:attrName>style.visibility</p:attrName>
                                        </p:attrNameLst>
                                      </p:cBhvr>
                                      <p:to>
                                        <p:strVal val="visible"/>
                                      </p:to>
                                    </p:set>
                                    <p:anim calcmode="lin" valueType="num">
                                      <p:cBhvr additive="base">
                                        <p:cTn id="68" dur="500" fill="hold"/>
                                        <p:tgtEl>
                                          <p:spTgt spid="98"/>
                                        </p:tgtEl>
                                        <p:attrNameLst>
                                          <p:attrName>ppt_x</p:attrName>
                                        </p:attrNameLst>
                                      </p:cBhvr>
                                      <p:tavLst>
                                        <p:tav tm="0">
                                          <p:val>
                                            <p:strVal val="#ppt_x"/>
                                          </p:val>
                                        </p:tav>
                                        <p:tav tm="100000">
                                          <p:val>
                                            <p:strVal val="#ppt_x"/>
                                          </p:val>
                                        </p:tav>
                                      </p:tavLst>
                                    </p:anim>
                                    <p:anim calcmode="lin" valueType="num">
                                      <p:cBhvr additive="base">
                                        <p:cTn id="69" dur="500" fill="hold"/>
                                        <p:tgtEl>
                                          <p:spTgt spid="9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 calcmode="lin" valueType="num">
                                      <p:cBhvr additive="base">
                                        <p:cTn id="72" dur="500" fill="hold"/>
                                        <p:tgtEl>
                                          <p:spTgt spid="99"/>
                                        </p:tgtEl>
                                        <p:attrNameLst>
                                          <p:attrName>ppt_x</p:attrName>
                                        </p:attrNameLst>
                                      </p:cBhvr>
                                      <p:tavLst>
                                        <p:tav tm="0">
                                          <p:val>
                                            <p:strVal val="#ppt_x"/>
                                          </p:val>
                                        </p:tav>
                                        <p:tav tm="100000">
                                          <p:val>
                                            <p:strVal val="#ppt_x"/>
                                          </p:val>
                                        </p:tav>
                                      </p:tavLst>
                                    </p:anim>
                                    <p:anim calcmode="lin" valueType="num">
                                      <p:cBhvr additive="base">
                                        <p:cTn id="73" dur="500" fill="hold"/>
                                        <p:tgtEl>
                                          <p:spTgt spid="9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0"/>
                                        </p:tgtEl>
                                        <p:attrNameLst>
                                          <p:attrName>style.visibility</p:attrName>
                                        </p:attrNameLst>
                                      </p:cBhvr>
                                      <p:to>
                                        <p:strVal val="visible"/>
                                      </p:to>
                                    </p:set>
                                    <p:anim calcmode="lin" valueType="num">
                                      <p:cBhvr additive="base">
                                        <p:cTn id="76" dur="500" fill="hold"/>
                                        <p:tgtEl>
                                          <p:spTgt spid="100"/>
                                        </p:tgtEl>
                                        <p:attrNameLst>
                                          <p:attrName>ppt_x</p:attrName>
                                        </p:attrNameLst>
                                      </p:cBhvr>
                                      <p:tavLst>
                                        <p:tav tm="0">
                                          <p:val>
                                            <p:strVal val="#ppt_x"/>
                                          </p:val>
                                        </p:tav>
                                        <p:tav tm="100000">
                                          <p:val>
                                            <p:strVal val="#ppt_x"/>
                                          </p:val>
                                        </p:tav>
                                      </p:tavLst>
                                    </p:anim>
                                    <p:anim calcmode="lin" valueType="num">
                                      <p:cBhvr additive="base">
                                        <p:cTn id="77"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autoUpdateAnimBg="0"/>
      <p:bldP spid="30" grpId="0" bldLvl="0" animBg="1" autoUpdateAnimBg="0"/>
      <p:bldP spid="31" grpId="0" bldLvl="0" animBg="1" autoUpdateAnimBg="0"/>
      <p:bldP spid="32" grpId="0" bldLvl="0" animBg="1" autoUpdateAnimBg="0"/>
      <p:bldP spid="33" grpId="0" bldLvl="0" animBg="1" autoUpdateAnimBg="0"/>
      <p:bldP spid="91" grpId="0" bldLvl="0" autoUpdateAnimBg="0"/>
      <p:bldP spid="92" grpId="0" bldLvl="0" autoUpdateAnimBg="0"/>
      <p:bldP spid="93" grpId="0"/>
      <p:bldP spid="94" grpId="0"/>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1" cstate="screen"/>
            <a:stretch>
              <a:fillRect/>
            </a:stretch>
          </p:blipFill>
          <p:spPr>
            <a:xfrm rot="506853">
              <a:off x="4028581" y="-704344"/>
              <a:ext cx="5111480" cy="2875208"/>
            </a:xfrm>
            <a:prstGeom prst="rect">
              <a:avLst/>
            </a:prstGeom>
          </p:spPr>
        </p:pic>
      </p:grpSp>
      <p:grpSp>
        <p:nvGrpSpPr>
          <p:cNvPr id="68" name="Group 14"/>
          <p:cNvGrpSpPr>
            <a:grpSpLocks noChangeAspect="1"/>
          </p:cNvGrpSpPr>
          <p:nvPr/>
        </p:nvGrpSpPr>
        <p:grpSpPr bwMode="auto">
          <a:xfrm>
            <a:off x="2139179" y="2752229"/>
            <a:ext cx="8383092" cy="1903885"/>
            <a:chOff x="462332" y="114951"/>
            <a:chExt cx="13277285" cy="3014413"/>
          </a:xfrm>
        </p:grpSpPr>
        <p:pic>
          <p:nvPicPr>
            <p:cNvPr id="71" name="图片 2"/>
            <p:cNvPicPr>
              <a:picLocks noChangeAspect="1" noChangeArrowheads="1"/>
            </p:cNvPicPr>
            <p:nvPr/>
          </p:nvPicPr>
          <p:blipFill>
            <a:blip r:embed="rId2" cstate="screen"/>
            <a:stretch>
              <a:fillRect/>
            </a:stretch>
          </p:blipFill>
          <p:spPr bwMode="auto">
            <a:xfrm>
              <a:off x="462332" y="309229"/>
              <a:ext cx="4232081" cy="2646454"/>
            </a:xfrm>
            <a:prstGeom prst="rect">
              <a:avLst/>
            </a:prstGeom>
            <a:noFill/>
            <a:ln w="9525">
              <a:noFill/>
              <a:miter lim="800000"/>
              <a:headEnd/>
              <a:tailEnd/>
            </a:ln>
          </p:spPr>
        </p:pic>
        <p:pic>
          <p:nvPicPr>
            <p:cNvPr id="73" name="图片 3"/>
            <p:cNvPicPr>
              <a:picLocks noChangeAspect="1" noChangeArrowheads="1"/>
            </p:cNvPicPr>
            <p:nvPr/>
          </p:nvPicPr>
          <p:blipFill>
            <a:blip r:embed="rId3" cstate="screen"/>
            <a:stretch>
              <a:fillRect/>
            </a:stretch>
          </p:blipFill>
          <p:spPr bwMode="auto">
            <a:xfrm>
              <a:off x="4828515" y="114951"/>
              <a:ext cx="4523110" cy="3014413"/>
            </a:xfrm>
            <a:prstGeom prst="rect">
              <a:avLst/>
            </a:prstGeom>
            <a:noFill/>
            <a:ln w="9525">
              <a:noFill/>
              <a:miter lim="800000"/>
              <a:headEnd/>
              <a:tailEnd/>
            </a:ln>
          </p:spPr>
        </p:pic>
        <p:pic>
          <p:nvPicPr>
            <p:cNvPr id="74" name="图片 10"/>
            <p:cNvPicPr>
              <a:picLocks noChangeAspect="1" noChangeArrowheads="1"/>
            </p:cNvPicPr>
            <p:nvPr/>
          </p:nvPicPr>
          <p:blipFill>
            <a:blip r:embed="rId4" cstate="screen"/>
            <a:stretch>
              <a:fillRect/>
            </a:stretch>
          </p:blipFill>
          <p:spPr bwMode="auto">
            <a:xfrm>
              <a:off x="9485728" y="309228"/>
              <a:ext cx="4253889" cy="2646455"/>
            </a:xfrm>
            <a:prstGeom prst="rect">
              <a:avLst/>
            </a:prstGeom>
            <a:noFill/>
            <a:ln w="9525">
              <a:noFill/>
              <a:bevel/>
            </a:ln>
          </p:spPr>
        </p:pic>
      </p:grpSp>
      <p:sp>
        <p:nvSpPr>
          <p:cNvPr id="76" name="矩形 34"/>
          <p:cNvSpPr>
            <a:spLocks noChangeArrowheads="1"/>
          </p:cNvSpPr>
          <p:nvPr/>
        </p:nvSpPr>
        <p:spPr bwMode="auto">
          <a:xfrm>
            <a:off x="5806649" y="5213309"/>
            <a:ext cx="984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7" name="矩形 47"/>
          <p:cNvSpPr>
            <a:spLocks noChangeArrowheads="1"/>
          </p:cNvSpPr>
          <p:nvPr/>
        </p:nvSpPr>
        <p:spPr bwMode="auto">
          <a:xfrm>
            <a:off x="3873868" y="5587600"/>
            <a:ext cx="4849813" cy="2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defRPr/>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在此录入本图表的综合描述说明，在此录入本图表</a:t>
            </a:r>
            <a:endParaRPr lang="zh-CN" altLang="en-US" sz="1350" dirty="0">
              <a:solidFill>
                <a:schemeClr val="bg1"/>
              </a:solidFill>
              <a:latin typeface="幼圆" panose="02010509060101010101" pitchFamily="49" charset="-122"/>
              <a:ea typeface="幼圆" panose="02010509060101010101" pitchFamily="49"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p:cBhvr>
                                        <p:cTn id="7" dur="500"/>
                                        <p:tgtEl>
                                          <p:spTgt spid="68"/>
                                        </p:tgtEl>
                                      </p:cBhvr>
                                    </p:animEffect>
                                  </p:childTnLst>
                                </p:cTn>
                              </p:par>
                              <p:par>
                                <p:cTn id="8" presetID="35" presetClass="path" presetSubtype="0" repeatCount="indefinite" autoRev="1" fill="hold" nodeType="withEffect">
                                  <p:stCondLst>
                                    <p:cond delay="0"/>
                                  </p:stCondLst>
                                  <p:childTnLst>
                                    <p:animMotion origin="layout" path="M 4.32099E-6 -1.99298E-6 L -0.15062 -1.99298E-6 " pathEditMode="relative" rAng="0" ptsTypes="AA">
                                      <p:cBhvr>
                                        <p:cTn id="9" dur="2000" fill="hold"/>
                                        <p:tgtEl>
                                          <p:spTgt spid="68"/>
                                        </p:tgtEl>
                                        <p:attrNameLst>
                                          <p:attrName>ppt_x</p:attrName>
                                          <p:attrName>ppt_y</p:attrName>
                                        </p:attrNameLst>
                                      </p:cBhvr>
                                      <p:rCtr x="-7531" y="0"/>
                                    </p:animMotion>
                                  </p:childTnLst>
                                </p:cTn>
                              </p:par>
                            </p:childTnLst>
                          </p:cTn>
                        </p:par>
                        <p:par>
                          <p:cTn id="10" fill="hold">
                            <p:stCondLst>
                              <p:cond delay="500"/>
                            </p:stCondLst>
                            <p:childTnLst>
                              <p:par>
                                <p:cTn id="11" presetID="12" presetClass="entr" presetSubtype="4" fill="hold" grpId="0" nodeType="afterEffect">
                                  <p:stCondLst>
                                    <p:cond delay="500"/>
                                  </p:stCondLst>
                                  <p:childTnLst>
                                    <p:set>
                                      <p:cBhvr>
                                        <p:cTn id="12" dur="1" fill="hold">
                                          <p:stCondLst>
                                            <p:cond delay="0"/>
                                          </p:stCondLst>
                                        </p:cTn>
                                        <p:tgtEl>
                                          <p:spTgt spid="76"/>
                                        </p:tgtEl>
                                        <p:attrNameLst>
                                          <p:attrName>style.visibility</p:attrName>
                                        </p:attrNameLst>
                                      </p:cBhvr>
                                      <p:to>
                                        <p:strVal val="visible"/>
                                      </p:to>
                                    </p:set>
                                    <p:anim calcmode="lin" valueType="num">
                                      <p:cBhvr>
                                        <p:cTn id="13" dur="500"/>
                                        <p:tgtEl>
                                          <p:spTgt spid="76"/>
                                        </p:tgtEl>
                                        <p:attrNameLst>
                                          <p:attrName>ppt_y</p:attrName>
                                        </p:attrNameLst>
                                      </p:cBhvr>
                                      <p:tavLst>
                                        <p:tav tm="0">
                                          <p:val>
                                            <p:strVal val="#ppt_y+#ppt_h*1.125000"/>
                                          </p:val>
                                        </p:tav>
                                        <p:tav tm="100000">
                                          <p:val>
                                            <p:strVal val="#ppt_y"/>
                                          </p:val>
                                        </p:tav>
                                      </p:tavLst>
                                    </p:anim>
                                    <p:animEffect>
                                      <p:cBhvr>
                                        <p:cTn id="14" dur="500"/>
                                        <p:tgtEl>
                                          <p:spTgt spid="76"/>
                                        </p:tgtEl>
                                      </p:cBhvr>
                                    </p:animEffect>
                                  </p:childTnLst>
                                </p:cTn>
                              </p:par>
                              <p:par>
                                <p:cTn id="15" presetID="12" presetClass="entr" presetSubtype="4" fill="hold" grpId="0" nodeType="withEffect">
                                  <p:stCondLst>
                                    <p:cond delay="75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p:tgtEl>
                                          <p:spTgt spid="77"/>
                                        </p:tgtEl>
                                        <p:attrNameLst>
                                          <p:attrName>ppt_y</p:attrName>
                                        </p:attrNameLst>
                                      </p:cBhvr>
                                      <p:tavLst>
                                        <p:tav tm="0">
                                          <p:val>
                                            <p:strVal val="#ppt_y+#ppt_h*1.125000"/>
                                          </p:val>
                                        </p:tav>
                                        <p:tav tm="100000">
                                          <p:val>
                                            <p:strVal val="#ppt_y"/>
                                          </p:val>
                                        </p:tav>
                                      </p:tavLst>
                                    </p:anim>
                                    <p:animEffect>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utoUpdateAnimBg="0"/>
      <p:bldP spid="77"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p:cNvSpPr/>
          <p:nvPr/>
        </p:nvSpPr>
        <p:spPr>
          <a:xfrm>
            <a:off x="5264150" y="336550"/>
            <a:ext cx="7594600" cy="6896100"/>
          </a:xfrm>
          <a:custGeom>
            <a:avLst/>
            <a:gdLst>
              <a:gd name="connsiteX0" fmla="*/ 7594600 w 7594600"/>
              <a:gd name="connsiteY0" fmla="*/ 0 h 6896100"/>
              <a:gd name="connsiteX1" fmla="*/ 0 w 7594600"/>
              <a:gd name="connsiteY1" fmla="*/ 3035300 h 6896100"/>
              <a:gd name="connsiteX2" fmla="*/ 2032000 w 7594600"/>
              <a:gd name="connsiteY2" fmla="*/ 6896100 h 6896100"/>
              <a:gd name="connsiteX3" fmla="*/ 7594600 w 7594600"/>
              <a:gd name="connsiteY3" fmla="*/ 0 h 6896100"/>
            </a:gdLst>
            <a:ahLst/>
            <a:cxnLst>
              <a:cxn ang="0">
                <a:pos x="connsiteX0" y="connsiteY0"/>
              </a:cxn>
              <a:cxn ang="0">
                <a:pos x="connsiteX1" y="connsiteY1"/>
              </a:cxn>
              <a:cxn ang="0">
                <a:pos x="connsiteX2" y="connsiteY2"/>
              </a:cxn>
              <a:cxn ang="0">
                <a:pos x="connsiteX3" y="connsiteY3"/>
              </a:cxn>
            </a:cxnLst>
            <a:rect l="l" t="t" r="r" b="b"/>
            <a:pathLst>
              <a:path w="7594600" h="6896100">
                <a:moveTo>
                  <a:pt x="7594600" y="0"/>
                </a:moveTo>
                <a:lnTo>
                  <a:pt x="0" y="3035300"/>
                </a:lnTo>
                <a:lnTo>
                  <a:pt x="2032000" y="6896100"/>
                </a:lnTo>
                <a:lnTo>
                  <a:pt x="7594600" y="0"/>
                </a:lnTo>
                <a:close/>
              </a:path>
            </a:pathLst>
          </a:cu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pic>
        <p:nvPicPr>
          <p:cNvPr id="22" name="图片 21"/>
          <p:cNvPicPr>
            <a:picLocks noChangeAspect="1"/>
          </p:cNvPicPr>
          <p:nvPr/>
        </p:nvPicPr>
        <p:blipFill>
          <a:blip r:embed="rId1"/>
          <a:stretch>
            <a:fillRect/>
          </a:stretch>
        </p:blipFill>
        <p:spPr>
          <a:xfrm>
            <a:off x="2684959" y="2243376"/>
            <a:ext cx="8268602" cy="4651086"/>
          </a:xfrm>
          <a:prstGeom prst="rect">
            <a:avLst/>
          </a:prstGeom>
        </p:spPr>
      </p:pic>
      <p:sp>
        <p:nvSpPr>
          <p:cNvPr id="23" name="文本框 22"/>
          <p:cNvSpPr txBox="1">
            <a:spLocks noChangeAspect="1" noChangeArrowheads="1"/>
          </p:cNvSpPr>
          <p:nvPr/>
        </p:nvSpPr>
        <p:spPr bwMode="auto">
          <a:xfrm>
            <a:off x="5941516" y="3096285"/>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4" name="文本框 23"/>
          <p:cNvSpPr txBox="1">
            <a:spLocks noChangeArrowheads="1"/>
          </p:cNvSpPr>
          <p:nvPr/>
        </p:nvSpPr>
        <p:spPr bwMode="auto">
          <a:xfrm>
            <a:off x="6401891" y="3930040"/>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endParaRPr lang="en-US" altLang="zh-CN" sz="1000" dirty="0">
              <a:solidFill>
                <a:schemeClr val="tx1">
                  <a:lumMod val="85000"/>
                  <a:lumOff val="15000"/>
                </a:schemeClr>
              </a:solidFill>
              <a:latin typeface="Arial" panose="020B0604020202020204" pitchFamily="34" charset="0"/>
              <a:ea typeface="幼圆" panose="02010509060101010101" pitchFamily="49" charset="-122"/>
            </a:endParaRPr>
          </a:p>
        </p:txBody>
      </p:sp>
      <p:cxnSp>
        <p:nvCxnSpPr>
          <p:cNvPr id="25" name="直接连接符 24"/>
          <p:cNvCxnSpPr/>
          <p:nvPr/>
        </p:nvCxnSpPr>
        <p:spPr>
          <a:xfrm>
            <a:off x="7645698" y="4304290"/>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565279" y="4430420"/>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00" fill="hold"/>
                                        <p:tgtEl>
                                          <p:spTgt spid="23"/>
                                        </p:tgtEl>
                                        <p:attrNameLst>
                                          <p:attrName>ppt_x</p:attrName>
                                        </p:attrNameLst>
                                      </p:cBhvr>
                                      <p:tavLst>
                                        <p:tav tm="0">
                                          <p:val>
                                            <p:strVal val="#ppt_x"/>
                                          </p:val>
                                        </p:tav>
                                        <p:tav tm="100000">
                                          <p:val>
                                            <p:strVal val="#ppt_x"/>
                                          </p:val>
                                        </p:tav>
                                      </p:tavLst>
                                    </p:anim>
                                    <p:anim calcmode="lin" valueType="num">
                                      <p:cBhvr>
                                        <p:cTn id="11" dur="1000" fill="hold"/>
                                        <p:tgtEl>
                                          <p:spTgt spid="23"/>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 grpId="1"/>
      <p:bldP spid="24" grpId="2"/>
      <p:bldP spid="26" grpId="0"/>
      <p:bldP spid="26" grpId="1"/>
      <p:bldP spid="26" grpId="2"/>
    </p:bldLst>
  </p:timing>
</p:sld>
</file>

<file path=ppt/tags/tag1.xml><?xml version="1.0" encoding="utf-8"?>
<p:tagLst xmlns:p="http://schemas.openxmlformats.org/presentationml/2006/main">
  <p:tag name="TIMING" val="|0.9|0.9|1.2|1.2|2.4"/>
</p:tagLst>
</file>

<file path=ppt/tags/tag10.xml><?xml version="1.0" encoding="utf-8"?>
<p:tagLst xmlns:p="http://schemas.openxmlformats.org/presentationml/2006/main">
  <p:tag name="TIMING" val="|0.8|0.8"/>
</p:tagLst>
</file>

<file path=ppt/tags/tag11.xml><?xml version="1.0" encoding="utf-8"?>
<p:tagLst xmlns:p="http://schemas.openxmlformats.org/presentationml/2006/main">
  <p:tag name="TIMING" val="|0.8|0.8"/>
</p:tagLst>
</file>

<file path=ppt/tags/tag12.xml><?xml version="1.0" encoding="utf-8"?>
<p:tagLst xmlns:p="http://schemas.openxmlformats.org/presentationml/2006/main">
  <p:tag name="TIMING" val="|0.8|0.8"/>
</p:tagLst>
</file>

<file path=ppt/tags/tag13.xml><?xml version="1.0" encoding="utf-8"?>
<p:tagLst xmlns:p="http://schemas.openxmlformats.org/presentationml/2006/main">
  <p:tag name="TIMING" val="|0.5|1.5|0.8|0.9|0.6|1|0.6|1.1"/>
</p:tagLst>
</file>

<file path=ppt/tags/tag14.xml><?xml version="1.0" encoding="utf-8"?>
<p:tagLst xmlns:p="http://schemas.openxmlformats.org/presentationml/2006/main">
  <p:tag name="TIMING" val="|0.8|0.8"/>
</p:tagLst>
</file>

<file path=ppt/tags/tag15.xml><?xml version="1.0" encoding="utf-8"?>
<p:tagLst xmlns:p="http://schemas.openxmlformats.org/presentationml/2006/main">
  <p:tag name="TIMING" val="|0.5"/>
</p:tagLst>
</file>

<file path=ppt/tags/tag16.xml><?xml version="1.0" encoding="utf-8"?>
<p:tagLst xmlns:p="http://schemas.openxmlformats.org/presentationml/2006/main">
  <p:tag name="TIMING" val="|0.8|0.8"/>
</p:tagLst>
</file>

<file path=ppt/tags/tag17.xml><?xml version="1.0" encoding="utf-8"?>
<p:tagLst xmlns:p="http://schemas.openxmlformats.org/presentationml/2006/main">
  <p:tag name="TIMING" val="|0.8|0.8"/>
</p:tagLst>
</file>

<file path=ppt/tags/tag18.xml><?xml version="1.0" encoding="utf-8"?>
<p:tagLst xmlns:p="http://schemas.openxmlformats.org/presentationml/2006/main">
  <p:tag name="TIMING" val="|0.8|0.8"/>
</p:tagLst>
</file>

<file path=ppt/tags/tag19.xml><?xml version="1.0" encoding="utf-8"?>
<p:tagLst xmlns:p="http://schemas.openxmlformats.org/presentationml/2006/main">
  <p:tag name="TIMING" val="|0.8|0.8"/>
</p:tagLst>
</file>

<file path=ppt/tags/tag2.xml><?xml version="1.0" encoding="utf-8"?>
<p:tagLst xmlns:p="http://schemas.openxmlformats.org/presentationml/2006/main">
  <p:tag name="TIMING" val="|0.9|2.6"/>
</p:tagLst>
</file>

<file path=ppt/tags/tag20.xml><?xml version="1.0" encoding="utf-8"?>
<p:tagLst xmlns:p="http://schemas.openxmlformats.org/presentationml/2006/main">
  <p:tag name="TIMING" val="|0.8|0.8"/>
</p:tagLst>
</file>

<file path=ppt/tags/tag21.xml><?xml version="1.0" encoding="utf-8"?>
<p:tagLst xmlns:p="http://schemas.openxmlformats.org/presentationml/2006/main">
  <p:tag name="TIMING" val="|0.3"/>
</p:tagLst>
</file>

<file path=ppt/tags/tag22.xml><?xml version="1.0" encoding="utf-8"?>
<p:tagLst xmlns:p="http://schemas.openxmlformats.org/presentationml/2006/main">
  <p:tag name="TIMING" val="|0.8|0.8"/>
</p:tagLst>
</file>

<file path=ppt/tags/tag23.xml><?xml version="1.0" encoding="utf-8"?>
<p:tagLst xmlns:p="http://schemas.openxmlformats.org/presentationml/2006/main">
  <p:tag name="TIMING" val="|0.8|0.8"/>
</p:tagLst>
</file>

<file path=ppt/tags/tag24.xml><?xml version="1.0" encoding="utf-8"?>
<p:tagLst xmlns:p="http://schemas.openxmlformats.org/presentationml/2006/main">
  <p:tag name="TIMING" val="|0.8|0.8"/>
</p:tagLst>
</file>

<file path=ppt/tags/tag25.xml><?xml version="1.0" encoding="utf-8"?>
<p:tagLst xmlns:p="http://schemas.openxmlformats.org/presentationml/2006/main">
  <p:tag name="TIMING" val="|0.9|0.9|1|0.8|3.4"/>
</p:tagLst>
</file>

<file path=ppt/tags/tag3.xml><?xml version="1.0" encoding="utf-8"?>
<p:tagLst xmlns:p="http://schemas.openxmlformats.org/presentationml/2006/main">
  <p:tag name="TIMING" val="|0.4"/>
</p:tagLst>
</file>

<file path=ppt/tags/tag4.xml><?xml version="1.0" encoding="utf-8"?>
<p:tagLst xmlns:p="http://schemas.openxmlformats.org/presentationml/2006/main">
  <p:tag name="TIMING" val="|0.8|0.8"/>
</p:tagLst>
</file>

<file path=ppt/tags/tag5.xml><?xml version="1.0" encoding="utf-8"?>
<p:tagLst xmlns:p="http://schemas.openxmlformats.org/presentationml/2006/main">
  <p:tag name="TIMING" val="|0.8|0.8"/>
</p:tagLst>
</file>

<file path=ppt/tags/tag6.xml><?xml version="1.0" encoding="utf-8"?>
<p:tagLst xmlns:p="http://schemas.openxmlformats.org/presentationml/2006/main">
  <p:tag name="TIMING" val="|0.8|0.8"/>
</p:tagLst>
</file>

<file path=ppt/tags/tag7.xml><?xml version="1.0" encoding="utf-8"?>
<p:tagLst xmlns:p="http://schemas.openxmlformats.org/presentationml/2006/main">
  <p:tag name="TIMING" val="|5.1"/>
</p:tagLst>
</file>

<file path=ppt/tags/tag8.xml><?xml version="1.0" encoding="utf-8"?>
<p:tagLst xmlns:p="http://schemas.openxmlformats.org/presentationml/2006/main">
  <p:tag name="TIMING" val="|0.8|0.8"/>
</p:tagLst>
</file>

<file path=ppt/tags/tag9.xml><?xml version="1.0" encoding="utf-8"?>
<p:tagLst xmlns:p="http://schemas.openxmlformats.org/presentationml/2006/main">
  <p:tag name="TIMING" val="|0"/>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2826</Words>
  <Application>WPS 演示</Application>
  <PresentationFormat>自定义</PresentationFormat>
  <Paragraphs>391</Paragraphs>
  <Slides>25</Slides>
  <Notes>24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Calibri</vt:lpstr>
      <vt:lpstr>幼圆</vt:lpstr>
      <vt:lpstr>Kozuka Gothic Pro EL</vt:lpstr>
      <vt:lpstr>方正兰亭黑_GBK</vt:lpstr>
      <vt:lpstr>微软雅黑</vt:lpstr>
      <vt:lpstr>Yu Gothic</vt:lpstr>
      <vt:lpstr>Arial Unicode MS</vt:lpstr>
      <vt:lpstr>Calibri Light</vt:lpstr>
      <vt:lpstr>方正中等线简体</vt:lpstr>
      <vt:lpstr>Broadway BT</vt:lpstr>
      <vt:lpstr>Calibri</vt:lpstr>
      <vt:lpstr>Helvetica Neue</vt:lpstr>
      <vt:lpstr>Segoe Print</vt:lpstr>
      <vt:lpstr>黑体</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3</cp:revision>
  <dcterms:created xsi:type="dcterms:W3CDTF">2016-09-17T14:09:00Z</dcterms:created>
  <dcterms:modified xsi:type="dcterms:W3CDTF">2019-08-05T08:52:18Z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