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257" r:id="rId5"/>
    <p:sldId id="258" r:id="rId6"/>
    <p:sldId id="262" r:id="rId7"/>
    <p:sldId id="263" r:id="rId8"/>
    <p:sldId id="264" r:id="rId9"/>
    <p:sldId id="266" r:id="rId10"/>
    <p:sldId id="265" r:id="rId11"/>
    <p:sldId id="259" r:id="rId12"/>
    <p:sldId id="267" r:id="rId13"/>
    <p:sldId id="280" r:id="rId14"/>
    <p:sldId id="268" r:id="rId15"/>
    <p:sldId id="269" r:id="rId16"/>
    <p:sldId id="270" r:id="rId17"/>
    <p:sldId id="271" r:id="rId18"/>
    <p:sldId id="260" r:id="rId19"/>
    <p:sldId id="272" r:id="rId20"/>
    <p:sldId id="273" r:id="rId21"/>
    <p:sldId id="274" r:id="rId22"/>
    <p:sldId id="275" r:id="rId23"/>
    <p:sldId id="276" r:id="rId24"/>
    <p:sldId id="261" r:id="rId25"/>
    <p:sldId id="277" r:id="rId26"/>
    <p:sldId id="278" r:id="rId27"/>
    <p:sldId id="279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04040"/>
    <a:srgbClr val="D6D8D8"/>
    <a:srgbClr val="F5F5F5"/>
    <a:srgbClr val="F6F6F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77301" autoAdjust="0"/>
  </p:normalViewPr>
  <p:slideViewPr>
    <p:cSldViewPr snapToGrid="0">
      <p:cViewPr>
        <p:scale>
          <a:sx n="75" d="100"/>
          <a:sy n="75" d="100"/>
        </p:scale>
        <p:origin x="2076" y="192"/>
      </p:cViewPr>
      <p:guideLst>
        <p:guide orient="horz" pos="3574"/>
        <p:guide pos="2865"/>
        <p:guide pos="4815"/>
        <p:guide pos="3454"/>
        <p:guide pos="4226"/>
        <p:guide pos="3866"/>
        <p:guide orient="horz" pos="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FD10-6984-440E-BDA8-EEFA85F953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BE07-71E0-415A-8A90-289F8F8BE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33281" r="32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6E7-7256-49B3-8D72-440C163D5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44B1-8EEC-4805-89BE-D78EBB1BE3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左弧形箭头 23"/>
          <p:cNvSpPr/>
          <p:nvPr/>
        </p:nvSpPr>
        <p:spPr>
          <a:xfrm>
            <a:off x="1501140" y="1989455"/>
            <a:ext cx="4485005" cy="4121785"/>
          </a:xfrm>
          <a:prstGeom prst="curvedRightArrow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左弧形箭头 25"/>
          <p:cNvSpPr/>
          <p:nvPr/>
        </p:nvSpPr>
        <p:spPr>
          <a:xfrm rot="10800000">
            <a:off x="7275830" y="1530985"/>
            <a:ext cx="4485005" cy="4121785"/>
          </a:xfrm>
          <a:prstGeom prst="curvedRightArrow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5830" y="2931160"/>
            <a:ext cx="37807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工作计划</a:t>
            </a:r>
            <a:endParaRPr lang="zh-CN" altLang="en-US" sz="4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总结汇报模板</a:t>
            </a:r>
            <a:endParaRPr lang="zh-CN" altLang="en-US" sz="4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38280" y="2044701"/>
            <a:ext cx="753746" cy="734645"/>
            <a:chOff x="1032060" y="5022216"/>
            <a:chExt cx="753746" cy="734645"/>
          </a:xfrm>
          <a:solidFill>
            <a:schemeClr val="bg1">
              <a:lumMod val="85000"/>
            </a:schemeClr>
          </a:solidFill>
        </p:grpSpPr>
        <p:sp>
          <p:nvSpPr>
            <p:cNvPr id="15" name="等腰三角形 1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grpFill/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grpFill/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等腰三角形 16"/>
          <p:cNvSpPr/>
          <p:nvPr/>
        </p:nvSpPr>
        <p:spPr>
          <a:xfrm rot="16200000" flipH="1" flipV="1">
            <a:off x="10928350" y="5232400"/>
            <a:ext cx="666750" cy="57531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0034423" flipH="1" flipV="1">
            <a:off x="9512507" y="4817475"/>
            <a:ext cx="466193" cy="401891"/>
          </a:xfrm>
          <a:prstGeom prst="triangle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3050067" flipH="1" flipV="1">
            <a:off x="3298442" y="1165608"/>
            <a:ext cx="466193" cy="401891"/>
          </a:xfrm>
          <a:prstGeom prst="triangle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20150066" flipH="1" flipV="1">
            <a:off x="1242947" y="953518"/>
            <a:ext cx="466193" cy="401891"/>
          </a:xfrm>
          <a:prstGeom prst="triangle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7"/>
          <p:cNvSpPr/>
          <p:nvPr/>
        </p:nvSpPr>
        <p:spPr>
          <a:xfrm rot="16200000">
            <a:off x="3399128" y="3638602"/>
            <a:ext cx="1955603" cy="195560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5" name="Teardrop 10"/>
          <p:cNvSpPr/>
          <p:nvPr/>
        </p:nvSpPr>
        <p:spPr>
          <a:xfrm rot="10800000">
            <a:off x="3399127" y="2178196"/>
            <a:ext cx="1391511" cy="1391510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6" name="Teardrop 6"/>
          <p:cNvSpPr/>
          <p:nvPr/>
        </p:nvSpPr>
        <p:spPr>
          <a:xfrm>
            <a:off x="1939633" y="3638602"/>
            <a:ext cx="1391511" cy="1391510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Teardrop 8"/>
          <p:cNvSpPr/>
          <p:nvPr/>
        </p:nvSpPr>
        <p:spPr>
          <a:xfrm rot="5400000">
            <a:off x="1932074" y="2192232"/>
            <a:ext cx="1391510" cy="1391511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8" name="Freeform 52"/>
          <p:cNvSpPr>
            <a:spLocks noEditPoints="1"/>
          </p:cNvSpPr>
          <p:nvPr/>
        </p:nvSpPr>
        <p:spPr bwMode="auto">
          <a:xfrm>
            <a:off x="2349529" y="3990553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42"/>
          <p:cNvSpPr>
            <a:spLocks noEditPoints="1"/>
          </p:cNvSpPr>
          <p:nvPr/>
        </p:nvSpPr>
        <p:spPr bwMode="auto">
          <a:xfrm>
            <a:off x="4065442" y="4298096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78"/>
          <p:cNvSpPr>
            <a:spLocks noEditPoints="1"/>
          </p:cNvSpPr>
          <p:nvPr/>
        </p:nvSpPr>
        <p:spPr bwMode="auto">
          <a:xfrm>
            <a:off x="3783395" y="2653386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6"/>
          <p:cNvSpPr>
            <a:spLocks noEditPoints="1"/>
          </p:cNvSpPr>
          <p:nvPr/>
        </p:nvSpPr>
        <p:spPr bwMode="auto">
          <a:xfrm>
            <a:off x="2422076" y="2558112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ounded Rectangle 72"/>
          <p:cNvSpPr/>
          <p:nvPr/>
        </p:nvSpPr>
        <p:spPr>
          <a:xfrm>
            <a:off x="6317524" y="2224582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16685" y="225634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524" y="2792915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8493566" y="2224582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892727" y="225634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8493566" y="4022903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892727" y="4054663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6317524" y="4022903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716685" y="4054663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3566" y="2792915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17524" y="4504386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93566" y="4504386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1966019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168684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155406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142129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93727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021436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724"/>
          <p:cNvSpPr/>
          <p:nvPr/>
        </p:nvSpPr>
        <p:spPr>
          <a:xfrm>
            <a:off x="7690562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25"/>
          <p:cNvSpPr/>
          <p:nvPr/>
        </p:nvSpPr>
        <p:spPr>
          <a:xfrm>
            <a:off x="4621902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726"/>
          <p:cNvSpPr/>
          <p:nvPr/>
        </p:nvSpPr>
        <p:spPr>
          <a:xfrm>
            <a:off x="1645417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733"/>
          <p:cNvSpPr/>
          <p:nvPr/>
        </p:nvSpPr>
        <p:spPr>
          <a:xfrm>
            <a:off x="5489128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735"/>
          <p:cNvSpPr/>
          <p:nvPr/>
        </p:nvSpPr>
        <p:spPr>
          <a:xfrm>
            <a:off x="8451582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739"/>
          <p:cNvSpPr/>
          <p:nvPr/>
        </p:nvSpPr>
        <p:spPr>
          <a:xfrm>
            <a:off x="2477598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730"/>
          <p:cNvSpPr/>
          <p:nvPr/>
        </p:nvSpPr>
        <p:spPr>
          <a:xfrm>
            <a:off x="7089337" y="2570821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741"/>
          <p:cNvSpPr/>
          <p:nvPr/>
        </p:nvSpPr>
        <p:spPr>
          <a:xfrm>
            <a:off x="4052148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748"/>
          <p:cNvSpPr/>
          <p:nvPr/>
        </p:nvSpPr>
        <p:spPr>
          <a:xfrm rot="2348650">
            <a:off x="9922143" y="3087320"/>
            <a:ext cx="1210698" cy="37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454545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49"/>
          <p:cNvSpPr/>
          <p:nvPr/>
        </p:nvSpPr>
        <p:spPr>
          <a:xfrm rot="12794463">
            <a:off x="1102185" y="4022495"/>
            <a:ext cx="1210698" cy="37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0D215E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729"/>
          <p:cNvSpPr/>
          <p:nvPr/>
        </p:nvSpPr>
        <p:spPr>
          <a:xfrm>
            <a:off x="1059159" y="2570821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750"/>
          <p:cNvSpPr/>
          <p:nvPr/>
        </p:nvSpPr>
        <p:spPr>
          <a:xfrm>
            <a:off x="1377054" y="2900466"/>
            <a:ext cx="415919" cy="39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13" y="16137"/>
                </a:moveTo>
                <a:cubicBezTo>
                  <a:pt x="14080" y="15059"/>
                  <a:pt x="13176" y="14150"/>
                  <a:pt x="13176" y="12203"/>
                </a:cubicBezTo>
                <a:cubicBezTo>
                  <a:pt x="13176" y="11034"/>
                  <a:pt x="14040" y="11415"/>
                  <a:pt x="14419" y="9274"/>
                </a:cubicBezTo>
                <a:cubicBezTo>
                  <a:pt x="14577" y="8387"/>
                  <a:pt x="15341" y="9261"/>
                  <a:pt x="15487" y="7233"/>
                </a:cubicBezTo>
                <a:cubicBezTo>
                  <a:pt x="15487" y="6425"/>
                  <a:pt x="15071" y="6224"/>
                  <a:pt x="15071" y="6224"/>
                </a:cubicBezTo>
                <a:cubicBezTo>
                  <a:pt x="15071" y="6224"/>
                  <a:pt x="15283" y="5028"/>
                  <a:pt x="15366" y="4109"/>
                </a:cubicBezTo>
                <a:cubicBezTo>
                  <a:pt x="15468" y="2962"/>
                  <a:pt x="14731" y="0"/>
                  <a:pt x="10800" y="0"/>
                </a:cubicBezTo>
                <a:cubicBezTo>
                  <a:pt x="6869" y="0"/>
                  <a:pt x="6131" y="2962"/>
                  <a:pt x="6234" y="4109"/>
                </a:cubicBezTo>
                <a:cubicBezTo>
                  <a:pt x="6317" y="5028"/>
                  <a:pt x="6529" y="6224"/>
                  <a:pt x="6529" y="6224"/>
                </a:cubicBezTo>
                <a:cubicBezTo>
                  <a:pt x="6529" y="6224"/>
                  <a:pt x="6113" y="6425"/>
                  <a:pt x="6113" y="7233"/>
                </a:cubicBezTo>
                <a:cubicBezTo>
                  <a:pt x="6258" y="9261"/>
                  <a:pt x="7022" y="8387"/>
                  <a:pt x="7179" y="9274"/>
                </a:cubicBezTo>
                <a:cubicBezTo>
                  <a:pt x="7560" y="11415"/>
                  <a:pt x="8424" y="11034"/>
                  <a:pt x="8424" y="12203"/>
                </a:cubicBezTo>
                <a:cubicBezTo>
                  <a:pt x="8424" y="14150"/>
                  <a:pt x="7520" y="15059"/>
                  <a:pt x="4687" y="16137"/>
                </a:cubicBezTo>
                <a:cubicBezTo>
                  <a:pt x="1846" y="17219"/>
                  <a:pt x="0" y="18321"/>
                  <a:pt x="0" y="19073"/>
                </a:cubicBezTo>
                <a:cubicBezTo>
                  <a:pt x="0" y="19825"/>
                  <a:pt x="0" y="21600"/>
                  <a:pt x="0" y="21600"/>
                </a:cubicBezTo>
                <a:lnTo>
                  <a:pt x="10800" y="21600"/>
                </a:lnTo>
                <a:lnTo>
                  <a:pt x="21600" y="21600"/>
                </a:lnTo>
                <a:cubicBezTo>
                  <a:pt x="21600" y="21600"/>
                  <a:pt x="21600" y="19825"/>
                  <a:pt x="21600" y="19073"/>
                </a:cubicBezTo>
                <a:cubicBezTo>
                  <a:pt x="21600" y="18321"/>
                  <a:pt x="19754" y="17219"/>
                  <a:pt x="16913" y="161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727"/>
          <p:cNvSpPr/>
          <p:nvPr/>
        </p:nvSpPr>
        <p:spPr>
          <a:xfrm>
            <a:off x="4048657" y="2570821"/>
            <a:ext cx="1061659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751"/>
          <p:cNvSpPr/>
          <p:nvPr/>
        </p:nvSpPr>
        <p:spPr>
          <a:xfrm>
            <a:off x="4383870" y="2895994"/>
            <a:ext cx="398216" cy="39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1737"/>
          <p:cNvSpPr/>
          <p:nvPr/>
        </p:nvSpPr>
        <p:spPr>
          <a:xfrm>
            <a:off x="10044988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753"/>
          <p:cNvSpPr/>
          <p:nvPr/>
        </p:nvSpPr>
        <p:spPr>
          <a:xfrm>
            <a:off x="10350219" y="4189786"/>
            <a:ext cx="451197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738"/>
          <p:cNvSpPr/>
          <p:nvPr/>
        </p:nvSpPr>
        <p:spPr>
          <a:xfrm>
            <a:off x="7080469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754"/>
          <p:cNvSpPr/>
          <p:nvPr/>
        </p:nvSpPr>
        <p:spPr>
          <a:xfrm>
            <a:off x="7373654" y="4186451"/>
            <a:ext cx="492480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730"/>
          <p:cNvSpPr/>
          <p:nvPr/>
        </p:nvSpPr>
        <p:spPr>
          <a:xfrm>
            <a:off x="7089064" y="2566607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741"/>
          <p:cNvSpPr/>
          <p:nvPr/>
        </p:nvSpPr>
        <p:spPr>
          <a:xfrm>
            <a:off x="4053419" y="3892830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752"/>
          <p:cNvSpPr/>
          <p:nvPr/>
        </p:nvSpPr>
        <p:spPr>
          <a:xfrm>
            <a:off x="7389035" y="2868727"/>
            <a:ext cx="461719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755"/>
          <p:cNvSpPr/>
          <p:nvPr/>
        </p:nvSpPr>
        <p:spPr>
          <a:xfrm>
            <a:off x="4383870" y="4238044"/>
            <a:ext cx="398216" cy="35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020667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199932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249292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12380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735815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712232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>
            <a:spLocks noChangeArrowheads="1"/>
          </p:cNvSpPr>
          <p:nvPr/>
        </p:nvSpPr>
        <p:spPr bwMode="auto">
          <a:xfrm rot="19397468">
            <a:off x="4901455" y="2142879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3202081">
            <a:off x="6122739" y="2551698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8579122">
            <a:off x="5710841" y="3774792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rot="13978264">
            <a:off x="4490424" y="3374330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8" name="TextBox 54"/>
          <p:cNvSpPr txBox="1"/>
          <p:nvPr/>
        </p:nvSpPr>
        <p:spPr>
          <a:xfrm>
            <a:off x="5187296" y="237813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S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9" name="TextBox 55"/>
          <p:cNvSpPr txBox="1"/>
          <p:nvPr/>
        </p:nvSpPr>
        <p:spPr>
          <a:xfrm>
            <a:off x="6016082" y="4189171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O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0" name="TextBox 57"/>
          <p:cNvSpPr txBox="1"/>
          <p:nvPr/>
        </p:nvSpPr>
        <p:spPr>
          <a:xfrm>
            <a:off x="6550220" y="2846926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W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4771230" y="3695741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T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12" name="Group 61"/>
          <p:cNvGrpSpPr/>
          <p:nvPr/>
        </p:nvGrpSpPr>
        <p:grpSpPr>
          <a:xfrm>
            <a:off x="7128637" y="2267000"/>
            <a:ext cx="1532965" cy="336176"/>
            <a:chOff x="6508376" y="1129553"/>
            <a:chExt cx="1532965" cy="336176"/>
          </a:xfrm>
        </p:grpSpPr>
        <p:cxnSp>
          <p:nvCxnSpPr>
            <p:cNvPr id="13" name="Straight Connector 62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7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8"/>
          <p:cNvGrpSpPr/>
          <p:nvPr/>
        </p:nvGrpSpPr>
        <p:grpSpPr>
          <a:xfrm flipV="1">
            <a:off x="7128637" y="5065573"/>
            <a:ext cx="1532965" cy="336176"/>
            <a:chOff x="6508376" y="1129553"/>
            <a:chExt cx="1532965" cy="336176"/>
          </a:xfrm>
        </p:grpSpPr>
        <p:cxnSp>
          <p:nvCxnSpPr>
            <p:cNvPr id="16" name="Straight Connector 69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0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1"/>
          <p:cNvGrpSpPr/>
          <p:nvPr/>
        </p:nvGrpSpPr>
        <p:grpSpPr>
          <a:xfrm flipH="1">
            <a:off x="3508048" y="2352823"/>
            <a:ext cx="1532965" cy="336176"/>
            <a:chOff x="6508376" y="1129553"/>
            <a:chExt cx="1532965" cy="336176"/>
          </a:xfrm>
        </p:grpSpPr>
        <p:cxnSp>
          <p:nvCxnSpPr>
            <p:cNvPr id="19" name="Straight Connector 72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3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4"/>
          <p:cNvGrpSpPr/>
          <p:nvPr/>
        </p:nvGrpSpPr>
        <p:grpSpPr>
          <a:xfrm flipH="1" flipV="1">
            <a:off x="3501324" y="4889377"/>
            <a:ext cx="1546412" cy="336176"/>
            <a:chOff x="6508376" y="1129553"/>
            <a:chExt cx="1546412" cy="336176"/>
          </a:xfrm>
        </p:grpSpPr>
        <p:cxnSp>
          <p:nvCxnSpPr>
            <p:cNvPr id="24" name="Straight Connector 75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6"/>
            <p:cNvCxnSpPr/>
            <p:nvPr/>
          </p:nvCxnSpPr>
          <p:spPr>
            <a:xfrm>
              <a:off x="6858000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3"/>
          <p:cNvSpPr txBox="1"/>
          <p:nvPr/>
        </p:nvSpPr>
        <p:spPr>
          <a:xfrm>
            <a:off x="1943503" y="2010711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009566" y="229661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848435" y="199695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48435" y="228286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943503" y="483926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009566" y="512516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48435" y="499171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848435" y="527762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7709354" y="2124730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7709354" y="4201321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709354" y="463629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082585" y="3310850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148648" y="37161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709354" y="253020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3777"/>
          <p:cNvSpPr/>
          <p:nvPr/>
        </p:nvSpPr>
        <p:spPr>
          <a:xfrm flipH="1">
            <a:off x="6214851" y="4541180"/>
            <a:ext cx="218267" cy="4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5" h="21325" extrusionOk="0">
                <a:moveTo>
                  <a:pt x="13269" y="1266"/>
                </a:moveTo>
                <a:cubicBezTo>
                  <a:pt x="13269" y="1266"/>
                  <a:pt x="13357" y="-275"/>
                  <a:pt x="15942" y="43"/>
                </a:cubicBezTo>
                <a:cubicBezTo>
                  <a:pt x="15942" y="43"/>
                  <a:pt x="18089" y="386"/>
                  <a:pt x="16818" y="1902"/>
                </a:cubicBezTo>
                <a:cubicBezTo>
                  <a:pt x="16818" y="1902"/>
                  <a:pt x="16994" y="2318"/>
                  <a:pt x="16380" y="2465"/>
                </a:cubicBezTo>
                <a:cubicBezTo>
                  <a:pt x="16380" y="2465"/>
                  <a:pt x="15635" y="2685"/>
                  <a:pt x="16205" y="2905"/>
                </a:cubicBezTo>
                <a:cubicBezTo>
                  <a:pt x="16205" y="2905"/>
                  <a:pt x="18771" y="4064"/>
                  <a:pt x="19280" y="4387"/>
                </a:cubicBezTo>
                <a:cubicBezTo>
                  <a:pt x="19320" y="4412"/>
                  <a:pt x="19347" y="4432"/>
                  <a:pt x="19360" y="4446"/>
                </a:cubicBezTo>
                <a:cubicBezTo>
                  <a:pt x="19535" y="4642"/>
                  <a:pt x="19798" y="4838"/>
                  <a:pt x="19798" y="5425"/>
                </a:cubicBezTo>
                <a:cubicBezTo>
                  <a:pt x="19798" y="5425"/>
                  <a:pt x="19666" y="6403"/>
                  <a:pt x="20630" y="6892"/>
                </a:cubicBezTo>
                <a:cubicBezTo>
                  <a:pt x="20630" y="6892"/>
                  <a:pt x="21112" y="7284"/>
                  <a:pt x="20630" y="8434"/>
                </a:cubicBezTo>
                <a:cubicBezTo>
                  <a:pt x="20630" y="8434"/>
                  <a:pt x="19097" y="10733"/>
                  <a:pt x="19666" y="11442"/>
                </a:cubicBezTo>
                <a:cubicBezTo>
                  <a:pt x="19666" y="11442"/>
                  <a:pt x="20542" y="12347"/>
                  <a:pt x="19360" y="12347"/>
                </a:cubicBezTo>
                <a:cubicBezTo>
                  <a:pt x="19360" y="12347"/>
                  <a:pt x="18878" y="12690"/>
                  <a:pt x="18352" y="12347"/>
                </a:cubicBezTo>
                <a:cubicBezTo>
                  <a:pt x="18352" y="12347"/>
                  <a:pt x="17519" y="12470"/>
                  <a:pt x="17738" y="11907"/>
                </a:cubicBezTo>
                <a:cubicBezTo>
                  <a:pt x="17738" y="11907"/>
                  <a:pt x="18001" y="10929"/>
                  <a:pt x="18308" y="10684"/>
                </a:cubicBezTo>
                <a:cubicBezTo>
                  <a:pt x="18308" y="10684"/>
                  <a:pt x="18790" y="9755"/>
                  <a:pt x="18308" y="8898"/>
                </a:cubicBezTo>
                <a:cubicBezTo>
                  <a:pt x="18308" y="8898"/>
                  <a:pt x="18177" y="8213"/>
                  <a:pt x="18483" y="7871"/>
                </a:cubicBezTo>
                <a:cubicBezTo>
                  <a:pt x="18483" y="7871"/>
                  <a:pt x="18527" y="7357"/>
                  <a:pt x="18089" y="7113"/>
                </a:cubicBezTo>
                <a:cubicBezTo>
                  <a:pt x="18089" y="7113"/>
                  <a:pt x="17344" y="6463"/>
                  <a:pt x="17344" y="6250"/>
                </a:cubicBezTo>
                <a:cubicBezTo>
                  <a:pt x="17344" y="6250"/>
                  <a:pt x="17388" y="5889"/>
                  <a:pt x="16643" y="6795"/>
                </a:cubicBezTo>
                <a:cubicBezTo>
                  <a:pt x="16643" y="6795"/>
                  <a:pt x="15548" y="8067"/>
                  <a:pt x="15548" y="8311"/>
                </a:cubicBezTo>
                <a:cubicBezTo>
                  <a:pt x="15548" y="8311"/>
                  <a:pt x="15692" y="8714"/>
                  <a:pt x="15817" y="9044"/>
                </a:cubicBezTo>
                <a:cubicBezTo>
                  <a:pt x="15830" y="9078"/>
                  <a:pt x="15842" y="9111"/>
                  <a:pt x="15854" y="9143"/>
                </a:cubicBezTo>
                <a:cubicBezTo>
                  <a:pt x="15986" y="9485"/>
                  <a:pt x="15679" y="9828"/>
                  <a:pt x="15504" y="9975"/>
                </a:cubicBezTo>
                <a:cubicBezTo>
                  <a:pt x="15329" y="10121"/>
                  <a:pt x="14584" y="10366"/>
                  <a:pt x="15460" y="10586"/>
                </a:cubicBezTo>
                <a:cubicBezTo>
                  <a:pt x="15460" y="10586"/>
                  <a:pt x="16161" y="10978"/>
                  <a:pt x="16161" y="11222"/>
                </a:cubicBezTo>
                <a:cubicBezTo>
                  <a:pt x="16161" y="11222"/>
                  <a:pt x="16336" y="11516"/>
                  <a:pt x="16818" y="11614"/>
                </a:cubicBezTo>
                <a:cubicBezTo>
                  <a:pt x="16818" y="11614"/>
                  <a:pt x="17782" y="12739"/>
                  <a:pt x="16731" y="12837"/>
                </a:cubicBezTo>
                <a:cubicBezTo>
                  <a:pt x="16731" y="12837"/>
                  <a:pt x="15898" y="12812"/>
                  <a:pt x="15635" y="12396"/>
                </a:cubicBezTo>
                <a:cubicBezTo>
                  <a:pt x="15635" y="12396"/>
                  <a:pt x="14014" y="12372"/>
                  <a:pt x="13269" y="12714"/>
                </a:cubicBezTo>
                <a:cubicBezTo>
                  <a:pt x="13269" y="12714"/>
                  <a:pt x="11736" y="13301"/>
                  <a:pt x="11429" y="13668"/>
                </a:cubicBezTo>
                <a:cubicBezTo>
                  <a:pt x="11429" y="13668"/>
                  <a:pt x="10071" y="14451"/>
                  <a:pt x="9326" y="14476"/>
                </a:cubicBezTo>
                <a:cubicBezTo>
                  <a:pt x="9326" y="14476"/>
                  <a:pt x="8757" y="16481"/>
                  <a:pt x="6873" y="17387"/>
                </a:cubicBezTo>
                <a:cubicBezTo>
                  <a:pt x="6873" y="17387"/>
                  <a:pt x="4156" y="19344"/>
                  <a:pt x="4069" y="19662"/>
                </a:cubicBezTo>
                <a:cubicBezTo>
                  <a:pt x="4069" y="19662"/>
                  <a:pt x="2754" y="21325"/>
                  <a:pt x="2097" y="21325"/>
                </a:cubicBezTo>
                <a:cubicBezTo>
                  <a:pt x="2097" y="21325"/>
                  <a:pt x="-488" y="20934"/>
                  <a:pt x="82" y="20444"/>
                </a:cubicBezTo>
                <a:cubicBezTo>
                  <a:pt x="82" y="20444"/>
                  <a:pt x="1966" y="19197"/>
                  <a:pt x="2754" y="18952"/>
                </a:cubicBezTo>
                <a:cubicBezTo>
                  <a:pt x="2754" y="18952"/>
                  <a:pt x="3910" y="18215"/>
                  <a:pt x="4379" y="17030"/>
                </a:cubicBezTo>
                <a:cubicBezTo>
                  <a:pt x="4393" y="16995"/>
                  <a:pt x="4406" y="16958"/>
                  <a:pt x="4419" y="16922"/>
                </a:cubicBezTo>
                <a:cubicBezTo>
                  <a:pt x="4857" y="15674"/>
                  <a:pt x="5383" y="15381"/>
                  <a:pt x="6172" y="14843"/>
                </a:cubicBezTo>
                <a:cubicBezTo>
                  <a:pt x="6172" y="14843"/>
                  <a:pt x="6435" y="13937"/>
                  <a:pt x="6654" y="13913"/>
                </a:cubicBezTo>
                <a:cubicBezTo>
                  <a:pt x="6654" y="13913"/>
                  <a:pt x="6829" y="13766"/>
                  <a:pt x="6128" y="13399"/>
                </a:cubicBezTo>
                <a:cubicBezTo>
                  <a:pt x="6128" y="13399"/>
                  <a:pt x="6128" y="10660"/>
                  <a:pt x="6873" y="9926"/>
                </a:cubicBezTo>
                <a:cubicBezTo>
                  <a:pt x="6873" y="9926"/>
                  <a:pt x="7661" y="8703"/>
                  <a:pt x="8187" y="8262"/>
                </a:cubicBezTo>
                <a:cubicBezTo>
                  <a:pt x="8187" y="8262"/>
                  <a:pt x="8450" y="7113"/>
                  <a:pt x="8713" y="6770"/>
                </a:cubicBezTo>
                <a:lnTo>
                  <a:pt x="8757" y="4813"/>
                </a:lnTo>
                <a:cubicBezTo>
                  <a:pt x="8757" y="4813"/>
                  <a:pt x="8888" y="4422"/>
                  <a:pt x="7968" y="4887"/>
                </a:cubicBezTo>
                <a:cubicBezTo>
                  <a:pt x="7968" y="4887"/>
                  <a:pt x="6610" y="5718"/>
                  <a:pt x="6478" y="5938"/>
                </a:cubicBezTo>
                <a:cubicBezTo>
                  <a:pt x="6478" y="5938"/>
                  <a:pt x="6040" y="6892"/>
                  <a:pt x="4244" y="7528"/>
                </a:cubicBezTo>
                <a:cubicBezTo>
                  <a:pt x="4244" y="7528"/>
                  <a:pt x="3455" y="7969"/>
                  <a:pt x="3937" y="8654"/>
                </a:cubicBezTo>
                <a:cubicBezTo>
                  <a:pt x="3937" y="8654"/>
                  <a:pt x="4200" y="9485"/>
                  <a:pt x="3017" y="9363"/>
                </a:cubicBezTo>
                <a:cubicBezTo>
                  <a:pt x="3017" y="9363"/>
                  <a:pt x="2535" y="9730"/>
                  <a:pt x="1966" y="9412"/>
                </a:cubicBezTo>
                <a:cubicBezTo>
                  <a:pt x="1966" y="9412"/>
                  <a:pt x="1046" y="9045"/>
                  <a:pt x="1396" y="8703"/>
                </a:cubicBezTo>
                <a:cubicBezTo>
                  <a:pt x="1396" y="8703"/>
                  <a:pt x="1966" y="8164"/>
                  <a:pt x="2448" y="7944"/>
                </a:cubicBezTo>
                <a:cubicBezTo>
                  <a:pt x="2448" y="7944"/>
                  <a:pt x="3606" y="6586"/>
                  <a:pt x="3784" y="6096"/>
                </a:cubicBezTo>
                <a:cubicBezTo>
                  <a:pt x="3796" y="6064"/>
                  <a:pt x="3803" y="6036"/>
                  <a:pt x="3806" y="6012"/>
                </a:cubicBezTo>
                <a:cubicBezTo>
                  <a:pt x="3850" y="5620"/>
                  <a:pt x="4550" y="5205"/>
                  <a:pt x="4901" y="5107"/>
                </a:cubicBezTo>
                <a:cubicBezTo>
                  <a:pt x="4901" y="5107"/>
                  <a:pt x="7355" y="3419"/>
                  <a:pt x="7486" y="3248"/>
                </a:cubicBezTo>
                <a:cubicBezTo>
                  <a:pt x="7486" y="3248"/>
                  <a:pt x="8187" y="2440"/>
                  <a:pt x="9020" y="2342"/>
                </a:cubicBezTo>
                <a:cubicBezTo>
                  <a:pt x="9020" y="2342"/>
                  <a:pt x="11035" y="1976"/>
                  <a:pt x="12831" y="2122"/>
                </a:cubicBezTo>
                <a:lnTo>
                  <a:pt x="12919" y="1829"/>
                </a:lnTo>
                <a:cubicBezTo>
                  <a:pt x="12919" y="1829"/>
                  <a:pt x="12437" y="1413"/>
                  <a:pt x="13269" y="1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780"/>
          <p:cNvSpPr/>
          <p:nvPr/>
        </p:nvSpPr>
        <p:spPr>
          <a:xfrm>
            <a:off x="5748637" y="3504983"/>
            <a:ext cx="141699" cy="400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441" extrusionOk="0">
                <a:moveTo>
                  <a:pt x="13783" y="6295"/>
                </a:moveTo>
                <a:cubicBezTo>
                  <a:pt x="13783" y="6295"/>
                  <a:pt x="13827" y="5893"/>
                  <a:pt x="14014" y="5903"/>
                </a:cubicBezTo>
                <a:cubicBezTo>
                  <a:pt x="14201" y="5912"/>
                  <a:pt x="14157" y="6077"/>
                  <a:pt x="14494" y="6130"/>
                </a:cubicBezTo>
                <a:cubicBezTo>
                  <a:pt x="14832" y="6183"/>
                  <a:pt x="15393" y="6375"/>
                  <a:pt x="15632" y="6407"/>
                </a:cubicBezTo>
                <a:cubicBezTo>
                  <a:pt x="15872" y="6439"/>
                  <a:pt x="16031" y="6515"/>
                  <a:pt x="16031" y="6515"/>
                </a:cubicBezTo>
                <a:cubicBezTo>
                  <a:pt x="16031" y="6515"/>
                  <a:pt x="15181" y="6677"/>
                  <a:pt x="14969" y="6660"/>
                </a:cubicBezTo>
                <a:cubicBezTo>
                  <a:pt x="14758" y="6643"/>
                  <a:pt x="14431" y="6549"/>
                  <a:pt x="14242" y="6450"/>
                </a:cubicBezTo>
                <a:cubicBezTo>
                  <a:pt x="14052" y="6351"/>
                  <a:pt x="13783" y="6295"/>
                  <a:pt x="13783" y="6295"/>
                </a:cubicBezTo>
                <a:close/>
                <a:moveTo>
                  <a:pt x="1508" y="21379"/>
                </a:moveTo>
                <a:cubicBezTo>
                  <a:pt x="2265" y="21531"/>
                  <a:pt x="3805" y="21369"/>
                  <a:pt x="4782" y="21251"/>
                </a:cubicBezTo>
                <a:cubicBezTo>
                  <a:pt x="5760" y="21134"/>
                  <a:pt x="6396" y="20710"/>
                  <a:pt x="6396" y="20710"/>
                </a:cubicBezTo>
                <a:cubicBezTo>
                  <a:pt x="6396" y="20710"/>
                  <a:pt x="6772" y="20737"/>
                  <a:pt x="7281" y="20670"/>
                </a:cubicBezTo>
                <a:cubicBezTo>
                  <a:pt x="7790" y="20602"/>
                  <a:pt x="7741" y="20196"/>
                  <a:pt x="7670" y="20108"/>
                </a:cubicBezTo>
                <a:cubicBezTo>
                  <a:pt x="7599" y="20021"/>
                  <a:pt x="7323" y="19705"/>
                  <a:pt x="7281" y="19559"/>
                </a:cubicBezTo>
                <a:cubicBezTo>
                  <a:pt x="7239" y="19414"/>
                  <a:pt x="6887" y="19230"/>
                  <a:pt x="6887" y="19230"/>
                </a:cubicBezTo>
                <a:cubicBezTo>
                  <a:pt x="6887" y="19230"/>
                  <a:pt x="6974" y="19056"/>
                  <a:pt x="7197" y="18795"/>
                </a:cubicBezTo>
                <a:cubicBezTo>
                  <a:pt x="7421" y="18533"/>
                  <a:pt x="8109" y="17814"/>
                  <a:pt x="8852" y="17125"/>
                </a:cubicBezTo>
                <a:cubicBezTo>
                  <a:pt x="9595" y="16436"/>
                  <a:pt x="9373" y="15750"/>
                  <a:pt x="9165" y="15431"/>
                </a:cubicBezTo>
                <a:cubicBezTo>
                  <a:pt x="8958" y="15112"/>
                  <a:pt x="9273" y="14611"/>
                  <a:pt x="9273" y="14611"/>
                </a:cubicBezTo>
                <a:cubicBezTo>
                  <a:pt x="9273" y="14611"/>
                  <a:pt x="9273" y="14611"/>
                  <a:pt x="9809" y="14558"/>
                </a:cubicBezTo>
                <a:cubicBezTo>
                  <a:pt x="10346" y="14506"/>
                  <a:pt x="11968" y="14071"/>
                  <a:pt x="13969" y="13598"/>
                </a:cubicBezTo>
                <a:cubicBezTo>
                  <a:pt x="15970" y="13124"/>
                  <a:pt x="17082" y="13231"/>
                  <a:pt x="17082" y="13231"/>
                </a:cubicBezTo>
                <a:cubicBezTo>
                  <a:pt x="17082" y="13231"/>
                  <a:pt x="17082" y="13231"/>
                  <a:pt x="17189" y="13284"/>
                </a:cubicBezTo>
                <a:cubicBezTo>
                  <a:pt x="17297" y="13337"/>
                  <a:pt x="17944" y="13428"/>
                  <a:pt x="18299" y="13464"/>
                </a:cubicBezTo>
                <a:cubicBezTo>
                  <a:pt x="18654" y="13500"/>
                  <a:pt x="18771" y="13585"/>
                  <a:pt x="19231" y="13822"/>
                </a:cubicBezTo>
                <a:cubicBezTo>
                  <a:pt x="19690" y="14058"/>
                  <a:pt x="20143" y="14115"/>
                  <a:pt x="20571" y="14083"/>
                </a:cubicBezTo>
                <a:cubicBezTo>
                  <a:pt x="20999" y="14051"/>
                  <a:pt x="21438" y="13741"/>
                  <a:pt x="21368" y="13499"/>
                </a:cubicBezTo>
                <a:cubicBezTo>
                  <a:pt x="21297" y="13256"/>
                  <a:pt x="20686" y="12895"/>
                  <a:pt x="20239" y="12780"/>
                </a:cubicBezTo>
                <a:cubicBezTo>
                  <a:pt x="19792" y="12666"/>
                  <a:pt x="19949" y="12571"/>
                  <a:pt x="20014" y="12478"/>
                </a:cubicBezTo>
                <a:cubicBezTo>
                  <a:pt x="20079" y="12386"/>
                  <a:pt x="20098" y="12214"/>
                  <a:pt x="19914" y="11976"/>
                </a:cubicBezTo>
                <a:cubicBezTo>
                  <a:pt x="19730" y="11737"/>
                  <a:pt x="18948" y="11578"/>
                  <a:pt x="18410" y="11549"/>
                </a:cubicBezTo>
                <a:cubicBezTo>
                  <a:pt x="17873" y="11519"/>
                  <a:pt x="17483" y="11762"/>
                  <a:pt x="17083" y="11965"/>
                </a:cubicBezTo>
                <a:cubicBezTo>
                  <a:pt x="16682" y="12167"/>
                  <a:pt x="16490" y="12378"/>
                  <a:pt x="16490" y="12378"/>
                </a:cubicBezTo>
                <a:cubicBezTo>
                  <a:pt x="16490" y="12378"/>
                  <a:pt x="16376" y="12383"/>
                  <a:pt x="15307" y="12503"/>
                </a:cubicBezTo>
                <a:cubicBezTo>
                  <a:pt x="14238" y="12624"/>
                  <a:pt x="12376" y="12545"/>
                  <a:pt x="12376" y="12545"/>
                </a:cubicBezTo>
                <a:cubicBezTo>
                  <a:pt x="12376" y="12545"/>
                  <a:pt x="12930" y="12158"/>
                  <a:pt x="13129" y="11970"/>
                </a:cubicBezTo>
                <a:cubicBezTo>
                  <a:pt x="13328" y="11784"/>
                  <a:pt x="13351" y="11628"/>
                  <a:pt x="13634" y="11413"/>
                </a:cubicBezTo>
                <a:cubicBezTo>
                  <a:pt x="13917" y="11199"/>
                  <a:pt x="13830" y="10900"/>
                  <a:pt x="13830" y="10900"/>
                </a:cubicBezTo>
                <a:cubicBezTo>
                  <a:pt x="13830" y="10900"/>
                  <a:pt x="13830" y="10900"/>
                  <a:pt x="14097" y="10710"/>
                </a:cubicBezTo>
                <a:cubicBezTo>
                  <a:pt x="14364" y="10521"/>
                  <a:pt x="14085" y="10114"/>
                  <a:pt x="14085" y="10114"/>
                </a:cubicBezTo>
                <a:cubicBezTo>
                  <a:pt x="14085" y="10114"/>
                  <a:pt x="13796" y="9749"/>
                  <a:pt x="13991" y="9473"/>
                </a:cubicBezTo>
                <a:cubicBezTo>
                  <a:pt x="14187" y="9196"/>
                  <a:pt x="13955" y="8870"/>
                  <a:pt x="13623" y="8441"/>
                </a:cubicBezTo>
                <a:cubicBezTo>
                  <a:pt x="13292" y="8012"/>
                  <a:pt x="13344" y="7397"/>
                  <a:pt x="13344" y="7397"/>
                </a:cubicBezTo>
                <a:cubicBezTo>
                  <a:pt x="13344" y="7397"/>
                  <a:pt x="13637" y="7378"/>
                  <a:pt x="13929" y="7433"/>
                </a:cubicBezTo>
                <a:cubicBezTo>
                  <a:pt x="14221" y="7488"/>
                  <a:pt x="14532" y="7452"/>
                  <a:pt x="14971" y="7379"/>
                </a:cubicBezTo>
                <a:cubicBezTo>
                  <a:pt x="15409" y="7306"/>
                  <a:pt x="16350" y="7296"/>
                  <a:pt x="16350" y="7296"/>
                </a:cubicBezTo>
                <a:cubicBezTo>
                  <a:pt x="16350" y="7296"/>
                  <a:pt x="16350" y="7296"/>
                  <a:pt x="16856" y="7375"/>
                </a:cubicBezTo>
                <a:cubicBezTo>
                  <a:pt x="17361" y="7455"/>
                  <a:pt x="17933" y="7205"/>
                  <a:pt x="17933" y="7205"/>
                </a:cubicBezTo>
                <a:cubicBezTo>
                  <a:pt x="17933" y="7205"/>
                  <a:pt x="18601" y="7050"/>
                  <a:pt x="19562" y="6794"/>
                </a:cubicBezTo>
                <a:cubicBezTo>
                  <a:pt x="20522" y="6539"/>
                  <a:pt x="19562" y="6002"/>
                  <a:pt x="19456" y="5875"/>
                </a:cubicBezTo>
                <a:cubicBezTo>
                  <a:pt x="19350" y="5749"/>
                  <a:pt x="19459" y="5728"/>
                  <a:pt x="19219" y="5614"/>
                </a:cubicBezTo>
                <a:cubicBezTo>
                  <a:pt x="18979" y="5501"/>
                  <a:pt x="18800" y="5515"/>
                  <a:pt x="18728" y="5428"/>
                </a:cubicBezTo>
                <a:cubicBezTo>
                  <a:pt x="18657" y="5341"/>
                  <a:pt x="18092" y="5215"/>
                  <a:pt x="17679" y="5140"/>
                </a:cubicBezTo>
                <a:cubicBezTo>
                  <a:pt x="17267" y="5065"/>
                  <a:pt x="15943" y="4387"/>
                  <a:pt x="15785" y="4237"/>
                </a:cubicBezTo>
                <a:cubicBezTo>
                  <a:pt x="15626" y="4088"/>
                  <a:pt x="15392" y="4072"/>
                  <a:pt x="15218" y="3948"/>
                </a:cubicBezTo>
                <a:cubicBezTo>
                  <a:pt x="15044" y="3823"/>
                  <a:pt x="14704" y="3762"/>
                  <a:pt x="14431" y="3772"/>
                </a:cubicBezTo>
                <a:cubicBezTo>
                  <a:pt x="14158" y="3782"/>
                  <a:pt x="14089" y="3703"/>
                  <a:pt x="13681" y="3645"/>
                </a:cubicBezTo>
                <a:cubicBezTo>
                  <a:pt x="13273" y="3586"/>
                  <a:pt x="12810" y="3652"/>
                  <a:pt x="12424" y="3511"/>
                </a:cubicBezTo>
                <a:cubicBezTo>
                  <a:pt x="12038" y="3370"/>
                  <a:pt x="10481" y="3076"/>
                  <a:pt x="10481" y="3076"/>
                </a:cubicBezTo>
                <a:cubicBezTo>
                  <a:pt x="10481" y="3076"/>
                  <a:pt x="10556" y="3016"/>
                  <a:pt x="10188" y="2858"/>
                </a:cubicBezTo>
                <a:cubicBezTo>
                  <a:pt x="9820" y="2700"/>
                  <a:pt x="9599" y="2651"/>
                  <a:pt x="9599" y="2651"/>
                </a:cubicBezTo>
                <a:cubicBezTo>
                  <a:pt x="9599" y="2651"/>
                  <a:pt x="9582" y="2594"/>
                  <a:pt x="9617" y="2397"/>
                </a:cubicBezTo>
                <a:cubicBezTo>
                  <a:pt x="9652" y="2199"/>
                  <a:pt x="10411" y="1804"/>
                  <a:pt x="10542" y="1620"/>
                </a:cubicBezTo>
                <a:cubicBezTo>
                  <a:pt x="10672" y="1435"/>
                  <a:pt x="10984" y="926"/>
                  <a:pt x="10832" y="719"/>
                </a:cubicBezTo>
                <a:cubicBezTo>
                  <a:pt x="10681" y="512"/>
                  <a:pt x="10173" y="188"/>
                  <a:pt x="9216" y="59"/>
                </a:cubicBezTo>
                <a:cubicBezTo>
                  <a:pt x="8259" y="-69"/>
                  <a:pt x="6296" y="39"/>
                  <a:pt x="5826" y="111"/>
                </a:cubicBezTo>
                <a:cubicBezTo>
                  <a:pt x="5295" y="192"/>
                  <a:pt x="4667" y="550"/>
                  <a:pt x="4747" y="588"/>
                </a:cubicBezTo>
                <a:cubicBezTo>
                  <a:pt x="4827" y="626"/>
                  <a:pt x="5139" y="355"/>
                  <a:pt x="5139" y="355"/>
                </a:cubicBezTo>
                <a:cubicBezTo>
                  <a:pt x="5139" y="355"/>
                  <a:pt x="4602" y="563"/>
                  <a:pt x="4510" y="721"/>
                </a:cubicBezTo>
                <a:cubicBezTo>
                  <a:pt x="4418" y="880"/>
                  <a:pt x="4342" y="1095"/>
                  <a:pt x="4393" y="1191"/>
                </a:cubicBezTo>
                <a:cubicBezTo>
                  <a:pt x="4444" y="1287"/>
                  <a:pt x="4441" y="1279"/>
                  <a:pt x="4361" y="1397"/>
                </a:cubicBezTo>
                <a:cubicBezTo>
                  <a:pt x="4280" y="1514"/>
                  <a:pt x="4274" y="1653"/>
                  <a:pt x="4401" y="1852"/>
                </a:cubicBezTo>
                <a:cubicBezTo>
                  <a:pt x="4528" y="2052"/>
                  <a:pt x="4577" y="2540"/>
                  <a:pt x="4648" y="2627"/>
                </a:cubicBezTo>
                <a:cubicBezTo>
                  <a:pt x="4720" y="2715"/>
                  <a:pt x="5372" y="2821"/>
                  <a:pt x="5372" y="2821"/>
                </a:cubicBezTo>
                <a:cubicBezTo>
                  <a:pt x="5372" y="2821"/>
                  <a:pt x="4807" y="2858"/>
                  <a:pt x="4551" y="2925"/>
                </a:cubicBezTo>
                <a:cubicBezTo>
                  <a:pt x="4294" y="2992"/>
                  <a:pt x="4187" y="3020"/>
                  <a:pt x="3732" y="3037"/>
                </a:cubicBezTo>
                <a:cubicBezTo>
                  <a:pt x="3277" y="3053"/>
                  <a:pt x="3386" y="3033"/>
                  <a:pt x="2857" y="3109"/>
                </a:cubicBezTo>
                <a:cubicBezTo>
                  <a:pt x="2327" y="3186"/>
                  <a:pt x="2002" y="3255"/>
                  <a:pt x="1496" y="3412"/>
                </a:cubicBezTo>
                <a:cubicBezTo>
                  <a:pt x="990" y="3570"/>
                  <a:pt x="545" y="4337"/>
                  <a:pt x="192" y="4783"/>
                </a:cubicBezTo>
                <a:cubicBezTo>
                  <a:pt x="-162" y="5229"/>
                  <a:pt x="362" y="5847"/>
                  <a:pt x="399" y="5895"/>
                </a:cubicBezTo>
                <a:cubicBezTo>
                  <a:pt x="436" y="5942"/>
                  <a:pt x="181" y="6017"/>
                  <a:pt x="116" y="6109"/>
                </a:cubicBezTo>
                <a:cubicBezTo>
                  <a:pt x="51" y="6201"/>
                  <a:pt x="117" y="6272"/>
                  <a:pt x="22" y="6341"/>
                </a:cubicBezTo>
                <a:cubicBezTo>
                  <a:pt x="-73" y="6410"/>
                  <a:pt x="171" y="6458"/>
                  <a:pt x="63" y="6560"/>
                </a:cubicBezTo>
                <a:cubicBezTo>
                  <a:pt x="-45" y="6662"/>
                  <a:pt x="91" y="6739"/>
                  <a:pt x="397" y="6760"/>
                </a:cubicBezTo>
                <a:cubicBezTo>
                  <a:pt x="702" y="6782"/>
                  <a:pt x="1282" y="6957"/>
                  <a:pt x="1587" y="6978"/>
                </a:cubicBezTo>
                <a:cubicBezTo>
                  <a:pt x="1892" y="7000"/>
                  <a:pt x="2473" y="6782"/>
                  <a:pt x="2473" y="6782"/>
                </a:cubicBezTo>
                <a:cubicBezTo>
                  <a:pt x="2473" y="6782"/>
                  <a:pt x="2483" y="6978"/>
                  <a:pt x="2538" y="7164"/>
                </a:cubicBezTo>
                <a:cubicBezTo>
                  <a:pt x="2591" y="7350"/>
                  <a:pt x="2993" y="7784"/>
                  <a:pt x="3065" y="7953"/>
                </a:cubicBezTo>
                <a:cubicBezTo>
                  <a:pt x="3137" y="8122"/>
                  <a:pt x="3131" y="8179"/>
                  <a:pt x="3027" y="8534"/>
                </a:cubicBezTo>
                <a:cubicBezTo>
                  <a:pt x="2923" y="8889"/>
                  <a:pt x="3048" y="8925"/>
                  <a:pt x="3209" y="9083"/>
                </a:cubicBezTo>
                <a:cubicBezTo>
                  <a:pt x="3369" y="9241"/>
                  <a:pt x="3356" y="9274"/>
                  <a:pt x="3310" y="9430"/>
                </a:cubicBezTo>
                <a:cubicBezTo>
                  <a:pt x="3263" y="9587"/>
                  <a:pt x="3054" y="9660"/>
                  <a:pt x="3168" y="9975"/>
                </a:cubicBezTo>
                <a:cubicBezTo>
                  <a:pt x="3283" y="10289"/>
                  <a:pt x="3431" y="10324"/>
                  <a:pt x="3374" y="10367"/>
                </a:cubicBezTo>
                <a:cubicBezTo>
                  <a:pt x="3318" y="10410"/>
                  <a:pt x="3299" y="10582"/>
                  <a:pt x="3471" y="10780"/>
                </a:cubicBezTo>
                <a:cubicBezTo>
                  <a:pt x="3643" y="10978"/>
                  <a:pt x="3606" y="11086"/>
                  <a:pt x="3815" y="11413"/>
                </a:cubicBezTo>
                <a:cubicBezTo>
                  <a:pt x="4025" y="11740"/>
                  <a:pt x="4821" y="12503"/>
                  <a:pt x="4922" y="12614"/>
                </a:cubicBezTo>
                <a:cubicBezTo>
                  <a:pt x="5023" y="12724"/>
                  <a:pt x="5582" y="13145"/>
                  <a:pt x="5594" y="13185"/>
                </a:cubicBezTo>
                <a:cubicBezTo>
                  <a:pt x="5605" y="13226"/>
                  <a:pt x="5325" y="13448"/>
                  <a:pt x="5066" y="13744"/>
                </a:cubicBezTo>
                <a:cubicBezTo>
                  <a:pt x="4807" y="14039"/>
                  <a:pt x="5721" y="14259"/>
                  <a:pt x="5721" y="14259"/>
                </a:cubicBezTo>
                <a:cubicBezTo>
                  <a:pt x="5721" y="14259"/>
                  <a:pt x="5635" y="14278"/>
                  <a:pt x="5480" y="14537"/>
                </a:cubicBezTo>
                <a:cubicBezTo>
                  <a:pt x="5325" y="14796"/>
                  <a:pt x="5524" y="15164"/>
                  <a:pt x="5746" y="15613"/>
                </a:cubicBezTo>
                <a:cubicBezTo>
                  <a:pt x="5968" y="16063"/>
                  <a:pt x="5429" y="17691"/>
                  <a:pt x="5314" y="18169"/>
                </a:cubicBezTo>
                <a:cubicBezTo>
                  <a:pt x="5200" y="18647"/>
                  <a:pt x="4173" y="19387"/>
                  <a:pt x="4173" y="19387"/>
                </a:cubicBezTo>
                <a:cubicBezTo>
                  <a:pt x="4173" y="19387"/>
                  <a:pt x="4036" y="19392"/>
                  <a:pt x="3896" y="19462"/>
                </a:cubicBezTo>
                <a:cubicBezTo>
                  <a:pt x="3755" y="19533"/>
                  <a:pt x="3559" y="19728"/>
                  <a:pt x="3301" y="19868"/>
                </a:cubicBezTo>
                <a:cubicBezTo>
                  <a:pt x="3042" y="20008"/>
                  <a:pt x="2874" y="20063"/>
                  <a:pt x="2555" y="20230"/>
                </a:cubicBezTo>
                <a:cubicBezTo>
                  <a:pt x="2235" y="20397"/>
                  <a:pt x="2077" y="20484"/>
                  <a:pt x="1409" y="20721"/>
                </a:cubicBezTo>
                <a:cubicBezTo>
                  <a:pt x="742" y="20958"/>
                  <a:pt x="751" y="21227"/>
                  <a:pt x="1508" y="213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784"/>
          <p:cNvSpPr/>
          <p:nvPr/>
        </p:nvSpPr>
        <p:spPr>
          <a:xfrm>
            <a:off x="5552588" y="3967946"/>
            <a:ext cx="1545496" cy="1546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4" h="19678" extrusionOk="0">
                <a:moveTo>
                  <a:pt x="3014" y="2883"/>
                </a:moveTo>
                <a:lnTo>
                  <a:pt x="3014" y="2883"/>
                </a:lnTo>
                <a:cubicBezTo>
                  <a:pt x="7035" y="-960"/>
                  <a:pt x="13555" y="-961"/>
                  <a:pt x="17577" y="2881"/>
                </a:cubicBezTo>
                <a:cubicBezTo>
                  <a:pt x="21599" y="6722"/>
                  <a:pt x="21600" y="12952"/>
                  <a:pt x="17580" y="16795"/>
                </a:cubicBezTo>
                <a:cubicBezTo>
                  <a:pt x="13559" y="20638"/>
                  <a:pt x="7039" y="20639"/>
                  <a:pt x="3017" y="16797"/>
                </a:cubicBezTo>
                <a:cubicBezTo>
                  <a:pt x="1085" y="14952"/>
                  <a:pt x="0" y="12449"/>
                  <a:pt x="0" y="9839"/>
                </a:cubicBezTo>
                <a:lnTo>
                  <a:pt x="2624" y="9839"/>
                </a:lnTo>
                <a:cubicBezTo>
                  <a:pt x="2624" y="13889"/>
                  <a:pt x="6059" y="17172"/>
                  <a:pt x="10297" y="17172"/>
                </a:cubicBezTo>
                <a:cubicBezTo>
                  <a:pt x="14535" y="17172"/>
                  <a:pt x="17970" y="13889"/>
                  <a:pt x="17970" y="9839"/>
                </a:cubicBezTo>
                <a:cubicBezTo>
                  <a:pt x="17970" y="5789"/>
                  <a:pt x="14535" y="2506"/>
                  <a:pt x="10297" y="2506"/>
                </a:cubicBezTo>
                <a:cubicBezTo>
                  <a:pt x="8261" y="2506"/>
                  <a:pt x="6309" y="3279"/>
                  <a:pt x="4870" y="46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3768"/>
          <p:cNvSpPr/>
          <p:nvPr/>
        </p:nvSpPr>
        <p:spPr>
          <a:xfrm flipH="1">
            <a:off x="6250386" y="2500305"/>
            <a:ext cx="147196" cy="34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3" h="21499" extrusionOk="0">
                <a:moveTo>
                  <a:pt x="4896" y="10"/>
                </a:moveTo>
                <a:cubicBezTo>
                  <a:pt x="5889" y="-36"/>
                  <a:pt x="6985" y="76"/>
                  <a:pt x="7651" y="267"/>
                </a:cubicBezTo>
                <a:cubicBezTo>
                  <a:pt x="8176" y="420"/>
                  <a:pt x="8326" y="626"/>
                  <a:pt x="8424" y="838"/>
                </a:cubicBezTo>
                <a:cubicBezTo>
                  <a:pt x="8806" y="1675"/>
                  <a:pt x="8140" y="1793"/>
                  <a:pt x="7704" y="2338"/>
                </a:cubicBezTo>
                <a:cubicBezTo>
                  <a:pt x="7642" y="2413"/>
                  <a:pt x="7751" y="2685"/>
                  <a:pt x="7807" y="2707"/>
                </a:cubicBezTo>
                <a:cubicBezTo>
                  <a:pt x="7948" y="2768"/>
                  <a:pt x="8069" y="2789"/>
                  <a:pt x="8268" y="2826"/>
                </a:cubicBezTo>
                <a:cubicBezTo>
                  <a:pt x="8699" y="2906"/>
                  <a:pt x="9397" y="3036"/>
                  <a:pt x="9480" y="3055"/>
                </a:cubicBezTo>
                <a:cubicBezTo>
                  <a:pt x="10874" y="3357"/>
                  <a:pt x="10667" y="3469"/>
                  <a:pt x="11333" y="3760"/>
                </a:cubicBezTo>
                <a:cubicBezTo>
                  <a:pt x="11558" y="3857"/>
                  <a:pt x="12243" y="4420"/>
                  <a:pt x="12312" y="4510"/>
                </a:cubicBezTo>
                <a:cubicBezTo>
                  <a:pt x="12587" y="4869"/>
                  <a:pt x="12989" y="6012"/>
                  <a:pt x="13240" y="6480"/>
                </a:cubicBezTo>
                <a:cubicBezTo>
                  <a:pt x="13358" y="6702"/>
                  <a:pt x="13240" y="6590"/>
                  <a:pt x="13472" y="6794"/>
                </a:cubicBezTo>
                <a:cubicBezTo>
                  <a:pt x="13814" y="7092"/>
                  <a:pt x="13808" y="7061"/>
                  <a:pt x="13988" y="7375"/>
                </a:cubicBezTo>
                <a:cubicBezTo>
                  <a:pt x="13996" y="7394"/>
                  <a:pt x="14103" y="7492"/>
                  <a:pt x="14134" y="7528"/>
                </a:cubicBezTo>
                <a:cubicBezTo>
                  <a:pt x="14369" y="7802"/>
                  <a:pt x="14259" y="7553"/>
                  <a:pt x="14398" y="7979"/>
                </a:cubicBezTo>
                <a:cubicBezTo>
                  <a:pt x="14400" y="7981"/>
                  <a:pt x="14686" y="8080"/>
                  <a:pt x="14760" y="8225"/>
                </a:cubicBezTo>
                <a:cubicBezTo>
                  <a:pt x="14813" y="8331"/>
                  <a:pt x="15482" y="8449"/>
                  <a:pt x="15171" y="8516"/>
                </a:cubicBezTo>
                <a:cubicBezTo>
                  <a:pt x="14418" y="8680"/>
                  <a:pt x="15455" y="8852"/>
                  <a:pt x="15893" y="9233"/>
                </a:cubicBezTo>
                <a:cubicBezTo>
                  <a:pt x="16150" y="9457"/>
                  <a:pt x="16758" y="10406"/>
                  <a:pt x="16947" y="10766"/>
                </a:cubicBezTo>
                <a:cubicBezTo>
                  <a:pt x="16978" y="10824"/>
                  <a:pt x="16947" y="10887"/>
                  <a:pt x="16975" y="10945"/>
                </a:cubicBezTo>
                <a:cubicBezTo>
                  <a:pt x="17134" y="11302"/>
                  <a:pt x="17134" y="11677"/>
                  <a:pt x="17387" y="12008"/>
                </a:cubicBezTo>
                <a:cubicBezTo>
                  <a:pt x="17411" y="12043"/>
                  <a:pt x="17713" y="12323"/>
                  <a:pt x="17798" y="12434"/>
                </a:cubicBezTo>
                <a:cubicBezTo>
                  <a:pt x="18463" y="13304"/>
                  <a:pt x="18243" y="12867"/>
                  <a:pt x="18468" y="13553"/>
                </a:cubicBezTo>
                <a:cubicBezTo>
                  <a:pt x="18565" y="13851"/>
                  <a:pt x="17559" y="13888"/>
                  <a:pt x="17541" y="13945"/>
                </a:cubicBezTo>
                <a:cubicBezTo>
                  <a:pt x="17472" y="14150"/>
                  <a:pt x="17823" y="14341"/>
                  <a:pt x="17823" y="14382"/>
                </a:cubicBezTo>
                <a:cubicBezTo>
                  <a:pt x="17823" y="14623"/>
                  <a:pt x="17878" y="14722"/>
                  <a:pt x="18004" y="14941"/>
                </a:cubicBezTo>
                <a:cubicBezTo>
                  <a:pt x="18140" y="15181"/>
                  <a:pt x="18840" y="15430"/>
                  <a:pt x="19293" y="15758"/>
                </a:cubicBezTo>
                <a:cubicBezTo>
                  <a:pt x="19403" y="15839"/>
                  <a:pt x="19638" y="15965"/>
                  <a:pt x="19678" y="16049"/>
                </a:cubicBezTo>
                <a:cubicBezTo>
                  <a:pt x="19924" y="16564"/>
                  <a:pt x="19917" y="16954"/>
                  <a:pt x="20038" y="17437"/>
                </a:cubicBezTo>
                <a:cubicBezTo>
                  <a:pt x="20116" y="17745"/>
                  <a:pt x="20009" y="17618"/>
                  <a:pt x="20168" y="17963"/>
                </a:cubicBezTo>
                <a:cubicBezTo>
                  <a:pt x="20307" y="18270"/>
                  <a:pt x="20165" y="18812"/>
                  <a:pt x="20477" y="18982"/>
                </a:cubicBezTo>
                <a:cubicBezTo>
                  <a:pt x="20812" y="19164"/>
                  <a:pt x="20640" y="19162"/>
                  <a:pt x="20837" y="19418"/>
                </a:cubicBezTo>
                <a:cubicBezTo>
                  <a:pt x="21076" y="19729"/>
                  <a:pt x="21348" y="19702"/>
                  <a:pt x="20863" y="20123"/>
                </a:cubicBezTo>
                <a:cubicBezTo>
                  <a:pt x="20651" y="20308"/>
                  <a:pt x="20389" y="21078"/>
                  <a:pt x="20116" y="21220"/>
                </a:cubicBezTo>
                <a:cubicBezTo>
                  <a:pt x="19569" y="21504"/>
                  <a:pt x="18413" y="21564"/>
                  <a:pt x="17541" y="21433"/>
                </a:cubicBezTo>
                <a:cubicBezTo>
                  <a:pt x="17451" y="21419"/>
                  <a:pt x="17371" y="21392"/>
                  <a:pt x="17282" y="21377"/>
                </a:cubicBezTo>
                <a:cubicBezTo>
                  <a:pt x="16380" y="21216"/>
                  <a:pt x="17367" y="21057"/>
                  <a:pt x="17670" y="20794"/>
                </a:cubicBezTo>
                <a:cubicBezTo>
                  <a:pt x="18459" y="20109"/>
                  <a:pt x="17930" y="19953"/>
                  <a:pt x="18364" y="19575"/>
                </a:cubicBezTo>
                <a:cubicBezTo>
                  <a:pt x="18386" y="19556"/>
                  <a:pt x="18451" y="18878"/>
                  <a:pt x="18261" y="18713"/>
                </a:cubicBezTo>
                <a:cubicBezTo>
                  <a:pt x="17879" y="18381"/>
                  <a:pt x="17221" y="17439"/>
                  <a:pt x="16794" y="17068"/>
                </a:cubicBezTo>
                <a:cubicBezTo>
                  <a:pt x="16382" y="16709"/>
                  <a:pt x="16146" y="16505"/>
                  <a:pt x="16021" y="16015"/>
                </a:cubicBezTo>
                <a:cubicBezTo>
                  <a:pt x="16019" y="16012"/>
                  <a:pt x="15880" y="15898"/>
                  <a:pt x="15855" y="15883"/>
                </a:cubicBezTo>
                <a:cubicBezTo>
                  <a:pt x="15723" y="15807"/>
                  <a:pt x="15581" y="15836"/>
                  <a:pt x="15146" y="15456"/>
                </a:cubicBezTo>
                <a:cubicBezTo>
                  <a:pt x="14805" y="15161"/>
                  <a:pt x="14974" y="15338"/>
                  <a:pt x="14552" y="15064"/>
                </a:cubicBezTo>
                <a:cubicBezTo>
                  <a:pt x="14217" y="14845"/>
                  <a:pt x="13913" y="14489"/>
                  <a:pt x="13756" y="14213"/>
                </a:cubicBezTo>
                <a:cubicBezTo>
                  <a:pt x="13609" y="13962"/>
                  <a:pt x="13318" y="14265"/>
                  <a:pt x="13394" y="14135"/>
                </a:cubicBezTo>
                <a:cubicBezTo>
                  <a:pt x="13475" y="13994"/>
                  <a:pt x="13258" y="14107"/>
                  <a:pt x="13162" y="13900"/>
                </a:cubicBezTo>
                <a:cubicBezTo>
                  <a:pt x="13090" y="13743"/>
                  <a:pt x="12712" y="13605"/>
                  <a:pt x="12415" y="13520"/>
                </a:cubicBezTo>
                <a:cubicBezTo>
                  <a:pt x="11542" y="13266"/>
                  <a:pt x="11324" y="13104"/>
                  <a:pt x="10794" y="12758"/>
                </a:cubicBezTo>
                <a:cubicBezTo>
                  <a:pt x="9904" y="12179"/>
                  <a:pt x="10105" y="12311"/>
                  <a:pt x="9375" y="12680"/>
                </a:cubicBezTo>
                <a:cubicBezTo>
                  <a:pt x="9124" y="12808"/>
                  <a:pt x="8786" y="12948"/>
                  <a:pt x="8655" y="13060"/>
                </a:cubicBezTo>
                <a:cubicBezTo>
                  <a:pt x="8341" y="13334"/>
                  <a:pt x="7687" y="13155"/>
                  <a:pt x="7239" y="13318"/>
                </a:cubicBezTo>
                <a:cubicBezTo>
                  <a:pt x="6799" y="13477"/>
                  <a:pt x="6419" y="13740"/>
                  <a:pt x="6261" y="13878"/>
                </a:cubicBezTo>
                <a:cubicBezTo>
                  <a:pt x="5934" y="14161"/>
                  <a:pt x="6182" y="14101"/>
                  <a:pt x="7136" y="14515"/>
                </a:cubicBezTo>
                <a:cubicBezTo>
                  <a:pt x="8375" y="15054"/>
                  <a:pt x="7888" y="15315"/>
                  <a:pt x="8399" y="15758"/>
                </a:cubicBezTo>
                <a:cubicBezTo>
                  <a:pt x="9055" y="16329"/>
                  <a:pt x="9032" y="16281"/>
                  <a:pt x="10020" y="16855"/>
                </a:cubicBezTo>
                <a:cubicBezTo>
                  <a:pt x="10299" y="17017"/>
                  <a:pt x="10792" y="16977"/>
                  <a:pt x="11051" y="17146"/>
                </a:cubicBezTo>
                <a:cubicBezTo>
                  <a:pt x="11369" y="17354"/>
                  <a:pt x="11798" y="17459"/>
                  <a:pt x="11798" y="17930"/>
                </a:cubicBezTo>
                <a:cubicBezTo>
                  <a:pt x="11798" y="17939"/>
                  <a:pt x="11768" y="18136"/>
                  <a:pt x="11746" y="18165"/>
                </a:cubicBezTo>
                <a:cubicBezTo>
                  <a:pt x="11516" y="18479"/>
                  <a:pt x="11435" y="18014"/>
                  <a:pt x="10973" y="18355"/>
                </a:cubicBezTo>
                <a:cubicBezTo>
                  <a:pt x="10914" y="18399"/>
                  <a:pt x="11051" y="18426"/>
                  <a:pt x="11025" y="18445"/>
                </a:cubicBezTo>
                <a:cubicBezTo>
                  <a:pt x="10579" y="18739"/>
                  <a:pt x="10940" y="18085"/>
                  <a:pt x="9840" y="18802"/>
                </a:cubicBezTo>
                <a:cubicBezTo>
                  <a:pt x="9699" y="18893"/>
                  <a:pt x="9586" y="19233"/>
                  <a:pt x="9453" y="19284"/>
                </a:cubicBezTo>
                <a:cubicBezTo>
                  <a:pt x="9117" y="19413"/>
                  <a:pt x="9426" y="19756"/>
                  <a:pt x="8887" y="19698"/>
                </a:cubicBezTo>
                <a:cubicBezTo>
                  <a:pt x="8846" y="19693"/>
                  <a:pt x="8277" y="19801"/>
                  <a:pt x="8270" y="19821"/>
                </a:cubicBezTo>
                <a:cubicBezTo>
                  <a:pt x="8252" y="19861"/>
                  <a:pt x="8323" y="19921"/>
                  <a:pt x="8321" y="19921"/>
                </a:cubicBezTo>
                <a:cubicBezTo>
                  <a:pt x="8046" y="20046"/>
                  <a:pt x="8011" y="19895"/>
                  <a:pt x="7909" y="19910"/>
                </a:cubicBezTo>
                <a:cubicBezTo>
                  <a:pt x="6616" y="20096"/>
                  <a:pt x="6510" y="19831"/>
                  <a:pt x="6727" y="19409"/>
                </a:cubicBezTo>
                <a:cubicBezTo>
                  <a:pt x="6744" y="19372"/>
                  <a:pt x="6795" y="19299"/>
                  <a:pt x="6826" y="19272"/>
                </a:cubicBezTo>
                <a:cubicBezTo>
                  <a:pt x="7090" y="19044"/>
                  <a:pt x="7553" y="18305"/>
                  <a:pt x="7858" y="17974"/>
                </a:cubicBezTo>
                <a:cubicBezTo>
                  <a:pt x="7928" y="17898"/>
                  <a:pt x="7820" y="17810"/>
                  <a:pt x="7986" y="17761"/>
                </a:cubicBezTo>
                <a:cubicBezTo>
                  <a:pt x="8201" y="17699"/>
                  <a:pt x="8299" y="17710"/>
                  <a:pt x="8192" y="17549"/>
                </a:cubicBezTo>
                <a:cubicBezTo>
                  <a:pt x="7990" y="17245"/>
                  <a:pt x="7778" y="17260"/>
                  <a:pt x="7188" y="17068"/>
                </a:cubicBezTo>
                <a:cubicBezTo>
                  <a:pt x="6692" y="16906"/>
                  <a:pt x="4787" y="16085"/>
                  <a:pt x="4458" y="15870"/>
                </a:cubicBezTo>
                <a:cubicBezTo>
                  <a:pt x="4290" y="15760"/>
                  <a:pt x="2898" y="14590"/>
                  <a:pt x="2732" y="14493"/>
                </a:cubicBezTo>
                <a:cubicBezTo>
                  <a:pt x="2213" y="14192"/>
                  <a:pt x="2285" y="14105"/>
                  <a:pt x="2399" y="13721"/>
                </a:cubicBezTo>
                <a:cubicBezTo>
                  <a:pt x="2609" y="12998"/>
                  <a:pt x="2529" y="13335"/>
                  <a:pt x="2888" y="12714"/>
                </a:cubicBezTo>
                <a:cubicBezTo>
                  <a:pt x="3023" y="12477"/>
                  <a:pt x="3036" y="12453"/>
                  <a:pt x="3068" y="12154"/>
                </a:cubicBezTo>
                <a:cubicBezTo>
                  <a:pt x="3068" y="12150"/>
                  <a:pt x="3207" y="12041"/>
                  <a:pt x="3218" y="12026"/>
                </a:cubicBezTo>
                <a:cubicBezTo>
                  <a:pt x="3303" y="11921"/>
                  <a:pt x="3331" y="11845"/>
                  <a:pt x="3814" y="11493"/>
                </a:cubicBezTo>
                <a:cubicBezTo>
                  <a:pt x="4179" y="11229"/>
                  <a:pt x="4525" y="11019"/>
                  <a:pt x="4896" y="10778"/>
                </a:cubicBezTo>
                <a:cubicBezTo>
                  <a:pt x="5012" y="10702"/>
                  <a:pt x="4939" y="10622"/>
                  <a:pt x="5102" y="10598"/>
                </a:cubicBezTo>
                <a:cubicBezTo>
                  <a:pt x="5357" y="10562"/>
                  <a:pt x="5457" y="10340"/>
                  <a:pt x="5746" y="10151"/>
                </a:cubicBezTo>
                <a:cubicBezTo>
                  <a:pt x="5999" y="9985"/>
                  <a:pt x="5688" y="9804"/>
                  <a:pt x="6158" y="9692"/>
                </a:cubicBezTo>
                <a:cubicBezTo>
                  <a:pt x="6256" y="9668"/>
                  <a:pt x="6186" y="9537"/>
                  <a:pt x="6338" y="9379"/>
                </a:cubicBezTo>
                <a:cubicBezTo>
                  <a:pt x="6452" y="9262"/>
                  <a:pt x="5994" y="9311"/>
                  <a:pt x="6209" y="8796"/>
                </a:cubicBezTo>
                <a:cubicBezTo>
                  <a:pt x="6332" y="8504"/>
                  <a:pt x="5494" y="8109"/>
                  <a:pt x="5411" y="7889"/>
                </a:cubicBezTo>
                <a:cubicBezTo>
                  <a:pt x="5235" y="7429"/>
                  <a:pt x="5620" y="7632"/>
                  <a:pt x="4483" y="7386"/>
                </a:cubicBezTo>
                <a:cubicBezTo>
                  <a:pt x="4080" y="7298"/>
                  <a:pt x="3598" y="7165"/>
                  <a:pt x="3084" y="7075"/>
                </a:cubicBezTo>
                <a:cubicBezTo>
                  <a:pt x="3010" y="7061"/>
                  <a:pt x="2936" y="7050"/>
                  <a:pt x="2862" y="7040"/>
                </a:cubicBezTo>
                <a:cubicBezTo>
                  <a:pt x="2746" y="7022"/>
                  <a:pt x="2585" y="6983"/>
                  <a:pt x="2421" y="6970"/>
                </a:cubicBezTo>
                <a:cubicBezTo>
                  <a:pt x="2095" y="6946"/>
                  <a:pt x="1735" y="6937"/>
                  <a:pt x="1161" y="6771"/>
                </a:cubicBezTo>
                <a:cubicBezTo>
                  <a:pt x="917" y="6700"/>
                  <a:pt x="680" y="6605"/>
                  <a:pt x="467" y="6535"/>
                </a:cubicBezTo>
                <a:cubicBezTo>
                  <a:pt x="291" y="6478"/>
                  <a:pt x="-220" y="6361"/>
                  <a:pt x="132" y="6267"/>
                </a:cubicBezTo>
                <a:cubicBezTo>
                  <a:pt x="343" y="6210"/>
                  <a:pt x="-252" y="6113"/>
                  <a:pt x="132" y="5987"/>
                </a:cubicBezTo>
                <a:cubicBezTo>
                  <a:pt x="249" y="5948"/>
                  <a:pt x="376" y="5994"/>
                  <a:pt x="313" y="5898"/>
                </a:cubicBezTo>
                <a:cubicBezTo>
                  <a:pt x="244" y="5795"/>
                  <a:pt x="133" y="5822"/>
                  <a:pt x="210" y="5719"/>
                </a:cubicBezTo>
                <a:cubicBezTo>
                  <a:pt x="251" y="5660"/>
                  <a:pt x="455" y="5684"/>
                  <a:pt x="491" y="5629"/>
                </a:cubicBezTo>
                <a:cubicBezTo>
                  <a:pt x="830" y="5112"/>
                  <a:pt x="1418" y="5708"/>
                  <a:pt x="1650" y="5607"/>
                </a:cubicBezTo>
                <a:cubicBezTo>
                  <a:pt x="1724" y="5575"/>
                  <a:pt x="1744" y="5311"/>
                  <a:pt x="1908" y="5383"/>
                </a:cubicBezTo>
                <a:cubicBezTo>
                  <a:pt x="1920" y="5388"/>
                  <a:pt x="1942" y="5409"/>
                  <a:pt x="1967" y="5435"/>
                </a:cubicBezTo>
                <a:cubicBezTo>
                  <a:pt x="2014" y="5485"/>
                  <a:pt x="2077" y="5557"/>
                  <a:pt x="2115" y="5585"/>
                </a:cubicBezTo>
                <a:cubicBezTo>
                  <a:pt x="2375" y="5773"/>
                  <a:pt x="2645" y="5842"/>
                  <a:pt x="3093" y="6233"/>
                </a:cubicBezTo>
                <a:cubicBezTo>
                  <a:pt x="3331" y="6441"/>
                  <a:pt x="3344" y="6383"/>
                  <a:pt x="3788" y="6480"/>
                </a:cubicBezTo>
                <a:cubicBezTo>
                  <a:pt x="3975" y="6520"/>
                  <a:pt x="4796" y="6708"/>
                  <a:pt x="4508" y="6424"/>
                </a:cubicBezTo>
                <a:cubicBezTo>
                  <a:pt x="4362" y="6277"/>
                  <a:pt x="4029" y="5564"/>
                  <a:pt x="4123" y="5361"/>
                </a:cubicBezTo>
                <a:cubicBezTo>
                  <a:pt x="4250" y="5085"/>
                  <a:pt x="4186" y="4567"/>
                  <a:pt x="4432" y="4353"/>
                </a:cubicBezTo>
                <a:cubicBezTo>
                  <a:pt x="4450" y="4336"/>
                  <a:pt x="4472" y="4161"/>
                  <a:pt x="4690" y="3973"/>
                </a:cubicBezTo>
                <a:cubicBezTo>
                  <a:pt x="5004" y="3700"/>
                  <a:pt x="4729" y="3539"/>
                  <a:pt x="4380" y="3312"/>
                </a:cubicBezTo>
                <a:cubicBezTo>
                  <a:pt x="4105" y="3132"/>
                  <a:pt x="2267" y="3032"/>
                  <a:pt x="2732" y="2664"/>
                </a:cubicBezTo>
                <a:cubicBezTo>
                  <a:pt x="2826" y="2589"/>
                  <a:pt x="2541" y="2568"/>
                  <a:pt x="2656" y="2506"/>
                </a:cubicBezTo>
                <a:cubicBezTo>
                  <a:pt x="3043" y="2295"/>
                  <a:pt x="2551" y="2218"/>
                  <a:pt x="2527" y="2193"/>
                </a:cubicBezTo>
                <a:cubicBezTo>
                  <a:pt x="2431" y="2096"/>
                  <a:pt x="2692" y="2035"/>
                  <a:pt x="2243" y="2002"/>
                </a:cubicBezTo>
                <a:cubicBezTo>
                  <a:pt x="1994" y="1985"/>
                  <a:pt x="2251" y="1951"/>
                  <a:pt x="2423" y="1801"/>
                </a:cubicBezTo>
                <a:cubicBezTo>
                  <a:pt x="2682" y="1575"/>
                  <a:pt x="2214" y="1614"/>
                  <a:pt x="2527" y="1409"/>
                </a:cubicBezTo>
                <a:cubicBezTo>
                  <a:pt x="2665" y="1319"/>
                  <a:pt x="2408" y="1284"/>
                  <a:pt x="2603" y="1029"/>
                </a:cubicBezTo>
                <a:cubicBezTo>
                  <a:pt x="2687" y="920"/>
                  <a:pt x="3164" y="481"/>
                  <a:pt x="3119" y="402"/>
                </a:cubicBezTo>
                <a:cubicBezTo>
                  <a:pt x="3039" y="265"/>
                  <a:pt x="3864" y="102"/>
                  <a:pt x="4072" y="77"/>
                </a:cubicBezTo>
                <a:cubicBezTo>
                  <a:pt x="4362" y="44"/>
                  <a:pt x="4588" y="26"/>
                  <a:pt x="4896" y="10"/>
                </a:cubicBezTo>
                <a:cubicBezTo>
                  <a:pt x="4896" y="10"/>
                  <a:pt x="4896" y="10"/>
                  <a:pt x="4896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782"/>
          <p:cNvSpPr/>
          <p:nvPr/>
        </p:nvSpPr>
        <p:spPr>
          <a:xfrm>
            <a:off x="5550655" y="1902336"/>
            <a:ext cx="1546657" cy="1649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29"/>
                </a:moveTo>
                <a:cubicBezTo>
                  <a:pt x="0" y="4535"/>
                  <a:pt x="4835" y="0"/>
                  <a:pt x="10800" y="0"/>
                </a:cubicBezTo>
                <a:cubicBezTo>
                  <a:pt x="16765" y="0"/>
                  <a:pt x="21600" y="4535"/>
                  <a:pt x="21600" y="10129"/>
                </a:cubicBezTo>
                <a:cubicBezTo>
                  <a:pt x="21600" y="14878"/>
                  <a:pt x="18081" y="18990"/>
                  <a:pt x="13137" y="20017"/>
                </a:cubicBezTo>
                <a:lnTo>
                  <a:pt x="13018" y="21600"/>
                </a:lnTo>
                <a:lnTo>
                  <a:pt x="10136" y="18942"/>
                </a:lnTo>
                <a:lnTo>
                  <a:pt x="13460" y="15726"/>
                </a:lnTo>
                <a:lnTo>
                  <a:pt x="13343" y="17284"/>
                </a:lnTo>
                <a:lnTo>
                  <a:pt x="13343" y="17284"/>
                </a:lnTo>
                <a:cubicBezTo>
                  <a:pt x="17556" y="15967"/>
                  <a:pt x="19833" y="11696"/>
                  <a:pt x="18429" y="7744"/>
                </a:cubicBezTo>
                <a:cubicBezTo>
                  <a:pt x="17025" y="3792"/>
                  <a:pt x="12471" y="1656"/>
                  <a:pt x="8257" y="2973"/>
                </a:cubicBezTo>
                <a:cubicBezTo>
                  <a:pt x="4973" y="4000"/>
                  <a:pt x="2758" y="6882"/>
                  <a:pt x="2758" y="10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783"/>
          <p:cNvSpPr/>
          <p:nvPr/>
        </p:nvSpPr>
        <p:spPr>
          <a:xfrm>
            <a:off x="5022561" y="2936173"/>
            <a:ext cx="1320368" cy="1650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5" h="20673" extrusionOk="0">
                <a:moveTo>
                  <a:pt x="20455" y="2841"/>
                </a:moveTo>
                <a:lnTo>
                  <a:pt x="18291" y="4592"/>
                </a:lnTo>
                <a:lnTo>
                  <a:pt x="18291" y="4592"/>
                </a:lnTo>
                <a:cubicBezTo>
                  <a:pt x="14808" y="1773"/>
                  <a:pt x="9160" y="1772"/>
                  <a:pt x="5676" y="4590"/>
                </a:cubicBezTo>
                <a:cubicBezTo>
                  <a:pt x="2192" y="7409"/>
                  <a:pt x="2191" y="11979"/>
                  <a:pt x="5675" y="14798"/>
                </a:cubicBezTo>
                <a:cubicBezTo>
                  <a:pt x="6654" y="15591"/>
                  <a:pt x="7848" y="16188"/>
                  <a:pt x="9163" y="16542"/>
                </a:cubicBezTo>
                <a:lnTo>
                  <a:pt x="9032" y="15051"/>
                </a:lnTo>
                <a:lnTo>
                  <a:pt x="12719" y="18129"/>
                </a:lnTo>
                <a:lnTo>
                  <a:pt x="9523" y="20673"/>
                </a:lnTo>
                <a:lnTo>
                  <a:pt x="9391" y="19158"/>
                </a:lnTo>
                <a:lnTo>
                  <a:pt x="9391" y="19158"/>
                </a:lnTo>
                <a:cubicBezTo>
                  <a:pt x="2931" y="18000"/>
                  <a:pt x="-1145" y="12824"/>
                  <a:pt x="287" y="7598"/>
                </a:cubicBezTo>
                <a:cubicBezTo>
                  <a:pt x="1718" y="2371"/>
                  <a:pt x="8115" y="-927"/>
                  <a:pt x="14575" y="231"/>
                </a:cubicBezTo>
                <a:cubicBezTo>
                  <a:pt x="16802" y="631"/>
                  <a:pt x="18842" y="1536"/>
                  <a:pt x="20455" y="28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104"/>
          <p:cNvSpPr/>
          <p:nvPr/>
        </p:nvSpPr>
        <p:spPr>
          <a:xfrm>
            <a:off x="4741900" y="3560373"/>
            <a:ext cx="773691" cy="773692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02</a:t>
            </a:r>
            <a:endParaRPr lang="en-US" sz="2400" b="1" dirty="0"/>
          </a:p>
        </p:txBody>
      </p:sp>
      <p:sp>
        <p:nvSpPr>
          <p:cNvPr id="5" name="Oval 105"/>
          <p:cNvSpPr/>
          <p:nvPr/>
        </p:nvSpPr>
        <p:spPr>
          <a:xfrm>
            <a:off x="2753502" y="3560373"/>
            <a:ext cx="773691" cy="773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01</a:t>
            </a:r>
            <a:endParaRPr lang="en-US" sz="2400" b="1" dirty="0"/>
          </a:p>
        </p:txBody>
      </p:sp>
      <p:sp>
        <p:nvSpPr>
          <p:cNvPr id="6" name="Oval 111"/>
          <p:cNvSpPr/>
          <p:nvPr/>
        </p:nvSpPr>
        <p:spPr>
          <a:xfrm>
            <a:off x="6707858" y="3574297"/>
            <a:ext cx="773691" cy="773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03</a:t>
            </a:r>
            <a:endParaRPr lang="en-US" sz="2400" b="1" dirty="0"/>
          </a:p>
        </p:txBody>
      </p:sp>
      <p:grpSp>
        <p:nvGrpSpPr>
          <p:cNvPr id="7" name="Group 46"/>
          <p:cNvGrpSpPr/>
          <p:nvPr/>
        </p:nvGrpSpPr>
        <p:grpSpPr>
          <a:xfrm>
            <a:off x="1596483" y="3432369"/>
            <a:ext cx="2049916" cy="1032209"/>
            <a:chOff x="474843" y="2321913"/>
            <a:chExt cx="1869714" cy="941470"/>
          </a:xfrm>
        </p:grpSpPr>
        <p:sp>
          <p:nvSpPr>
            <p:cNvPr id="8" name="Arc 114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rgbClr val="4A4A4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rgbClr val="4A4A4A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6"/>
          <p:cNvGrpSpPr/>
          <p:nvPr/>
        </p:nvGrpSpPr>
        <p:grpSpPr>
          <a:xfrm>
            <a:off x="2585089" y="2418603"/>
            <a:ext cx="3054584" cy="2074012"/>
            <a:chOff x="1190579" y="2010533"/>
            <a:chExt cx="2290938" cy="1555509"/>
          </a:xfrm>
        </p:grpSpPr>
        <p:grpSp>
          <p:nvGrpSpPr>
            <p:cNvPr id="11" name="Group 47"/>
            <p:cNvGrpSpPr/>
            <p:nvPr/>
          </p:nvGrpSpPr>
          <p:grpSpPr>
            <a:xfrm>
              <a:off x="1190579" y="2770132"/>
              <a:ext cx="2290938" cy="795910"/>
              <a:chOff x="1376543" y="2321386"/>
              <a:chExt cx="2786064" cy="967925"/>
            </a:xfrm>
          </p:grpSpPr>
          <p:sp>
            <p:nvSpPr>
              <p:cNvPr id="13" name="Arc 119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4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21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2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2"/>
          <p:cNvGrpSpPr/>
          <p:nvPr/>
        </p:nvGrpSpPr>
        <p:grpSpPr>
          <a:xfrm>
            <a:off x="4576223" y="2418603"/>
            <a:ext cx="3054584" cy="2074012"/>
            <a:chOff x="2683930" y="2010533"/>
            <a:chExt cx="2290938" cy="1555509"/>
          </a:xfrm>
        </p:grpSpPr>
        <p:grpSp>
          <p:nvGrpSpPr>
            <p:cNvPr id="17" name="Group 27"/>
            <p:cNvGrpSpPr/>
            <p:nvPr/>
          </p:nvGrpSpPr>
          <p:grpSpPr>
            <a:xfrm>
              <a:off x="2683930" y="2770132"/>
              <a:ext cx="2290938" cy="795910"/>
              <a:chOff x="2586036" y="2266950"/>
              <a:chExt cx="3344864" cy="1162061"/>
            </a:xfrm>
          </p:grpSpPr>
          <p:sp>
            <p:nvSpPr>
              <p:cNvPr id="19" name="Arc 125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454545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454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127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45454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8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rgbClr val="45454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28"/>
          <p:cNvGrpSpPr/>
          <p:nvPr/>
        </p:nvGrpSpPr>
        <p:grpSpPr>
          <a:xfrm>
            <a:off x="6553436" y="2418603"/>
            <a:ext cx="3054585" cy="2074012"/>
            <a:chOff x="4166839" y="2010533"/>
            <a:chExt cx="2290939" cy="1555509"/>
          </a:xfrm>
        </p:grpSpPr>
        <p:grpSp>
          <p:nvGrpSpPr>
            <p:cNvPr id="25" name="Group 34"/>
            <p:cNvGrpSpPr/>
            <p:nvPr/>
          </p:nvGrpSpPr>
          <p:grpSpPr>
            <a:xfrm>
              <a:off x="4166839" y="2770132"/>
              <a:ext cx="2290939" cy="795910"/>
              <a:chOff x="2586036" y="2266950"/>
              <a:chExt cx="3344864" cy="1162061"/>
            </a:xfrm>
          </p:grpSpPr>
          <p:sp>
            <p:nvSpPr>
              <p:cNvPr id="27" name="Arc 131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8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133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6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139"/>
          <p:cNvSpPr/>
          <p:nvPr/>
        </p:nvSpPr>
        <p:spPr>
          <a:xfrm>
            <a:off x="8697596" y="3574297"/>
            <a:ext cx="773691" cy="773692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04</a:t>
            </a:r>
            <a:endParaRPr lang="en-US" sz="2400" b="1" dirty="0"/>
          </a:p>
        </p:txBody>
      </p:sp>
      <p:cxnSp>
        <p:nvCxnSpPr>
          <p:cNvPr id="31" name="Straight Connector 144"/>
          <p:cNvCxnSpPr/>
          <p:nvPr/>
        </p:nvCxnSpPr>
        <p:spPr>
          <a:xfrm>
            <a:off x="9551712" y="3966352"/>
            <a:ext cx="1043806" cy="1450"/>
          </a:xfrm>
          <a:prstGeom prst="line">
            <a:avLst/>
          </a:prstGeom>
          <a:ln w="38100">
            <a:solidFill>
              <a:srgbClr val="4A4A4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145"/>
          <p:cNvSpPr/>
          <p:nvPr/>
        </p:nvSpPr>
        <p:spPr>
          <a:xfrm rot="5400000" flipH="1">
            <a:off x="8547044" y="3460407"/>
            <a:ext cx="1032208" cy="1032209"/>
          </a:xfrm>
          <a:prstGeom prst="arc">
            <a:avLst/>
          </a:prstGeom>
          <a:ln w="38100">
            <a:solidFill>
              <a:srgbClr val="4A4A4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3" name="Straight Connector 142"/>
          <p:cNvCxnSpPr/>
          <p:nvPr/>
        </p:nvCxnSpPr>
        <p:spPr>
          <a:xfrm rot="5400000">
            <a:off x="8566971" y="2939782"/>
            <a:ext cx="1043807" cy="1449"/>
          </a:xfrm>
          <a:prstGeom prst="line">
            <a:avLst/>
          </a:prstGeom>
          <a:ln w="38100">
            <a:solidFill>
              <a:srgbClr val="45454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47"/>
          <p:cNvSpPr/>
          <p:nvPr/>
        </p:nvSpPr>
        <p:spPr>
          <a:xfrm>
            <a:off x="4741900" y="1646761"/>
            <a:ext cx="773691" cy="773692"/>
          </a:xfrm>
          <a:prstGeom prst="ellipse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4885339" y="1807146"/>
            <a:ext cx="486813" cy="45292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6" name="Oval 150"/>
          <p:cNvSpPr/>
          <p:nvPr/>
        </p:nvSpPr>
        <p:spPr>
          <a:xfrm>
            <a:off x="8697596" y="1660685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Freeform 57"/>
          <p:cNvSpPr>
            <a:spLocks noEditPoints="1"/>
          </p:cNvSpPr>
          <p:nvPr/>
        </p:nvSpPr>
        <p:spPr bwMode="auto">
          <a:xfrm>
            <a:off x="8848559" y="1811649"/>
            <a:ext cx="471765" cy="47176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45454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8" name="Oval 153"/>
          <p:cNvSpPr/>
          <p:nvPr/>
        </p:nvSpPr>
        <p:spPr>
          <a:xfrm>
            <a:off x="6707858" y="1660685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Freeform 105"/>
          <p:cNvSpPr>
            <a:spLocks noEditPoints="1"/>
          </p:cNvSpPr>
          <p:nvPr/>
        </p:nvSpPr>
        <p:spPr bwMode="auto">
          <a:xfrm>
            <a:off x="6879085" y="1835036"/>
            <a:ext cx="431238" cy="4249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Oval 156"/>
          <p:cNvSpPr/>
          <p:nvPr/>
        </p:nvSpPr>
        <p:spPr>
          <a:xfrm>
            <a:off x="2753502" y="1646761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Freeform 103"/>
          <p:cNvSpPr>
            <a:spLocks noEditPoints="1"/>
          </p:cNvSpPr>
          <p:nvPr/>
        </p:nvSpPr>
        <p:spPr bwMode="auto">
          <a:xfrm>
            <a:off x="2959444" y="1767221"/>
            <a:ext cx="361807" cy="53277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267988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453938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256386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442336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222344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408294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212082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398032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/>
          <p:nvPr/>
        </p:nvSpPr>
        <p:spPr bwMode="auto">
          <a:xfrm>
            <a:off x="4400562" y="1989234"/>
            <a:ext cx="1697425" cy="1731215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5" name="Freeform 8"/>
          <p:cNvSpPr/>
          <p:nvPr/>
        </p:nvSpPr>
        <p:spPr bwMode="auto">
          <a:xfrm>
            <a:off x="4404538" y="3720449"/>
            <a:ext cx="1693450" cy="1685500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" name="Freeform 7"/>
          <p:cNvSpPr/>
          <p:nvPr/>
        </p:nvSpPr>
        <p:spPr bwMode="auto">
          <a:xfrm>
            <a:off x="6097988" y="3720449"/>
            <a:ext cx="1693450" cy="1685500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097988" y="1989234"/>
            <a:ext cx="1689475" cy="1731215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119"/>
          <p:cNvSpPr>
            <a:spLocks noEditPoints="1"/>
          </p:cNvSpPr>
          <p:nvPr/>
        </p:nvSpPr>
        <p:spPr bwMode="auto">
          <a:xfrm>
            <a:off x="5368041" y="2762064"/>
            <a:ext cx="277310" cy="342742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13"/>
          <p:cNvSpPr>
            <a:spLocks noEditPoints="1"/>
          </p:cNvSpPr>
          <p:nvPr/>
        </p:nvSpPr>
        <p:spPr bwMode="auto">
          <a:xfrm>
            <a:off x="5256581" y="3983172"/>
            <a:ext cx="411316" cy="32254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45"/>
          <p:cNvSpPr/>
          <p:nvPr/>
        </p:nvSpPr>
        <p:spPr bwMode="auto">
          <a:xfrm>
            <a:off x="6456632" y="2749185"/>
            <a:ext cx="340283" cy="29343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0"/>
          <p:cNvSpPr>
            <a:spLocks noEditPoints="1"/>
          </p:cNvSpPr>
          <p:nvPr/>
        </p:nvSpPr>
        <p:spPr bwMode="auto">
          <a:xfrm>
            <a:off x="6441130" y="3983172"/>
            <a:ext cx="380681" cy="3649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extBox 13"/>
          <p:cNvSpPr txBox="1"/>
          <p:nvPr/>
        </p:nvSpPr>
        <p:spPr>
          <a:xfrm>
            <a:off x="5072412" y="318246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5800" y="318246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800" y="438280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072412" y="438280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101531" y="46559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756471" y="466549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56471" y="230559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101531" y="22960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24776" y="0"/>
            <a:ext cx="4780548" cy="6858000"/>
            <a:chOff x="4780548" y="0"/>
            <a:chExt cx="4780548" cy="6858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 flipH="1">
              <a:off x="7151571" y="0"/>
              <a:ext cx="2409525" cy="685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>
              <a:off x="4780548" y="0"/>
              <a:ext cx="2409525" cy="6858000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endParaRPr lang="en-US" altLang="zh-CN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  <a:endParaRPr lang="zh-CN" altLang="en-US" sz="3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154"/>
          <p:cNvSpPr/>
          <p:nvPr/>
        </p:nvSpPr>
        <p:spPr>
          <a:xfrm>
            <a:off x="2800817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Freeform 116"/>
          <p:cNvSpPr>
            <a:spLocks noEditPoints="1"/>
          </p:cNvSpPr>
          <p:nvPr/>
        </p:nvSpPr>
        <p:spPr bwMode="auto">
          <a:xfrm>
            <a:off x="3483653" y="1613190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ound Same Side Corner Rectangle 154"/>
          <p:cNvSpPr/>
          <p:nvPr/>
        </p:nvSpPr>
        <p:spPr>
          <a:xfrm>
            <a:off x="2800817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Freeform 57"/>
          <p:cNvSpPr>
            <a:spLocks noEditPoints="1"/>
          </p:cNvSpPr>
          <p:nvPr/>
        </p:nvSpPr>
        <p:spPr bwMode="auto">
          <a:xfrm>
            <a:off x="3501986" y="3936398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3248270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248270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49050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649050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54"/>
          <p:cNvSpPr/>
          <p:nvPr/>
        </p:nvSpPr>
        <p:spPr>
          <a:xfrm>
            <a:off x="5191555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54"/>
          <p:cNvSpPr/>
          <p:nvPr/>
        </p:nvSpPr>
        <p:spPr>
          <a:xfrm>
            <a:off x="5191555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Freeform 105"/>
          <p:cNvSpPr>
            <a:spLocks noEditPoints="1"/>
          </p:cNvSpPr>
          <p:nvPr/>
        </p:nvSpPr>
        <p:spPr bwMode="auto">
          <a:xfrm>
            <a:off x="5891707" y="1567957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5902061" y="3945734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TextBox 13"/>
          <p:cNvSpPr txBox="1"/>
          <p:nvPr/>
        </p:nvSpPr>
        <p:spPr>
          <a:xfrm>
            <a:off x="5039788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639008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639008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039788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 Same Side Corner Rectangle 154"/>
          <p:cNvSpPr/>
          <p:nvPr/>
        </p:nvSpPr>
        <p:spPr>
          <a:xfrm>
            <a:off x="7582293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154"/>
          <p:cNvSpPr/>
          <p:nvPr/>
        </p:nvSpPr>
        <p:spPr>
          <a:xfrm>
            <a:off x="7582293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8268152" y="1642745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45"/>
          <p:cNvSpPr/>
          <p:nvPr/>
        </p:nvSpPr>
        <p:spPr bwMode="auto">
          <a:xfrm>
            <a:off x="8279242" y="3932177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TextBox 13"/>
          <p:cNvSpPr txBox="1"/>
          <p:nvPr/>
        </p:nvSpPr>
        <p:spPr>
          <a:xfrm>
            <a:off x="8029746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029746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430526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430526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3629460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6149240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262068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74297" y="2237407"/>
            <a:ext cx="1087967" cy="2152651"/>
            <a:chOff x="6774297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6774297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Freeform 28"/>
            <p:cNvSpPr>
              <a:spLocks noChangeArrowheads="1"/>
            </p:cNvSpPr>
            <p:nvPr/>
          </p:nvSpPr>
          <p:spPr bwMode="auto">
            <a:xfrm>
              <a:off x="7130227" y="3755083"/>
              <a:ext cx="376107" cy="316195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0" name="TextBox 13"/>
          <p:cNvSpPr txBox="1"/>
          <p:nvPr/>
        </p:nvSpPr>
        <p:spPr>
          <a:xfrm>
            <a:off x="3704680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16909" y="2237407"/>
            <a:ext cx="1087967" cy="2152651"/>
            <a:chOff x="4216909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216909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116"/>
            <p:cNvSpPr>
              <a:spLocks noChangeArrowheads="1"/>
            </p:cNvSpPr>
            <p:nvPr/>
          </p:nvSpPr>
          <p:spPr bwMode="auto">
            <a:xfrm>
              <a:off x="4592808" y="3727957"/>
              <a:ext cx="336168" cy="349479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34464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147292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59521" y="2237407"/>
            <a:ext cx="1087967" cy="2152651"/>
            <a:chOff x="1659521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659521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123"/>
            <p:cNvSpPr>
              <a:spLocks noChangeArrowheads="1"/>
            </p:cNvSpPr>
            <p:nvPr/>
          </p:nvSpPr>
          <p:spPr bwMode="auto">
            <a:xfrm>
              <a:off x="2032093" y="3721799"/>
              <a:ext cx="342823" cy="349479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9" name="TextBox 13"/>
          <p:cNvSpPr txBox="1"/>
          <p:nvPr/>
        </p:nvSpPr>
        <p:spPr>
          <a:xfrm>
            <a:off x="8819456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932284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44513" y="2237407"/>
            <a:ext cx="1087967" cy="2152651"/>
            <a:chOff x="9444513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9444513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5"/>
            <p:cNvSpPr>
              <a:spLocks noChangeArrowheads="1"/>
            </p:cNvSpPr>
            <p:nvPr/>
          </p:nvSpPr>
          <p:spPr bwMode="auto">
            <a:xfrm>
              <a:off x="9813755" y="3695171"/>
              <a:ext cx="349482" cy="376107"/>
            </a:xfrm>
            <a:custGeom>
              <a:avLst/>
              <a:gdLst>
                <a:gd name="T0" fmla="*/ 79 w 461"/>
                <a:gd name="T1" fmla="*/ 9 h 497"/>
                <a:gd name="T2" fmla="*/ 79 w 461"/>
                <a:gd name="T3" fmla="*/ 9 h 497"/>
                <a:gd name="T4" fmla="*/ 71 w 461"/>
                <a:gd name="T5" fmla="*/ 9 h 497"/>
                <a:gd name="T6" fmla="*/ 0 w 461"/>
                <a:gd name="T7" fmla="*/ 195 h 497"/>
                <a:gd name="T8" fmla="*/ 79 w 461"/>
                <a:gd name="T9" fmla="*/ 274 h 497"/>
                <a:gd name="T10" fmla="*/ 159 w 461"/>
                <a:gd name="T11" fmla="*/ 195 h 497"/>
                <a:gd name="T12" fmla="*/ 79 w 461"/>
                <a:gd name="T13" fmla="*/ 9 h 497"/>
                <a:gd name="T14" fmla="*/ 390 w 461"/>
                <a:gd name="T15" fmla="*/ 9 h 497"/>
                <a:gd name="T16" fmla="*/ 390 w 461"/>
                <a:gd name="T17" fmla="*/ 9 h 497"/>
                <a:gd name="T18" fmla="*/ 381 w 461"/>
                <a:gd name="T19" fmla="*/ 9 h 497"/>
                <a:gd name="T20" fmla="*/ 301 w 461"/>
                <a:gd name="T21" fmla="*/ 195 h 497"/>
                <a:gd name="T22" fmla="*/ 381 w 461"/>
                <a:gd name="T23" fmla="*/ 274 h 497"/>
                <a:gd name="T24" fmla="*/ 460 w 461"/>
                <a:gd name="T25" fmla="*/ 195 h 497"/>
                <a:gd name="T26" fmla="*/ 390 w 461"/>
                <a:gd name="T27" fmla="*/ 9 h 497"/>
                <a:gd name="T28" fmla="*/ 230 w 461"/>
                <a:gd name="T29" fmla="*/ 221 h 497"/>
                <a:gd name="T30" fmla="*/ 230 w 461"/>
                <a:gd name="T31" fmla="*/ 221 h 497"/>
                <a:gd name="T32" fmla="*/ 150 w 461"/>
                <a:gd name="T33" fmla="*/ 417 h 497"/>
                <a:gd name="T34" fmla="*/ 230 w 461"/>
                <a:gd name="T35" fmla="*/ 496 h 497"/>
                <a:gd name="T36" fmla="*/ 310 w 461"/>
                <a:gd name="T37" fmla="*/ 417 h 497"/>
                <a:gd name="T38" fmla="*/ 230 w 461"/>
                <a:gd name="T39" fmla="*/ 22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7"/>
          <p:cNvSpPr>
            <a:spLocks noChangeAspect="1"/>
          </p:cNvSpPr>
          <p:nvPr/>
        </p:nvSpPr>
        <p:spPr>
          <a:xfrm>
            <a:off x="6936077" y="3055286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28"/>
          <p:cNvSpPr>
            <a:spLocks noChangeAspect="1"/>
          </p:cNvSpPr>
          <p:nvPr/>
        </p:nvSpPr>
        <p:spPr>
          <a:xfrm>
            <a:off x="3827402" y="3055286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29"/>
          <p:cNvSpPr>
            <a:spLocks noChangeAspect="1"/>
          </p:cNvSpPr>
          <p:nvPr/>
        </p:nvSpPr>
        <p:spPr>
          <a:xfrm>
            <a:off x="5176137" y="2185421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30"/>
          <p:cNvSpPr>
            <a:spLocks noChangeAspect="1"/>
          </p:cNvSpPr>
          <p:nvPr/>
        </p:nvSpPr>
        <p:spPr>
          <a:xfrm>
            <a:off x="5525021" y="3683203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rc 46"/>
          <p:cNvSpPr/>
          <p:nvPr/>
        </p:nvSpPr>
        <p:spPr>
          <a:xfrm rot="18536433">
            <a:off x="3706344" y="2833242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48"/>
          <p:cNvSpPr/>
          <p:nvPr/>
        </p:nvSpPr>
        <p:spPr>
          <a:xfrm rot="16951463" flipH="1">
            <a:off x="5321229" y="3716169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49"/>
          <p:cNvSpPr/>
          <p:nvPr/>
        </p:nvSpPr>
        <p:spPr>
          <a:xfrm rot="12440065" flipH="1">
            <a:off x="6863426" y="3166562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4268063" y="3588256"/>
            <a:ext cx="570374" cy="4424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52"/>
          <p:cNvSpPr>
            <a:spLocks noEditPoints="1"/>
          </p:cNvSpPr>
          <p:nvPr/>
        </p:nvSpPr>
        <p:spPr bwMode="auto">
          <a:xfrm>
            <a:off x="5673601" y="2638657"/>
            <a:ext cx="456768" cy="49141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1"/>
          <p:cNvSpPr/>
          <p:nvPr/>
        </p:nvSpPr>
        <p:spPr bwMode="auto">
          <a:xfrm>
            <a:off x="6039539" y="4223799"/>
            <a:ext cx="422660" cy="42906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57"/>
          <p:cNvSpPr>
            <a:spLocks noEditPoints="1"/>
          </p:cNvSpPr>
          <p:nvPr/>
        </p:nvSpPr>
        <p:spPr bwMode="auto">
          <a:xfrm>
            <a:off x="7435434" y="3539959"/>
            <a:ext cx="458058" cy="451652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3"/>
          <p:cNvSpPr txBox="1"/>
          <p:nvPr/>
        </p:nvSpPr>
        <p:spPr>
          <a:xfrm>
            <a:off x="6782800" y="510489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782800" y="539079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777646" y="173520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843709" y="20211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285583" y="348470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351646" y="37706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506356" y="347515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506356" y="376105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05726" y="0"/>
            <a:ext cx="4780548" cy="6858000"/>
            <a:chOff x="4780548" y="0"/>
            <a:chExt cx="4780548" cy="6858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 flipH="1">
              <a:off x="7151571" y="0"/>
              <a:ext cx="2409525" cy="685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>
              <a:off x="4780548" y="0"/>
              <a:ext cx="2409525" cy="6858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210877" y="1062620"/>
            <a:ext cx="177024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46700" y="1791970"/>
            <a:ext cx="1797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Quicksand Light" panose="02070303000000060000" pitchFamily="18" charset="0"/>
                <a:ea typeface="Kozuka Gothic Pr6N EL" panose="020B0200000000000000" pitchFamily="34" charset="-128"/>
                <a:cs typeface="Segoe UI Light" panose="020B0502040204020203" pitchFamily="34" charset="0"/>
              </a:rPr>
              <a:t>CONTENTS</a:t>
            </a:r>
            <a:endParaRPr lang="zh-CN" altLang="en-US" dirty="0">
              <a:latin typeface="Quicksand Light" panose="02070303000000060000" pitchFamily="18" charset="0"/>
              <a:ea typeface="Kozuka Gothic Pr6N EL" panose="020B0200000000000000" pitchFamily="34" charset="-128"/>
              <a:cs typeface="Segoe UI Light" panose="020B0502040204020203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904163" y="1719025"/>
            <a:ext cx="383674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332517" y="3033138"/>
            <a:ext cx="3501566" cy="2607555"/>
            <a:chOff x="4522795" y="3023612"/>
            <a:chExt cx="3501566" cy="2607555"/>
          </a:xfrm>
        </p:grpSpPr>
        <p:sp>
          <p:nvSpPr>
            <p:cNvPr id="45" name="文本框 44"/>
            <p:cNvSpPr txBox="1"/>
            <p:nvPr/>
          </p:nvSpPr>
          <p:spPr>
            <a:xfrm>
              <a:off x="4522795" y="3023612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346700" y="3023612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522795" y="3738909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46700" y="3738909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22795" y="4454206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346700" y="4454206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22795" y="5169502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346700" y="5169502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06585" y="3516313"/>
            <a:ext cx="3378830" cy="2145890"/>
            <a:chOff x="4645531" y="3506787"/>
            <a:chExt cx="2997917" cy="214589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645531" y="3506787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645531" y="4222084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645531" y="4937381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645531" y="5652677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4"/>
          <p:cNvSpPr>
            <a:spLocks noChangeArrowheads="1"/>
          </p:cNvSpPr>
          <p:nvPr/>
        </p:nvSpPr>
        <p:spPr bwMode="auto">
          <a:xfrm>
            <a:off x="1566250" y="2469759"/>
            <a:ext cx="2076468" cy="1446967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35"/>
          <p:cNvSpPr>
            <a:spLocks noChangeArrowheads="1"/>
          </p:cNvSpPr>
          <p:nvPr/>
        </p:nvSpPr>
        <p:spPr bwMode="auto">
          <a:xfrm>
            <a:off x="1566250" y="3914658"/>
            <a:ext cx="2076468" cy="40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36"/>
          <p:cNvSpPr>
            <a:spLocks noChangeArrowheads="1"/>
          </p:cNvSpPr>
          <p:nvPr/>
        </p:nvSpPr>
        <p:spPr bwMode="auto">
          <a:xfrm>
            <a:off x="2204375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charset="-122"/>
                <a:sym typeface="宋体" panose="02010600030101010101" pitchFamily="2" charset="-122"/>
              </a:rPr>
              <a:t>关键词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粗黑_GBK" charset="-122"/>
              <a:sym typeface="宋体" panose="02010600030101010101" pitchFamily="2" charset="-122"/>
            </a:endParaRPr>
          </a:p>
        </p:txBody>
      </p: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470495" y="4480617"/>
            <a:ext cx="22520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38"/>
          <p:cNvSpPr>
            <a:spLocks noChangeArrowheads="1"/>
          </p:cNvSpPr>
          <p:nvPr/>
        </p:nvSpPr>
        <p:spPr bwMode="auto">
          <a:xfrm>
            <a:off x="3912251" y="2469759"/>
            <a:ext cx="2078241" cy="144696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39"/>
          <p:cNvSpPr>
            <a:spLocks noChangeArrowheads="1"/>
          </p:cNvSpPr>
          <p:nvPr/>
        </p:nvSpPr>
        <p:spPr bwMode="auto">
          <a:xfrm>
            <a:off x="3912251" y="3914658"/>
            <a:ext cx="2078241" cy="402527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40"/>
          <p:cNvSpPr>
            <a:spLocks noChangeArrowheads="1"/>
          </p:cNvSpPr>
          <p:nvPr/>
        </p:nvSpPr>
        <p:spPr bwMode="auto">
          <a:xfrm>
            <a:off x="4551262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  <a:endParaRPr lang="zh-CN" altLang="en-US" sz="1600" b="1" kern="0" dirty="0">
              <a:solidFill>
                <a:srgbClr val="FFFFFF"/>
              </a:solidFill>
              <a:latin typeface="方正兰亭粗黑_GBK" charset="-122"/>
              <a:sym typeface="宋体" panose="02010600030101010101" pitchFamily="2" charset="-122"/>
            </a:endParaRPr>
          </a:p>
        </p:txBody>
      </p:sp>
      <p:sp>
        <p:nvSpPr>
          <p:cNvPr id="11" name="矩形 42"/>
          <p:cNvSpPr>
            <a:spLocks noChangeArrowheads="1"/>
          </p:cNvSpPr>
          <p:nvPr/>
        </p:nvSpPr>
        <p:spPr bwMode="auto">
          <a:xfrm>
            <a:off x="6231653" y="2469759"/>
            <a:ext cx="2076467" cy="14469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6231653" y="3914658"/>
            <a:ext cx="2076467" cy="40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TextBox 44"/>
          <p:cNvSpPr>
            <a:spLocks noChangeArrowheads="1"/>
          </p:cNvSpPr>
          <p:nvPr/>
        </p:nvSpPr>
        <p:spPr bwMode="auto">
          <a:xfrm>
            <a:off x="6869777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  <a:endParaRPr lang="zh-CN" altLang="en-US" sz="1600" b="1" kern="0" dirty="0">
              <a:solidFill>
                <a:srgbClr val="FFFFFF"/>
              </a:solidFill>
              <a:latin typeface="方正兰亭粗黑_GBK" charset="-122"/>
              <a:sym typeface="宋体" panose="02010600030101010101" pitchFamily="2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8563468" y="2469759"/>
            <a:ext cx="2078241" cy="144874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563468" y="3914658"/>
            <a:ext cx="2078241" cy="402527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TextBox 48"/>
          <p:cNvSpPr>
            <a:spLocks noChangeArrowheads="1"/>
          </p:cNvSpPr>
          <p:nvPr/>
        </p:nvSpPr>
        <p:spPr bwMode="auto">
          <a:xfrm>
            <a:off x="9202479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  <a:endParaRPr lang="zh-CN" altLang="en-US" sz="1600" b="1" kern="0" dirty="0">
              <a:solidFill>
                <a:srgbClr val="FFFFFF"/>
              </a:solidFill>
              <a:latin typeface="方正兰亭粗黑_GBK" charset="-122"/>
              <a:sym typeface="宋体" panose="02010600030101010101" pitchFamily="2" charset="-122"/>
            </a:endParaRPr>
          </a:p>
        </p:txBody>
      </p:sp>
      <p:sp>
        <p:nvSpPr>
          <p:cNvPr id="17" name="TextBox 49"/>
          <p:cNvSpPr>
            <a:spLocks noChangeArrowheads="1"/>
          </p:cNvSpPr>
          <p:nvPr/>
        </p:nvSpPr>
        <p:spPr bwMode="auto">
          <a:xfrm>
            <a:off x="3804083" y="4487710"/>
            <a:ext cx="22520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50"/>
          <p:cNvSpPr>
            <a:spLocks noChangeArrowheads="1"/>
          </p:cNvSpPr>
          <p:nvPr/>
        </p:nvSpPr>
        <p:spPr bwMode="auto">
          <a:xfrm>
            <a:off x="6127031" y="4461112"/>
            <a:ext cx="2252019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51"/>
          <p:cNvSpPr>
            <a:spLocks noChangeArrowheads="1"/>
          </p:cNvSpPr>
          <p:nvPr/>
        </p:nvSpPr>
        <p:spPr bwMode="auto">
          <a:xfrm>
            <a:off x="8469486" y="4480617"/>
            <a:ext cx="2252019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117"/>
          <p:cNvSpPr/>
          <p:nvPr/>
        </p:nvSpPr>
        <p:spPr>
          <a:xfrm>
            <a:off x="1150258" y="1856738"/>
            <a:ext cx="10060308" cy="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4910749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023577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11"/>
          <p:cNvSpPr/>
          <p:nvPr/>
        </p:nvSpPr>
        <p:spPr>
          <a:xfrm flipV="1">
            <a:off x="6079789" y="1846475"/>
            <a:ext cx="1" cy="3286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36"/>
          <p:cNvSpPr/>
          <p:nvPr/>
        </p:nvSpPr>
        <p:spPr>
          <a:xfrm>
            <a:off x="6032491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25"/>
          <p:cNvSpPr/>
          <p:nvPr/>
        </p:nvSpPr>
        <p:spPr>
          <a:xfrm>
            <a:off x="5579472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40"/>
          <p:cNvSpPr/>
          <p:nvPr/>
        </p:nvSpPr>
        <p:spPr>
          <a:xfrm>
            <a:off x="5879026" y="2446269"/>
            <a:ext cx="372820" cy="37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1828" tIns="21828" rIns="21828" bIns="21828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75406" y="49031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988234" y="5189020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10"/>
          <p:cNvSpPr/>
          <p:nvPr/>
        </p:nvSpPr>
        <p:spPr>
          <a:xfrm flipV="1">
            <a:off x="8044446" y="1846475"/>
            <a:ext cx="1" cy="173091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37"/>
          <p:cNvSpPr/>
          <p:nvPr/>
        </p:nvSpPr>
        <p:spPr>
          <a:xfrm>
            <a:off x="7997148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1"/>
          <p:cNvSpPr/>
          <p:nvPr/>
        </p:nvSpPr>
        <p:spPr>
          <a:xfrm>
            <a:off x="7544129" y="3564470"/>
            <a:ext cx="1000634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1"/>
          <p:cNvSpPr/>
          <p:nvPr/>
        </p:nvSpPr>
        <p:spPr>
          <a:xfrm>
            <a:off x="7850034" y="3880759"/>
            <a:ext cx="372820" cy="29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454" extrusionOk="0">
                <a:moveTo>
                  <a:pt x="18429" y="20384"/>
                </a:moveTo>
                <a:cubicBezTo>
                  <a:pt x="18429" y="20969"/>
                  <a:pt x="18042" y="21454"/>
                  <a:pt x="17576" y="21454"/>
                </a:cubicBezTo>
                <a:lnTo>
                  <a:pt x="12456" y="21454"/>
                </a:lnTo>
                <a:lnTo>
                  <a:pt x="12456" y="15034"/>
                </a:lnTo>
                <a:lnTo>
                  <a:pt x="9042" y="15034"/>
                </a:lnTo>
                <a:lnTo>
                  <a:pt x="9042" y="21454"/>
                </a:lnTo>
                <a:lnTo>
                  <a:pt x="3922" y="21454"/>
                </a:lnTo>
                <a:cubicBezTo>
                  <a:pt x="3456" y="21454"/>
                  <a:pt x="3069" y="20969"/>
                  <a:pt x="3069" y="20384"/>
                </a:cubicBezTo>
                <a:lnTo>
                  <a:pt x="3069" y="12359"/>
                </a:lnTo>
                <a:cubicBezTo>
                  <a:pt x="3069" y="12326"/>
                  <a:pt x="3082" y="12292"/>
                  <a:pt x="3082" y="12259"/>
                </a:cubicBezTo>
                <a:lnTo>
                  <a:pt x="10749" y="4334"/>
                </a:lnTo>
                <a:lnTo>
                  <a:pt x="18416" y="12259"/>
                </a:lnTo>
                <a:cubicBezTo>
                  <a:pt x="18429" y="12292"/>
                  <a:pt x="18429" y="12326"/>
                  <a:pt x="18429" y="12359"/>
                </a:cubicBezTo>
                <a:cubicBezTo>
                  <a:pt x="18429" y="12359"/>
                  <a:pt x="18429" y="20384"/>
                  <a:pt x="18429" y="20384"/>
                </a:cubicBezTo>
                <a:close/>
                <a:moveTo>
                  <a:pt x="20576" y="12443"/>
                </a:moveTo>
                <a:cubicBezTo>
                  <a:pt x="20509" y="12543"/>
                  <a:pt x="20402" y="12610"/>
                  <a:pt x="20296" y="12627"/>
                </a:cubicBezTo>
                <a:cubicBezTo>
                  <a:pt x="20282" y="12627"/>
                  <a:pt x="20269" y="12627"/>
                  <a:pt x="20256" y="12627"/>
                </a:cubicBezTo>
                <a:cubicBezTo>
                  <a:pt x="20149" y="12627"/>
                  <a:pt x="20056" y="12593"/>
                  <a:pt x="19976" y="12510"/>
                </a:cubicBezTo>
                <a:lnTo>
                  <a:pt x="10749" y="2863"/>
                </a:lnTo>
                <a:lnTo>
                  <a:pt x="1522" y="12510"/>
                </a:lnTo>
                <a:cubicBezTo>
                  <a:pt x="1429" y="12593"/>
                  <a:pt x="1322" y="12643"/>
                  <a:pt x="1202" y="12627"/>
                </a:cubicBezTo>
                <a:cubicBezTo>
                  <a:pt x="1096" y="12610"/>
                  <a:pt x="989" y="12543"/>
                  <a:pt x="922" y="12443"/>
                </a:cubicBezTo>
                <a:lnTo>
                  <a:pt x="96" y="11206"/>
                </a:lnTo>
                <a:cubicBezTo>
                  <a:pt x="-51" y="10988"/>
                  <a:pt x="-24" y="10637"/>
                  <a:pt x="149" y="10453"/>
                </a:cubicBezTo>
                <a:lnTo>
                  <a:pt x="9736" y="439"/>
                </a:lnTo>
                <a:cubicBezTo>
                  <a:pt x="10296" y="-146"/>
                  <a:pt x="11202" y="-146"/>
                  <a:pt x="11762" y="439"/>
                </a:cubicBezTo>
                <a:lnTo>
                  <a:pt x="15016" y="3850"/>
                </a:lnTo>
                <a:lnTo>
                  <a:pt x="15016" y="590"/>
                </a:lnTo>
                <a:cubicBezTo>
                  <a:pt x="15016" y="289"/>
                  <a:pt x="15202" y="55"/>
                  <a:pt x="15442" y="55"/>
                </a:cubicBezTo>
                <a:lnTo>
                  <a:pt x="18002" y="55"/>
                </a:lnTo>
                <a:cubicBezTo>
                  <a:pt x="18242" y="55"/>
                  <a:pt x="18429" y="289"/>
                  <a:pt x="18429" y="590"/>
                </a:cubicBezTo>
                <a:lnTo>
                  <a:pt x="18429" y="7411"/>
                </a:lnTo>
                <a:lnTo>
                  <a:pt x="21349" y="10453"/>
                </a:lnTo>
                <a:cubicBezTo>
                  <a:pt x="21522" y="10637"/>
                  <a:pt x="21549" y="10988"/>
                  <a:pt x="21402" y="11206"/>
                </a:cubicBezTo>
                <a:cubicBezTo>
                  <a:pt x="21402" y="11206"/>
                  <a:pt x="20576" y="12443"/>
                  <a:pt x="20576" y="1244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81435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094263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113"/>
          <p:cNvSpPr/>
          <p:nvPr/>
        </p:nvSpPr>
        <p:spPr>
          <a:xfrm flipV="1">
            <a:off x="2148822" y="1846475"/>
            <a:ext cx="1" cy="32141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34"/>
          <p:cNvSpPr/>
          <p:nvPr/>
        </p:nvSpPr>
        <p:spPr>
          <a:xfrm>
            <a:off x="2103177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8"/>
          <p:cNvSpPr/>
          <p:nvPr/>
        </p:nvSpPr>
        <p:spPr>
          <a:xfrm>
            <a:off x="1650158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19"/>
          <p:cNvSpPr/>
          <p:nvPr/>
        </p:nvSpPr>
        <p:spPr>
          <a:xfrm>
            <a:off x="1956063" y="2438787"/>
            <a:ext cx="372820" cy="403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9969"/>
                </a:moveTo>
                <a:cubicBezTo>
                  <a:pt x="12600" y="10878"/>
                  <a:pt x="11784" y="11631"/>
                  <a:pt x="10800" y="11631"/>
                </a:cubicBezTo>
                <a:cubicBezTo>
                  <a:pt x="9816" y="11631"/>
                  <a:pt x="9000" y="10878"/>
                  <a:pt x="9000" y="9969"/>
                </a:cubicBezTo>
                <a:lnTo>
                  <a:pt x="9000" y="1662"/>
                </a:lnTo>
                <a:cubicBezTo>
                  <a:pt x="9000" y="753"/>
                  <a:pt x="9816" y="0"/>
                  <a:pt x="10800" y="0"/>
                </a:cubicBezTo>
                <a:cubicBezTo>
                  <a:pt x="11784" y="0"/>
                  <a:pt x="12600" y="753"/>
                  <a:pt x="12600" y="1662"/>
                </a:cubicBezTo>
                <a:cubicBezTo>
                  <a:pt x="12600" y="1662"/>
                  <a:pt x="12600" y="9969"/>
                  <a:pt x="12600" y="9969"/>
                </a:cubicBezTo>
                <a:close/>
                <a:moveTo>
                  <a:pt x="10800" y="21600"/>
                </a:moveTo>
                <a:cubicBezTo>
                  <a:pt x="4852" y="21600"/>
                  <a:pt x="0" y="17122"/>
                  <a:pt x="0" y="11631"/>
                </a:cubicBezTo>
                <a:cubicBezTo>
                  <a:pt x="0" y="8476"/>
                  <a:pt x="1575" y="5569"/>
                  <a:pt x="4317" y="3674"/>
                </a:cubicBezTo>
                <a:cubicBezTo>
                  <a:pt x="5119" y="3115"/>
                  <a:pt x="6244" y="3258"/>
                  <a:pt x="6834" y="3998"/>
                </a:cubicBezTo>
                <a:cubicBezTo>
                  <a:pt x="7439" y="4725"/>
                  <a:pt x="7270" y="5776"/>
                  <a:pt x="6483" y="6322"/>
                </a:cubicBezTo>
                <a:cubicBezTo>
                  <a:pt x="4655" y="7594"/>
                  <a:pt x="3600" y="9528"/>
                  <a:pt x="3600" y="11631"/>
                </a:cubicBezTo>
                <a:cubicBezTo>
                  <a:pt x="3600" y="15291"/>
                  <a:pt x="6834" y="18277"/>
                  <a:pt x="10800" y="18277"/>
                </a:cubicBezTo>
                <a:cubicBezTo>
                  <a:pt x="14766" y="18277"/>
                  <a:pt x="18000" y="15291"/>
                  <a:pt x="18000" y="11631"/>
                </a:cubicBezTo>
                <a:cubicBezTo>
                  <a:pt x="18000" y="9528"/>
                  <a:pt x="16945" y="7594"/>
                  <a:pt x="15117" y="6322"/>
                </a:cubicBezTo>
                <a:cubicBezTo>
                  <a:pt x="14330" y="5776"/>
                  <a:pt x="14161" y="4725"/>
                  <a:pt x="14766" y="3998"/>
                </a:cubicBezTo>
                <a:cubicBezTo>
                  <a:pt x="15356" y="3258"/>
                  <a:pt x="16495" y="3115"/>
                  <a:pt x="17283" y="3674"/>
                </a:cubicBezTo>
                <a:cubicBezTo>
                  <a:pt x="20025" y="5569"/>
                  <a:pt x="21600" y="8476"/>
                  <a:pt x="21600" y="11631"/>
                </a:cubicBezTo>
                <a:cubicBezTo>
                  <a:pt x="21600" y="17122"/>
                  <a:pt x="16748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946092" y="49031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058920" y="5189020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12"/>
          <p:cNvSpPr/>
          <p:nvPr/>
        </p:nvSpPr>
        <p:spPr>
          <a:xfrm flipV="1">
            <a:off x="4115132" y="1846475"/>
            <a:ext cx="1" cy="174010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35"/>
          <p:cNvSpPr/>
          <p:nvPr/>
        </p:nvSpPr>
        <p:spPr>
          <a:xfrm>
            <a:off x="4067834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22"/>
          <p:cNvSpPr/>
          <p:nvPr/>
        </p:nvSpPr>
        <p:spPr>
          <a:xfrm>
            <a:off x="3614815" y="3549521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22"/>
          <p:cNvSpPr/>
          <p:nvPr/>
        </p:nvSpPr>
        <p:spPr>
          <a:xfrm>
            <a:off x="3614815" y="3549521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39"/>
          <p:cNvSpPr/>
          <p:nvPr/>
        </p:nvSpPr>
        <p:spPr>
          <a:xfrm>
            <a:off x="3941356" y="3876979"/>
            <a:ext cx="347553" cy="3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8360" y="10691"/>
                </a:moveTo>
                <a:lnTo>
                  <a:pt x="18360" y="7450"/>
                </a:lnTo>
                <a:lnTo>
                  <a:pt x="16200" y="7450"/>
                </a:lnTo>
                <a:lnTo>
                  <a:pt x="16200" y="10691"/>
                </a:lnTo>
                <a:lnTo>
                  <a:pt x="12960" y="10691"/>
                </a:lnTo>
                <a:lnTo>
                  <a:pt x="12960" y="12852"/>
                </a:lnTo>
                <a:lnTo>
                  <a:pt x="16200" y="12852"/>
                </a:lnTo>
                <a:lnTo>
                  <a:pt x="16200" y="16093"/>
                </a:lnTo>
                <a:lnTo>
                  <a:pt x="18360" y="16093"/>
                </a:lnTo>
                <a:lnTo>
                  <a:pt x="18360" y="12852"/>
                </a:lnTo>
                <a:lnTo>
                  <a:pt x="21600" y="12852"/>
                </a:lnTo>
                <a:lnTo>
                  <a:pt x="21600" y="10691"/>
                </a:lnTo>
                <a:cubicBezTo>
                  <a:pt x="21600" y="10691"/>
                  <a:pt x="18360" y="10691"/>
                  <a:pt x="18360" y="10691"/>
                </a:cubicBezTo>
                <a:close/>
                <a:moveTo>
                  <a:pt x="17268" y="20554"/>
                </a:moveTo>
                <a:cubicBezTo>
                  <a:pt x="17280" y="18254"/>
                  <a:pt x="14907" y="16892"/>
                  <a:pt x="12606" y="15901"/>
                </a:cubicBezTo>
                <a:cubicBezTo>
                  <a:pt x="10313" y="14913"/>
                  <a:pt x="9581" y="14081"/>
                  <a:pt x="9581" y="12298"/>
                </a:cubicBezTo>
                <a:cubicBezTo>
                  <a:pt x="9581" y="11230"/>
                  <a:pt x="10280" y="11578"/>
                  <a:pt x="10587" y="9618"/>
                </a:cubicBezTo>
                <a:cubicBezTo>
                  <a:pt x="10717" y="8805"/>
                  <a:pt x="11335" y="9605"/>
                  <a:pt x="11453" y="7750"/>
                </a:cubicBezTo>
                <a:cubicBezTo>
                  <a:pt x="11453" y="7011"/>
                  <a:pt x="11115" y="6827"/>
                  <a:pt x="11115" y="6827"/>
                </a:cubicBezTo>
                <a:cubicBezTo>
                  <a:pt x="11115" y="6827"/>
                  <a:pt x="11287" y="5733"/>
                  <a:pt x="11354" y="4890"/>
                </a:cubicBezTo>
                <a:cubicBezTo>
                  <a:pt x="11423" y="4007"/>
                  <a:pt x="10924" y="2124"/>
                  <a:pt x="8869" y="1546"/>
                </a:cubicBezTo>
                <a:cubicBezTo>
                  <a:pt x="8510" y="1178"/>
                  <a:pt x="8267" y="593"/>
                  <a:pt x="9373" y="7"/>
                </a:cubicBezTo>
                <a:cubicBezTo>
                  <a:pt x="6954" y="-105"/>
                  <a:pt x="6391" y="1161"/>
                  <a:pt x="5103" y="2093"/>
                </a:cubicBezTo>
                <a:cubicBezTo>
                  <a:pt x="4007" y="2910"/>
                  <a:pt x="3711" y="4203"/>
                  <a:pt x="3764" y="4891"/>
                </a:cubicBezTo>
                <a:cubicBezTo>
                  <a:pt x="3834" y="5734"/>
                  <a:pt x="4005" y="6828"/>
                  <a:pt x="4005" y="6828"/>
                </a:cubicBezTo>
                <a:cubicBezTo>
                  <a:pt x="4005" y="6828"/>
                  <a:pt x="3666" y="7012"/>
                  <a:pt x="3666" y="7751"/>
                </a:cubicBezTo>
                <a:cubicBezTo>
                  <a:pt x="3784" y="9607"/>
                  <a:pt x="4404" y="8806"/>
                  <a:pt x="4533" y="9619"/>
                </a:cubicBezTo>
                <a:cubicBezTo>
                  <a:pt x="4839" y="11579"/>
                  <a:pt x="5540" y="11231"/>
                  <a:pt x="5540" y="12300"/>
                </a:cubicBezTo>
                <a:cubicBezTo>
                  <a:pt x="5540" y="14082"/>
                  <a:pt x="5311" y="14687"/>
                  <a:pt x="3018" y="15675"/>
                </a:cubicBezTo>
                <a:cubicBezTo>
                  <a:pt x="716" y="16666"/>
                  <a:pt x="0" y="18254"/>
                  <a:pt x="12" y="20554"/>
                </a:cubicBezTo>
                <a:cubicBezTo>
                  <a:pt x="15" y="21242"/>
                  <a:pt x="0" y="21495"/>
                  <a:pt x="0" y="21495"/>
                </a:cubicBezTo>
                <a:lnTo>
                  <a:pt x="17280" y="21495"/>
                </a:lnTo>
                <a:cubicBezTo>
                  <a:pt x="17280" y="21495"/>
                  <a:pt x="17265" y="21242"/>
                  <a:pt x="17268" y="2055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40062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952890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Shape 109"/>
          <p:cNvSpPr/>
          <p:nvPr/>
        </p:nvSpPr>
        <p:spPr>
          <a:xfrm flipV="1">
            <a:off x="10009102" y="1846475"/>
            <a:ext cx="1" cy="3371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138"/>
          <p:cNvSpPr/>
          <p:nvPr/>
        </p:nvSpPr>
        <p:spPr>
          <a:xfrm>
            <a:off x="9961803" y="1809440"/>
            <a:ext cx="94598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22"/>
          <p:cNvSpPr/>
          <p:nvPr/>
        </p:nvSpPr>
        <p:spPr>
          <a:xfrm>
            <a:off x="9508785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28"/>
          <p:cNvSpPr/>
          <p:nvPr/>
        </p:nvSpPr>
        <p:spPr>
          <a:xfrm>
            <a:off x="9508785" y="2140414"/>
            <a:ext cx="1000634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hape 142"/>
          <p:cNvSpPr/>
          <p:nvPr/>
        </p:nvSpPr>
        <p:spPr>
          <a:xfrm>
            <a:off x="9826947" y="2454328"/>
            <a:ext cx="364310" cy="37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05726" y="0"/>
            <a:ext cx="4780548" cy="6858000"/>
            <a:chOff x="4780548" y="0"/>
            <a:chExt cx="4780548" cy="6858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 flipH="1">
              <a:off x="7151571" y="0"/>
              <a:ext cx="2409525" cy="685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>
              <a:off x="4780548" y="0"/>
              <a:ext cx="2409525" cy="6858000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en-US" altLang="zh-CN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  <a:endParaRPr lang="zh-CN" altLang="en-US" sz="3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467225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2284571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3041775" y="3271837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2720491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69" y="2524918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平行四边形 8"/>
          <p:cNvSpPr/>
          <p:nvPr/>
        </p:nvSpPr>
        <p:spPr>
          <a:xfrm>
            <a:off x="4727734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 bwMode="auto">
          <a:xfrm>
            <a:off x="5484938" y="3236912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163654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910388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3" name="图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75" y="254396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平行四边形 13"/>
          <p:cNvSpPr/>
          <p:nvPr/>
        </p:nvSpPr>
        <p:spPr>
          <a:xfrm>
            <a:off x="7170896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928100" y="3271837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606816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353550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8" name="图片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7" y="254396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7"/>
          <p:cNvSpPr/>
          <p:nvPr/>
        </p:nvSpPr>
        <p:spPr>
          <a:xfrm>
            <a:off x="1540160" y="4567524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Oval 35"/>
          <p:cNvSpPr/>
          <p:nvPr/>
        </p:nvSpPr>
        <p:spPr>
          <a:xfrm>
            <a:off x="7077672" y="4567524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Freeform 47"/>
          <p:cNvSpPr>
            <a:spLocks noEditPoints="1"/>
          </p:cNvSpPr>
          <p:nvPr/>
        </p:nvSpPr>
        <p:spPr bwMode="auto">
          <a:xfrm>
            <a:off x="1823806" y="4851170"/>
            <a:ext cx="356535" cy="356535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37"/>
          <p:cNvSpPr/>
          <p:nvPr/>
        </p:nvSpPr>
        <p:spPr bwMode="auto">
          <a:xfrm>
            <a:off x="7480854" y="4970706"/>
            <a:ext cx="117463" cy="117463"/>
          </a:xfrm>
          <a:custGeom>
            <a:avLst/>
            <a:gdLst>
              <a:gd name="T0" fmla="*/ 38 w 42"/>
              <a:gd name="T1" fmla="*/ 40 h 42"/>
              <a:gd name="T2" fmla="*/ 38 w 42"/>
              <a:gd name="T3" fmla="*/ 40 h 42"/>
              <a:gd name="T4" fmla="*/ 40 w 42"/>
              <a:gd name="T5" fmla="*/ 42 h 42"/>
              <a:gd name="T6" fmla="*/ 42 w 42"/>
              <a:gd name="T7" fmla="*/ 40 h 42"/>
              <a:gd name="T8" fmla="*/ 42 w 42"/>
              <a:gd name="T9" fmla="*/ 40 h 42"/>
              <a:gd name="T10" fmla="*/ 2 w 42"/>
              <a:gd name="T11" fmla="*/ 0 h 42"/>
              <a:gd name="T12" fmla="*/ 2 w 42"/>
              <a:gd name="T13" fmla="*/ 0 h 42"/>
              <a:gd name="T14" fmla="*/ 0 w 42"/>
              <a:gd name="T15" fmla="*/ 2 h 42"/>
              <a:gd name="T16" fmla="*/ 2 w 42"/>
              <a:gd name="T17" fmla="*/ 4 h 42"/>
              <a:gd name="T18" fmla="*/ 2 w 42"/>
              <a:gd name="T19" fmla="*/ 4 h 42"/>
              <a:gd name="T20" fmla="*/ 38 w 42"/>
              <a:gd name="T21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38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9" y="42"/>
                  <a:pt x="40" y="42"/>
                </a:cubicBezTo>
                <a:cubicBezTo>
                  <a:pt x="41" y="42"/>
                  <a:pt x="42" y="41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18"/>
                  <a:pt x="2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2" y="4"/>
                  <a:pt x="38" y="20"/>
                  <a:pt x="3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38"/>
          <p:cNvSpPr>
            <a:spLocks noEditPoints="1"/>
          </p:cNvSpPr>
          <p:nvPr/>
        </p:nvSpPr>
        <p:spPr bwMode="auto">
          <a:xfrm>
            <a:off x="7358554" y="4851170"/>
            <a:ext cx="362063" cy="356535"/>
          </a:xfrm>
          <a:custGeom>
            <a:avLst/>
            <a:gdLst>
              <a:gd name="T0" fmla="*/ 37 w 130"/>
              <a:gd name="T1" fmla="*/ 4 h 128"/>
              <a:gd name="T2" fmla="*/ 29 w 130"/>
              <a:gd name="T3" fmla="*/ 0 h 128"/>
              <a:gd name="T4" fmla="*/ 24 w 130"/>
              <a:gd name="T5" fmla="*/ 1 h 128"/>
              <a:gd name="T6" fmla="*/ 17 w 130"/>
              <a:gd name="T7" fmla="*/ 12 h 128"/>
              <a:gd name="T8" fmla="*/ 17 w 130"/>
              <a:gd name="T9" fmla="*/ 67 h 128"/>
              <a:gd name="T10" fmla="*/ 5 w 130"/>
              <a:gd name="T11" fmla="*/ 80 h 128"/>
              <a:gd name="T12" fmla="*/ 5 w 130"/>
              <a:gd name="T13" fmla="*/ 96 h 128"/>
              <a:gd name="T14" fmla="*/ 33 w 130"/>
              <a:gd name="T15" fmla="*/ 124 h 128"/>
              <a:gd name="T16" fmla="*/ 41 w 130"/>
              <a:gd name="T17" fmla="*/ 128 h 128"/>
              <a:gd name="T18" fmla="*/ 49 w 130"/>
              <a:gd name="T19" fmla="*/ 124 h 128"/>
              <a:gd name="T20" fmla="*/ 62 w 130"/>
              <a:gd name="T21" fmla="*/ 112 h 128"/>
              <a:gd name="T22" fmla="*/ 117 w 130"/>
              <a:gd name="T23" fmla="*/ 112 h 128"/>
              <a:gd name="T24" fmla="*/ 128 w 130"/>
              <a:gd name="T25" fmla="*/ 105 h 128"/>
              <a:gd name="T26" fmla="*/ 125 w 130"/>
              <a:gd name="T27" fmla="*/ 92 h 128"/>
              <a:gd name="T28" fmla="*/ 37 w 130"/>
              <a:gd name="T29" fmla="*/ 4 h 128"/>
              <a:gd name="T30" fmla="*/ 56 w 130"/>
              <a:gd name="T31" fmla="*/ 106 h 128"/>
              <a:gd name="T32" fmla="*/ 44 w 130"/>
              <a:gd name="T33" fmla="*/ 119 h 128"/>
              <a:gd name="T34" fmla="*/ 41 w 130"/>
              <a:gd name="T35" fmla="*/ 120 h 128"/>
              <a:gd name="T36" fmla="*/ 38 w 130"/>
              <a:gd name="T37" fmla="*/ 119 h 128"/>
              <a:gd name="T38" fmla="*/ 10 w 130"/>
              <a:gd name="T39" fmla="*/ 91 h 128"/>
              <a:gd name="T40" fmla="*/ 9 w 130"/>
              <a:gd name="T41" fmla="*/ 88 h 128"/>
              <a:gd name="T42" fmla="*/ 10 w 130"/>
              <a:gd name="T43" fmla="*/ 85 h 128"/>
              <a:gd name="T44" fmla="*/ 23 w 130"/>
              <a:gd name="T45" fmla="*/ 73 h 128"/>
              <a:gd name="T46" fmla="*/ 23 w 130"/>
              <a:gd name="T47" fmla="*/ 73 h 128"/>
              <a:gd name="T48" fmla="*/ 56 w 130"/>
              <a:gd name="T49" fmla="*/ 106 h 128"/>
              <a:gd name="T50" fmla="*/ 56 w 130"/>
              <a:gd name="T51" fmla="*/ 106 h 128"/>
              <a:gd name="T52" fmla="*/ 62 w 130"/>
              <a:gd name="T53" fmla="*/ 104 h 128"/>
              <a:gd name="T54" fmla="*/ 60 w 130"/>
              <a:gd name="T55" fmla="*/ 104 h 128"/>
              <a:gd name="T56" fmla="*/ 25 w 130"/>
              <a:gd name="T57" fmla="*/ 69 h 128"/>
              <a:gd name="T58" fmla="*/ 25 w 130"/>
              <a:gd name="T59" fmla="*/ 67 h 128"/>
              <a:gd name="T60" fmla="*/ 25 w 130"/>
              <a:gd name="T61" fmla="*/ 19 h 128"/>
              <a:gd name="T62" fmla="*/ 110 w 130"/>
              <a:gd name="T63" fmla="*/ 104 h 128"/>
              <a:gd name="T64" fmla="*/ 62 w 130"/>
              <a:gd name="T65" fmla="*/ 104 h 128"/>
              <a:gd name="T66" fmla="*/ 121 w 130"/>
              <a:gd name="T67" fmla="*/ 102 h 128"/>
              <a:gd name="T68" fmla="*/ 117 w 130"/>
              <a:gd name="T69" fmla="*/ 104 h 128"/>
              <a:gd name="T70" fmla="*/ 116 w 130"/>
              <a:gd name="T71" fmla="*/ 104 h 128"/>
              <a:gd name="T72" fmla="*/ 25 w 130"/>
              <a:gd name="T73" fmla="*/ 13 h 128"/>
              <a:gd name="T74" fmla="*/ 25 w 130"/>
              <a:gd name="T75" fmla="*/ 12 h 128"/>
              <a:gd name="T76" fmla="*/ 27 w 130"/>
              <a:gd name="T77" fmla="*/ 8 h 128"/>
              <a:gd name="T78" fmla="*/ 29 w 130"/>
              <a:gd name="T79" fmla="*/ 8 h 128"/>
              <a:gd name="T80" fmla="*/ 32 w 130"/>
              <a:gd name="T81" fmla="*/ 9 h 128"/>
              <a:gd name="T82" fmla="*/ 120 w 130"/>
              <a:gd name="T83" fmla="*/ 97 h 128"/>
              <a:gd name="T84" fmla="*/ 121 w 130"/>
              <a:gd name="T85" fmla="*/ 10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" h="128">
                <a:moveTo>
                  <a:pt x="37" y="4"/>
                </a:moveTo>
                <a:cubicBezTo>
                  <a:pt x="35" y="1"/>
                  <a:pt x="32" y="0"/>
                  <a:pt x="29" y="0"/>
                </a:cubicBezTo>
                <a:cubicBezTo>
                  <a:pt x="27" y="0"/>
                  <a:pt x="26" y="0"/>
                  <a:pt x="24" y="1"/>
                </a:cubicBezTo>
                <a:cubicBezTo>
                  <a:pt x="20" y="3"/>
                  <a:pt x="17" y="7"/>
                  <a:pt x="17" y="12"/>
                </a:cubicBezTo>
                <a:cubicBezTo>
                  <a:pt x="17" y="67"/>
                  <a:pt x="17" y="67"/>
                  <a:pt x="17" y="67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84"/>
                  <a:pt x="0" y="92"/>
                  <a:pt x="5" y="96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5" y="127"/>
                  <a:pt x="38" y="128"/>
                  <a:pt x="41" y="128"/>
                </a:cubicBezTo>
                <a:cubicBezTo>
                  <a:pt x="44" y="128"/>
                  <a:pt x="47" y="127"/>
                  <a:pt x="49" y="124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2" y="112"/>
                  <a:pt x="126" y="109"/>
                  <a:pt x="128" y="105"/>
                </a:cubicBezTo>
                <a:cubicBezTo>
                  <a:pt x="130" y="100"/>
                  <a:pt x="129" y="95"/>
                  <a:pt x="125" y="92"/>
                </a:cubicBezTo>
                <a:lnTo>
                  <a:pt x="37" y="4"/>
                </a:lnTo>
                <a:close/>
                <a:moveTo>
                  <a:pt x="56" y="106"/>
                </a:moveTo>
                <a:cubicBezTo>
                  <a:pt x="44" y="119"/>
                  <a:pt x="44" y="119"/>
                  <a:pt x="44" y="119"/>
                </a:cubicBezTo>
                <a:cubicBezTo>
                  <a:pt x="43" y="120"/>
                  <a:pt x="42" y="120"/>
                  <a:pt x="41" y="120"/>
                </a:cubicBezTo>
                <a:cubicBezTo>
                  <a:pt x="40" y="120"/>
                  <a:pt x="39" y="120"/>
                  <a:pt x="38" y="119"/>
                </a:cubicBezTo>
                <a:cubicBezTo>
                  <a:pt x="10" y="91"/>
                  <a:pt x="10" y="91"/>
                  <a:pt x="10" y="91"/>
                </a:cubicBezTo>
                <a:cubicBezTo>
                  <a:pt x="9" y="90"/>
                  <a:pt x="9" y="89"/>
                  <a:pt x="9" y="88"/>
                </a:cubicBezTo>
                <a:cubicBezTo>
                  <a:pt x="9" y="87"/>
                  <a:pt x="9" y="86"/>
                  <a:pt x="10" y="85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lose/>
                <a:moveTo>
                  <a:pt x="62" y="104"/>
                </a:moveTo>
                <a:cubicBezTo>
                  <a:pt x="61" y="104"/>
                  <a:pt x="61" y="104"/>
                  <a:pt x="60" y="104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8"/>
                  <a:pt x="25" y="68"/>
                  <a:pt x="25" y="67"/>
                </a:cubicBezTo>
                <a:cubicBezTo>
                  <a:pt x="25" y="19"/>
                  <a:pt x="25" y="19"/>
                  <a:pt x="25" y="19"/>
                </a:cubicBezTo>
                <a:cubicBezTo>
                  <a:pt x="110" y="104"/>
                  <a:pt x="110" y="104"/>
                  <a:pt x="110" y="104"/>
                </a:cubicBezTo>
                <a:lnTo>
                  <a:pt x="62" y="104"/>
                </a:lnTo>
                <a:close/>
                <a:moveTo>
                  <a:pt x="121" y="102"/>
                </a:moveTo>
                <a:cubicBezTo>
                  <a:pt x="120" y="103"/>
                  <a:pt x="119" y="104"/>
                  <a:pt x="117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0"/>
                  <a:pt x="26" y="9"/>
                  <a:pt x="27" y="8"/>
                </a:cubicBezTo>
                <a:cubicBezTo>
                  <a:pt x="28" y="8"/>
                  <a:pt x="28" y="8"/>
                  <a:pt x="29" y="8"/>
                </a:cubicBezTo>
                <a:cubicBezTo>
                  <a:pt x="30" y="8"/>
                  <a:pt x="31" y="8"/>
                  <a:pt x="32" y="9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121" y="98"/>
                  <a:pt x="121" y="100"/>
                  <a:pt x="12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39"/>
          <p:cNvSpPr/>
          <p:nvPr/>
        </p:nvSpPr>
        <p:spPr bwMode="auto">
          <a:xfrm>
            <a:off x="7455979" y="4945831"/>
            <a:ext cx="167212" cy="167212"/>
          </a:xfrm>
          <a:custGeom>
            <a:avLst/>
            <a:gdLst>
              <a:gd name="T0" fmla="*/ 4 w 60"/>
              <a:gd name="T1" fmla="*/ 8 h 60"/>
              <a:gd name="T2" fmla="*/ 4 w 60"/>
              <a:gd name="T3" fmla="*/ 8 h 60"/>
              <a:gd name="T4" fmla="*/ 52 w 60"/>
              <a:gd name="T5" fmla="*/ 56 h 60"/>
              <a:gd name="T6" fmla="*/ 52 w 60"/>
              <a:gd name="T7" fmla="*/ 56 h 60"/>
              <a:gd name="T8" fmla="*/ 56 w 60"/>
              <a:gd name="T9" fmla="*/ 60 h 60"/>
              <a:gd name="T10" fmla="*/ 60 w 60"/>
              <a:gd name="T11" fmla="*/ 56 h 60"/>
              <a:gd name="T12" fmla="*/ 60 w 60"/>
              <a:gd name="T13" fmla="*/ 56 h 60"/>
              <a:gd name="T14" fmla="*/ 4 w 60"/>
              <a:gd name="T15" fmla="*/ 0 h 60"/>
              <a:gd name="T16" fmla="*/ 4 w 60"/>
              <a:gd name="T17" fmla="*/ 0 h 60"/>
              <a:gd name="T18" fmla="*/ 0 w 60"/>
              <a:gd name="T19" fmla="*/ 4 h 60"/>
              <a:gd name="T20" fmla="*/ 4 w 60"/>
              <a:gd name="T21" fmla="*/ 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60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30" y="8"/>
                  <a:pt x="52" y="30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58" y="60"/>
                  <a:pt x="60" y="58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25"/>
                  <a:pt x="3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TextBox 13"/>
          <p:cNvSpPr txBox="1"/>
          <p:nvPr/>
        </p:nvSpPr>
        <p:spPr>
          <a:xfrm>
            <a:off x="2742104" y="46744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742104" y="49603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7839" y="46744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7839" y="49603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3"/>
          <p:cNvSpPr/>
          <p:nvPr/>
        </p:nvSpPr>
        <p:spPr>
          <a:xfrm>
            <a:off x="1540160" y="3260535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Oval 33"/>
          <p:cNvSpPr/>
          <p:nvPr/>
        </p:nvSpPr>
        <p:spPr>
          <a:xfrm>
            <a:off x="7077672" y="3260535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Freeform 49"/>
          <p:cNvSpPr>
            <a:spLocks noEditPoints="1"/>
          </p:cNvSpPr>
          <p:nvPr/>
        </p:nvSpPr>
        <p:spPr bwMode="auto">
          <a:xfrm>
            <a:off x="1845225" y="3544181"/>
            <a:ext cx="313696" cy="356535"/>
          </a:xfrm>
          <a:custGeom>
            <a:avLst/>
            <a:gdLst>
              <a:gd name="T0" fmla="*/ 56 w 112"/>
              <a:gd name="T1" fmla="*/ 0 h 128"/>
              <a:gd name="T2" fmla="*/ 0 w 112"/>
              <a:gd name="T3" fmla="*/ 26 h 128"/>
              <a:gd name="T4" fmla="*/ 0 w 112"/>
              <a:gd name="T5" fmla="*/ 102 h 128"/>
              <a:gd name="T6" fmla="*/ 56 w 112"/>
              <a:gd name="T7" fmla="*/ 128 h 128"/>
              <a:gd name="T8" fmla="*/ 112 w 112"/>
              <a:gd name="T9" fmla="*/ 102 h 128"/>
              <a:gd name="T10" fmla="*/ 112 w 112"/>
              <a:gd name="T11" fmla="*/ 26 h 128"/>
              <a:gd name="T12" fmla="*/ 56 w 112"/>
              <a:gd name="T13" fmla="*/ 0 h 128"/>
              <a:gd name="T14" fmla="*/ 104 w 112"/>
              <a:gd name="T15" fmla="*/ 102 h 128"/>
              <a:gd name="T16" fmla="*/ 56 w 112"/>
              <a:gd name="T17" fmla="*/ 120 h 128"/>
              <a:gd name="T18" fmla="*/ 8 w 112"/>
              <a:gd name="T19" fmla="*/ 102 h 128"/>
              <a:gd name="T20" fmla="*/ 8 w 112"/>
              <a:gd name="T21" fmla="*/ 87 h 128"/>
              <a:gd name="T22" fmla="*/ 56 w 112"/>
              <a:gd name="T23" fmla="*/ 100 h 128"/>
              <a:gd name="T24" fmla="*/ 104 w 112"/>
              <a:gd name="T25" fmla="*/ 87 h 128"/>
              <a:gd name="T26" fmla="*/ 104 w 112"/>
              <a:gd name="T27" fmla="*/ 102 h 128"/>
              <a:gd name="T28" fmla="*/ 104 w 112"/>
              <a:gd name="T29" fmla="*/ 78 h 128"/>
              <a:gd name="T30" fmla="*/ 104 w 112"/>
              <a:gd name="T31" fmla="*/ 78 h 128"/>
              <a:gd name="T32" fmla="*/ 104 w 112"/>
              <a:gd name="T33" fmla="*/ 78 h 128"/>
              <a:gd name="T34" fmla="*/ 56 w 112"/>
              <a:gd name="T35" fmla="*/ 96 h 128"/>
              <a:gd name="T36" fmla="*/ 8 w 112"/>
              <a:gd name="T37" fmla="*/ 78 h 128"/>
              <a:gd name="T38" fmla="*/ 8 w 112"/>
              <a:gd name="T39" fmla="*/ 78 h 128"/>
              <a:gd name="T40" fmla="*/ 8 w 112"/>
              <a:gd name="T41" fmla="*/ 78 h 128"/>
              <a:gd name="T42" fmla="*/ 8 w 112"/>
              <a:gd name="T43" fmla="*/ 63 h 128"/>
              <a:gd name="T44" fmla="*/ 56 w 112"/>
              <a:gd name="T45" fmla="*/ 76 h 128"/>
              <a:gd name="T46" fmla="*/ 104 w 112"/>
              <a:gd name="T47" fmla="*/ 63 h 128"/>
              <a:gd name="T48" fmla="*/ 104 w 112"/>
              <a:gd name="T49" fmla="*/ 78 h 128"/>
              <a:gd name="T50" fmla="*/ 104 w 112"/>
              <a:gd name="T51" fmla="*/ 54 h 128"/>
              <a:gd name="T52" fmla="*/ 104 w 112"/>
              <a:gd name="T53" fmla="*/ 54 h 128"/>
              <a:gd name="T54" fmla="*/ 104 w 112"/>
              <a:gd name="T55" fmla="*/ 54 h 128"/>
              <a:gd name="T56" fmla="*/ 56 w 112"/>
              <a:gd name="T57" fmla="*/ 72 h 128"/>
              <a:gd name="T58" fmla="*/ 8 w 112"/>
              <a:gd name="T59" fmla="*/ 54 h 128"/>
              <a:gd name="T60" fmla="*/ 8 w 112"/>
              <a:gd name="T61" fmla="*/ 54 h 128"/>
              <a:gd name="T62" fmla="*/ 8 w 112"/>
              <a:gd name="T63" fmla="*/ 54 h 128"/>
              <a:gd name="T64" fmla="*/ 8 w 112"/>
              <a:gd name="T65" fmla="*/ 40 h 128"/>
              <a:gd name="T66" fmla="*/ 56 w 112"/>
              <a:gd name="T67" fmla="*/ 52 h 128"/>
              <a:gd name="T68" fmla="*/ 104 w 112"/>
              <a:gd name="T69" fmla="*/ 40 h 128"/>
              <a:gd name="T70" fmla="*/ 104 w 112"/>
              <a:gd name="T71" fmla="*/ 54 h 128"/>
              <a:gd name="T72" fmla="*/ 56 w 112"/>
              <a:gd name="T73" fmla="*/ 44 h 128"/>
              <a:gd name="T74" fmla="*/ 8 w 112"/>
              <a:gd name="T75" fmla="*/ 26 h 128"/>
              <a:gd name="T76" fmla="*/ 56 w 112"/>
              <a:gd name="T77" fmla="*/ 8 h 128"/>
              <a:gd name="T78" fmla="*/ 104 w 112"/>
              <a:gd name="T79" fmla="*/ 26 h 128"/>
              <a:gd name="T80" fmla="*/ 56 w 112"/>
              <a:gd name="T81" fmla="*/ 4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128">
                <a:moveTo>
                  <a:pt x="56" y="0"/>
                </a:moveTo>
                <a:cubicBezTo>
                  <a:pt x="29" y="0"/>
                  <a:pt x="0" y="8"/>
                  <a:pt x="0" y="26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20"/>
                  <a:pt x="29" y="128"/>
                  <a:pt x="56" y="128"/>
                </a:cubicBezTo>
                <a:cubicBezTo>
                  <a:pt x="83" y="128"/>
                  <a:pt x="112" y="120"/>
                  <a:pt x="112" y="102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8"/>
                  <a:pt x="83" y="0"/>
                  <a:pt x="56" y="0"/>
                </a:cubicBezTo>
                <a:close/>
                <a:moveTo>
                  <a:pt x="104" y="102"/>
                </a:moveTo>
                <a:cubicBezTo>
                  <a:pt x="104" y="112"/>
                  <a:pt x="83" y="120"/>
                  <a:pt x="56" y="120"/>
                </a:cubicBezTo>
                <a:cubicBezTo>
                  <a:pt x="29" y="120"/>
                  <a:pt x="8" y="112"/>
                  <a:pt x="8" y="102"/>
                </a:cubicBezTo>
                <a:cubicBezTo>
                  <a:pt x="8" y="87"/>
                  <a:pt x="8" y="87"/>
                  <a:pt x="8" y="87"/>
                </a:cubicBezTo>
                <a:cubicBezTo>
                  <a:pt x="16" y="96"/>
                  <a:pt x="36" y="100"/>
                  <a:pt x="56" y="100"/>
                </a:cubicBezTo>
                <a:cubicBezTo>
                  <a:pt x="76" y="100"/>
                  <a:pt x="96" y="96"/>
                  <a:pt x="104" y="87"/>
                </a:cubicBezTo>
                <a:lnTo>
                  <a:pt x="104" y="102"/>
                </a:lnTo>
                <a:close/>
                <a:moveTo>
                  <a:pt x="104" y="78"/>
                </a:moveTo>
                <a:cubicBezTo>
                  <a:pt x="104" y="78"/>
                  <a:pt x="104" y="78"/>
                  <a:pt x="104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8"/>
                  <a:pt x="83" y="96"/>
                  <a:pt x="56" y="96"/>
                </a:cubicBezTo>
                <a:cubicBezTo>
                  <a:pt x="29" y="96"/>
                  <a:pt x="8" y="8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63"/>
                  <a:pt x="8" y="63"/>
                  <a:pt x="8" y="63"/>
                </a:cubicBezTo>
                <a:cubicBezTo>
                  <a:pt x="16" y="72"/>
                  <a:pt x="36" y="76"/>
                  <a:pt x="56" y="76"/>
                </a:cubicBezTo>
                <a:cubicBezTo>
                  <a:pt x="76" y="76"/>
                  <a:pt x="96" y="72"/>
                  <a:pt x="104" y="63"/>
                </a:cubicBezTo>
                <a:lnTo>
                  <a:pt x="104" y="78"/>
                </a:lnTo>
                <a:close/>
                <a:moveTo>
                  <a:pt x="104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4" y="64"/>
                  <a:pt x="83" y="72"/>
                  <a:pt x="56" y="72"/>
                </a:cubicBezTo>
                <a:cubicBezTo>
                  <a:pt x="29" y="72"/>
                  <a:pt x="8" y="6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40"/>
                  <a:pt x="8" y="40"/>
                  <a:pt x="8" y="40"/>
                </a:cubicBezTo>
                <a:cubicBezTo>
                  <a:pt x="18" y="48"/>
                  <a:pt x="38" y="52"/>
                  <a:pt x="56" y="52"/>
                </a:cubicBezTo>
                <a:cubicBezTo>
                  <a:pt x="74" y="52"/>
                  <a:pt x="94" y="48"/>
                  <a:pt x="104" y="40"/>
                </a:cubicBezTo>
                <a:lnTo>
                  <a:pt x="104" y="54"/>
                </a:lnTo>
                <a:close/>
                <a:moveTo>
                  <a:pt x="56" y="44"/>
                </a:moveTo>
                <a:cubicBezTo>
                  <a:pt x="29" y="44"/>
                  <a:pt x="8" y="36"/>
                  <a:pt x="8" y="26"/>
                </a:cubicBezTo>
                <a:cubicBezTo>
                  <a:pt x="8" y="16"/>
                  <a:pt x="29" y="8"/>
                  <a:pt x="56" y="8"/>
                </a:cubicBezTo>
                <a:cubicBezTo>
                  <a:pt x="83" y="8"/>
                  <a:pt x="104" y="16"/>
                  <a:pt x="104" y="26"/>
                </a:cubicBezTo>
                <a:cubicBezTo>
                  <a:pt x="104" y="36"/>
                  <a:pt x="83" y="44"/>
                  <a:pt x="56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362205" y="3549395"/>
            <a:ext cx="354760" cy="346107"/>
            <a:chOff x="7351306" y="3651965"/>
            <a:chExt cx="354760" cy="346107"/>
          </a:xfrm>
          <a:solidFill>
            <a:schemeClr val="bg1"/>
          </a:solidFill>
        </p:grpSpPr>
        <p:sp>
          <p:nvSpPr>
            <p:cNvPr id="18" name="Freeform 212"/>
            <p:cNvSpPr/>
            <p:nvPr/>
          </p:nvSpPr>
          <p:spPr bwMode="auto">
            <a:xfrm>
              <a:off x="7351306" y="3651965"/>
              <a:ext cx="354760" cy="227442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3"/>
            <p:cNvSpPr/>
            <p:nvPr/>
          </p:nvSpPr>
          <p:spPr bwMode="auto">
            <a:xfrm>
              <a:off x="7469971" y="3931323"/>
              <a:ext cx="117429" cy="66749"/>
            </a:xfrm>
            <a:custGeom>
              <a:avLst/>
              <a:gdLst>
                <a:gd name="T0" fmla="*/ 47 w 95"/>
                <a:gd name="T1" fmla="*/ 54 h 54"/>
                <a:gd name="T2" fmla="*/ 0 w 95"/>
                <a:gd name="T3" fmla="*/ 6 h 54"/>
                <a:gd name="T4" fmla="*/ 6 w 95"/>
                <a:gd name="T5" fmla="*/ 0 h 54"/>
                <a:gd name="T6" fmla="*/ 47 w 95"/>
                <a:gd name="T7" fmla="*/ 40 h 54"/>
                <a:gd name="T8" fmla="*/ 89 w 95"/>
                <a:gd name="T9" fmla="*/ 0 h 54"/>
                <a:gd name="T10" fmla="*/ 95 w 95"/>
                <a:gd name="T11" fmla="*/ 6 h 54"/>
                <a:gd name="T12" fmla="*/ 47 w 9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54">
                  <a:moveTo>
                    <a:pt x="47" y="54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40"/>
                  </a:lnTo>
                  <a:lnTo>
                    <a:pt x="89" y="0"/>
                  </a:lnTo>
                  <a:lnTo>
                    <a:pt x="95" y="6"/>
                  </a:lnTo>
                  <a:lnTo>
                    <a:pt x="47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2742104" y="336745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742104" y="36533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317839" y="336745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317839" y="36533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0"/>
          <p:cNvSpPr/>
          <p:nvPr/>
        </p:nvSpPr>
        <p:spPr>
          <a:xfrm>
            <a:off x="1540160" y="1953546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Oval 30"/>
          <p:cNvSpPr/>
          <p:nvPr/>
        </p:nvSpPr>
        <p:spPr>
          <a:xfrm>
            <a:off x="7077672" y="1953546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Freeform 113"/>
          <p:cNvSpPr>
            <a:spLocks noEditPoints="1"/>
          </p:cNvSpPr>
          <p:nvPr/>
        </p:nvSpPr>
        <p:spPr bwMode="auto">
          <a:xfrm>
            <a:off x="1818278" y="2237192"/>
            <a:ext cx="367591" cy="35653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121"/>
          <p:cNvSpPr>
            <a:spLocks noEditPoints="1"/>
          </p:cNvSpPr>
          <p:nvPr/>
        </p:nvSpPr>
        <p:spPr bwMode="auto">
          <a:xfrm>
            <a:off x="7449760" y="2326325"/>
            <a:ext cx="179650" cy="17826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0 w 64"/>
              <a:gd name="T11" fmla="*/ 48 h 64"/>
              <a:gd name="T12" fmla="*/ 16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0 w 64"/>
              <a:gd name="T1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0" y="48"/>
                </a:moveTo>
                <a:cubicBezTo>
                  <a:pt x="42" y="58"/>
                  <a:pt x="26" y="59"/>
                  <a:pt x="16" y="50"/>
                </a:cubicBezTo>
                <a:cubicBezTo>
                  <a:pt x="6" y="42"/>
                  <a:pt x="5" y="26"/>
                  <a:pt x="14" y="16"/>
                </a:cubicBezTo>
                <a:cubicBezTo>
                  <a:pt x="22" y="6"/>
                  <a:pt x="38" y="5"/>
                  <a:pt x="48" y="14"/>
                </a:cubicBezTo>
                <a:cubicBezTo>
                  <a:pt x="58" y="22"/>
                  <a:pt x="59" y="38"/>
                  <a:pt x="5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122"/>
          <p:cNvSpPr/>
          <p:nvPr/>
        </p:nvSpPr>
        <p:spPr bwMode="auto">
          <a:xfrm>
            <a:off x="7514711" y="2389894"/>
            <a:ext cx="49749" cy="51131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3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17" y="4"/>
                  <a:pt x="18" y="3"/>
                  <a:pt x="18" y="2"/>
                </a:cubicBezTo>
                <a:cubicBezTo>
                  <a:pt x="18" y="1"/>
                  <a:pt x="17" y="0"/>
                  <a:pt x="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23"/>
          <p:cNvSpPr>
            <a:spLocks noEditPoints="1"/>
          </p:cNvSpPr>
          <p:nvPr/>
        </p:nvSpPr>
        <p:spPr bwMode="auto">
          <a:xfrm>
            <a:off x="7361318" y="2265521"/>
            <a:ext cx="356535" cy="299876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5 w 128"/>
              <a:gd name="T5" fmla="*/ 8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8 h 108"/>
              <a:gd name="T12" fmla="*/ 27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1 w 128"/>
              <a:gd name="T41" fmla="*/ 32 h 108"/>
              <a:gd name="T42" fmla="*/ 33 w 128"/>
              <a:gd name="T43" fmla="*/ 28 h 108"/>
              <a:gd name="T44" fmla="*/ 40 w 128"/>
              <a:gd name="T45" fmla="*/ 11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1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5" y="8"/>
                  <a:pt x="95" y="8"/>
                  <a:pt x="95" y="8"/>
                </a:cubicBezTo>
                <a:cubicBezTo>
                  <a:pt x="93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5" y="3"/>
                  <a:pt x="33" y="8"/>
                </a:cubicBezTo>
                <a:cubicBezTo>
                  <a:pt x="27" y="21"/>
                  <a:pt x="27" y="21"/>
                  <a:pt x="27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4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3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8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9" y="32"/>
                  <a:pt x="11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7" y="9"/>
                  <a:pt x="88" y="11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TextBox 13"/>
          <p:cNvSpPr txBox="1"/>
          <p:nvPr/>
        </p:nvSpPr>
        <p:spPr>
          <a:xfrm>
            <a:off x="2742104" y="206046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742104" y="23463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17839" y="206046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17839" y="23463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40"/>
          <p:cNvSpPr/>
          <p:nvPr/>
        </p:nvSpPr>
        <p:spPr>
          <a:xfrm>
            <a:off x="4393117" y="3089999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80"/>
          <p:cNvGrpSpPr>
            <a:grpSpLocks noChangeAspect="1"/>
          </p:cNvGrpSpPr>
          <p:nvPr/>
        </p:nvGrpSpPr>
        <p:grpSpPr bwMode="auto">
          <a:xfrm>
            <a:off x="4751823" y="3258924"/>
            <a:ext cx="610129" cy="647440"/>
            <a:chOff x="4738" y="3130"/>
            <a:chExt cx="551" cy="59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Teardrop 40"/>
          <p:cNvSpPr/>
          <p:nvPr/>
        </p:nvSpPr>
        <p:spPr>
          <a:xfrm>
            <a:off x="2211104" y="2234345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71751" y="2457586"/>
            <a:ext cx="489277" cy="684119"/>
            <a:chOff x="9451975" y="2613025"/>
            <a:chExt cx="538163" cy="7524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10"/>
            <p:cNvSpPr/>
            <p:nvPr/>
          </p:nvSpPr>
          <p:spPr bwMode="auto">
            <a:xfrm>
              <a:off x="9526588" y="2651125"/>
              <a:ext cx="142875" cy="153987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9451975" y="2813050"/>
              <a:ext cx="398463" cy="552450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9771063" y="2613025"/>
              <a:ext cx="219075" cy="339725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ardrop 40"/>
          <p:cNvSpPr/>
          <p:nvPr/>
        </p:nvSpPr>
        <p:spPr>
          <a:xfrm>
            <a:off x="6575130" y="2234345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6" name="Group 30"/>
          <p:cNvGrpSpPr>
            <a:grpSpLocks noChangeAspect="1"/>
          </p:cNvGrpSpPr>
          <p:nvPr/>
        </p:nvGrpSpPr>
        <p:grpSpPr bwMode="auto">
          <a:xfrm>
            <a:off x="6881207" y="2525531"/>
            <a:ext cx="671337" cy="481838"/>
            <a:chOff x="3670" y="2036"/>
            <a:chExt cx="581" cy="4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3919" y="2251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3887" y="2337"/>
              <a:ext cx="147" cy="116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3707" y="2251"/>
              <a:ext cx="77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3670" y="2337"/>
              <a:ext cx="151" cy="11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4136" y="2251"/>
              <a:ext cx="78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099" y="2337"/>
              <a:ext cx="152" cy="11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37"/>
            <p:cNvSpPr>
              <a:spLocks noChangeArrowheads="1"/>
            </p:cNvSpPr>
            <p:nvPr/>
          </p:nvSpPr>
          <p:spPr bwMode="auto">
            <a:xfrm>
              <a:off x="3813" y="2036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3776" y="2123"/>
              <a:ext cx="152" cy="115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>
              <a:off x="4026" y="2036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3993" y="2123"/>
              <a:ext cx="151" cy="115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ardrop 40"/>
          <p:cNvSpPr/>
          <p:nvPr/>
        </p:nvSpPr>
        <p:spPr>
          <a:xfrm>
            <a:off x="8757144" y="3089999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176406" y="3404110"/>
            <a:ext cx="433949" cy="491850"/>
            <a:chOff x="2471074" y="6170447"/>
            <a:chExt cx="1106488" cy="1254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TextBox 13"/>
          <p:cNvSpPr txBox="1"/>
          <p:nvPr/>
        </p:nvSpPr>
        <p:spPr>
          <a:xfrm>
            <a:off x="2308477" y="363344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734903" y="3954843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4425738" y="450270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3852164" y="4824105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672866" y="363344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099292" y="3954843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891409" y="450270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317835" y="4824105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387"/>
          <p:cNvSpPr/>
          <p:nvPr/>
        </p:nvSpPr>
        <p:spPr>
          <a:xfrm>
            <a:off x="7566280" y="2251754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hape 388"/>
          <p:cNvSpPr/>
          <p:nvPr/>
        </p:nvSpPr>
        <p:spPr>
          <a:xfrm>
            <a:off x="7772120" y="2457648"/>
            <a:ext cx="223154" cy="223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3" y="10800"/>
                </a:moveTo>
                <a:lnTo>
                  <a:pt x="15429" y="7196"/>
                </a:lnTo>
                <a:lnTo>
                  <a:pt x="15429" y="10800"/>
                </a:lnTo>
                <a:cubicBezTo>
                  <a:pt x="15429" y="10800"/>
                  <a:pt x="19033" y="10800"/>
                  <a:pt x="19033" y="10800"/>
                </a:cubicBezTo>
                <a:close/>
                <a:moveTo>
                  <a:pt x="20057" y="20057"/>
                </a:moveTo>
                <a:lnTo>
                  <a:pt x="20057" y="12343"/>
                </a:lnTo>
                <a:lnTo>
                  <a:pt x="15043" y="12343"/>
                </a:lnTo>
                <a:cubicBezTo>
                  <a:pt x="14404" y="12343"/>
                  <a:pt x="13886" y="11825"/>
                  <a:pt x="13886" y="11186"/>
                </a:cubicBezTo>
                <a:lnTo>
                  <a:pt x="13886" y="6171"/>
                </a:lnTo>
                <a:lnTo>
                  <a:pt x="9257" y="6171"/>
                </a:lnTo>
                <a:lnTo>
                  <a:pt x="9257" y="20057"/>
                </a:lnTo>
                <a:cubicBezTo>
                  <a:pt x="9257" y="20057"/>
                  <a:pt x="20057" y="20057"/>
                  <a:pt x="20057" y="20057"/>
                </a:cubicBezTo>
                <a:close/>
                <a:moveTo>
                  <a:pt x="12343" y="1929"/>
                </a:moveTo>
                <a:cubicBezTo>
                  <a:pt x="12343" y="1724"/>
                  <a:pt x="12162" y="1543"/>
                  <a:pt x="11957" y="1543"/>
                </a:cubicBezTo>
                <a:lnTo>
                  <a:pt x="3471" y="1543"/>
                </a:lnTo>
                <a:cubicBezTo>
                  <a:pt x="3267" y="1543"/>
                  <a:pt x="3086" y="1724"/>
                  <a:pt x="3086" y="1929"/>
                </a:cubicBezTo>
                <a:lnTo>
                  <a:pt x="3086" y="2700"/>
                </a:lnTo>
                <a:cubicBezTo>
                  <a:pt x="3086" y="2905"/>
                  <a:pt x="3267" y="3086"/>
                  <a:pt x="3471" y="3086"/>
                </a:cubicBezTo>
                <a:lnTo>
                  <a:pt x="11957" y="3086"/>
                </a:lnTo>
                <a:cubicBezTo>
                  <a:pt x="12162" y="3086"/>
                  <a:pt x="12343" y="2905"/>
                  <a:pt x="12343" y="2700"/>
                </a:cubicBezTo>
                <a:cubicBezTo>
                  <a:pt x="12343" y="2700"/>
                  <a:pt x="12343" y="1929"/>
                  <a:pt x="12343" y="1929"/>
                </a:cubicBezTo>
                <a:close/>
                <a:moveTo>
                  <a:pt x="21600" y="20443"/>
                </a:moveTo>
                <a:cubicBezTo>
                  <a:pt x="21600" y="21082"/>
                  <a:pt x="21082" y="21600"/>
                  <a:pt x="20443" y="21600"/>
                </a:cubicBezTo>
                <a:lnTo>
                  <a:pt x="8871" y="21600"/>
                </a:lnTo>
                <a:cubicBezTo>
                  <a:pt x="8233" y="21600"/>
                  <a:pt x="7714" y="21082"/>
                  <a:pt x="7714" y="20443"/>
                </a:cubicBezTo>
                <a:lnTo>
                  <a:pt x="7714" y="18514"/>
                </a:lnTo>
                <a:lnTo>
                  <a:pt x="1157" y="18514"/>
                </a:lnTo>
                <a:cubicBezTo>
                  <a:pt x="518" y="18514"/>
                  <a:pt x="0" y="17996"/>
                  <a:pt x="0" y="17357"/>
                </a:cubicBezTo>
                <a:lnTo>
                  <a:pt x="0" y="1157"/>
                </a:lnTo>
                <a:cubicBezTo>
                  <a:pt x="0" y="518"/>
                  <a:pt x="518" y="0"/>
                  <a:pt x="1157" y="0"/>
                </a:cubicBezTo>
                <a:lnTo>
                  <a:pt x="14271" y="0"/>
                </a:lnTo>
                <a:cubicBezTo>
                  <a:pt x="14910" y="0"/>
                  <a:pt x="15429" y="518"/>
                  <a:pt x="15429" y="1157"/>
                </a:cubicBezTo>
                <a:lnTo>
                  <a:pt x="15429" y="5111"/>
                </a:lnTo>
                <a:cubicBezTo>
                  <a:pt x="15585" y="5207"/>
                  <a:pt x="15730" y="5316"/>
                  <a:pt x="15862" y="5448"/>
                </a:cubicBezTo>
                <a:lnTo>
                  <a:pt x="20780" y="10366"/>
                </a:lnTo>
                <a:cubicBezTo>
                  <a:pt x="21238" y="10824"/>
                  <a:pt x="21600" y="11704"/>
                  <a:pt x="21600" y="12343"/>
                </a:cubicBezTo>
                <a:cubicBezTo>
                  <a:pt x="21600" y="12343"/>
                  <a:pt x="21600" y="20443"/>
                  <a:pt x="21600" y="2044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hape 390"/>
          <p:cNvSpPr/>
          <p:nvPr/>
        </p:nvSpPr>
        <p:spPr>
          <a:xfrm>
            <a:off x="7056916" y="4193988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hape 391"/>
          <p:cNvSpPr/>
          <p:nvPr/>
        </p:nvSpPr>
        <p:spPr>
          <a:xfrm>
            <a:off x="7260015" y="4394353"/>
            <a:ext cx="235280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14954"/>
                </a:moveTo>
                <a:lnTo>
                  <a:pt x="19938" y="6698"/>
                </a:lnTo>
                <a:lnTo>
                  <a:pt x="11631" y="9723"/>
                </a:lnTo>
                <a:lnTo>
                  <a:pt x="11631" y="19484"/>
                </a:lnTo>
                <a:cubicBezTo>
                  <a:pt x="11631" y="19484"/>
                  <a:pt x="19938" y="14954"/>
                  <a:pt x="19938" y="14954"/>
                </a:cubicBezTo>
                <a:close/>
                <a:moveTo>
                  <a:pt x="19861" y="4959"/>
                </a:moveTo>
                <a:lnTo>
                  <a:pt x="10800" y="1662"/>
                </a:lnTo>
                <a:lnTo>
                  <a:pt x="1739" y="4959"/>
                </a:lnTo>
                <a:lnTo>
                  <a:pt x="10800" y="8256"/>
                </a:lnTo>
                <a:cubicBezTo>
                  <a:pt x="10800" y="8256"/>
                  <a:pt x="19861" y="4959"/>
                  <a:pt x="19861" y="4959"/>
                </a:cubicBezTo>
                <a:close/>
                <a:moveTo>
                  <a:pt x="21600" y="14954"/>
                </a:moveTo>
                <a:cubicBezTo>
                  <a:pt x="21600" y="15564"/>
                  <a:pt x="21263" y="16122"/>
                  <a:pt x="20730" y="16408"/>
                </a:cubicBezTo>
                <a:lnTo>
                  <a:pt x="11592" y="21392"/>
                </a:lnTo>
                <a:cubicBezTo>
                  <a:pt x="11345" y="21535"/>
                  <a:pt x="11073" y="21600"/>
                  <a:pt x="10800" y="21600"/>
                </a:cubicBezTo>
                <a:cubicBezTo>
                  <a:pt x="10527" y="21600"/>
                  <a:pt x="10255" y="21535"/>
                  <a:pt x="10008" y="21392"/>
                </a:cubicBezTo>
                <a:lnTo>
                  <a:pt x="870" y="16408"/>
                </a:lnTo>
                <a:cubicBezTo>
                  <a:pt x="337" y="16122"/>
                  <a:pt x="0" y="15564"/>
                  <a:pt x="0" y="14954"/>
                </a:cubicBezTo>
                <a:lnTo>
                  <a:pt x="0" y="4985"/>
                </a:lnTo>
                <a:cubicBezTo>
                  <a:pt x="0" y="4284"/>
                  <a:pt x="441" y="3661"/>
                  <a:pt x="1090" y="3427"/>
                </a:cubicBezTo>
                <a:lnTo>
                  <a:pt x="10229" y="104"/>
                </a:lnTo>
                <a:cubicBezTo>
                  <a:pt x="10411" y="39"/>
                  <a:pt x="10605" y="0"/>
                  <a:pt x="10800" y="0"/>
                </a:cubicBezTo>
                <a:cubicBezTo>
                  <a:pt x="10995" y="0"/>
                  <a:pt x="11189" y="39"/>
                  <a:pt x="11371" y="104"/>
                </a:cubicBezTo>
                <a:lnTo>
                  <a:pt x="20510" y="3427"/>
                </a:lnTo>
                <a:cubicBezTo>
                  <a:pt x="21159" y="3661"/>
                  <a:pt x="21600" y="4284"/>
                  <a:pt x="21600" y="4985"/>
                </a:cubicBezTo>
                <a:cubicBezTo>
                  <a:pt x="21600" y="4985"/>
                  <a:pt x="21600" y="14954"/>
                  <a:pt x="21600" y="1495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hape 393"/>
          <p:cNvSpPr/>
          <p:nvPr/>
        </p:nvSpPr>
        <p:spPr>
          <a:xfrm>
            <a:off x="3936310" y="2251754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hape 394"/>
          <p:cNvSpPr/>
          <p:nvPr/>
        </p:nvSpPr>
        <p:spPr>
          <a:xfrm>
            <a:off x="4147852" y="2451584"/>
            <a:ext cx="211752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2160"/>
                </a:moveTo>
                <a:lnTo>
                  <a:pt x="12600" y="2160"/>
                </a:lnTo>
                <a:lnTo>
                  <a:pt x="12000" y="0"/>
                </a:lnTo>
                <a:lnTo>
                  <a:pt x="9600" y="0"/>
                </a:lnTo>
                <a:lnTo>
                  <a:pt x="9000" y="2160"/>
                </a:lnTo>
                <a:lnTo>
                  <a:pt x="1200" y="2160"/>
                </a:lnTo>
                <a:cubicBezTo>
                  <a:pt x="536" y="2160"/>
                  <a:pt x="0" y="2642"/>
                  <a:pt x="0" y="3240"/>
                </a:cubicBezTo>
                <a:lnTo>
                  <a:pt x="0" y="15120"/>
                </a:lnTo>
                <a:cubicBezTo>
                  <a:pt x="0" y="15716"/>
                  <a:pt x="536" y="16200"/>
                  <a:pt x="1200" y="16200"/>
                </a:cubicBezTo>
                <a:lnTo>
                  <a:pt x="20400" y="16200"/>
                </a:lnTo>
                <a:cubicBezTo>
                  <a:pt x="21064" y="16200"/>
                  <a:pt x="21600" y="15716"/>
                  <a:pt x="21600" y="15120"/>
                </a:cubicBezTo>
                <a:lnTo>
                  <a:pt x="21600" y="3240"/>
                </a:lnTo>
                <a:cubicBezTo>
                  <a:pt x="21600" y="2644"/>
                  <a:pt x="21064" y="2160"/>
                  <a:pt x="20400" y="2160"/>
                </a:cubicBezTo>
                <a:close/>
                <a:moveTo>
                  <a:pt x="13913" y="17606"/>
                </a:moveTo>
                <a:lnTo>
                  <a:pt x="15600" y="21600"/>
                </a:lnTo>
                <a:lnTo>
                  <a:pt x="19753" y="21600"/>
                </a:lnTo>
                <a:lnTo>
                  <a:pt x="17472" y="16522"/>
                </a:lnTo>
                <a:cubicBezTo>
                  <a:pt x="17472" y="16522"/>
                  <a:pt x="13913" y="17606"/>
                  <a:pt x="13913" y="17606"/>
                </a:cubicBezTo>
                <a:close/>
                <a:moveTo>
                  <a:pt x="1847" y="21600"/>
                </a:moveTo>
                <a:lnTo>
                  <a:pt x="6000" y="21600"/>
                </a:lnTo>
                <a:lnTo>
                  <a:pt x="7687" y="17606"/>
                </a:lnTo>
                <a:lnTo>
                  <a:pt x="4128" y="16522"/>
                </a:lnTo>
                <a:cubicBezTo>
                  <a:pt x="4128" y="16522"/>
                  <a:pt x="1847" y="21600"/>
                  <a:pt x="1847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hape 396"/>
          <p:cNvSpPr/>
          <p:nvPr/>
        </p:nvSpPr>
        <p:spPr>
          <a:xfrm>
            <a:off x="4352447" y="4193988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hape 397"/>
          <p:cNvSpPr/>
          <p:nvPr/>
        </p:nvSpPr>
        <p:spPr>
          <a:xfrm>
            <a:off x="4570341" y="4393818"/>
            <a:ext cx="199047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5" y="128"/>
                </a:moveTo>
                <a:cubicBezTo>
                  <a:pt x="21128" y="371"/>
                  <a:pt x="21600" y="957"/>
                  <a:pt x="21600" y="1599"/>
                </a:cubicBezTo>
                <a:lnTo>
                  <a:pt x="21600" y="20001"/>
                </a:lnTo>
                <a:cubicBezTo>
                  <a:pt x="21600" y="20643"/>
                  <a:pt x="21128" y="21229"/>
                  <a:pt x="20385" y="21472"/>
                </a:cubicBezTo>
                <a:cubicBezTo>
                  <a:pt x="20149" y="21557"/>
                  <a:pt x="19896" y="21586"/>
                  <a:pt x="19643" y="21586"/>
                </a:cubicBezTo>
                <a:cubicBezTo>
                  <a:pt x="19119" y="21586"/>
                  <a:pt x="18630" y="21429"/>
                  <a:pt x="18242" y="21129"/>
                </a:cubicBezTo>
                <a:lnTo>
                  <a:pt x="10800" y="15076"/>
                </a:lnTo>
                <a:lnTo>
                  <a:pt x="3358" y="21129"/>
                </a:lnTo>
                <a:cubicBezTo>
                  <a:pt x="2970" y="21429"/>
                  <a:pt x="2481" y="21600"/>
                  <a:pt x="1957" y="21600"/>
                </a:cubicBezTo>
                <a:cubicBezTo>
                  <a:pt x="1704" y="21600"/>
                  <a:pt x="1451" y="21557"/>
                  <a:pt x="1215" y="21472"/>
                </a:cubicBezTo>
                <a:cubicBezTo>
                  <a:pt x="472" y="21229"/>
                  <a:pt x="0" y="20643"/>
                  <a:pt x="0" y="20001"/>
                </a:cubicBezTo>
                <a:lnTo>
                  <a:pt x="0" y="1599"/>
                </a:lnTo>
                <a:cubicBezTo>
                  <a:pt x="0" y="957"/>
                  <a:pt x="472" y="371"/>
                  <a:pt x="1215" y="128"/>
                </a:cubicBezTo>
                <a:cubicBezTo>
                  <a:pt x="1451" y="43"/>
                  <a:pt x="1704" y="0"/>
                  <a:pt x="1957" y="0"/>
                </a:cubicBezTo>
                <a:cubicBezTo>
                  <a:pt x="2481" y="0"/>
                  <a:pt x="19119" y="0"/>
                  <a:pt x="19643" y="0"/>
                </a:cubicBezTo>
                <a:cubicBezTo>
                  <a:pt x="19896" y="0"/>
                  <a:pt x="20149" y="43"/>
                  <a:pt x="20385" y="12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hape 399"/>
          <p:cNvSpPr/>
          <p:nvPr/>
        </p:nvSpPr>
        <p:spPr>
          <a:xfrm>
            <a:off x="4974175" y="2177812"/>
            <a:ext cx="2118642" cy="21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hape 400"/>
          <p:cNvSpPr/>
          <p:nvPr/>
        </p:nvSpPr>
        <p:spPr>
          <a:xfrm>
            <a:off x="5743246" y="2727829"/>
            <a:ext cx="580501" cy="519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0788" extrusionOk="0">
                <a:moveTo>
                  <a:pt x="15698" y="0"/>
                </a:moveTo>
                <a:lnTo>
                  <a:pt x="11881" y="6311"/>
                </a:lnTo>
                <a:cubicBezTo>
                  <a:pt x="13132" y="6530"/>
                  <a:pt x="16006" y="8618"/>
                  <a:pt x="16558" y="10117"/>
                </a:cubicBezTo>
                <a:lnTo>
                  <a:pt x="21547" y="4919"/>
                </a:lnTo>
                <a:cubicBezTo>
                  <a:pt x="20950" y="3080"/>
                  <a:pt x="17645" y="214"/>
                  <a:pt x="15698" y="0"/>
                </a:cubicBezTo>
                <a:close/>
                <a:moveTo>
                  <a:pt x="13197" y="9542"/>
                </a:moveTo>
                <a:cubicBezTo>
                  <a:pt x="10294" y="7243"/>
                  <a:pt x="5593" y="10974"/>
                  <a:pt x="4536" y="16010"/>
                </a:cubicBezTo>
                <a:cubicBezTo>
                  <a:pt x="3721" y="19890"/>
                  <a:pt x="-53" y="19731"/>
                  <a:pt x="0" y="20250"/>
                </a:cubicBezTo>
                <a:cubicBezTo>
                  <a:pt x="53" y="20769"/>
                  <a:pt x="8482" y="21600"/>
                  <a:pt x="11527" y="18875"/>
                </a:cubicBezTo>
                <a:cubicBezTo>
                  <a:pt x="14371" y="16330"/>
                  <a:pt x="16381" y="12065"/>
                  <a:pt x="13197" y="954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7087" y="3422194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023737" y="4372442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57990" y="478173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215032" y="2424938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281095" y="28437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542653" y="2424938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576906" y="283423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645654" y="4372442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711717" y="47912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8958" y="2221230"/>
            <a:ext cx="672909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p>
            <a:pPr algn="ctr"/>
            <a:r>
              <a:rPr lang="en-US" altLang="zh-CN" sz="9600" b="1" dirty="0">
                <a:ln w="6600">
                  <a:prstDash val="solid"/>
                </a:ln>
                <a:blipFill>
                  <a:blip r:embed="rId1">
                    <a:alphaModFix amt="99000"/>
                  </a:blip>
                  <a:stretch>
                    <a:fillRect/>
                  </a:stretch>
                </a:blip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Quicksand Light" panose="02070303000000060000" pitchFamily="18" charset="0"/>
                <a:ea typeface="Kozuka Gothic Pr6N EL" panose="020B0200000000000000" pitchFamily="34" charset="-128"/>
                <a:cs typeface="Segoe UI Light" panose="020B0502040204020203" pitchFamily="34" charset="0"/>
              </a:rPr>
              <a:t>Thank You</a:t>
            </a:r>
            <a:endParaRPr lang="en-US" altLang="zh-CN" sz="9600" b="1" dirty="0">
              <a:ln w="6600">
                <a:prstDash val="solid"/>
              </a:ln>
              <a:blipFill>
                <a:blip r:embed="rId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  <a:latin typeface="Quicksand Light" panose="02070303000000060000" pitchFamily="18" charset="0"/>
              <a:ea typeface="Kozuka Gothic Pr6N EL" panose="020B0200000000000000" pitchFamily="34" charset="-128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745469" y="445960"/>
            <a:ext cx="11667524" cy="1835106"/>
            <a:chOff x="852709" y="5009914"/>
            <a:chExt cx="11667524" cy="1835106"/>
          </a:xfrm>
        </p:grpSpPr>
        <p:sp>
          <p:nvSpPr>
            <p:cNvPr id="136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712626" y="5216411"/>
              <a:ext cx="1080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  <a:endPara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4511" y="2675732"/>
            <a:ext cx="9397206" cy="3336131"/>
            <a:chOff x="1364511" y="2675732"/>
            <a:chExt cx="9397206" cy="3336131"/>
          </a:xfrm>
          <a:solidFill>
            <a:srgbClr val="606060"/>
          </a:solidFill>
        </p:grpSpPr>
        <p:sp>
          <p:nvSpPr>
            <p:cNvPr id="78850" name="Freeform 1"/>
            <p:cNvSpPr>
              <a:spLocks noChangeArrowheads="1"/>
            </p:cNvSpPr>
            <p:nvPr/>
          </p:nvSpPr>
          <p:spPr bwMode="auto">
            <a:xfrm>
              <a:off x="10463267" y="4791075"/>
              <a:ext cx="298450" cy="92869"/>
            </a:xfrm>
            <a:custGeom>
              <a:avLst/>
              <a:gdLst>
                <a:gd name="T0" fmla="*/ 2147483647 w 623"/>
                <a:gd name="T1" fmla="*/ 2147483647 h 192"/>
                <a:gd name="T2" fmla="*/ 2147483647 w 623"/>
                <a:gd name="T3" fmla="*/ 2147483647 h 192"/>
                <a:gd name="T4" fmla="*/ 2147483647 w 623"/>
                <a:gd name="T5" fmla="*/ 2147483647 h 192"/>
                <a:gd name="T6" fmla="*/ 2147483647 w 623"/>
                <a:gd name="T7" fmla="*/ 0 h 192"/>
                <a:gd name="T8" fmla="*/ 2147483647 w 623"/>
                <a:gd name="T9" fmla="*/ 2147483647 h 192"/>
                <a:gd name="T10" fmla="*/ 2147483647 w 623"/>
                <a:gd name="T11" fmla="*/ 0 h 192"/>
                <a:gd name="T12" fmla="*/ 2147483647 w 623"/>
                <a:gd name="T13" fmla="*/ 2147483647 h 192"/>
                <a:gd name="T14" fmla="*/ 1731072023 w 623"/>
                <a:gd name="T15" fmla="*/ 2147483647 h 192"/>
                <a:gd name="T16" fmla="*/ 2147483647 w 623"/>
                <a:gd name="T17" fmla="*/ 2147483647 h 192"/>
                <a:gd name="T18" fmla="*/ 2147483647 w 623"/>
                <a:gd name="T19" fmla="*/ 2147483647 h 192"/>
                <a:gd name="T20" fmla="*/ 2147483647 w 623"/>
                <a:gd name="T21" fmla="*/ 2147483647 h 192"/>
                <a:gd name="T22" fmla="*/ 2147483647 w 623"/>
                <a:gd name="T23" fmla="*/ 214748364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3" h="192">
                  <a:moveTo>
                    <a:pt x="615" y="42"/>
                  </a:moveTo>
                  <a:lnTo>
                    <a:pt x="615" y="42"/>
                  </a:lnTo>
                  <a:cubicBezTo>
                    <a:pt x="601" y="42"/>
                    <a:pt x="587" y="84"/>
                    <a:pt x="544" y="84"/>
                  </a:cubicBezTo>
                  <a:cubicBezTo>
                    <a:pt x="495" y="84"/>
                    <a:pt x="473" y="0"/>
                    <a:pt x="396" y="0"/>
                  </a:cubicBezTo>
                  <a:cubicBezTo>
                    <a:pt x="339" y="0"/>
                    <a:pt x="318" y="49"/>
                    <a:pt x="311" y="49"/>
                  </a:cubicBezTo>
                  <a:cubicBezTo>
                    <a:pt x="311" y="49"/>
                    <a:pt x="290" y="0"/>
                    <a:pt x="226" y="0"/>
                  </a:cubicBezTo>
                  <a:cubicBezTo>
                    <a:pt x="148" y="0"/>
                    <a:pt x="127" y="84"/>
                    <a:pt x="78" y="84"/>
                  </a:cubicBezTo>
                  <a:cubicBezTo>
                    <a:pt x="42" y="84"/>
                    <a:pt x="21" y="42"/>
                    <a:pt x="14" y="42"/>
                  </a:cubicBezTo>
                  <a:cubicBezTo>
                    <a:pt x="0" y="49"/>
                    <a:pt x="35" y="191"/>
                    <a:pt x="169" y="191"/>
                  </a:cubicBezTo>
                  <a:cubicBezTo>
                    <a:pt x="254" y="191"/>
                    <a:pt x="304" y="120"/>
                    <a:pt x="311" y="120"/>
                  </a:cubicBezTo>
                  <a:cubicBezTo>
                    <a:pt x="318" y="120"/>
                    <a:pt x="375" y="191"/>
                    <a:pt x="459" y="191"/>
                  </a:cubicBezTo>
                  <a:cubicBezTo>
                    <a:pt x="594" y="191"/>
                    <a:pt x="622" y="49"/>
                    <a:pt x="61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1" name="Freeform 2"/>
            <p:cNvSpPr>
              <a:spLocks noChangeArrowheads="1"/>
            </p:cNvSpPr>
            <p:nvPr/>
          </p:nvSpPr>
          <p:spPr bwMode="auto">
            <a:xfrm>
              <a:off x="9960029" y="4750594"/>
              <a:ext cx="292100" cy="173831"/>
            </a:xfrm>
            <a:custGeom>
              <a:avLst/>
              <a:gdLst>
                <a:gd name="T0" fmla="*/ 2147483647 w 609"/>
                <a:gd name="T1" fmla="*/ 2147483647 h 361"/>
                <a:gd name="T2" fmla="*/ 2147483647 w 609"/>
                <a:gd name="T3" fmla="*/ 2147483647 h 361"/>
                <a:gd name="T4" fmla="*/ 2147483647 w 609"/>
                <a:gd name="T5" fmla="*/ 2147483647 h 361"/>
                <a:gd name="T6" fmla="*/ 2147483647 w 609"/>
                <a:gd name="T7" fmla="*/ 2147483647 h 361"/>
                <a:gd name="T8" fmla="*/ 2147483647 w 609"/>
                <a:gd name="T9" fmla="*/ 2147483647 h 361"/>
                <a:gd name="T10" fmla="*/ 2147483647 w 609"/>
                <a:gd name="T11" fmla="*/ 2147483647 h 361"/>
                <a:gd name="T12" fmla="*/ 2147483647 w 609"/>
                <a:gd name="T13" fmla="*/ 2147483647 h 361"/>
                <a:gd name="T14" fmla="*/ 2147483647 w 609"/>
                <a:gd name="T15" fmla="*/ 2147483647 h 361"/>
                <a:gd name="T16" fmla="*/ 2147483647 w 609"/>
                <a:gd name="T17" fmla="*/ 2147483647 h 361"/>
                <a:gd name="T18" fmla="*/ 2147483647 w 609"/>
                <a:gd name="T19" fmla="*/ 2147483647 h 361"/>
                <a:gd name="T20" fmla="*/ 2147483647 w 609"/>
                <a:gd name="T21" fmla="*/ 2147483647 h 361"/>
                <a:gd name="T22" fmla="*/ 2147483647 w 609"/>
                <a:gd name="T23" fmla="*/ 2147483647 h 361"/>
                <a:gd name="T24" fmla="*/ 2147483647 w 609"/>
                <a:gd name="T25" fmla="*/ 2147483647 h 361"/>
                <a:gd name="T26" fmla="*/ 2147483647 w 609"/>
                <a:gd name="T27" fmla="*/ 2147483647 h 361"/>
                <a:gd name="T28" fmla="*/ 2147483647 w 609"/>
                <a:gd name="T29" fmla="*/ 2147483647 h 361"/>
                <a:gd name="T30" fmla="*/ 2147483647 w 609"/>
                <a:gd name="T31" fmla="*/ 0 h 361"/>
                <a:gd name="T32" fmla="*/ 2147483647 w 609"/>
                <a:gd name="T33" fmla="*/ 0 h 361"/>
                <a:gd name="T34" fmla="*/ 2147483647 w 609"/>
                <a:gd name="T35" fmla="*/ 0 h 361"/>
                <a:gd name="T36" fmla="*/ 2147483647 w 609"/>
                <a:gd name="T37" fmla="*/ 2147483647 h 361"/>
                <a:gd name="T38" fmla="*/ 2147483647 w 609"/>
                <a:gd name="T39" fmla="*/ 2147483647 h 361"/>
                <a:gd name="T40" fmla="*/ 2147483647 w 609"/>
                <a:gd name="T41" fmla="*/ 2147483647 h 361"/>
                <a:gd name="T42" fmla="*/ 2147483647 w 609"/>
                <a:gd name="T43" fmla="*/ 2147483647 h 361"/>
                <a:gd name="T44" fmla="*/ 2147483647 w 609"/>
                <a:gd name="T45" fmla="*/ 2147483647 h 361"/>
                <a:gd name="T46" fmla="*/ 2147483647 w 609"/>
                <a:gd name="T47" fmla="*/ 2147483647 h 361"/>
                <a:gd name="T48" fmla="*/ 0 w 609"/>
                <a:gd name="T49" fmla="*/ 2147483647 h 361"/>
                <a:gd name="T50" fmla="*/ 2147483647 w 609"/>
                <a:gd name="T51" fmla="*/ 2147483647 h 361"/>
                <a:gd name="T52" fmla="*/ 2147483647 w 609"/>
                <a:gd name="T53" fmla="*/ 2147483647 h 361"/>
                <a:gd name="T54" fmla="*/ 2147483647 w 609"/>
                <a:gd name="T55" fmla="*/ 2147483647 h 361"/>
                <a:gd name="T56" fmla="*/ 2147483647 w 609"/>
                <a:gd name="T57" fmla="*/ 2147483647 h 361"/>
                <a:gd name="T58" fmla="*/ 2147483647 w 609"/>
                <a:gd name="T59" fmla="*/ 2147483647 h 361"/>
                <a:gd name="T60" fmla="*/ 2147483647 w 609"/>
                <a:gd name="T61" fmla="*/ 2147483647 h 361"/>
                <a:gd name="T62" fmla="*/ 2147483647 w 609"/>
                <a:gd name="T63" fmla="*/ 2147483647 h 361"/>
                <a:gd name="T64" fmla="*/ 2147483647 w 609"/>
                <a:gd name="T65" fmla="*/ 2147483647 h 361"/>
                <a:gd name="T66" fmla="*/ 2147483647 w 609"/>
                <a:gd name="T67" fmla="*/ 2147483647 h 361"/>
                <a:gd name="T68" fmla="*/ 0 w 609"/>
                <a:gd name="T69" fmla="*/ 2147483647 h 361"/>
                <a:gd name="T70" fmla="*/ 2147483647 w 609"/>
                <a:gd name="T71" fmla="*/ 2147483647 h 361"/>
                <a:gd name="T72" fmla="*/ 2147483647 w 609"/>
                <a:gd name="T73" fmla="*/ 2147483647 h 361"/>
                <a:gd name="T74" fmla="*/ 2147483647 w 609"/>
                <a:gd name="T75" fmla="*/ 2147483647 h 361"/>
                <a:gd name="T76" fmla="*/ 2147483647 w 609"/>
                <a:gd name="T77" fmla="*/ 2147483647 h 361"/>
                <a:gd name="T78" fmla="*/ 2147483647 w 609"/>
                <a:gd name="T79" fmla="*/ 2147483647 h 361"/>
                <a:gd name="T80" fmla="*/ 2147483647 w 609"/>
                <a:gd name="T81" fmla="*/ 2147483647 h 361"/>
                <a:gd name="T82" fmla="*/ 2147483647 w 609"/>
                <a:gd name="T83" fmla="*/ 2147483647 h 361"/>
                <a:gd name="T84" fmla="*/ 2147483647 w 609"/>
                <a:gd name="T85" fmla="*/ 2147483647 h 361"/>
                <a:gd name="T86" fmla="*/ 2147483647 w 609"/>
                <a:gd name="T87" fmla="*/ 2147483647 h 361"/>
                <a:gd name="T88" fmla="*/ 0 w 609"/>
                <a:gd name="T89" fmla="*/ 2147483647 h 361"/>
                <a:gd name="T90" fmla="*/ 2147483647 w 609"/>
                <a:gd name="T91" fmla="*/ 0 h 361"/>
                <a:gd name="T92" fmla="*/ 2147483647 w 609"/>
                <a:gd name="T93" fmla="*/ 0 h 361"/>
                <a:gd name="T94" fmla="*/ 2147483647 w 609"/>
                <a:gd name="T95" fmla="*/ 0 h 361"/>
                <a:gd name="T96" fmla="*/ 2147483647 w 609"/>
                <a:gd name="T97" fmla="*/ 2147483647 h 361"/>
                <a:gd name="T98" fmla="*/ 2147483647 w 609"/>
                <a:gd name="T99" fmla="*/ 2147483647 h 361"/>
                <a:gd name="T100" fmla="*/ 2147483647 w 609"/>
                <a:gd name="T101" fmla="*/ 2147483647 h 361"/>
                <a:gd name="T102" fmla="*/ 2147483647 w 609"/>
                <a:gd name="T103" fmla="*/ 2147483647 h 361"/>
                <a:gd name="T104" fmla="*/ 2147483647 w 609"/>
                <a:gd name="T105" fmla="*/ 2147483647 h 361"/>
                <a:gd name="T106" fmla="*/ 2147483647 w 609"/>
                <a:gd name="T107" fmla="*/ 2147483647 h 361"/>
                <a:gd name="T108" fmla="*/ 2147483647 w 609"/>
                <a:gd name="T109" fmla="*/ 2147483647 h 361"/>
                <a:gd name="T110" fmla="*/ 2147483647 w 609"/>
                <a:gd name="T111" fmla="*/ 2147483647 h 361"/>
                <a:gd name="T112" fmla="*/ 2147483647 w 609"/>
                <a:gd name="T113" fmla="*/ 2147483647 h 361"/>
                <a:gd name="T114" fmla="*/ 2147483647 w 609"/>
                <a:gd name="T115" fmla="*/ 2147483647 h 361"/>
                <a:gd name="T116" fmla="*/ 2147483647 w 609"/>
                <a:gd name="T117" fmla="*/ 2147483647 h 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9" h="361">
                  <a:moveTo>
                    <a:pt x="579" y="205"/>
                  </a:moveTo>
                  <a:lnTo>
                    <a:pt x="579" y="205"/>
                  </a:lnTo>
                  <a:cubicBezTo>
                    <a:pt x="198" y="205"/>
                    <a:pt x="198" y="205"/>
                    <a:pt x="198" y="205"/>
                  </a:cubicBezTo>
                  <a:cubicBezTo>
                    <a:pt x="184" y="205"/>
                    <a:pt x="169" y="198"/>
                    <a:pt x="169" y="176"/>
                  </a:cubicBezTo>
                  <a:cubicBezTo>
                    <a:pt x="169" y="162"/>
                    <a:pt x="184" y="148"/>
                    <a:pt x="198" y="148"/>
                  </a:cubicBezTo>
                  <a:cubicBezTo>
                    <a:pt x="579" y="148"/>
                    <a:pt x="579" y="148"/>
                    <a:pt x="579" y="148"/>
                  </a:cubicBezTo>
                  <a:cubicBezTo>
                    <a:pt x="594" y="148"/>
                    <a:pt x="608" y="162"/>
                    <a:pt x="608" y="176"/>
                  </a:cubicBezTo>
                  <a:cubicBezTo>
                    <a:pt x="608" y="198"/>
                    <a:pt x="594" y="205"/>
                    <a:pt x="579" y="205"/>
                  </a:cubicBezTo>
                  <a:close/>
                  <a:moveTo>
                    <a:pt x="579" y="56"/>
                  </a:moveTo>
                  <a:lnTo>
                    <a:pt x="579" y="56"/>
                  </a:lnTo>
                  <a:cubicBezTo>
                    <a:pt x="198" y="56"/>
                    <a:pt x="198" y="56"/>
                    <a:pt x="198" y="56"/>
                  </a:cubicBezTo>
                  <a:cubicBezTo>
                    <a:pt x="184" y="56"/>
                    <a:pt x="169" y="42"/>
                    <a:pt x="169" y="28"/>
                  </a:cubicBezTo>
                  <a:cubicBezTo>
                    <a:pt x="169" y="14"/>
                    <a:pt x="184" y="0"/>
                    <a:pt x="19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42"/>
                    <a:pt x="594" y="56"/>
                    <a:pt x="579" y="56"/>
                  </a:cubicBezTo>
                  <a:close/>
                  <a:moveTo>
                    <a:pt x="85" y="360"/>
                  </a:moveTo>
                  <a:lnTo>
                    <a:pt x="85" y="360"/>
                  </a:ln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6" y="304"/>
                    <a:pt x="113" y="311"/>
                    <a:pt x="113" y="332"/>
                  </a:cubicBezTo>
                  <a:cubicBezTo>
                    <a:pt x="113" y="346"/>
                    <a:pt x="106" y="360"/>
                    <a:pt x="85" y="360"/>
                  </a:cubicBezTo>
                  <a:close/>
                  <a:moveTo>
                    <a:pt x="85" y="205"/>
                  </a:moveTo>
                  <a:lnTo>
                    <a:pt x="85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6" y="148"/>
                    <a:pt x="113" y="162"/>
                    <a:pt x="113" y="176"/>
                  </a:cubicBezTo>
                  <a:cubicBezTo>
                    <a:pt x="113" y="198"/>
                    <a:pt x="106" y="205"/>
                    <a:pt x="85" y="205"/>
                  </a:cubicBezTo>
                  <a:close/>
                  <a:moveTo>
                    <a:pt x="85" y="56"/>
                  </a:moveTo>
                  <a:lnTo>
                    <a:pt x="85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6" y="0"/>
                    <a:pt x="113" y="14"/>
                    <a:pt x="113" y="28"/>
                  </a:cubicBezTo>
                  <a:cubicBezTo>
                    <a:pt x="113" y="42"/>
                    <a:pt x="106" y="56"/>
                    <a:pt x="85" y="56"/>
                  </a:cubicBezTo>
                  <a:close/>
                  <a:moveTo>
                    <a:pt x="198" y="360"/>
                  </a:moveTo>
                  <a:lnTo>
                    <a:pt x="198" y="360"/>
                  </a:lnTo>
                  <a:cubicBezTo>
                    <a:pt x="184" y="360"/>
                    <a:pt x="169" y="346"/>
                    <a:pt x="169" y="332"/>
                  </a:cubicBezTo>
                  <a:cubicBezTo>
                    <a:pt x="169" y="311"/>
                    <a:pt x="184" y="304"/>
                    <a:pt x="198" y="304"/>
                  </a:cubicBezTo>
                  <a:cubicBezTo>
                    <a:pt x="579" y="304"/>
                    <a:pt x="579" y="304"/>
                    <a:pt x="579" y="304"/>
                  </a:cubicBezTo>
                  <a:cubicBezTo>
                    <a:pt x="594" y="304"/>
                    <a:pt x="608" y="311"/>
                    <a:pt x="608" y="332"/>
                  </a:cubicBezTo>
                  <a:cubicBezTo>
                    <a:pt x="608" y="346"/>
                    <a:pt x="594" y="360"/>
                    <a:pt x="579" y="360"/>
                  </a:cubicBezTo>
                  <a:cubicBezTo>
                    <a:pt x="198" y="360"/>
                    <a:pt x="198" y="360"/>
                    <a:pt x="198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2" name="Freeform 3"/>
            <p:cNvSpPr>
              <a:spLocks noChangeArrowheads="1"/>
            </p:cNvSpPr>
            <p:nvPr/>
          </p:nvSpPr>
          <p:spPr bwMode="auto">
            <a:xfrm>
              <a:off x="10033848" y="5775325"/>
              <a:ext cx="289719" cy="173832"/>
            </a:xfrm>
            <a:custGeom>
              <a:avLst/>
              <a:gdLst>
                <a:gd name="T0" fmla="*/ 2147483647 w 602"/>
                <a:gd name="T1" fmla="*/ 2147483647 h 361"/>
                <a:gd name="T2" fmla="*/ 2147483647 w 602"/>
                <a:gd name="T3" fmla="*/ 2147483647 h 361"/>
                <a:gd name="T4" fmla="*/ 2147483647 w 602"/>
                <a:gd name="T5" fmla="*/ 2147483647 h 361"/>
                <a:gd name="T6" fmla="*/ 0 w 602"/>
                <a:gd name="T7" fmla="*/ 2147483647 h 361"/>
                <a:gd name="T8" fmla="*/ 2147483647 w 602"/>
                <a:gd name="T9" fmla="*/ 2147483647 h 361"/>
                <a:gd name="T10" fmla="*/ 2147483647 w 602"/>
                <a:gd name="T11" fmla="*/ 2147483647 h 361"/>
                <a:gd name="T12" fmla="*/ 2147483647 w 602"/>
                <a:gd name="T13" fmla="*/ 2147483647 h 361"/>
                <a:gd name="T14" fmla="*/ 2147483647 w 602"/>
                <a:gd name="T15" fmla="*/ 2147483647 h 361"/>
                <a:gd name="T16" fmla="*/ 2147483647 w 602"/>
                <a:gd name="T17" fmla="*/ 2147483647 h 361"/>
                <a:gd name="T18" fmla="*/ 2147483647 w 602"/>
                <a:gd name="T19" fmla="*/ 2147483647 h 361"/>
                <a:gd name="T20" fmla="*/ 2147483647 w 602"/>
                <a:gd name="T21" fmla="*/ 2147483647 h 361"/>
                <a:gd name="T22" fmla="*/ 0 w 602"/>
                <a:gd name="T23" fmla="*/ 2147483647 h 361"/>
                <a:gd name="T24" fmla="*/ 2147483647 w 602"/>
                <a:gd name="T25" fmla="*/ 0 h 361"/>
                <a:gd name="T26" fmla="*/ 2147483647 w 602"/>
                <a:gd name="T27" fmla="*/ 0 h 361"/>
                <a:gd name="T28" fmla="*/ 2147483647 w 602"/>
                <a:gd name="T29" fmla="*/ 2147483647 h 361"/>
                <a:gd name="T30" fmla="*/ 2147483647 w 602"/>
                <a:gd name="T31" fmla="*/ 2147483647 h 361"/>
                <a:gd name="T32" fmla="*/ 2147483647 w 602"/>
                <a:gd name="T33" fmla="*/ 2147483647 h 361"/>
                <a:gd name="T34" fmla="*/ 2147483647 w 602"/>
                <a:gd name="T35" fmla="*/ 2147483647 h 361"/>
                <a:gd name="T36" fmla="*/ 2147483647 w 602"/>
                <a:gd name="T37" fmla="*/ 2147483647 h 361"/>
                <a:gd name="T38" fmla="*/ 2147483647 w 602"/>
                <a:gd name="T39" fmla="*/ 2147483647 h 361"/>
                <a:gd name="T40" fmla="*/ 2147483647 w 602"/>
                <a:gd name="T41" fmla="*/ 2147483647 h 361"/>
                <a:gd name="T42" fmla="*/ 2147483647 w 602"/>
                <a:gd name="T43" fmla="*/ 2147483647 h 361"/>
                <a:gd name="T44" fmla="*/ 0 w 602"/>
                <a:gd name="T45" fmla="*/ 2147483647 h 361"/>
                <a:gd name="T46" fmla="*/ 2147483647 w 602"/>
                <a:gd name="T47" fmla="*/ 214748364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2" h="361">
                  <a:moveTo>
                    <a:pt x="572" y="205"/>
                  </a:moveTo>
                  <a:lnTo>
                    <a:pt x="572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572" y="148"/>
                    <a:pt x="572" y="148"/>
                    <a:pt x="572" y="148"/>
                  </a:cubicBezTo>
                  <a:cubicBezTo>
                    <a:pt x="594" y="148"/>
                    <a:pt x="601" y="162"/>
                    <a:pt x="601" y="176"/>
                  </a:cubicBezTo>
                  <a:cubicBezTo>
                    <a:pt x="601" y="198"/>
                    <a:pt x="594" y="205"/>
                    <a:pt x="572" y="205"/>
                  </a:cubicBezTo>
                  <a:close/>
                  <a:moveTo>
                    <a:pt x="572" y="56"/>
                  </a:moveTo>
                  <a:lnTo>
                    <a:pt x="572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4" y="0"/>
                    <a:pt x="601" y="14"/>
                    <a:pt x="601" y="28"/>
                  </a:cubicBezTo>
                  <a:cubicBezTo>
                    <a:pt x="601" y="42"/>
                    <a:pt x="594" y="56"/>
                    <a:pt x="572" y="56"/>
                  </a:cubicBezTo>
                  <a:close/>
                  <a:moveTo>
                    <a:pt x="28" y="304"/>
                  </a:moveTo>
                  <a:lnTo>
                    <a:pt x="28" y="304"/>
                  </a:lnTo>
                  <a:cubicBezTo>
                    <a:pt x="572" y="304"/>
                    <a:pt x="572" y="304"/>
                    <a:pt x="572" y="304"/>
                  </a:cubicBezTo>
                  <a:cubicBezTo>
                    <a:pt x="594" y="304"/>
                    <a:pt x="601" y="311"/>
                    <a:pt x="601" y="332"/>
                  </a:cubicBezTo>
                  <a:cubicBezTo>
                    <a:pt x="601" y="346"/>
                    <a:pt x="594" y="360"/>
                    <a:pt x="572" y="36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3" name="Freeform 4"/>
            <p:cNvSpPr>
              <a:spLocks noChangeArrowheads="1"/>
            </p:cNvSpPr>
            <p:nvPr/>
          </p:nvSpPr>
          <p:spPr bwMode="auto">
            <a:xfrm>
              <a:off x="10515654" y="5387182"/>
              <a:ext cx="228600" cy="54769"/>
            </a:xfrm>
            <a:custGeom>
              <a:avLst/>
              <a:gdLst>
                <a:gd name="T0" fmla="*/ 2147483647 w 475"/>
                <a:gd name="T1" fmla="*/ 2147483647 h 114"/>
                <a:gd name="T2" fmla="*/ 2147483647 w 475"/>
                <a:gd name="T3" fmla="*/ 2147483647 h 114"/>
                <a:gd name="T4" fmla="*/ 2147483647 w 475"/>
                <a:gd name="T5" fmla="*/ 2147483647 h 114"/>
                <a:gd name="T6" fmla="*/ 2147483647 w 475"/>
                <a:gd name="T7" fmla="*/ 0 h 114"/>
                <a:gd name="T8" fmla="*/ 2147483647 w 475"/>
                <a:gd name="T9" fmla="*/ 2147483647 h 114"/>
                <a:gd name="T10" fmla="*/ 2147483647 w 475"/>
                <a:gd name="T11" fmla="*/ 2147483647 h 114"/>
                <a:gd name="T12" fmla="*/ 2147483647 w 475"/>
                <a:gd name="T13" fmla="*/ 2147483647 h 114"/>
                <a:gd name="T14" fmla="*/ 2147483647 w 475"/>
                <a:gd name="T15" fmla="*/ 2147483647 h 114"/>
                <a:gd name="T16" fmla="*/ 2147483647 w 475"/>
                <a:gd name="T17" fmla="*/ 2147483647 h 114"/>
                <a:gd name="T18" fmla="*/ 2147483647 w 475"/>
                <a:gd name="T19" fmla="*/ 0 h 114"/>
                <a:gd name="T20" fmla="*/ 2147483647 w 475"/>
                <a:gd name="T21" fmla="*/ 2147483647 h 114"/>
                <a:gd name="T22" fmla="*/ 2147483647 w 475"/>
                <a:gd name="T23" fmla="*/ 2147483647 h 114"/>
                <a:gd name="T24" fmla="*/ 2147483647 w 475"/>
                <a:gd name="T25" fmla="*/ 2147483647 h 114"/>
                <a:gd name="T26" fmla="*/ 2147483647 w 475"/>
                <a:gd name="T27" fmla="*/ 2147483647 h 114"/>
                <a:gd name="T28" fmla="*/ 0 w 475"/>
                <a:gd name="T29" fmla="*/ 2147483647 h 114"/>
                <a:gd name="T30" fmla="*/ 2147483647 w 475"/>
                <a:gd name="T31" fmla="*/ 0 h 114"/>
                <a:gd name="T32" fmla="*/ 2147483647 w 475"/>
                <a:gd name="T33" fmla="*/ 2147483647 h 114"/>
                <a:gd name="T34" fmla="*/ 2147483647 w 475"/>
                <a:gd name="T35" fmla="*/ 2147483647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5" h="114">
                  <a:moveTo>
                    <a:pt x="417" y="113"/>
                  </a:moveTo>
                  <a:lnTo>
                    <a:pt x="417" y="113"/>
                  </a:lnTo>
                  <a:cubicBezTo>
                    <a:pt x="382" y="113"/>
                    <a:pt x="361" y="92"/>
                    <a:pt x="361" y="56"/>
                  </a:cubicBezTo>
                  <a:cubicBezTo>
                    <a:pt x="361" y="28"/>
                    <a:pt x="382" y="0"/>
                    <a:pt x="417" y="0"/>
                  </a:cubicBezTo>
                  <a:cubicBezTo>
                    <a:pt x="446" y="0"/>
                    <a:pt x="474" y="28"/>
                    <a:pt x="474" y="56"/>
                  </a:cubicBezTo>
                  <a:cubicBezTo>
                    <a:pt x="474" y="92"/>
                    <a:pt x="446" y="113"/>
                    <a:pt x="417" y="113"/>
                  </a:cubicBezTo>
                  <a:close/>
                  <a:moveTo>
                    <a:pt x="234" y="113"/>
                  </a:moveTo>
                  <a:lnTo>
                    <a:pt x="234" y="113"/>
                  </a:lnTo>
                  <a:cubicBezTo>
                    <a:pt x="205" y="113"/>
                    <a:pt x="177" y="92"/>
                    <a:pt x="177" y="56"/>
                  </a:cubicBezTo>
                  <a:cubicBezTo>
                    <a:pt x="177" y="28"/>
                    <a:pt x="205" y="0"/>
                    <a:pt x="234" y="0"/>
                  </a:cubicBezTo>
                  <a:cubicBezTo>
                    <a:pt x="269" y="0"/>
                    <a:pt x="290" y="28"/>
                    <a:pt x="290" y="56"/>
                  </a:cubicBezTo>
                  <a:cubicBezTo>
                    <a:pt x="290" y="92"/>
                    <a:pt x="269" y="113"/>
                    <a:pt x="234" y="113"/>
                  </a:cubicBezTo>
                  <a:close/>
                  <a:moveTo>
                    <a:pt x="57" y="113"/>
                  </a:moveTo>
                  <a:lnTo>
                    <a:pt x="57" y="113"/>
                  </a:lnTo>
                  <a:cubicBezTo>
                    <a:pt x="29" y="113"/>
                    <a:pt x="0" y="92"/>
                    <a:pt x="0" y="56"/>
                  </a:cubicBezTo>
                  <a:cubicBezTo>
                    <a:pt x="0" y="28"/>
                    <a:pt x="29" y="0"/>
                    <a:pt x="57" y="0"/>
                  </a:cubicBezTo>
                  <a:cubicBezTo>
                    <a:pt x="85" y="0"/>
                    <a:pt x="113" y="28"/>
                    <a:pt x="113" y="56"/>
                  </a:cubicBezTo>
                  <a:cubicBezTo>
                    <a:pt x="113" y="92"/>
                    <a:pt x="85" y="113"/>
                    <a:pt x="5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4" name="Freeform 5"/>
            <p:cNvSpPr>
              <a:spLocks noChangeArrowheads="1"/>
            </p:cNvSpPr>
            <p:nvPr/>
          </p:nvSpPr>
          <p:spPr bwMode="auto">
            <a:xfrm>
              <a:off x="10068773" y="5318919"/>
              <a:ext cx="110331" cy="190500"/>
            </a:xfrm>
            <a:custGeom>
              <a:avLst/>
              <a:gdLst>
                <a:gd name="T0" fmla="*/ 885578102 w 228"/>
                <a:gd name="T1" fmla="*/ 2147483647 h 396"/>
                <a:gd name="T2" fmla="*/ 885578102 w 228"/>
                <a:gd name="T3" fmla="*/ 2147483647 h 396"/>
                <a:gd name="T4" fmla="*/ 2147483647 w 228"/>
                <a:gd name="T5" fmla="*/ 2147483647 h 396"/>
                <a:gd name="T6" fmla="*/ 885578102 w 228"/>
                <a:gd name="T7" fmla="*/ 2147483647 h 396"/>
                <a:gd name="T8" fmla="*/ 885578102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885578102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5" name="Freeform 6"/>
            <p:cNvSpPr>
              <a:spLocks noChangeArrowheads="1"/>
            </p:cNvSpPr>
            <p:nvPr/>
          </p:nvSpPr>
          <p:spPr bwMode="auto">
            <a:xfrm>
              <a:off x="10510098" y="4241800"/>
              <a:ext cx="109538" cy="190500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2147483647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885578102 w 228"/>
                <a:gd name="T19" fmla="*/ 2147483647 h 396"/>
                <a:gd name="T20" fmla="*/ 885578102 w 228"/>
                <a:gd name="T21" fmla="*/ 2147483647 h 396"/>
                <a:gd name="T22" fmla="*/ 0 w 228"/>
                <a:gd name="T23" fmla="*/ 2147483647 h 396"/>
                <a:gd name="T24" fmla="*/ 0 w 228"/>
                <a:gd name="T25" fmla="*/ 2147483647 h 396"/>
                <a:gd name="T26" fmla="*/ 0 w 228"/>
                <a:gd name="T27" fmla="*/ 2147483647 h 396"/>
                <a:gd name="T28" fmla="*/ 885578102 w 228"/>
                <a:gd name="T29" fmla="*/ 2147483647 h 396"/>
                <a:gd name="T30" fmla="*/ 885578102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2147483647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212" y="49"/>
                  </a:moveTo>
                  <a:lnTo>
                    <a:pt x="212" y="49"/>
                  </a:lnTo>
                  <a:cubicBezTo>
                    <a:pt x="64" y="197"/>
                    <a:pt x="64" y="197"/>
                    <a:pt x="64" y="197"/>
                  </a:cubicBezTo>
                  <a:cubicBezTo>
                    <a:pt x="220" y="353"/>
                    <a:pt x="220" y="353"/>
                    <a:pt x="220" y="353"/>
                  </a:cubicBezTo>
                  <a:cubicBezTo>
                    <a:pt x="220" y="353"/>
                    <a:pt x="227" y="360"/>
                    <a:pt x="227" y="367"/>
                  </a:cubicBezTo>
                  <a:cubicBezTo>
                    <a:pt x="227" y="388"/>
                    <a:pt x="212" y="395"/>
                    <a:pt x="198" y="395"/>
                  </a:cubicBezTo>
                  <a:cubicBezTo>
                    <a:pt x="191" y="395"/>
                    <a:pt x="184" y="395"/>
                    <a:pt x="177" y="388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0" y="212"/>
                    <a:pt x="0" y="205"/>
                    <a:pt x="0" y="197"/>
                  </a:cubicBezTo>
                  <a:cubicBezTo>
                    <a:pt x="0" y="190"/>
                    <a:pt x="0" y="183"/>
                    <a:pt x="7" y="17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  <a:cubicBezTo>
                    <a:pt x="227" y="42"/>
                    <a:pt x="220" y="49"/>
                    <a:pt x="212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6" name="Freeform 7"/>
            <p:cNvSpPr>
              <a:spLocks noChangeArrowheads="1"/>
            </p:cNvSpPr>
            <p:nvPr/>
          </p:nvSpPr>
          <p:spPr bwMode="auto">
            <a:xfrm>
              <a:off x="9960029" y="4282282"/>
              <a:ext cx="190500" cy="109538"/>
            </a:xfrm>
            <a:custGeom>
              <a:avLst/>
              <a:gdLst>
                <a:gd name="T0" fmla="*/ 2147483647 w 397"/>
                <a:gd name="T1" fmla="*/ 2147483647 h 228"/>
                <a:gd name="T2" fmla="*/ 2147483647 w 397"/>
                <a:gd name="T3" fmla="*/ 2147483647 h 228"/>
                <a:gd name="T4" fmla="*/ 2147483647 w 397"/>
                <a:gd name="T5" fmla="*/ 2147483647 h 228"/>
                <a:gd name="T6" fmla="*/ 2147483647 w 397"/>
                <a:gd name="T7" fmla="*/ 2147483647 h 228"/>
                <a:gd name="T8" fmla="*/ 2147483647 w 397"/>
                <a:gd name="T9" fmla="*/ 2147483647 h 228"/>
                <a:gd name="T10" fmla="*/ 2147483647 w 397"/>
                <a:gd name="T11" fmla="*/ 2147483647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1898507128 h 228"/>
                <a:gd name="T20" fmla="*/ 2147483647 w 397"/>
                <a:gd name="T21" fmla="*/ 1898507128 h 228"/>
                <a:gd name="T22" fmla="*/ 2147483647 w 397"/>
                <a:gd name="T23" fmla="*/ 0 h 228"/>
                <a:gd name="T24" fmla="*/ 2147483647 w 397"/>
                <a:gd name="T25" fmla="*/ 0 h 228"/>
                <a:gd name="T26" fmla="*/ 2147483647 w 397"/>
                <a:gd name="T27" fmla="*/ 0 h 228"/>
                <a:gd name="T28" fmla="*/ 2147483647 w 397"/>
                <a:gd name="T29" fmla="*/ 1898507128 h 228"/>
                <a:gd name="T30" fmla="*/ 2147483647 w 397"/>
                <a:gd name="T31" fmla="*/ 1898507128 h 228"/>
                <a:gd name="T32" fmla="*/ 994097881 w 397"/>
                <a:gd name="T33" fmla="*/ 2147483647 h 228"/>
                <a:gd name="T34" fmla="*/ 99409788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2147483647 h 228"/>
                <a:gd name="T40" fmla="*/ 2147483647 w 397"/>
                <a:gd name="T41" fmla="*/ 214748364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220"/>
                  </a:moveTo>
                  <a:lnTo>
                    <a:pt x="50" y="220"/>
                  </a:lnTo>
                  <a:cubicBezTo>
                    <a:pt x="198" y="71"/>
                    <a:pt x="198" y="71"/>
                    <a:pt x="198" y="71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4" y="227"/>
                    <a:pt x="361" y="227"/>
                    <a:pt x="368" y="227"/>
                  </a:cubicBezTo>
                  <a:cubicBezTo>
                    <a:pt x="389" y="227"/>
                    <a:pt x="396" y="220"/>
                    <a:pt x="396" y="198"/>
                  </a:cubicBezTo>
                  <a:cubicBezTo>
                    <a:pt x="396" y="191"/>
                    <a:pt x="396" y="184"/>
                    <a:pt x="389" y="184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13" y="8"/>
                    <a:pt x="205" y="0"/>
                    <a:pt x="198" y="0"/>
                  </a:cubicBezTo>
                  <a:cubicBezTo>
                    <a:pt x="191" y="0"/>
                    <a:pt x="184" y="8"/>
                    <a:pt x="177" y="15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0" y="191"/>
                    <a:pt x="0" y="198"/>
                  </a:cubicBezTo>
                  <a:cubicBezTo>
                    <a:pt x="0" y="220"/>
                    <a:pt x="15" y="227"/>
                    <a:pt x="29" y="227"/>
                  </a:cubicBezTo>
                  <a:cubicBezTo>
                    <a:pt x="43" y="227"/>
                    <a:pt x="50" y="227"/>
                    <a:pt x="50" y="2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7" name="Freeform 8"/>
            <p:cNvSpPr>
              <a:spLocks noChangeArrowheads="1"/>
            </p:cNvSpPr>
            <p:nvPr/>
          </p:nvSpPr>
          <p:spPr bwMode="auto">
            <a:xfrm>
              <a:off x="9455998" y="4282282"/>
              <a:ext cx="190500" cy="109538"/>
            </a:xfrm>
            <a:custGeom>
              <a:avLst/>
              <a:gdLst>
                <a:gd name="T0" fmla="*/ 2147483647 w 397"/>
                <a:gd name="T1" fmla="*/ 1898507128 h 228"/>
                <a:gd name="T2" fmla="*/ 2147483647 w 397"/>
                <a:gd name="T3" fmla="*/ 1898507128 h 228"/>
                <a:gd name="T4" fmla="*/ 2147483647 w 397"/>
                <a:gd name="T5" fmla="*/ 2147483647 h 228"/>
                <a:gd name="T6" fmla="*/ 2147483647 w 397"/>
                <a:gd name="T7" fmla="*/ 1012351116 h 228"/>
                <a:gd name="T8" fmla="*/ 2147483647 w 397"/>
                <a:gd name="T9" fmla="*/ 1012351116 h 228"/>
                <a:gd name="T10" fmla="*/ 2147483647 w 397"/>
                <a:gd name="T11" fmla="*/ 0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2147483647 h 228"/>
                <a:gd name="T20" fmla="*/ 2147483647 w 397"/>
                <a:gd name="T21" fmla="*/ 2147483647 h 228"/>
                <a:gd name="T22" fmla="*/ 2147483647 w 397"/>
                <a:gd name="T23" fmla="*/ 2147483647 h 228"/>
                <a:gd name="T24" fmla="*/ 2147483647 w 397"/>
                <a:gd name="T25" fmla="*/ 2147483647 h 228"/>
                <a:gd name="T26" fmla="*/ 2147483647 w 397"/>
                <a:gd name="T27" fmla="*/ 2147483647 h 228"/>
                <a:gd name="T28" fmla="*/ 2147483647 w 397"/>
                <a:gd name="T29" fmla="*/ 2147483647 h 228"/>
                <a:gd name="T30" fmla="*/ 2147483647 w 397"/>
                <a:gd name="T31" fmla="*/ 2147483647 h 228"/>
                <a:gd name="T32" fmla="*/ 869791751 w 397"/>
                <a:gd name="T33" fmla="*/ 2147483647 h 228"/>
                <a:gd name="T34" fmla="*/ 86979175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0 h 228"/>
                <a:gd name="T40" fmla="*/ 2147483647 w 397"/>
                <a:gd name="T41" fmla="*/ 1898507128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15"/>
                  </a:moveTo>
                  <a:lnTo>
                    <a:pt x="50" y="15"/>
                  </a:lnTo>
                  <a:cubicBezTo>
                    <a:pt x="198" y="163"/>
                    <a:pt x="198" y="163"/>
                    <a:pt x="198" y="163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8"/>
                    <a:pt x="361" y="0"/>
                    <a:pt x="368" y="0"/>
                  </a:cubicBezTo>
                  <a:cubicBezTo>
                    <a:pt x="382" y="0"/>
                    <a:pt x="396" y="15"/>
                    <a:pt x="396" y="29"/>
                  </a:cubicBezTo>
                  <a:cubicBezTo>
                    <a:pt x="396" y="36"/>
                    <a:pt x="396" y="43"/>
                    <a:pt x="389" y="50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12" y="227"/>
                    <a:pt x="205" y="227"/>
                    <a:pt x="198" y="227"/>
                  </a:cubicBezTo>
                  <a:cubicBezTo>
                    <a:pt x="191" y="227"/>
                    <a:pt x="184" y="227"/>
                    <a:pt x="177" y="22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3"/>
                    <a:pt x="0" y="36"/>
                    <a:pt x="0" y="29"/>
                  </a:cubicBezTo>
                  <a:cubicBezTo>
                    <a:pt x="0" y="15"/>
                    <a:pt x="15" y="0"/>
                    <a:pt x="29" y="0"/>
                  </a:cubicBezTo>
                  <a:cubicBezTo>
                    <a:pt x="36" y="0"/>
                    <a:pt x="43" y="8"/>
                    <a:pt x="5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8" name="Freeform 9"/>
            <p:cNvSpPr>
              <a:spLocks noChangeArrowheads="1"/>
            </p:cNvSpPr>
            <p:nvPr/>
          </p:nvSpPr>
          <p:spPr bwMode="auto">
            <a:xfrm>
              <a:off x="8967048" y="4263232"/>
              <a:ext cx="152400" cy="152400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2147483647 h 319"/>
                <a:gd name="T4" fmla="*/ 2147483647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2147483647 w 319"/>
                <a:gd name="T21" fmla="*/ 2147483647 h 319"/>
                <a:gd name="T22" fmla="*/ 2147483647 w 319"/>
                <a:gd name="T23" fmla="*/ 2147483647 h 319"/>
                <a:gd name="T24" fmla="*/ 2147483647 w 319"/>
                <a:gd name="T25" fmla="*/ 2147483647 h 319"/>
                <a:gd name="T26" fmla="*/ 0 w 319"/>
                <a:gd name="T27" fmla="*/ 2147483647 h 319"/>
                <a:gd name="T28" fmla="*/ 858409565 w 319"/>
                <a:gd name="T29" fmla="*/ 2147483647 h 319"/>
                <a:gd name="T30" fmla="*/ 858409565 w 319"/>
                <a:gd name="T31" fmla="*/ 2147483647 h 319"/>
                <a:gd name="T32" fmla="*/ 2147483647 w 319"/>
                <a:gd name="T33" fmla="*/ 2147483647 h 319"/>
                <a:gd name="T34" fmla="*/ 858409565 w 319"/>
                <a:gd name="T35" fmla="*/ 2147483647 h 319"/>
                <a:gd name="T36" fmla="*/ 858409565 w 319"/>
                <a:gd name="T37" fmla="*/ 2147483647 h 319"/>
                <a:gd name="T38" fmla="*/ 0 w 319"/>
                <a:gd name="T39" fmla="*/ 2147483647 h 319"/>
                <a:gd name="T40" fmla="*/ 2147483647 w 319"/>
                <a:gd name="T41" fmla="*/ 0 h 319"/>
                <a:gd name="T42" fmla="*/ 2147483647 w 319"/>
                <a:gd name="T43" fmla="*/ 858632110 h 319"/>
                <a:gd name="T44" fmla="*/ 2147483647 w 319"/>
                <a:gd name="T45" fmla="*/ 858632110 h 319"/>
                <a:gd name="T46" fmla="*/ 2147483647 w 319"/>
                <a:gd name="T47" fmla="*/ 2147483647 h 319"/>
                <a:gd name="T48" fmla="*/ 2147483647 w 319"/>
                <a:gd name="T49" fmla="*/ 858632110 h 319"/>
                <a:gd name="T50" fmla="*/ 2147483647 w 319"/>
                <a:gd name="T51" fmla="*/ 858632110 h 319"/>
                <a:gd name="T52" fmla="*/ 2147483647 w 319"/>
                <a:gd name="T53" fmla="*/ 0 h 319"/>
                <a:gd name="T54" fmla="*/ 2147483647 w 319"/>
                <a:gd name="T55" fmla="*/ 2147483647 h 319"/>
                <a:gd name="T56" fmla="*/ 2147483647 w 319"/>
                <a:gd name="T57" fmla="*/ 2147483647 h 3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319">
                  <a:moveTo>
                    <a:pt x="311" y="42"/>
                  </a:moveTo>
                  <a:lnTo>
                    <a:pt x="311" y="42"/>
                  </a:lnTo>
                  <a:cubicBezTo>
                    <a:pt x="198" y="155"/>
                    <a:pt x="198" y="155"/>
                    <a:pt x="198" y="155"/>
                  </a:cubicBezTo>
                  <a:cubicBezTo>
                    <a:pt x="311" y="269"/>
                    <a:pt x="311" y="269"/>
                    <a:pt x="311" y="269"/>
                  </a:cubicBezTo>
                  <a:cubicBezTo>
                    <a:pt x="318" y="276"/>
                    <a:pt x="318" y="283"/>
                    <a:pt x="318" y="290"/>
                  </a:cubicBezTo>
                  <a:cubicBezTo>
                    <a:pt x="318" y="304"/>
                    <a:pt x="311" y="318"/>
                    <a:pt x="289" y="318"/>
                  </a:cubicBezTo>
                  <a:cubicBezTo>
                    <a:pt x="282" y="318"/>
                    <a:pt x="275" y="318"/>
                    <a:pt x="275" y="311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2" y="318"/>
                    <a:pt x="35" y="318"/>
                    <a:pt x="28" y="318"/>
                  </a:cubicBezTo>
                  <a:cubicBezTo>
                    <a:pt x="14" y="318"/>
                    <a:pt x="0" y="304"/>
                    <a:pt x="0" y="290"/>
                  </a:cubicBezTo>
                  <a:cubicBezTo>
                    <a:pt x="0" y="283"/>
                    <a:pt x="0" y="276"/>
                    <a:pt x="7" y="269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35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5" y="0"/>
                    <a:pt x="282" y="0"/>
                    <a:pt x="289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35"/>
                    <a:pt x="318" y="42"/>
                    <a:pt x="31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9" name="Freeform 10"/>
            <p:cNvSpPr>
              <a:spLocks noChangeArrowheads="1"/>
            </p:cNvSpPr>
            <p:nvPr/>
          </p:nvSpPr>
          <p:spPr bwMode="auto">
            <a:xfrm>
              <a:off x="8440792" y="4275932"/>
              <a:ext cx="189707" cy="128588"/>
            </a:xfrm>
            <a:custGeom>
              <a:avLst/>
              <a:gdLst>
                <a:gd name="T0" fmla="*/ 2147483647 w 397"/>
                <a:gd name="T1" fmla="*/ 2147483647 h 270"/>
                <a:gd name="T2" fmla="*/ 2147483647 w 397"/>
                <a:gd name="T3" fmla="*/ 2147483647 h 270"/>
                <a:gd name="T4" fmla="*/ 2147483647 w 397"/>
                <a:gd name="T5" fmla="*/ 2147483647 h 270"/>
                <a:gd name="T6" fmla="*/ 2147483647 w 397"/>
                <a:gd name="T7" fmla="*/ 2147483647 h 270"/>
                <a:gd name="T8" fmla="*/ 2147483647 w 397"/>
                <a:gd name="T9" fmla="*/ 2147483647 h 270"/>
                <a:gd name="T10" fmla="*/ 2147483647 w 397"/>
                <a:gd name="T11" fmla="*/ 2147483647 h 270"/>
                <a:gd name="T12" fmla="*/ 2147483647 w 397"/>
                <a:gd name="T13" fmla="*/ 2147483647 h 270"/>
                <a:gd name="T14" fmla="*/ 2147483647 w 397"/>
                <a:gd name="T15" fmla="*/ 2147483647 h 270"/>
                <a:gd name="T16" fmla="*/ 1739584461 w 397"/>
                <a:gd name="T17" fmla="*/ 2147483647 h 270"/>
                <a:gd name="T18" fmla="*/ 1739584461 w 397"/>
                <a:gd name="T19" fmla="*/ 2147483647 h 270"/>
                <a:gd name="T20" fmla="*/ 0 w 397"/>
                <a:gd name="T21" fmla="*/ 2147483647 h 270"/>
                <a:gd name="T22" fmla="*/ 2147483647 w 397"/>
                <a:gd name="T23" fmla="*/ 2147483647 h 270"/>
                <a:gd name="T24" fmla="*/ 2147483647 w 397"/>
                <a:gd name="T25" fmla="*/ 2147483647 h 270"/>
                <a:gd name="T26" fmla="*/ 2147483647 w 397"/>
                <a:gd name="T27" fmla="*/ 2147483647 h 270"/>
                <a:gd name="T28" fmla="*/ 2147483647 w 397"/>
                <a:gd name="T29" fmla="*/ 2147483647 h 270"/>
                <a:gd name="T30" fmla="*/ 2147483647 w 397"/>
                <a:gd name="T31" fmla="*/ 861350494 h 270"/>
                <a:gd name="T32" fmla="*/ 2147483647 w 397"/>
                <a:gd name="T33" fmla="*/ 861350494 h 270"/>
                <a:gd name="T34" fmla="*/ 2147483647 w 397"/>
                <a:gd name="T35" fmla="*/ 0 h 270"/>
                <a:gd name="T36" fmla="*/ 2147483647 w 397"/>
                <a:gd name="T37" fmla="*/ 2147483647 h 270"/>
                <a:gd name="T38" fmla="*/ 2147483647 w 397"/>
                <a:gd name="T39" fmla="*/ 2147483647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7" h="270">
                  <a:moveTo>
                    <a:pt x="389" y="43"/>
                  </a:moveTo>
                  <a:lnTo>
                    <a:pt x="389" y="43"/>
                  </a:lnTo>
                  <a:cubicBezTo>
                    <a:pt x="170" y="262"/>
                    <a:pt x="170" y="262"/>
                    <a:pt x="170" y="262"/>
                  </a:cubicBezTo>
                  <a:cubicBezTo>
                    <a:pt x="170" y="269"/>
                    <a:pt x="163" y="269"/>
                    <a:pt x="156" y="269"/>
                  </a:cubicBezTo>
                  <a:cubicBezTo>
                    <a:pt x="149" y="269"/>
                    <a:pt x="141" y="269"/>
                    <a:pt x="134" y="26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35"/>
                    <a:pt x="0" y="127"/>
                    <a:pt x="0" y="120"/>
                  </a:cubicBezTo>
                  <a:cubicBezTo>
                    <a:pt x="0" y="106"/>
                    <a:pt x="14" y="92"/>
                    <a:pt x="28" y="92"/>
                  </a:cubicBezTo>
                  <a:cubicBezTo>
                    <a:pt x="36" y="92"/>
                    <a:pt x="43" y="92"/>
                    <a:pt x="50" y="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0"/>
                    <a:pt x="361" y="0"/>
                    <a:pt x="368" y="0"/>
                  </a:cubicBezTo>
                  <a:cubicBezTo>
                    <a:pt x="389" y="0"/>
                    <a:pt x="396" y="7"/>
                    <a:pt x="396" y="29"/>
                  </a:cubicBezTo>
                  <a:cubicBezTo>
                    <a:pt x="396" y="36"/>
                    <a:pt x="396" y="43"/>
                    <a:pt x="389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0" name="Freeform 11"/>
            <p:cNvSpPr>
              <a:spLocks noChangeArrowheads="1"/>
            </p:cNvSpPr>
            <p:nvPr/>
          </p:nvSpPr>
          <p:spPr bwMode="auto">
            <a:xfrm>
              <a:off x="7926442" y="4321969"/>
              <a:ext cx="211138" cy="27781"/>
            </a:xfrm>
            <a:custGeom>
              <a:avLst/>
              <a:gdLst>
                <a:gd name="T0" fmla="*/ 2147483647 w 439"/>
                <a:gd name="T1" fmla="*/ 2147483647 h 58"/>
                <a:gd name="T2" fmla="*/ 2147483647 w 439"/>
                <a:gd name="T3" fmla="*/ 2147483647 h 58"/>
                <a:gd name="T4" fmla="*/ 2147483647 w 439"/>
                <a:gd name="T5" fmla="*/ 2147483647 h 58"/>
                <a:gd name="T6" fmla="*/ 2147483647 w 439"/>
                <a:gd name="T7" fmla="*/ 2147483647 h 58"/>
                <a:gd name="T8" fmla="*/ 2147483647 w 439"/>
                <a:gd name="T9" fmla="*/ 2147483647 h 58"/>
                <a:gd name="T10" fmla="*/ 0 w 439"/>
                <a:gd name="T11" fmla="*/ 2147483647 h 58"/>
                <a:gd name="T12" fmla="*/ 2147483647 w 439"/>
                <a:gd name="T13" fmla="*/ 0 h 58"/>
                <a:gd name="T14" fmla="*/ 2147483647 w 439"/>
                <a:gd name="T15" fmla="*/ 0 h 58"/>
                <a:gd name="T16" fmla="*/ 2147483647 w 439"/>
                <a:gd name="T17" fmla="*/ 0 h 58"/>
                <a:gd name="T18" fmla="*/ 2147483647 w 439"/>
                <a:gd name="T19" fmla="*/ 0 h 58"/>
                <a:gd name="T20" fmla="*/ 2147483647 w 439"/>
                <a:gd name="T21" fmla="*/ 2147483647 h 58"/>
                <a:gd name="T22" fmla="*/ 2147483647 w 439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9" h="58">
                  <a:moveTo>
                    <a:pt x="410" y="57"/>
                  </a:moveTo>
                  <a:lnTo>
                    <a:pt x="410" y="57"/>
                  </a:lnTo>
                  <a:cubicBezTo>
                    <a:pt x="247" y="57"/>
                    <a:pt x="247" y="57"/>
                    <a:pt x="247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4" y="57"/>
                    <a:pt x="0" y="50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4" y="0"/>
                    <a:pt x="438" y="14"/>
                    <a:pt x="438" y="28"/>
                  </a:cubicBezTo>
                  <a:cubicBezTo>
                    <a:pt x="438" y="50"/>
                    <a:pt x="424" y="57"/>
                    <a:pt x="410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1" name="Freeform 12"/>
            <p:cNvSpPr>
              <a:spLocks noChangeArrowheads="1"/>
            </p:cNvSpPr>
            <p:nvPr/>
          </p:nvSpPr>
          <p:spPr bwMode="auto">
            <a:xfrm>
              <a:off x="7420823" y="4235450"/>
              <a:ext cx="207169" cy="207169"/>
            </a:xfrm>
            <a:custGeom>
              <a:avLst/>
              <a:gdLst>
                <a:gd name="T0" fmla="*/ 2147483647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2147483647 w 432"/>
                <a:gd name="T7" fmla="*/ 2147483647 h 432"/>
                <a:gd name="T8" fmla="*/ 2147483647 w 432"/>
                <a:gd name="T9" fmla="*/ 2147483647 h 432"/>
                <a:gd name="T10" fmla="*/ 2147483647 w 432"/>
                <a:gd name="T11" fmla="*/ 2147483647 h 432"/>
                <a:gd name="T12" fmla="*/ 2147483647 w 432"/>
                <a:gd name="T13" fmla="*/ 2147483647 h 432"/>
                <a:gd name="T14" fmla="*/ 2147483647 w 432"/>
                <a:gd name="T15" fmla="*/ 2147483647 h 432"/>
                <a:gd name="T16" fmla="*/ 0 w 432"/>
                <a:gd name="T17" fmla="*/ 2147483647 h 432"/>
                <a:gd name="T18" fmla="*/ 2147483647 w 432"/>
                <a:gd name="T19" fmla="*/ 2147483647 h 432"/>
                <a:gd name="T20" fmla="*/ 2147483647 w 432"/>
                <a:gd name="T21" fmla="*/ 2147483647 h 432"/>
                <a:gd name="T22" fmla="*/ 2147483647 w 432"/>
                <a:gd name="T23" fmla="*/ 2147483647 h 432"/>
                <a:gd name="T24" fmla="*/ 2147483647 w 432"/>
                <a:gd name="T25" fmla="*/ 0 h 432"/>
                <a:gd name="T26" fmla="*/ 2147483647 w 432"/>
                <a:gd name="T27" fmla="*/ 2147483647 h 432"/>
                <a:gd name="T28" fmla="*/ 2147483647 w 432"/>
                <a:gd name="T29" fmla="*/ 2147483647 h 432"/>
                <a:gd name="T30" fmla="*/ 2147483647 w 432"/>
                <a:gd name="T31" fmla="*/ 2147483647 h 432"/>
                <a:gd name="T32" fmla="*/ 2147483647 w 432"/>
                <a:gd name="T33" fmla="*/ 2147483647 h 432"/>
                <a:gd name="T34" fmla="*/ 2147483647 w 432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432">
                  <a:moveTo>
                    <a:pt x="403" y="240"/>
                  </a:moveTo>
                  <a:lnTo>
                    <a:pt x="403" y="240"/>
                  </a:lnTo>
                  <a:cubicBezTo>
                    <a:pt x="247" y="240"/>
                    <a:pt x="247" y="240"/>
                    <a:pt x="247" y="240"/>
                  </a:cubicBezTo>
                  <a:cubicBezTo>
                    <a:pt x="247" y="402"/>
                    <a:pt x="247" y="402"/>
                    <a:pt x="247" y="402"/>
                  </a:cubicBezTo>
                  <a:cubicBezTo>
                    <a:pt x="247" y="417"/>
                    <a:pt x="233" y="431"/>
                    <a:pt x="219" y="431"/>
                  </a:cubicBezTo>
                  <a:cubicBezTo>
                    <a:pt x="198" y="431"/>
                    <a:pt x="191" y="417"/>
                    <a:pt x="191" y="40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4" y="240"/>
                    <a:pt x="0" y="233"/>
                    <a:pt x="0" y="211"/>
                  </a:cubicBezTo>
                  <a:cubicBezTo>
                    <a:pt x="0" y="197"/>
                    <a:pt x="14" y="183"/>
                    <a:pt x="28" y="183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8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24" y="183"/>
                    <a:pt x="431" y="197"/>
                    <a:pt x="431" y="211"/>
                  </a:cubicBezTo>
                  <a:cubicBezTo>
                    <a:pt x="431" y="233"/>
                    <a:pt x="424" y="240"/>
                    <a:pt x="403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2" name="Freeform 13"/>
            <p:cNvSpPr>
              <a:spLocks noChangeArrowheads="1"/>
            </p:cNvSpPr>
            <p:nvPr/>
          </p:nvSpPr>
          <p:spPr bwMode="auto">
            <a:xfrm>
              <a:off x="9543311" y="5719763"/>
              <a:ext cx="107156" cy="245269"/>
            </a:xfrm>
            <a:custGeom>
              <a:avLst/>
              <a:gdLst>
                <a:gd name="T0" fmla="*/ 2147483647 w 227"/>
                <a:gd name="T1" fmla="*/ 2147483647 h 510"/>
                <a:gd name="T2" fmla="*/ 2147483647 w 227"/>
                <a:gd name="T3" fmla="*/ 2147483647 h 510"/>
                <a:gd name="T4" fmla="*/ 0 w 227"/>
                <a:gd name="T5" fmla="*/ 2147483647 h 510"/>
                <a:gd name="T6" fmla="*/ 0 w 227"/>
                <a:gd name="T7" fmla="*/ 2147483647 h 510"/>
                <a:gd name="T8" fmla="*/ 0 w 227"/>
                <a:gd name="T9" fmla="*/ 2147483647 h 510"/>
                <a:gd name="T10" fmla="*/ 0 w 227"/>
                <a:gd name="T11" fmla="*/ 2147483647 h 510"/>
                <a:gd name="T12" fmla="*/ 0 w 227"/>
                <a:gd name="T13" fmla="*/ 2147483647 h 510"/>
                <a:gd name="T14" fmla="*/ 0 w 227"/>
                <a:gd name="T15" fmla="*/ 2147483647 h 510"/>
                <a:gd name="T16" fmla="*/ 2147483647 w 227"/>
                <a:gd name="T17" fmla="*/ 0 h 510"/>
                <a:gd name="T18" fmla="*/ 2147483647 w 227"/>
                <a:gd name="T19" fmla="*/ 0 h 510"/>
                <a:gd name="T20" fmla="*/ 2147483647 w 227"/>
                <a:gd name="T21" fmla="*/ 2147483647 h 510"/>
                <a:gd name="T22" fmla="*/ 2147483647 w 227"/>
                <a:gd name="T23" fmla="*/ 2147483647 h 510"/>
                <a:gd name="T24" fmla="*/ 2147483647 w 227"/>
                <a:gd name="T25" fmla="*/ 2147483647 h 510"/>
                <a:gd name="T26" fmla="*/ 2147483647 w 227"/>
                <a:gd name="T27" fmla="*/ 2147483647 h 510"/>
                <a:gd name="T28" fmla="*/ 2147483647 w 227"/>
                <a:gd name="T29" fmla="*/ 2147483647 h 510"/>
                <a:gd name="T30" fmla="*/ 2147483647 w 227"/>
                <a:gd name="T31" fmla="*/ 2147483647 h 510"/>
                <a:gd name="T32" fmla="*/ 2147483647 w 227"/>
                <a:gd name="T33" fmla="*/ 2147483647 h 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510">
                  <a:moveTo>
                    <a:pt x="113" y="396"/>
                  </a:moveTo>
                  <a:lnTo>
                    <a:pt x="113" y="396"/>
                  </a:lnTo>
                  <a:cubicBezTo>
                    <a:pt x="0" y="509"/>
                    <a:pt x="0" y="509"/>
                    <a:pt x="0" y="509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9" y="0"/>
                    <a:pt x="226" y="15"/>
                    <a:pt x="226" y="29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6" y="170"/>
                    <a:pt x="226" y="170"/>
                    <a:pt x="226" y="170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368"/>
                    <a:pt x="226" y="368"/>
                    <a:pt x="226" y="368"/>
                  </a:cubicBezTo>
                  <a:cubicBezTo>
                    <a:pt x="226" y="509"/>
                    <a:pt x="226" y="509"/>
                    <a:pt x="226" y="509"/>
                  </a:cubicBezTo>
                  <a:lnTo>
                    <a:pt x="113" y="3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3" name="Freeform 14"/>
            <p:cNvSpPr>
              <a:spLocks noChangeArrowheads="1"/>
            </p:cNvSpPr>
            <p:nvPr/>
          </p:nvSpPr>
          <p:spPr bwMode="auto">
            <a:xfrm>
              <a:off x="8944029" y="5719763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2147483647 w 609"/>
                <a:gd name="T5" fmla="*/ 2147483647 h 609"/>
                <a:gd name="T6" fmla="*/ 0 w 609"/>
                <a:gd name="T7" fmla="*/ 2147483647 h 609"/>
                <a:gd name="T8" fmla="*/ 2147483647 w 609"/>
                <a:gd name="T9" fmla="*/ 993140000 h 609"/>
                <a:gd name="T10" fmla="*/ 2147483647 w 609"/>
                <a:gd name="T11" fmla="*/ 993140000 h 609"/>
                <a:gd name="T12" fmla="*/ 2147483647 w 609"/>
                <a:gd name="T13" fmla="*/ 2147483647 h 609"/>
                <a:gd name="T14" fmla="*/ 2147483647 w 609"/>
                <a:gd name="T15" fmla="*/ 993140000 h 609"/>
                <a:gd name="T16" fmla="*/ 2147483647 w 609"/>
                <a:gd name="T17" fmla="*/ 993140000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2147483647 w 609"/>
                <a:gd name="T51" fmla="*/ 2147483647 h 609"/>
                <a:gd name="T52" fmla="*/ 2147483647 w 609"/>
                <a:gd name="T53" fmla="*/ 2147483647 h 609"/>
                <a:gd name="T54" fmla="*/ 2147483647 w 609"/>
                <a:gd name="T55" fmla="*/ 2147483647 h 609"/>
                <a:gd name="T56" fmla="*/ 2147483647 w 609"/>
                <a:gd name="T57" fmla="*/ 2147483647 h 609"/>
                <a:gd name="T58" fmla="*/ 2147483647 w 609"/>
                <a:gd name="T59" fmla="*/ 2147483647 h 609"/>
                <a:gd name="T60" fmla="*/ 2147483647 w 609"/>
                <a:gd name="T61" fmla="*/ 2147483647 h 609"/>
                <a:gd name="T62" fmla="*/ 2147483647 w 609"/>
                <a:gd name="T63" fmla="*/ 2147483647 h 609"/>
                <a:gd name="T64" fmla="*/ 2147483647 w 609"/>
                <a:gd name="T65" fmla="*/ 2147483647 h 609"/>
                <a:gd name="T66" fmla="*/ 2147483647 w 609"/>
                <a:gd name="T67" fmla="*/ 2147483647 h 609"/>
                <a:gd name="T68" fmla="*/ 2147483647 w 609"/>
                <a:gd name="T69" fmla="*/ 2147483647 h 609"/>
                <a:gd name="T70" fmla="*/ 2147483647 w 609"/>
                <a:gd name="T71" fmla="*/ 2147483647 h 609"/>
                <a:gd name="T72" fmla="*/ 2147483647 w 609"/>
                <a:gd name="T73" fmla="*/ 2147483647 h 609"/>
                <a:gd name="T74" fmla="*/ 2147483647 w 609"/>
                <a:gd name="T75" fmla="*/ 2147483647 h 609"/>
                <a:gd name="T76" fmla="*/ 2147483647 w 609"/>
                <a:gd name="T77" fmla="*/ 2147483647 h 609"/>
                <a:gd name="T78" fmla="*/ 2147483647 w 609"/>
                <a:gd name="T79" fmla="*/ 2147483647 h 609"/>
                <a:gd name="T80" fmla="*/ 2147483647 w 609"/>
                <a:gd name="T81" fmla="*/ 2147483647 h 609"/>
                <a:gd name="T82" fmla="*/ 2147483647 w 609"/>
                <a:gd name="T83" fmla="*/ 2147483647 h 609"/>
                <a:gd name="T84" fmla="*/ 2147483647 w 609"/>
                <a:gd name="T85" fmla="*/ 2147483647 h 609"/>
                <a:gd name="T86" fmla="*/ 2147483647 w 609"/>
                <a:gd name="T87" fmla="*/ 2147483647 h 609"/>
                <a:gd name="T88" fmla="*/ 2147483647 w 609"/>
                <a:gd name="T89" fmla="*/ 2147483647 h 609"/>
                <a:gd name="T90" fmla="*/ 2147483647 w 609"/>
                <a:gd name="T91" fmla="*/ 2147483647 h 609"/>
                <a:gd name="T92" fmla="*/ 2147483647 w 609"/>
                <a:gd name="T93" fmla="*/ 2147483647 h 609"/>
                <a:gd name="T94" fmla="*/ 2147483647 w 609"/>
                <a:gd name="T95" fmla="*/ 2147483647 h 609"/>
                <a:gd name="T96" fmla="*/ 2147483647 w 609"/>
                <a:gd name="T97" fmla="*/ 2147483647 h 609"/>
                <a:gd name="T98" fmla="*/ 2147483647 w 609"/>
                <a:gd name="T99" fmla="*/ 2147483647 h 609"/>
                <a:gd name="T100" fmla="*/ 2147483647 w 609"/>
                <a:gd name="T101" fmla="*/ 2147483647 h 609"/>
                <a:gd name="T102" fmla="*/ 2147483647 w 609"/>
                <a:gd name="T103" fmla="*/ 2147483647 h 609"/>
                <a:gd name="T104" fmla="*/ 2147483647 w 609"/>
                <a:gd name="T105" fmla="*/ 2147483647 h 609"/>
                <a:gd name="T106" fmla="*/ 2147483647 w 609"/>
                <a:gd name="T107" fmla="*/ 2147483647 h 609"/>
                <a:gd name="T108" fmla="*/ 2147483647 w 609"/>
                <a:gd name="T109" fmla="*/ 2147483647 h 609"/>
                <a:gd name="T110" fmla="*/ 2147483647 w 609"/>
                <a:gd name="T111" fmla="*/ 2147483647 h 609"/>
                <a:gd name="T112" fmla="*/ 2147483647 w 609"/>
                <a:gd name="T113" fmla="*/ 2147483647 h 609"/>
                <a:gd name="T114" fmla="*/ 2147483647 w 609"/>
                <a:gd name="T115" fmla="*/ 2147483647 h 6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09" h="609">
                  <a:moveTo>
                    <a:pt x="587" y="488"/>
                  </a:moveTo>
                  <a:lnTo>
                    <a:pt x="587" y="488"/>
                  </a:lnTo>
                  <a:cubicBezTo>
                    <a:pt x="318" y="601"/>
                    <a:pt x="318" y="601"/>
                    <a:pt x="318" y="601"/>
                  </a:cubicBezTo>
                  <a:cubicBezTo>
                    <a:pt x="311" y="608"/>
                    <a:pt x="311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72" y="0"/>
                    <a:pt x="572" y="0"/>
                    <a:pt x="579" y="0"/>
                  </a:cubicBezTo>
                  <a:cubicBezTo>
                    <a:pt x="594" y="0"/>
                    <a:pt x="608" y="15"/>
                    <a:pt x="608" y="29"/>
                  </a:cubicBezTo>
                  <a:cubicBezTo>
                    <a:pt x="608" y="467"/>
                    <a:pt x="608" y="467"/>
                    <a:pt x="608" y="467"/>
                  </a:cubicBezTo>
                  <a:cubicBezTo>
                    <a:pt x="608" y="474"/>
                    <a:pt x="601" y="488"/>
                    <a:pt x="587" y="488"/>
                  </a:cubicBezTo>
                  <a:close/>
                  <a:moveTo>
                    <a:pt x="276" y="163"/>
                  </a:moveTo>
                  <a:lnTo>
                    <a:pt x="276" y="163"/>
                  </a:ln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cubicBezTo>
                    <a:pt x="276" y="538"/>
                    <a:pt x="276" y="538"/>
                    <a:pt x="276" y="538"/>
                  </a:cubicBezTo>
                  <a:lnTo>
                    <a:pt x="276" y="163"/>
                  </a:lnTo>
                  <a:close/>
                  <a:moveTo>
                    <a:pt x="551" y="71"/>
                  </a:moveTo>
                  <a:lnTo>
                    <a:pt x="551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51" y="446"/>
                    <a:pt x="551" y="446"/>
                    <a:pt x="551" y="446"/>
                  </a:cubicBezTo>
                  <a:lnTo>
                    <a:pt x="551" y="71"/>
                  </a:lnTo>
                  <a:close/>
                  <a:moveTo>
                    <a:pt x="375" y="206"/>
                  </a:moveTo>
                  <a:lnTo>
                    <a:pt x="375" y="206"/>
                  </a:lnTo>
                  <a:cubicBezTo>
                    <a:pt x="480" y="156"/>
                    <a:pt x="480" y="156"/>
                    <a:pt x="480" y="156"/>
                  </a:cubicBezTo>
                  <a:cubicBezTo>
                    <a:pt x="488" y="156"/>
                    <a:pt x="488" y="156"/>
                    <a:pt x="495" y="156"/>
                  </a:cubicBezTo>
                  <a:cubicBezTo>
                    <a:pt x="509" y="156"/>
                    <a:pt x="523" y="163"/>
                    <a:pt x="523" y="184"/>
                  </a:cubicBezTo>
                  <a:cubicBezTo>
                    <a:pt x="523" y="191"/>
                    <a:pt x="516" y="206"/>
                    <a:pt x="502" y="206"/>
                  </a:cubicBezTo>
                  <a:cubicBezTo>
                    <a:pt x="403" y="255"/>
                    <a:pt x="403" y="255"/>
                    <a:pt x="403" y="255"/>
                  </a:cubicBezTo>
                  <a:cubicBezTo>
                    <a:pt x="396" y="255"/>
                    <a:pt x="396" y="255"/>
                    <a:pt x="389" y="255"/>
                  </a:cubicBezTo>
                  <a:cubicBezTo>
                    <a:pt x="375" y="255"/>
                    <a:pt x="360" y="248"/>
                    <a:pt x="360" y="227"/>
                  </a:cubicBezTo>
                  <a:cubicBezTo>
                    <a:pt x="360" y="220"/>
                    <a:pt x="367" y="206"/>
                    <a:pt x="375" y="206"/>
                  </a:cubicBezTo>
                  <a:close/>
                  <a:moveTo>
                    <a:pt x="375" y="304"/>
                  </a:moveTo>
                  <a:lnTo>
                    <a:pt x="375" y="304"/>
                  </a:lnTo>
                  <a:cubicBezTo>
                    <a:pt x="480" y="262"/>
                    <a:pt x="480" y="262"/>
                    <a:pt x="480" y="262"/>
                  </a:cubicBezTo>
                  <a:cubicBezTo>
                    <a:pt x="488" y="255"/>
                    <a:pt x="488" y="255"/>
                    <a:pt x="495" y="255"/>
                  </a:cubicBezTo>
                  <a:cubicBezTo>
                    <a:pt x="509" y="255"/>
                    <a:pt x="523" y="269"/>
                    <a:pt x="523" y="283"/>
                  </a:cubicBezTo>
                  <a:cubicBezTo>
                    <a:pt x="523" y="297"/>
                    <a:pt x="516" y="304"/>
                    <a:pt x="502" y="311"/>
                  </a:cubicBezTo>
                  <a:cubicBezTo>
                    <a:pt x="403" y="361"/>
                    <a:pt x="403" y="361"/>
                    <a:pt x="403" y="361"/>
                  </a:cubicBezTo>
                  <a:cubicBezTo>
                    <a:pt x="396" y="361"/>
                    <a:pt x="396" y="361"/>
                    <a:pt x="389" y="361"/>
                  </a:cubicBezTo>
                  <a:cubicBezTo>
                    <a:pt x="375" y="361"/>
                    <a:pt x="360" y="347"/>
                    <a:pt x="360" y="333"/>
                  </a:cubicBezTo>
                  <a:cubicBezTo>
                    <a:pt x="360" y="319"/>
                    <a:pt x="367" y="311"/>
                    <a:pt x="375" y="304"/>
                  </a:cubicBezTo>
                  <a:close/>
                  <a:moveTo>
                    <a:pt x="375" y="410"/>
                  </a:moveTo>
                  <a:lnTo>
                    <a:pt x="375" y="410"/>
                  </a:lnTo>
                  <a:cubicBezTo>
                    <a:pt x="480" y="361"/>
                    <a:pt x="480" y="361"/>
                    <a:pt x="480" y="361"/>
                  </a:cubicBezTo>
                  <a:cubicBezTo>
                    <a:pt x="488" y="361"/>
                    <a:pt x="488" y="361"/>
                    <a:pt x="495" y="361"/>
                  </a:cubicBezTo>
                  <a:cubicBezTo>
                    <a:pt x="509" y="361"/>
                    <a:pt x="523" y="375"/>
                    <a:pt x="523" y="389"/>
                  </a:cubicBezTo>
                  <a:cubicBezTo>
                    <a:pt x="523" y="403"/>
                    <a:pt x="516" y="410"/>
                    <a:pt x="502" y="417"/>
                  </a:cubicBezTo>
                  <a:cubicBezTo>
                    <a:pt x="403" y="460"/>
                    <a:pt x="403" y="460"/>
                    <a:pt x="403" y="460"/>
                  </a:cubicBezTo>
                  <a:cubicBezTo>
                    <a:pt x="396" y="467"/>
                    <a:pt x="396" y="467"/>
                    <a:pt x="389" y="467"/>
                  </a:cubicBezTo>
                  <a:cubicBezTo>
                    <a:pt x="375" y="467"/>
                    <a:pt x="360" y="453"/>
                    <a:pt x="360" y="439"/>
                  </a:cubicBezTo>
                  <a:cubicBezTo>
                    <a:pt x="360" y="425"/>
                    <a:pt x="367" y="417"/>
                    <a:pt x="375" y="410"/>
                  </a:cubicBezTo>
                  <a:close/>
                  <a:moveTo>
                    <a:pt x="113" y="156"/>
                  </a:moveTo>
                  <a:lnTo>
                    <a:pt x="113" y="156"/>
                  </a:lnTo>
                  <a:cubicBezTo>
                    <a:pt x="120" y="156"/>
                    <a:pt x="120" y="156"/>
                    <a:pt x="127" y="156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40" y="206"/>
                    <a:pt x="247" y="220"/>
                    <a:pt x="247" y="227"/>
                  </a:cubicBezTo>
                  <a:cubicBezTo>
                    <a:pt x="247" y="248"/>
                    <a:pt x="233" y="255"/>
                    <a:pt x="219" y="255"/>
                  </a:cubicBezTo>
                  <a:cubicBezTo>
                    <a:pt x="212" y="255"/>
                    <a:pt x="212" y="255"/>
                    <a:pt x="205" y="25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92" y="206"/>
                    <a:pt x="85" y="191"/>
                    <a:pt x="85" y="184"/>
                  </a:cubicBezTo>
                  <a:cubicBezTo>
                    <a:pt x="85" y="163"/>
                    <a:pt x="99" y="156"/>
                    <a:pt x="113" y="156"/>
                  </a:cubicBezTo>
                  <a:close/>
                  <a:moveTo>
                    <a:pt x="113" y="255"/>
                  </a:moveTo>
                  <a:lnTo>
                    <a:pt x="113" y="255"/>
                  </a:lnTo>
                  <a:cubicBezTo>
                    <a:pt x="120" y="255"/>
                    <a:pt x="120" y="255"/>
                    <a:pt x="127" y="262"/>
                  </a:cubicBezTo>
                  <a:cubicBezTo>
                    <a:pt x="233" y="304"/>
                    <a:pt x="233" y="304"/>
                    <a:pt x="233" y="304"/>
                  </a:cubicBezTo>
                  <a:cubicBezTo>
                    <a:pt x="240" y="311"/>
                    <a:pt x="247" y="319"/>
                    <a:pt x="247" y="333"/>
                  </a:cubicBezTo>
                  <a:cubicBezTo>
                    <a:pt x="247" y="347"/>
                    <a:pt x="233" y="361"/>
                    <a:pt x="219" y="361"/>
                  </a:cubicBezTo>
                  <a:cubicBezTo>
                    <a:pt x="212" y="361"/>
                    <a:pt x="212" y="361"/>
                    <a:pt x="205" y="36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92" y="304"/>
                    <a:pt x="85" y="297"/>
                    <a:pt x="85" y="283"/>
                  </a:cubicBezTo>
                  <a:cubicBezTo>
                    <a:pt x="85" y="269"/>
                    <a:pt x="99" y="255"/>
                    <a:pt x="113" y="255"/>
                  </a:cubicBezTo>
                  <a:close/>
                  <a:moveTo>
                    <a:pt x="113" y="361"/>
                  </a:moveTo>
                  <a:lnTo>
                    <a:pt x="113" y="361"/>
                  </a:lnTo>
                  <a:cubicBezTo>
                    <a:pt x="120" y="361"/>
                    <a:pt x="120" y="361"/>
                    <a:pt x="127" y="361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40" y="417"/>
                    <a:pt x="247" y="425"/>
                    <a:pt x="247" y="439"/>
                  </a:cubicBezTo>
                  <a:cubicBezTo>
                    <a:pt x="247" y="453"/>
                    <a:pt x="233" y="467"/>
                    <a:pt x="219" y="467"/>
                  </a:cubicBezTo>
                  <a:cubicBezTo>
                    <a:pt x="212" y="467"/>
                    <a:pt x="212" y="467"/>
                    <a:pt x="205" y="460"/>
                  </a:cubicBezTo>
                  <a:cubicBezTo>
                    <a:pt x="106" y="417"/>
                    <a:pt x="106" y="417"/>
                    <a:pt x="106" y="417"/>
                  </a:cubicBezTo>
                  <a:cubicBezTo>
                    <a:pt x="92" y="410"/>
                    <a:pt x="85" y="403"/>
                    <a:pt x="85" y="389"/>
                  </a:cubicBezTo>
                  <a:cubicBezTo>
                    <a:pt x="85" y="375"/>
                    <a:pt x="99" y="361"/>
                    <a:pt x="113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4" name="Freeform 15"/>
            <p:cNvSpPr>
              <a:spLocks noChangeArrowheads="1"/>
            </p:cNvSpPr>
            <p:nvPr/>
          </p:nvSpPr>
          <p:spPr bwMode="auto">
            <a:xfrm>
              <a:off x="8440792" y="5719763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1759997904 w 602"/>
                <a:gd name="T11" fmla="*/ 2147483647 h 609"/>
                <a:gd name="T12" fmla="*/ 0 w 602"/>
                <a:gd name="T13" fmla="*/ 2147483647 h 609"/>
                <a:gd name="T14" fmla="*/ 0 w 602"/>
                <a:gd name="T15" fmla="*/ 2147483647 h 609"/>
                <a:gd name="T16" fmla="*/ 2147483647 w 602"/>
                <a:gd name="T17" fmla="*/ 0 h 609"/>
                <a:gd name="T18" fmla="*/ 2147483647 w 602"/>
                <a:gd name="T19" fmla="*/ 993140000 h 609"/>
                <a:gd name="T20" fmla="*/ 2147483647 w 602"/>
                <a:gd name="T21" fmla="*/ 993140000 h 609"/>
                <a:gd name="T22" fmla="*/ 2147483647 w 602"/>
                <a:gd name="T23" fmla="*/ 993140000 h 609"/>
                <a:gd name="T24" fmla="*/ 2147483647 w 602"/>
                <a:gd name="T25" fmla="*/ 993140000 h 609"/>
                <a:gd name="T26" fmla="*/ 2147483647 w 602"/>
                <a:gd name="T27" fmla="*/ 2147483647 h 609"/>
                <a:gd name="T28" fmla="*/ 2147483647 w 602"/>
                <a:gd name="T29" fmla="*/ 993140000 h 609"/>
                <a:gd name="T30" fmla="*/ 2147483647 w 602"/>
                <a:gd name="T31" fmla="*/ 993140000 h 609"/>
                <a:gd name="T32" fmla="*/ 2147483647 w 602"/>
                <a:gd name="T33" fmla="*/ 993140000 h 609"/>
                <a:gd name="T34" fmla="*/ 2147483647 w 602"/>
                <a:gd name="T35" fmla="*/ 993140000 h 609"/>
                <a:gd name="T36" fmla="*/ 2147483647 w 602"/>
                <a:gd name="T37" fmla="*/ 0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609">
                  <a:moveTo>
                    <a:pt x="586" y="488"/>
                  </a:moveTo>
                  <a:lnTo>
                    <a:pt x="586" y="488"/>
                  </a:lnTo>
                  <a:cubicBezTo>
                    <a:pt x="311" y="601"/>
                    <a:pt x="311" y="601"/>
                    <a:pt x="311" y="601"/>
                  </a:cubicBezTo>
                  <a:cubicBezTo>
                    <a:pt x="311" y="608"/>
                    <a:pt x="304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65" y="0"/>
                    <a:pt x="572" y="0"/>
                    <a:pt x="572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7"/>
                    <a:pt x="601" y="467"/>
                    <a:pt x="601" y="467"/>
                  </a:cubicBezTo>
                  <a:cubicBezTo>
                    <a:pt x="601" y="474"/>
                    <a:pt x="594" y="488"/>
                    <a:pt x="586" y="488"/>
                  </a:cubicBezTo>
                  <a:close/>
                  <a:moveTo>
                    <a:pt x="276" y="538"/>
                  </a:moveTo>
                  <a:lnTo>
                    <a:pt x="276" y="538"/>
                  </a:lnTo>
                  <a:cubicBezTo>
                    <a:pt x="276" y="163"/>
                    <a:pt x="276" y="163"/>
                    <a:pt x="276" y="163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lnTo>
                    <a:pt x="276" y="538"/>
                  </a:lnTo>
                  <a:close/>
                  <a:moveTo>
                    <a:pt x="544" y="71"/>
                  </a:moveTo>
                  <a:lnTo>
                    <a:pt x="544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44" y="446"/>
                    <a:pt x="544" y="446"/>
                    <a:pt x="544" y="446"/>
                  </a:cubicBezTo>
                  <a:lnTo>
                    <a:pt x="54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5" name="Freeform 16"/>
            <p:cNvSpPr>
              <a:spLocks noChangeArrowheads="1"/>
            </p:cNvSpPr>
            <p:nvPr/>
          </p:nvSpPr>
          <p:spPr bwMode="auto">
            <a:xfrm>
              <a:off x="7964542" y="5734050"/>
              <a:ext cx="228600" cy="265113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6" name="Freeform 17"/>
            <p:cNvSpPr>
              <a:spLocks noChangeArrowheads="1"/>
            </p:cNvSpPr>
            <p:nvPr/>
          </p:nvSpPr>
          <p:spPr bwMode="auto">
            <a:xfrm>
              <a:off x="7473211" y="5730082"/>
              <a:ext cx="243681" cy="281781"/>
            </a:xfrm>
            <a:custGeom>
              <a:avLst/>
              <a:gdLst>
                <a:gd name="T0" fmla="*/ 2147483647 w 509"/>
                <a:gd name="T1" fmla="*/ 2147483647 h 587"/>
                <a:gd name="T2" fmla="*/ 2147483647 w 509"/>
                <a:gd name="T3" fmla="*/ 2147483647 h 587"/>
                <a:gd name="T4" fmla="*/ 2147483647 w 509"/>
                <a:gd name="T5" fmla="*/ 2147483647 h 587"/>
                <a:gd name="T6" fmla="*/ 2147483647 w 509"/>
                <a:gd name="T7" fmla="*/ 2147483647 h 587"/>
                <a:gd name="T8" fmla="*/ 2147483647 w 509"/>
                <a:gd name="T9" fmla="*/ 2147483647 h 587"/>
                <a:gd name="T10" fmla="*/ 2147483647 w 509"/>
                <a:gd name="T11" fmla="*/ 2147483647 h 587"/>
                <a:gd name="T12" fmla="*/ 2147483647 w 509"/>
                <a:gd name="T13" fmla="*/ 2147483647 h 587"/>
                <a:gd name="T14" fmla="*/ 2147483647 w 509"/>
                <a:gd name="T15" fmla="*/ 2147483647 h 587"/>
                <a:gd name="T16" fmla="*/ 2147483647 w 509"/>
                <a:gd name="T17" fmla="*/ 2147483647 h 587"/>
                <a:gd name="T18" fmla="*/ 2147483647 w 509"/>
                <a:gd name="T19" fmla="*/ 2147483647 h 587"/>
                <a:gd name="T20" fmla="*/ 2147483647 w 509"/>
                <a:gd name="T21" fmla="*/ 2147483647 h 587"/>
                <a:gd name="T22" fmla="*/ 2147483647 w 509"/>
                <a:gd name="T23" fmla="*/ 2147483647 h 587"/>
                <a:gd name="T24" fmla="*/ 2147483647 w 509"/>
                <a:gd name="T25" fmla="*/ 2147483647 h 587"/>
                <a:gd name="T26" fmla="*/ 2147483647 w 509"/>
                <a:gd name="T27" fmla="*/ 2147483647 h 587"/>
                <a:gd name="T28" fmla="*/ 2147483647 w 509"/>
                <a:gd name="T29" fmla="*/ 2147483647 h 587"/>
                <a:gd name="T30" fmla="*/ 2147483647 w 509"/>
                <a:gd name="T31" fmla="*/ 2147483647 h 587"/>
                <a:gd name="T32" fmla="*/ 2147483647 w 509"/>
                <a:gd name="T33" fmla="*/ 2147483647 h 587"/>
                <a:gd name="T34" fmla="*/ 2147483647 w 509"/>
                <a:gd name="T35" fmla="*/ 2147483647 h 587"/>
                <a:gd name="T36" fmla="*/ 2147483647 w 509"/>
                <a:gd name="T37" fmla="*/ 2147483647 h 587"/>
                <a:gd name="T38" fmla="*/ 2147483647 w 509"/>
                <a:gd name="T39" fmla="*/ 2147483647 h 587"/>
                <a:gd name="T40" fmla="*/ 2147483647 w 509"/>
                <a:gd name="T41" fmla="*/ 2147483647 h 587"/>
                <a:gd name="T42" fmla="*/ 2147483647 w 509"/>
                <a:gd name="T43" fmla="*/ 2147483647 h 587"/>
                <a:gd name="T44" fmla="*/ 2147483647 w 509"/>
                <a:gd name="T45" fmla="*/ 2147483647 h 587"/>
                <a:gd name="T46" fmla="*/ 2147483647 w 509"/>
                <a:gd name="T47" fmla="*/ 2147483647 h 587"/>
                <a:gd name="T48" fmla="*/ 2147483647 w 509"/>
                <a:gd name="T49" fmla="*/ 2147483647 h 587"/>
                <a:gd name="T50" fmla="*/ 0 w 509"/>
                <a:gd name="T51" fmla="*/ 2147483647 h 587"/>
                <a:gd name="T52" fmla="*/ 0 w 509"/>
                <a:gd name="T53" fmla="*/ 2147483647 h 587"/>
                <a:gd name="T54" fmla="*/ 2147483647 w 509"/>
                <a:gd name="T55" fmla="*/ 0 h 587"/>
                <a:gd name="T56" fmla="*/ 2147483647 w 509"/>
                <a:gd name="T57" fmla="*/ 0 h 587"/>
                <a:gd name="T58" fmla="*/ 2147483647 w 509"/>
                <a:gd name="T59" fmla="*/ 0 h 587"/>
                <a:gd name="T60" fmla="*/ 2147483647 w 509"/>
                <a:gd name="T61" fmla="*/ 0 h 587"/>
                <a:gd name="T62" fmla="*/ 2147483647 w 509"/>
                <a:gd name="T63" fmla="*/ 2147483647 h 587"/>
                <a:gd name="T64" fmla="*/ 2147483647 w 509"/>
                <a:gd name="T65" fmla="*/ 2147483647 h 587"/>
                <a:gd name="T66" fmla="*/ 2147483647 w 509"/>
                <a:gd name="T67" fmla="*/ 2147483647 h 587"/>
                <a:gd name="T68" fmla="*/ 2147483647 w 509"/>
                <a:gd name="T69" fmla="*/ 2147483647 h 587"/>
                <a:gd name="T70" fmla="*/ 2147483647 w 509"/>
                <a:gd name="T71" fmla="*/ 2147483647 h 587"/>
                <a:gd name="T72" fmla="*/ 2147483647 w 509"/>
                <a:gd name="T73" fmla="*/ 2147483647 h 587"/>
                <a:gd name="T74" fmla="*/ 2147483647 w 509"/>
                <a:gd name="T75" fmla="*/ 2147483647 h 587"/>
                <a:gd name="T76" fmla="*/ 2147483647 w 509"/>
                <a:gd name="T77" fmla="*/ 2147483647 h 587"/>
                <a:gd name="T78" fmla="*/ 2147483647 w 509"/>
                <a:gd name="T79" fmla="*/ 2147483647 h 587"/>
                <a:gd name="T80" fmla="*/ 2147483647 w 509"/>
                <a:gd name="T81" fmla="*/ 2147483647 h 587"/>
                <a:gd name="T82" fmla="*/ 2147483647 w 509"/>
                <a:gd name="T83" fmla="*/ 2147483647 h 587"/>
                <a:gd name="T84" fmla="*/ 2147483647 w 509"/>
                <a:gd name="T85" fmla="*/ 2147483647 h 587"/>
                <a:gd name="T86" fmla="*/ 2147483647 w 509"/>
                <a:gd name="T87" fmla="*/ 0 h 587"/>
                <a:gd name="T88" fmla="*/ 2147483647 w 509"/>
                <a:gd name="T89" fmla="*/ 0 h 587"/>
                <a:gd name="T90" fmla="*/ 2147483647 w 509"/>
                <a:gd name="T91" fmla="*/ 2147483647 h 587"/>
                <a:gd name="T92" fmla="*/ 2147483647 w 509"/>
                <a:gd name="T93" fmla="*/ 2147483647 h 587"/>
                <a:gd name="T94" fmla="*/ 2147483647 w 509"/>
                <a:gd name="T95" fmla="*/ 2147483647 h 5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587">
                  <a:moveTo>
                    <a:pt x="480" y="452"/>
                  </a:moveTo>
                  <a:lnTo>
                    <a:pt x="480" y="452"/>
                  </a:lnTo>
                  <a:cubicBezTo>
                    <a:pt x="473" y="452"/>
                    <a:pt x="466" y="452"/>
                    <a:pt x="459" y="445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558"/>
                    <a:pt x="438" y="558"/>
                    <a:pt x="438" y="558"/>
                  </a:cubicBezTo>
                  <a:cubicBezTo>
                    <a:pt x="438" y="572"/>
                    <a:pt x="431" y="586"/>
                    <a:pt x="409" y="586"/>
                  </a:cubicBezTo>
                  <a:cubicBezTo>
                    <a:pt x="395" y="586"/>
                    <a:pt x="381" y="572"/>
                    <a:pt x="381" y="55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67" y="445"/>
                    <a:pt x="367" y="445"/>
                    <a:pt x="367" y="445"/>
                  </a:cubicBezTo>
                  <a:cubicBezTo>
                    <a:pt x="360" y="452"/>
                    <a:pt x="353" y="452"/>
                    <a:pt x="346" y="452"/>
                  </a:cubicBezTo>
                  <a:cubicBezTo>
                    <a:pt x="332" y="452"/>
                    <a:pt x="318" y="438"/>
                    <a:pt x="318" y="424"/>
                  </a:cubicBezTo>
                  <a:cubicBezTo>
                    <a:pt x="318" y="417"/>
                    <a:pt x="318" y="410"/>
                    <a:pt x="325" y="403"/>
                  </a:cubicBezTo>
                  <a:cubicBezTo>
                    <a:pt x="395" y="339"/>
                    <a:pt x="395" y="339"/>
                    <a:pt x="395" y="339"/>
                  </a:cubicBezTo>
                  <a:cubicBezTo>
                    <a:pt x="395" y="332"/>
                    <a:pt x="402" y="332"/>
                    <a:pt x="409" y="332"/>
                  </a:cubicBezTo>
                  <a:cubicBezTo>
                    <a:pt x="417" y="332"/>
                    <a:pt x="424" y="332"/>
                    <a:pt x="431" y="339"/>
                  </a:cubicBezTo>
                  <a:cubicBezTo>
                    <a:pt x="494" y="403"/>
                    <a:pt x="494" y="403"/>
                    <a:pt x="494" y="403"/>
                  </a:cubicBezTo>
                  <a:cubicBezTo>
                    <a:pt x="501" y="410"/>
                    <a:pt x="508" y="417"/>
                    <a:pt x="508" y="424"/>
                  </a:cubicBezTo>
                  <a:cubicBezTo>
                    <a:pt x="508" y="438"/>
                    <a:pt x="494" y="452"/>
                    <a:pt x="480" y="452"/>
                  </a:cubicBezTo>
                  <a:close/>
                  <a:moveTo>
                    <a:pt x="304" y="381"/>
                  </a:moveTo>
                  <a:lnTo>
                    <a:pt x="304" y="381"/>
                  </a:lnTo>
                  <a:cubicBezTo>
                    <a:pt x="296" y="395"/>
                    <a:pt x="289" y="410"/>
                    <a:pt x="289" y="424"/>
                  </a:cubicBezTo>
                  <a:cubicBezTo>
                    <a:pt x="289" y="452"/>
                    <a:pt x="318" y="480"/>
                    <a:pt x="346" y="480"/>
                  </a:cubicBezTo>
                  <a:lnTo>
                    <a:pt x="353" y="480"/>
                  </a:lnTo>
                  <a:cubicBezTo>
                    <a:pt x="353" y="544"/>
                    <a:pt x="353" y="544"/>
                    <a:pt x="353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6" y="191"/>
                    <a:pt x="205" y="219"/>
                    <a:pt x="233" y="219"/>
                  </a:cubicBezTo>
                  <a:cubicBezTo>
                    <a:pt x="289" y="219"/>
                    <a:pt x="289" y="219"/>
                    <a:pt x="289" y="219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9" y="304"/>
                    <a:pt x="409" y="304"/>
                    <a:pt x="409" y="304"/>
                  </a:cubicBezTo>
                  <a:cubicBezTo>
                    <a:pt x="395" y="304"/>
                    <a:pt x="381" y="311"/>
                    <a:pt x="374" y="318"/>
                  </a:cubicBezTo>
                  <a:lnTo>
                    <a:pt x="304" y="381"/>
                  </a:ln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289" y="191"/>
                    <a:pt x="289" y="191"/>
                    <a:pt x="289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7" name="Freeform 18"/>
            <p:cNvSpPr>
              <a:spLocks noChangeArrowheads="1"/>
            </p:cNvSpPr>
            <p:nvPr/>
          </p:nvSpPr>
          <p:spPr bwMode="auto">
            <a:xfrm>
              <a:off x="10461679" y="3695700"/>
              <a:ext cx="245269" cy="281782"/>
            </a:xfrm>
            <a:custGeom>
              <a:avLst/>
              <a:gdLst>
                <a:gd name="T0" fmla="*/ 2147483647 w 510"/>
                <a:gd name="T1" fmla="*/ 2147483647 h 587"/>
                <a:gd name="T2" fmla="*/ 2147483647 w 510"/>
                <a:gd name="T3" fmla="*/ 2147483647 h 587"/>
                <a:gd name="T4" fmla="*/ 2147483647 w 510"/>
                <a:gd name="T5" fmla="*/ 2147483647 h 587"/>
                <a:gd name="T6" fmla="*/ 2147483647 w 510"/>
                <a:gd name="T7" fmla="*/ 2147483647 h 587"/>
                <a:gd name="T8" fmla="*/ 2147483647 w 510"/>
                <a:gd name="T9" fmla="*/ 2147483647 h 587"/>
                <a:gd name="T10" fmla="*/ 2147483647 w 510"/>
                <a:gd name="T11" fmla="*/ 2147483647 h 587"/>
                <a:gd name="T12" fmla="*/ 2147483647 w 510"/>
                <a:gd name="T13" fmla="*/ 2147483647 h 587"/>
                <a:gd name="T14" fmla="*/ 2147483647 w 510"/>
                <a:gd name="T15" fmla="*/ 2147483647 h 587"/>
                <a:gd name="T16" fmla="*/ 2147483647 w 510"/>
                <a:gd name="T17" fmla="*/ 2147483647 h 587"/>
                <a:gd name="T18" fmla="*/ 2147483647 w 510"/>
                <a:gd name="T19" fmla="*/ 2147483647 h 587"/>
                <a:gd name="T20" fmla="*/ 2147483647 w 510"/>
                <a:gd name="T21" fmla="*/ 2147483647 h 587"/>
                <a:gd name="T22" fmla="*/ 2147483647 w 510"/>
                <a:gd name="T23" fmla="*/ 2147483647 h 587"/>
                <a:gd name="T24" fmla="*/ 2147483647 w 510"/>
                <a:gd name="T25" fmla="*/ 2147483647 h 587"/>
                <a:gd name="T26" fmla="*/ 2147483647 w 510"/>
                <a:gd name="T27" fmla="*/ 2147483647 h 587"/>
                <a:gd name="T28" fmla="*/ 2147483647 w 510"/>
                <a:gd name="T29" fmla="*/ 2147483647 h 587"/>
                <a:gd name="T30" fmla="*/ 2147483647 w 510"/>
                <a:gd name="T31" fmla="*/ 2147483647 h 587"/>
                <a:gd name="T32" fmla="*/ 2147483647 w 510"/>
                <a:gd name="T33" fmla="*/ 2147483647 h 587"/>
                <a:gd name="T34" fmla="*/ 2147483647 w 510"/>
                <a:gd name="T35" fmla="*/ 2147483647 h 587"/>
                <a:gd name="T36" fmla="*/ 2147483647 w 510"/>
                <a:gd name="T37" fmla="*/ 2147483647 h 587"/>
                <a:gd name="T38" fmla="*/ 2147483647 w 510"/>
                <a:gd name="T39" fmla="*/ 2147483647 h 587"/>
                <a:gd name="T40" fmla="*/ 2147483647 w 510"/>
                <a:gd name="T41" fmla="*/ 2147483647 h 587"/>
                <a:gd name="T42" fmla="*/ 2147483647 w 510"/>
                <a:gd name="T43" fmla="*/ 2147483647 h 587"/>
                <a:gd name="T44" fmla="*/ 2147483647 w 510"/>
                <a:gd name="T45" fmla="*/ 2147483647 h 587"/>
                <a:gd name="T46" fmla="*/ 2147483647 w 510"/>
                <a:gd name="T47" fmla="*/ 2147483647 h 587"/>
                <a:gd name="T48" fmla="*/ 2147483647 w 510"/>
                <a:gd name="T49" fmla="*/ 2147483647 h 587"/>
                <a:gd name="T50" fmla="*/ 2147483647 w 510"/>
                <a:gd name="T51" fmla="*/ 2147483647 h 587"/>
                <a:gd name="T52" fmla="*/ 0 w 510"/>
                <a:gd name="T53" fmla="*/ 2147483647 h 587"/>
                <a:gd name="T54" fmla="*/ 0 w 510"/>
                <a:gd name="T55" fmla="*/ 2147483647 h 587"/>
                <a:gd name="T56" fmla="*/ 2147483647 w 510"/>
                <a:gd name="T57" fmla="*/ 0 h 587"/>
                <a:gd name="T58" fmla="*/ 2147483647 w 510"/>
                <a:gd name="T59" fmla="*/ 0 h 587"/>
                <a:gd name="T60" fmla="*/ 2147483647 w 510"/>
                <a:gd name="T61" fmla="*/ 0 h 587"/>
                <a:gd name="T62" fmla="*/ 2147483647 w 510"/>
                <a:gd name="T63" fmla="*/ 0 h 587"/>
                <a:gd name="T64" fmla="*/ 2147483647 w 510"/>
                <a:gd name="T65" fmla="*/ 2147483647 h 587"/>
                <a:gd name="T66" fmla="*/ 2147483647 w 510"/>
                <a:gd name="T67" fmla="*/ 2147483647 h 587"/>
                <a:gd name="T68" fmla="*/ 2147483647 w 510"/>
                <a:gd name="T69" fmla="*/ 2147483647 h 587"/>
                <a:gd name="T70" fmla="*/ 2147483647 w 510"/>
                <a:gd name="T71" fmla="*/ 2147483647 h 587"/>
                <a:gd name="T72" fmla="*/ 2147483647 w 510"/>
                <a:gd name="T73" fmla="*/ 2147483647 h 587"/>
                <a:gd name="T74" fmla="*/ 2147483647 w 510"/>
                <a:gd name="T75" fmla="*/ 2147483647 h 587"/>
                <a:gd name="T76" fmla="*/ 2147483647 w 510"/>
                <a:gd name="T77" fmla="*/ 2147483647 h 587"/>
                <a:gd name="T78" fmla="*/ 2147483647 w 510"/>
                <a:gd name="T79" fmla="*/ 2147483647 h 587"/>
                <a:gd name="T80" fmla="*/ 2147483647 w 510"/>
                <a:gd name="T81" fmla="*/ 2147483647 h 587"/>
                <a:gd name="T82" fmla="*/ 2147483647 w 510"/>
                <a:gd name="T83" fmla="*/ 2147483647 h 587"/>
                <a:gd name="T84" fmla="*/ 2147483647 w 510"/>
                <a:gd name="T85" fmla="*/ 2147483647 h 587"/>
                <a:gd name="T86" fmla="*/ 2147483647 w 510"/>
                <a:gd name="T87" fmla="*/ 2147483647 h 587"/>
                <a:gd name="T88" fmla="*/ 2147483647 w 510"/>
                <a:gd name="T89" fmla="*/ 0 h 587"/>
                <a:gd name="T90" fmla="*/ 2147483647 w 510"/>
                <a:gd name="T91" fmla="*/ 0 h 587"/>
                <a:gd name="T92" fmla="*/ 2147483647 w 510"/>
                <a:gd name="T93" fmla="*/ 2147483647 h 587"/>
                <a:gd name="T94" fmla="*/ 2147483647 w 510"/>
                <a:gd name="T95" fmla="*/ 2147483647 h 587"/>
                <a:gd name="T96" fmla="*/ 2147483647 w 510"/>
                <a:gd name="T97" fmla="*/ 2147483647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0" h="587">
                  <a:moveTo>
                    <a:pt x="502" y="509"/>
                  </a:moveTo>
                  <a:lnTo>
                    <a:pt x="502" y="509"/>
                  </a:lnTo>
                  <a:cubicBezTo>
                    <a:pt x="439" y="572"/>
                    <a:pt x="439" y="572"/>
                    <a:pt x="439" y="572"/>
                  </a:cubicBezTo>
                  <a:cubicBezTo>
                    <a:pt x="432" y="579"/>
                    <a:pt x="424" y="586"/>
                    <a:pt x="417" y="586"/>
                  </a:cubicBezTo>
                  <a:cubicBezTo>
                    <a:pt x="410" y="586"/>
                    <a:pt x="403" y="579"/>
                    <a:pt x="396" y="572"/>
                  </a:cubicBezTo>
                  <a:cubicBezTo>
                    <a:pt x="333" y="509"/>
                    <a:pt x="333" y="509"/>
                    <a:pt x="333" y="509"/>
                  </a:cubicBezTo>
                  <a:cubicBezTo>
                    <a:pt x="326" y="502"/>
                    <a:pt x="326" y="495"/>
                    <a:pt x="326" y="487"/>
                  </a:cubicBezTo>
                  <a:cubicBezTo>
                    <a:pt x="326" y="473"/>
                    <a:pt x="333" y="459"/>
                    <a:pt x="354" y="459"/>
                  </a:cubicBezTo>
                  <a:cubicBezTo>
                    <a:pt x="361" y="459"/>
                    <a:pt x="368" y="466"/>
                    <a:pt x="368" y="473"/>
                  </a:cubicBezTo>
                  <a:cubicBezTo>
                    <a:pt x="389" y="487"/>
                    <a:pt x="389" y="487"/>
                    <a:pt x="389" y="487"/>
                  </a:cubicBezTo>
                  <a:cubicBezTo>
                    <a:pt x="389" y="360"/>
                    <a:pt x="389" y="360"/>
                    <a:pt x="389" y="360"/>
                  </a:cubicBezTo>
                  <a:cubicBezTo>
                    <a:pt x="389" y="339"/>
                    <a:pt x="403" y="332"/>
                    <a:pt x="417" y="332"/>
                  </a:cubicBezTo>
                  <a:cubicBezTo>
                    <a:pt x="432" y="332"/>
                    <a:pt x="446" y="339"/>
                    <a:pt x="446" y="360"/>
                  </a:cubicBezTo>
                  <a:cubicBezTo>
                    <a:pt x="446" y="487"/>
                    <a:pt x="446" y="487"/>
                    <a:pt x="446" y="487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6"/>
                    <a:pt x="474" y="459"/>
                    <a:pt x="481" y="459"/>
                  </a:cubicBezTo>
                  <a:cubicBezTo>
                    <a:pt x="502" y="459"/>
                    <a:pt x="509" y="473"/>
                    <a:pt x="509" y="487"/>
                  </a:cubicBezTo>
                  <a:cubicBezTo>
                    <a:pt x="509" y="495"/>
                    <a:pt x="509" y="502"/>
                    <a:pt x="502" y="509"/>
                  </a:cubicBezTo>
                  <a:close/>
                  <a:moveTo>
                    <a:pt x="361" y="360"/>
                  </a:moveTo>
                  <a:lnTo>
                    <a:pt x="361" y="360"/>
                  </a:lnTo>
                  <a:cubicBezTo>
                    <a:pt x="361" y="431"/>
                    <a:pt x="361" y="431"/>
                    <a:pt x="361" y="431"/>
                  </a:cubicBezTo>
                  <a:lnTo>
                    <a:pt x="354" y="431"/>
                  </a:lnTo>
                  <a:cubicBezTo>
                    <a:pt x="319" y="431"/>
                    <a:pt x="297" y="459"/>
                    <a:pt x="297" y="487"/>
                  </a:cubicBezTo>
                  <a:cubicBezTo>
                    <a:pt x="297" y="509"/>
                    <a:pt x="304" y="523"/>
                    <a:pt x="311" y="530"/>
                  </a:cubicBezTo>
                  <a:cubicBezTo>
                    <a:pt x="326" y="544"/>
                    <a:pt x="326" y="544"/>
                    <a:pt x="326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6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04"/>
                    <a:pt x="417" y="304"/>
                    <a:pt x="417" y="304"/>
                  </a:cubicBezTo>
                  <a:cubicBezTo>
                    <a:pt x="389" y="304"/>
                    <a:pt x="361" y="325"/>
                    <a:pt x="361" y="360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20" y="191"/>
                    <a:pt x="213" y="176"/>
                    <a:pt x="213" y="162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8" name="Freeform 19"/>
            <p:cNvSpPr>
              <a:spLocks noChangeArrowheads="1"/>
            </p:cNvSpPr>
            <p:nvPr/>
          </p:nvSpPr>
          <p:spPr bwMode="auto">
            <a:xfrm>
              <a:off x="9957648" y="3695700"/>
              <a:ext cx="245269" cy="275432"/>
            </a:xfrm>
            <a:custGeom>
              <a:avLst/>
              <a:gdLst>
                <a:gd name="T0" fmla="*/ 2147483647 w 510"/>
                <a:gd name="T1" fmla="*/ 2147483647 h 573"/>
                <a:gd name="T2" fmla="*/ 2147483647 w 510"/>
                <a:gd name="T3" fmla="*/ 2147483647 h 573"/>
                <a:gd name="T4" fmla="*/ 2147483647 w 510"/>
                <a:gd name="T5" fmla="*/ 2147483647 h 573"/>
                <a:gd name="T6" fmla="*/ 2147483647 w 510"/>
                <a:gd name="T7" fmla="*/ 2147483647 h 573"/>
                <a:gd name="T8" fmla="*/ 2147483647 w 510"/>
                <a:gd name="T9" fmla="*/ 2147483647 h 573"/>
                <a:gd name="T10" fmla="*/ 2147483647 w 510"/>
                <a:gd name="T11" fmla="*/ 2147483647 h 573"/>
                <a:gd name="T12" fmla="*/ 2147483647 w 510"/>
                <a:gd name="T13" fmla="*/ 2147483647 h 573"/>
                <a:gd name="T14" fmla="*/ 2147483647 w 510"/>
                <a:gd name="T15" fmla="*/ 2147483647 h 573"/>
                <a:gd name="T16" fmla="*/ 2147483647 w 510"/>
                <a:gd name="T17" fmla="*/ 2147483647 h 573"/>
                <a:gd name="T18" fmla="*/ 2147483647 w 510"/>
                <a:gd name="T19" fmla="*/ 2147483647 h 573"/>
                <a:gd name="T20" fmla="*/ 2147483647 w 510"/>
                <a:gd name="T21" fmla="*/ 2147483647 h 573"/>
                <a:gd name="T22" fmla="*/ 2147483647 w 510"/>
                <a:gd name="T23" fmla="*/ 2147483647 h 573"/>
                <a:gd name="T24" fmla="*/ 2147483647 w 510"/>
                <a:gd name="T25" fmla="*/ 2147483647 h 573"/>
                <a:gd name="T26" fmla="*/ 2147483647 w 510"/>
                <a:gd name="T27" fmla="*/ 2147483647 h 573"/>
                <a:gd name="T28" fmla="*/ 2147483647 w 510"/>
                <a:gd name="T29" fmla="*/ 2147483647 h 573"/>
                <a:gd name="T30" fmla="*/ 2147483647 w 510"/>
                <a:gd name="T31" fmla="*/ 2147483647 h 573"/>
                <a:gd name="T32" fmla="*/ 2147483647 w 510"/>
                <a:gd name="T33" fmla="*/ 2147483647 h 573"/>
                <a:gd name="T34" fmla="*/ 2147483647 w 510"/>
                <a:gd name="T35" fmla="*/ 2147483647 h 573"/>
                <a:gd name="T36" fmla="*/ 2147483647 w 510"/>
                <a:gd name="T37" fmla="*/ 2147483647 h 573"/>
                <a:gd name="T38" fmla="*/ 2147483647 w 510"/>
                <a:gd name="T39" fmla="*/ 2147483647 h 573"/>
                <a:gd name="T40" fmla="*/ 2147483647 w 510"/>
                <a:gd name="T41" fmla="*/ 2147483647 h 573"/>
                <a:gd name="T42" fmla="*/ 2147483647 w 510"/>
                <a:gd name="T43" fmla="*/ 2147483647 h 573"/>
                <a:gd name="T44" fmla="*/ 2147483647 w 510"/>
                <a:gd name="T45" fmla="*/ 2147483647 h 573"/>
                <a:gd name="T46" fmla="*/ 2147483647 w 510"/>
                <a:gd name="T47" fmla="*/ 2147483647 h 573"/>
                <a:gd name="T48" fmla="*/ 2147483647 w 510"/>
                <a:gd name="T49" fmla="*/ 2147483647 h 573"/>
                <a:gd name="T50" fmla="*/ 2147483647 w 510"/>
                <a:gd name="T51" fmla="*/ 2147483647 h 573"/>
                <a:gd name="T52" fmla="*/ 2147483647 w 510"/>
                <a:gd name="T53" fmla="*/ 2147483647 h 573"/>
                <a:gd name="T54" fmla="*/ 2147483647 w 510"/>
                <a:gd name="T55" fmla="*/ 2147483647 h 573"/>
                <a:gd name="T56" fmla="*/ 2147483647 w 510"/>
                <a:gd name="T57" fmla="*/ 2147483647 h 573"/>
                <a:gd name="T58" fmla="*/ 2147483647 w 510"/>
                <a:gd name="T59" fmla="*/ 2147483647 h 573"/>
                <a:gd name="T60" fmla="*/ 2147483647 w 510"/>
                <a:gd name="T61" fmla="*/ 2147483647 h 573"/>
                <a:gd name="T62" fmla="*/ 2147483647 w 510"/>
                <a:gd name="T63" fmla="*/ 2147483647 h 573"/>
                <a:gd name="T64" fmla="*/ 2147483647 w 510"/>
                <a:gd name="T65" fmla="*/ 2147483647 h 573"/>
                <a:gd name="T66" fmla="*/ 2147483647 w 510"/>
                <a:gd name="T67" fmla="*/ 2147483647 h 573"/>
                <a:gd name="T68" fmla="*/ 2147483647 w 510"/>
                <a:gd name="T69" fmla="*/ 2147483647 h 573"/>
                <a:gd name="T70" fmla="*/ 2147483647 w 510"/>
                <a:gd name="T71" fmla="*/ 2147483647 h 573"/>
                <a:gd name="T72" fmla="*/ 2147483647 w 510"/>
                <a:gd name="T73" fmla="*/ 2147483647 h 573"/>
                <a:gd name="T74" fmla="*/ 2147483647 w 510"/>
                <a:gd name="T75" fmla="*/ 2147483647 h 573"/>
                <a:gd name="T76" fmla="*/ 2147483647 w 510"/>
                <a:gd name="T77" fmla="*/ 2147483647 h 573"/>
                <a:gd name="T78" fmla="*/ 2147483647 w 510"/>
                <a:gd name="T79" fmla="*/ 2147483647 h 573"/>
                <a:gd name="T80" fmla="*/ 0 w 510"/>
                <a:gd name="T81" fmla="*/ 2147483647 h 573"/>
                <a:gd name="T82" fmla="*/ 0 w 510"/>
                <a:gd name="T83" fmla="*/ 2147483647 h 573"/>
                <a:gd name="T84" fmla="*/ 2147483647 w 510"/>
                <a:gd name="T85" fmla="*/ 0 h 573"/>
                <a:gd name="T86" fmla="*/ 2147483647 w 510"/>
                <a:gd name="T87" fmla="*/ 0 h 573"/>
                <a:gd name="T88" fmla="*/ 2147483647 w 510"/>
                <a:gd name="T89" fmla="*/ 0 h 573"/>
                <a:gd name="T90" fmla="*/ 2147483647 w 510"/>
                <a:gd name="T91" fmla="*/ 2147483647 h 573"/>
                <a:gd name="T92" fmla="*/ 2147483647 w 510"/>
                <a:gd name="T93" fmla="*/ 2147483647 h 573"/>
                <a:gd name="T94" fmla="*/ 2147483647 w 510"/>
                <a:gd name="T95" fmla="*/ 2147483647 h 573"/>
                <a:gd name="T96" fmla="*/ 2147483647 w 510"/>
                <a:gd name="T97" fmla="*/ 2147483647 h 573"/>
                <a:gd name="T98" fmla="*/ 2147483647 w 510"/>
                <a:gd name="T99" fmla="*/ 2147483647 h 573"/>
                <a:gd name="T100" fmla="*/ 2147483647 w 510"/>
                <a:gd name="T101" fmla="*/ 2147483647 h 573"/>
                <a:gd name="T102" fmla="*/ 2147483647 w 510"/>
                <a:gd name="T103" fmla="*/ 2147483647 h 573"/>
                <a:gd name="T104" fmla="*/ 2147483647 w 510"/>
                <a:gd name="T105" fmla="*/ 2147483647 h 573"/>
                <a:gd name="T106" fmla="*/ 2147483647 w 510"/>
                <a:gd name="T107" fmla="*/ 2147483647 h 573"/>
                <a:gd name="T108" fmla="*/ 2147483647 w 510"/>
                <a:gd name="T109" fmla="*/ 2147483647 h 573"/>
                <a:gd name="T110" fmla="*/ 2147483647 w 510"/>
                <a:gd name="T111" fmla="*/ 2147483647 h 573"/>
                <a:gd name="T112" fmla="*/ 2147483647 w 510"/>
                <a:gd name="T113" fmla="*/ 2147483647 h 573"/>
                <a:gd name="T114" fmla="*/ 2147483647 w 510"/>
                <a:gd name="T115" fmla="*/ 0 h 573"/>
                <a:gd name="T116" fmla="*/ 2147483647 w 510"/>
                <a:gd name="T117" fmla="*/ 2147483647 h 573"/>
                <a:gd name="T118" fmla="*/ 2147483647 w 510"/>
                <a:gd name="T119" fmla="*/ 2147483647 h 573"/>
                <a:gd name="T120" fmla="*/ 2147483647 w 510"/>
                <a:gd name="T121" fmla="*/ 2147483647 h 5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10" h="573">
                  <a:moveTo>
                    <a:pt x="502" y="452"/>
                  </a:moveTo>
                  <a:lnTo>
                    <a:pt x="502" y="452"/>
                  </a:lnTo>
                  <a:cubicBezTo>
                    <a:pt x="467" y="487"/>
                    <a:pt x="467" y="487"/>
                    <a:pt x="467" y="487"/>
                  </a:cubicBezTo>
                  <a:cubicBezTo>
                    <a:pt x="502" y="530"/>
                    <a:pt x="502" y="530"/>
                    <a:pt x="502" y="530"/>
                  </a:cubicBezTo>
                  <a:cubicBezTo>
                    <a:pt x="509" y="530"/>
                    <a:pt x="509" y="537"/>
                    <a:pt x="509" y="544"/>
                  </a:cubicBezTo>
                  <a:cubicBezTo>
                    <a:pt x="509" y="565"/>
                    <a:pt x="495" y="572"/>
                    <a:pt x="481" y="572"/>
                  </a:cubicBezTo>
                  <a:cubicBezTo>
                    <a:pt x="474" y="572"/>
                    <a:pt x="467" y="572"/>
                    <a:pt x="460" y="565"/>
                  </a:cubicBezTo>
                  <a:cubicBezTo>
                    <a:pt x="424" y="530"/>
                    <a:pt x="424" y="530"/>
                    <a:pt x="424" y="530"/>
                  </a:cubicBezTo>
                  <a:cubicBezTo>
                    <a:pt x="389" y="565"/>
                    <a:pt x="389" y="565"/>
                    <a:pt x="389" y="565"/>
                  </a:cubicBezTo>
                  <a:cubicBezTo>
                    <a:pt x="382" y="572"/>
                    <a:pt x="375" y="572"/>
                    <a:pt x="368" y="572"/>
                  </a:cubicBezTo>
                  <a:cubicBezTo>
                    <a:pt x="354" y="572"/>
                    <a:pt x="340" y="565"/>
                    <a:pt x="340" y="544"/>
                  </a:cubicBezTo>
                  <a:cubicBezTo>
                    <a:pt x="340" y="537"/>
                    <a:pt x="340" y="530"/>
                    <a:pt x="347" y="530"/>
                  </a:cubicBezTo>
                  <a:cubicBezTo>
                    <a:pt x="382" y="487"/>
                    <a:pt x="382" y="487"/>
                    <a:pt x="382" y="487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0" y="445"/>
                    <a:pt x="340" y="438"/>
                    <a:pt x="340" y="431"/>
                  </a:cubicBezTo>
                  <a:cubicBezTo>
                    <a:pt x="340" y="417"/>
                    <a:pt x="354" y="403"/>
                    <a:pt x="368" y="403"/>
                  </a:cubicBezTo>
                  <a:cubicBezTo>
                    <a:pt x="375" y="403"/>
                    <a:pt x="382" y="410"/>
                    <a:pt x="389" y="417"/>
                  </a:cubicBezTo>
                  <a:cubicBezTo>
                    <a:pt x="424" y="452"/>
                    <a:pt x="424" y="452"/>
                    <a:pt x="424" y="452"/>
                  </a:cubicBezTo>
                  <a:cubicBezTo>
                    <a:pt x="460" y="417"/>
                    <a:pt x="460" y="417"/>
                    <a:pt x="460" y="417"/>
                  </a:cubicBezTo>
                  <a:cubicBezTo>
                    <a:pt x="467" y="410"/>
                    <a:pt x="474" y="403"/>
                    <a:pt x="481" y="403"/>
                  </a:cubicBezTo>
                  <a:cubicBezTo>
                    <a:pt x="495" y="403"/>
                    <a:pt x="509" y="417"/>
                    <a:pt x="509" y="431"/>
                  </a:cubicBezTo>
                  <a:cubicBezTo>
                    <a:pt x="509" y="438"/>
                    <a:pt x="509" y="445"/>
                    <a:pt x="502" y="452"/>
                  </a:cubicBezTo>
                  <a:close/>
                  <a:moveTo>
                    <a:pt x="417" y="403"/>
                  </a:moveTo>
                  <a:lnTo>
                    <a:pt x="417" y="403"/>
                  </a:lnTo>
                  <a:cubicBezTo>
                    <a:pt x="410" y="395"/>
                    <a:pt x="410" y="395"/>
                    <a:pt x="410" y="395"/>
                  </a:cubicBezTo>
                  <a:cubicBezTo>
                    <a:pt x="396" y="381"/>
                    <a:pt x="382" y="374"/>
                    <a:pt x="368" y="374"/>
                  </a:cubicBezTo>
                  <a:cubicBezTo>
                    <a:pt x="340" y="374"/>
                    <a:pt x="311" y="403"/>
                    <a:pt x="311" y="431"/>
                  </a:cubicBezTo>
                  <a:cubicBezTo>
                    <a:pt x="311" y="452"/>
                    <a:pt x="318" y="466"/>
                    <a:pt x="326" y="473"/>
                  </a:cubicBezTo>
                  <a:cubicBezTo>
                    <a:pt x="347" y="487"/>
                    <a:pt x="347" y="487"/>
                    <a:pt x="347" y="487"/>
                  </a:cubicBezTo>
                  <a:cubicBezTo>
                    <a:pt x="326" y="509"/>
                    <a:pt x="326" y="509"/>
                    <a:pt x="326" y="509"/>
                  </a:cubicBezTo>
                  <a:cubicBezTo>
                    <a:pt x="318" y="516"/>
                    <a:pt x="311" y="530"/>
                    <a:pt x="311" y="544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lnTo>
                    <a:pt x="417" y="403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20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9" name="Freeform 20"/>
            <p:cNvSpPr>
              <a:spLocks noChangeArrowheads="1"/>
            </p:cNvSpPr>
            <p:nvPr/>
          </p:nvSpPr>
          <p:spPr bwMode="auto">
            <a:xfrm>
              <a:off x="9452029" y="3695700"/>
              <a:ext cx="245269" cy="269082"/>
            </a:xfrm>
            <a:custGeom>
              <a:avLst/>
              <a:gdLst>
                <a:gd name="T0" fmla="*/ 2147483647 w 510"/>
                <a:gd name="T1" fmla="*/ 2147483647 h 559"/>
                <a:gd name="T2" fmla="*/ 2147483647 w 510"/>
                <a:gd name="T3" fmla="*/ 2147483647 h 559"/>
                <a:gd name="T4" fmla="*/ 2147483647 w 510"/>
                <a:gd name="T5" fmla="*/ 2147483647 h 559"/>
                <a:gd name="T6" fmla="*/ 2147483647 w 510"/>
                <a:gd name="T7" fmla="*/ 2147483647 h 559"/>
                <a:gd name="T8" fmla="*/ 2147483647 w 510"/>
                <a:gd name="T9" fmla="*/ 2147483647 h 559"/>
                <a:gd name="T10" fmla="*/ 2147483647 w 510"/>
                <a:gd name="T11" fmla="*/ 2147483647 h 559"/>
                <a:gd name="T12" fmla="*/ 2147483647 w 510"/>
                <a:gd name="T13" fmla="*/ 2147483647 h 559"/>
                <a:gd name="T14" fmla="*/ 2147483647 w 510"/>
                <a:gd name="T15" fmla="*/ 2147483647 h 559"/>
                <a:gd name="T16" fmla="*/ 2147483647 w 510"/>
                <a:gd name="T17" fmla="*/ 2147483647 h 559"/>
                <a:gd name="T18" fmla="*/ 2147483647 w 510"/>
                <a:gd name="T19" fmla="*/ 2147483647 h 559"/>
                <a:gd name="T20" fmla="*/ 2147483647 w 510"/>
                <a:gd name="T21" fmla="*/ 2147483647 h 559"/>
                <a:gd name="T22" fmla="*/ 2147483647 w 510"/>
                <a:gd name="T23" fmla="*/ 2147483647 h 559"/>
                <a:gd name="T24" fmla="*/ 2147483647 w 510"/>
                <a:gd name="T25" fmla="*/ 2147483647 h 559"/>
                <a:gd name="T26" fmla="*/ 2147483647 w 510"/>
                <a:gd name="T27" fmla="*/ 2147483647 h 559"/>
                <a:gd name="T28" fmla="*/ 2147483647 w 510"/>
                <a:gd name="T29" fmla="*/ 2147483647 h 559"/>
                <a:gd name="T30" fmla="*/ 2147483647 w 510"/>
                <a:gd name="T31" fmla="*/ 2147483647 h 559"/>
                <a:gd name="T32" fmla="*/ 2147483647 w 510"/>
                <a:gd name="T33" fmla="*/ 2147483647 h 559"/>
                <a:gd name="T34" fmla="*/ 2147483647 w 510"/>
                <a:gd name="T35" fmla="*/ 2147483647 h 559"/>
                <a:gd name="T36" fmla="*/ 2147483647 w 510"/>
                <a:gd name="T37" fmla="*/ 2147483647 h 559"/>
                <a:gd name="T38" fmla="*/ 2147483647 w 510"/>
                <a:gd name="T39" fmla="*/ 2147483647 h 559"/>
                <a:gd name="T40" fmla="*/ 2147483647 w 510"/>
                <a:gd name="T41" fmla="*/ 2147483647 h 559"/>
                <a:gd name="T42" fmla="*/ 2147483647 w 510"/>
                <a:gd name="T43" fmla="*/ 2147483647 h 559"/>
                <a:gd name="T44" fmla="*/ 2147483647 w 510"/>
                <a:gd name="T45" fmla="*/ 2147483647 h 559"/>
                <a:gd name="T46" fmla="*/ 2147483647 w 510"/>
                <a:gd name="T47" fmla="*/ 2147483647 h 559"/>
                <a:gd name="T48" fmla="*/ 2147483647 w 510"/>
                <a:gd name="T49" fmla="*/ 2147483647 h 559"/>
                <a:gd name="T50" fmla="*/ 2147483647 w 510"/>
                <a:gd name="T51" fmla="*/ 2147483647 h 559"/>
                <a:gd name="T52" fmla="*/ 2147483647 w 510"/>
                <a:gd name="T53" fmla="*/ 2147483647 h 559"/>
                <a:gd name="T54" fmla="*/ 0 w 510"/>
                <a:gd name="T55" fmla="*/ 2147483647 h 559"/>
                <a:gd name="T56" fmla="*/ 0 w 510"/>
                <a:gd name="T57" fmla="*/ 2147483647 h 559"/>
                <a:gd name="T58" fmla="*/ 2147483647 w 510"/>
                <a:gd name="T59" fmla="*/ 0 h 559"/>
                <a:gd name="T60" fmla="*/ 2147483647 w 510"/>
                <a:gd name="T61" fmla="*/ 0 h 559"/>
                <a:gd name="T62" fmla="*/ 2147483647 w 510"/>
                <a:gd name="T63" fmla="*/ 0 h 559"/>
                <a:gd name="T64" fmla="*/ 2147483647 w 510"/>
                <a:gd name="T65" fmla="*/ 2147483647 h 559"/>
                <a:gd name="T66" fmla="*/ 2147483647 w 510"/>
                <a:gd name="T67" fmla="*/ 2147483647 h 559"/>
                <a:gd name="T68" fmla="*/ 2147483647 w 510"/>
                <a:gd name="T69" fmla="*/ 2147483647 h 559"/>
                <a:gd name="T70" fmla="*/ 2147483647 w 510"/>
                <a:gd name="T71" fmla="*/ 2147483647 h 559"/>
                <a:gd name="T72" fmla="*/ 2147483647 w 510"/>
                <a:gd name="T73" fmla="*/ 2147483647 h 559"/>
                <a:gd name="T74" fmla="*/ 2147483647 w 510"/>
                <a:gd name="T75" fmla="*/ 2147483647 h 559"/>
                <a:gd name="T76" fmla="*/ 2147483647 w 510"/>
                <a:gd name="T77" fmla="*/ 2147483647 h 559"/>
                <a:gd name="T78" fmla="*/ 2147483647 w 510"/>
                <a:gd name="T79" fmla="*/ 2147483647 h 559"/>
                <a:gd name="T80" fmla="*/ 2147483647 w 510"/>
                <a:gd name="T81" fmla="*/ 2147483647 h 559"/>
                <a:gd name="T82" fmla="*/ 2147483647 w 510"/>
                <a:gd name="T83" fmla="*/ 2147483647 h 559"/>
                <a:gd name="T84" fmla="*/ 2147483647 w 510"/>
                <a:gd name="T85" fmla="*/ 2147483647 h 559"/>
                <a:gd name="T86" fmla="*/ 2147483647 w 510"/>
                <a:gd name="T87" fmla="*/ 2147483647 h 559"/>
                <a:gd name="T88" fmla="*/ 2147483647 w 510"/>
                <a:gd name="T89" fmla="*/ 0 h 559"/>
                <a:gd name="T90" fmla="*/ 2147483647 w 510"/>
                <a:gd name="T91" fmla="*/ 2147483647 h 559"/>
                <a:gd name="T92" fmla="*/ 2147483647 w 510"/>
                <a:gd name="T93" fmla="*/ 2147483647 h 559"/>
                <a:gd name="T94" fmla="*/ 2147483647 w 510"/>
                <a:gd name="T95" fmla="*/ 2147483647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0" h="559">
                  <a:moveTo>
                    <a:pt x="495" y="473"/>
                  </a:moveTo>
                  <a:lnTo>
                    <a:pt x="495" y="473"/>
                  </a:lnTo>
                  <a:cubicBezTo>
                    <a:pt x="424" y="544"/>
                    <a:pt x="424" y="544"/>
                    <a:pt x="424" y="544"/>
                  </a:cubicBezTo>
                  <a:cubicBezTo>
                    <a:pt x="417" y="551"/>
                    <a:pt x="410" y="558"/>
                    <a:pt x="403" y="558"/>
                  </a:cubicBezTo>
                  <a:cubicBezTo>
                    <a:pt x="396" y="558"/>
                    <a:pt x="389" y="551"/>
                    <a:pt x="382" y="544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0" y="502"/>
                    <a:pt x="340" y="495"/>
                    <a:pt x="340" y="487"/>
                  </a:cubicBezTo>
                  <a:cubicBezTo>
                    <a:pt x="340" y="473"/>
                    <a:pt x="347" y="459"/>
                    <a:pt x="368" y="459"/>
                  </a:cubicBezTo>
                  <a:cubicBezTo>
                    <a:pt x="375" y="459"/>
                    <a:pt x="382" y="466"/>
                    <a:pt x="382" y="473"/>
                  </a:cubicBezTo>
                  <a:cubicBezTo>
                    <a:pt x="403" y="487"/>
                    <a:pt x="403" y="487"/>
                    <a:pt x="403" y="487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7" y="424"/>
                    <a:pt x="474" y="424"/>
                    <a:pt x="481" y="424"/>
                  </a:cubicBezTo>
                  <a:cubicBezTo>
                    <a:pt x="495" y="424"/>
                    <a:pt x="509" y="438"/>
                    <a:pt x="509" y="452"/>
                  </a:cubicBezTo>
                  <a:cubicBezTo>
                    <a:pt x="509" y="459"/>
                    <a:pt x="502" y="466"/>
                    <a:pt x="495" y="473"/>
                  </a:cubicBez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03" y="445"/>
                    <a:pt x="403" y="445"/>
                    <a:pt x="403" y="445"/>
                  </a:cubicBezTo>
                  <a:cubicBezTo>
                    <a:pt x="396" y="438"/>
                    <a:pt x="382" y="431"/>
                    <a:pt x="368" y="431"/>
                  </a:cubicBezTo>
                  <a:cubicBezTo>
                    <a:pt x="333" y="431"/>
                    <a:pt x="311" y="459"/>
                    <a:pt x="311" y="487"/>
                  </a:cubicBezTo>
                  <a:cubicBezTo>
                    <a:pt x="311" y="509"/>
                    <a:pt x="318" y="523"/>
                    <a:pt x="325" y="530"/>
                  </a:cubicBezTo>
                  <a:cubicBezTo>
                    <a:pt x="340" y="544"/>
                    <a:pt x="340" y="544"/>
                    <a:pt x="340" y="544"/>
                  </a:cubicBezTo>
                  <a:cubicBezTo>
                    <a:pt x="241" y="544"/>
                    <a:pt x="241" y="544"/>
                    <a:pt x="24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0" y="219"/>
                    <a:pt x="410" y="219"/>
                    <a:pt x="410" y="219"/>
                  </a:cubicBezTo>
                  <a:cubicBezTo>
                    <a:pt x="410" y="388"/>
                    <a:pt x="410" y="388"/>
                    <a:pt x="410" y="388"/>
                  </a:cubicBezTo>
                  <a:lnTo>
                    <a:pt x="410" y="438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0" y="191"/>
                    <a:pt x="410" y="191"/>
                    <a:pt x="410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0" name="Freeform 21"/>
            <p:cNvSpPr>
              <a:spLocks noChangeArrowheads="1"/>
            </p:cNvSpPr>
            <p:nvPr/>
          </p:nvSpPr>
          <p:spPr bwMode="auto">
            <a:xfrm>
              <a:off x="8944029" y="3695700"/>
              <a:ext cx="241300" cy="262732"/>
            </a:xfrm>
            <a:custGeom>
              <a:avLst/>
              <a:gdLst>
                <a:gd name="T0" fmla="*/ 2147483647 w 503"/>
                <a:gd name="T1" fmla="*/ 2147483647 h 545"/>
                <a:gd name="T2" fmla="*/ 2147483647 w 503"/>
                <a:gd name="T3" fmla="*/ 2147483647 h 545"/>
                <a:gd name="T4" fmla="*/ 2147483647 w 503"/>
                <a:gd name="T5" fmla="*/ 2147483647 h 545"/>
                <a:gd name="T6" fmla="*/ 2147483647 w 503"/>
                <a:gd name="T7" fmla="*/ 2147483647 h 545"/>
                <a:gd name="T8" fmla="*/ 2147483647 w 503"/>
                <a:gd name="T9" fmla="*/ 2147483647 h 545"/>
                <a:gd name="T10" fmla="*/ 2147483647 w 503"/>
                <a:gd name="T11" fmla="*/ 2147483647 h 545"/>
                <a:gd name="T12" fmla="*/ 2147483647 w 503"/>
                <a:gd name="T13" fmla="*/ 2147483647 h 545"/>
                <a:gd name="T14" fmla="*/ 2147483647 w 503"/>
                <a:gd name="T15" fmla="*/ 2147483647 h 545"/>
                <a:gd name="T16" fmla="*/ 2147483647 w 503"/>
                <a:gd name="T17" fmla="*/ 2147483647 h 545"/>
                <a:gd name="T18" fmla="*/ 2147483647 w 503"/>
                <a:gd name="T19" fmla="*/ 2147483647 h 545"/>
                <a:gd name="T20" fmla="*/ 2147483647 w 503"/>
                <a:gd name="T21" fmla="*/ 2147483647 h 545"/>
                <a:gd name="T22" fmla="*/ 2147483647 w 503"/>
                <a:gd name="T23" fmla="*/ 2147483647 h 545"/>
                <a:gd name="T24" fmla="*/ 2147483647 w 503"/>
                <a:gd name="T25" fmla="*/ 2147483647 h 545"/>
                <a:gd name="T26" fmla="*/ 2147483647 w 503"/>
                <a:gd name="T27" fmla="*/ 2147483647 h 545"/>
                <a:gd name="T28" fmla="*/ 2147483647 w 503"/>
                <a:gd name="T29" fmla="*/ 2147483647 h 545"/>
                <a:gd name="T30" fmla="*/ 2147483647 w 503"/>
                <a:gd name="T31" fmla="*/ 2147483647 h 545"/>
                <a:gd name="T32" fmla="*/ 2147483647 w 503"/>
                <a:gd name="T33" fmla="*/ 2147483647 h 545"/>
                <a:gd name="T34" fmla="*/ 2147483647 w 503"/>
                <a:gd name="T35" fmla="*/ 2147483647 h 545"/>
                <a:gd name="T36" fmla="*/ 2147483647 w 503"/>
                <a:gd name="T37" fmla="*/ 2147483647 h 545"/>
                <a:gd name="T38" fmla="*/ 2147483647 w 503"/>
                <a:gd name="T39" fmla="*/ 2147483647 h 545"/>
                <a:gd name="T40" fmla="*/ 2147483647 w 503"/>
                <a:gd name="T41" fmla="*/ 2147483647 h 545"/>
                <a:gd name="T42" fmla="*/ 2147483647 w 503"/>
                <a:gd name="T43" fmla="*/ 2147483647 h 545"/>
                <a:gd name="T44" fmla="*/ 2147483647 w 503"/>
                <a:gd name="T45" fmla="*/ 2147483647 h 545"/>
                <a:gd name="T46" fmla="*/ 0 w 503"/>
                <a:gd name="T47" fmla="*/ 2147483647 h 545"/>
                <a:gd name="T48" fmla="*/ 0 w 503"/>
                <a:gd name="T49" fmla="*/ 2147483647 h 545"/>
                <a:gd name="T50" fmla="*/ 2147483647 w 503"/>
                <a:gd name="T51" fmla="*/ 0 h 545"/>
                <a:gd name="T52" fmla="*/ 2147483647 w 503"/>
                <a:gd name="T53" fmla="*/ 0 h 545"/>
                <a:gd name="T54" fmla="*/ 2147483647 w 503"/>
                <a:gd name="T55" fmla="*/ 0 h 545"/>
                <a:gd name="T56" fmla="*/ 2147483647 w 503"/>
                <a:gd name="T57" fmla="*/ 0 h 545"/>
                <a:gd name="T58" fmla="*/ 2147483647 w 503"/>
                <a:gd name="T59" fmla="*/ 2147483647 h 545"/>
                <a:gd name="T60" fmla="*/ 2147483647 w 503"/>
                <a:gd name="T61" fmla="*/ 2147483647 h 545"/>
                <a:gd name="T62" fmla="*/ 2147483647 w 503"/>
                <a:gd name="T63" fmla="*/ 2147483647 h 545"/>
                <a:gd name="T64" fmla="*/ 2147483647 w 503"/>
                <a:gd name="T65" fmla="*/ 2147483647 h 545"/>
                <a:gd name="T66" fmla="*/ 2147483647 w 503"/>
                <a:gd name="T67" fmla="*/ 2147483647 h 545"/>
                <a:gd name="T68" fmla="*/ 2147483647 w 503"/>
                <a:gd name="T69" fmla="*/ 2147483647 h 545"/>
                <a:gd name="T70" fmla="*/ 2147483647 w 503"/>
                <a:gd name="T71" fmla="*/ 2147483647 h 545"/>
                <a:gd name="T72" fmla="*/ 2147483647 w 503"/>
                <a:gd name="T73" fmla="*/ 2147483647 h 545"/>
                <a:gd name="T74" fmla="*/ 2147483647 w 503"/>
                <a:gd name="T75" fmla="*/ 2147483647 h 545"/>
                <a:gd name="T76" fmla="*/ 2147483647 w 503"/>
                <a:gd name="T77" fmla="*/ 2147483647 h 545"/>
                <a:gd name="T78" fmla="*/ 2147483647 w 503"/>
                <a:gd name="T79" fmla="*/ 0 h 545"/>
                <a:gd name="T80" fmla="*/ 2147483647 w 503"/>
                <a:gd name="T81" fmla="*/ 2147483647 h 545"/>
                <a:gd name="T82" fmla="*/ 2147483647 w 503"/>
                <a:gd name="T83" fmla="*/ 2147483647 h 545"/>
                <a:gd name="T84" fmla="*/ 2147483647 w 503"/>
                <a:gd name="T85" fmla="*/ 2147483647 h 5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3" h="545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47" y="516"/>
                    <a:pt x="332" y="509"/>
                    <a:pt x="332" y="487"/>
                  </a:cubicBezTo>
                  <a:cubicBezTo>
                    <a:pt x="332" y="473"/>
                    <a:pt x="347" y="459"/>
                    <a:pt x="361" y="459"/>
                  </a:cubicBezTo>
                  <a:cubicBezTo>
                    <a:pt x="382" y="459"/>
                    <a:pt x="382" y="459"/>
                    <a:pt x="382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417" y="374"/>
                  </a:moveTo>
                  <a:lnTo>
                    <a:pt x="417" y="374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61" y="431"/>
                    <a:pt x="361" y="431"/>
                    <a:pt x="361" y="431"/>
                  </a:cubicBezTo>
                  <a:cubicBezTo>
                    <a:pt x="332" y="431"/>
                    <a:pt x="304" y="459"/>
                    <a:pt x="304" y="487"/>
                  </a:cubicBezTo>
                  <a:cubicBezTo>
                    <a:pt x="304" y="523"/>
                    <a:pt x="332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1" name="Freeform 22"/>
            <p:cNvSpPr>
              <a:spLocks noChangeArrowheads="1"/>
            </p:cNvSpPr>
            <p:nvPr/>
          </p:nvSpPr>
          <p:spPr bwMode="auto">
            <a:xfrm>
              <a:off x="8438411" y="3695700"/>
              <a:ext cx="241300" cy="275432"/>
            </a:xfrm>
            <a:custGeom>
              <a:avLst/>
              <a:gdLst>
                <a:gd name="T0" fmla="*/ 2147483647 w 503"/>
                <a:gd name="T1" fmla="*/ 2147483647 h 573"/>
                <a:gd name="T2" fmla="*/ 2147483647 w 503"/>
                <a:gd name="T3" fmla="*/ 2147483647 h 573"/>
                <a:gd name="T4" fmla="*/ 2147483647 w 503"/>
                <a:gd name="T5" fmla="*/ 2147483647 h 573"/>
                <a:gd name="T6" fmla="*/ 2147483647 w 503"/>
                <a:gd name="T7" fmla="*/ 2147483647 h 573"/>
                <a:gd name="T8" fmla="*/ 2147483647 w 503"/>
                <a:gd name="T9" fmla="*/ 2147483647 h 573"/>
                <a:gd name="T10" fmla="*/ 2147483647 w 503"/>
                <a:gd name="T11" fmla="*/ 2147483647 h 573"/>
                <a:gd name="T12" fmla="*/ 2147483647 w 503"/>
                <a:gd name="T13" fmla="*/ 2147483647 h 573"/>
                <a:gd name="T14" fmla="*/ 2147483647 w 503"/>
                <a:gd name="T15" fmla="*/ 2147483647 h 573"/>
                <a:gd name="T16" fmla="*/ 2147483647 w 503"/>
                <a:gd name="T17" fmla="*/ 2147483647 h 573"/>
                <a:gd name="T18" fmla="*/ 2147483647 w 503"/>
                <a:gd name="T19" fmla="*/ 2147483647 h 573"/>
                <a:gd name="T20" fmla="*/ 2147483647 w 503"/>
                <a:gd name="T21" fmla="*/ 2147483647 h 573"/>
                <a:gd name="T22" fmla="*/ 2147483647 w 503"/>
                <a:gd name="T23" fmla="*/ 2147483647 h 573"/>
                <a:gd name="T24" fmla="*/ 2147483647 w 503"/>
                <a:gd name="T25" fmla="*/ 2147483647 h 573"/>
                <a:gd name="T26" fmla="*/ 2147483647 w 503"/>
                <a:gd name="T27" fmla="*/ 2147483647 h 573"/>
                <a:gd name="T28" fmla="*/ 2147483647 w 503"/>
                <a:gd name="T29" fmla="*/ 2147483647 h 573"/>
                <a:gd name="T30" fmla="*/ 2147483647 w 503"/>
                <a:gd name="T31" fmla="*/ 2147483647 h 573"/>
                <a:gd name="T32" fmla="*/ 2147483647 w 503"/>
                <a:gd name="T33" fmla="*/ 2147483647 h 573"/>
                <a:gd name="T34" fmla="*/ 2147483647 w 503"/>
                <a:gd name="T35" fmla="*/ 2147483647 h 573"/>
                <a:gd name="T36" fmla="*/ 2147483647 w 503"/>
                <a:gd name="T37" fmla="*/ 2147483647 h 573"/>
                <a:gd name="T38" fmla="*/ 2147483647 w 503"/>
                <a:gd name="T39" fmla="*/ 2147483647 h 573"/>
                <a:gd name="T40" fmla="*/ 2147483647 w 503"/>
                <a:gd name="T41" fmla="*/ 2147483647 h 573"/>
                <a:gd name="T42" fmla="*/ 2147483647 w 503"/>
                <a:gd name="T43" fmla="*/ 2147483647 h 573"/>
                <a:gd name="T44" fmla="*/ 2147483647 w 503"/>
                <a:gd name="T45" fmla="*/ 2147483647 h 573"/>
                <a:gd name="T46" fmla="*/ 2147483647 w 503"/>
                <a:gd name="T47" fmla="*/ 2147483647 h 573"/>
                <a:gd name="T48" fmla="*/ 0 w 503"/>
                <a:gd name="T49" fmla="*/ 2147483647 h 573"/>
                <a:gd name="T50" fmla="*/ 0 w 503"/>
                <a:gd name="T51" fmla="*/ 2147483647 h 573"/>
                <a:gd name="T52" fmla="*/ 2147483647 w 503"/>
                <a:gd name="T53" fmla="*/ 0 h 573"/>
                <a:gd name="T54" fmla="*/ 2147483647 w 503"/>
                <a:gd name="T55" fmla="*/ 0 h 573"/>
                <a:gd name="T56" fmla="*/ 2147483647 w 503"/>
                <a:gd name="T57" fmla="*/ 0 h 573"/>
                <a:gd name="T58" fmla="*/ 2147483647 w 503"/>
                <a:gd name="T59" fmla="*/ 0 h 573"/>
                <a:gd name="T60" fmla="*/ 2147483647 w 503"/>
                <a:gd name="T61" fmla="*/ 2147483647 h 573"/>
                <a:gd name="T62" fmla="*/ 2147483647 w 503"/>
                <a:gd name="T63" fmla="*/ 2147483647 h 573"/>
                <a:gd name="T64" fmla="*/ 2147483647 w 503"/>
                <a:gd name="T65" fmla="*/ 2147483647 h 573"/>
                <a:gd name="T66" fmla="*/ 2147483647 w 503"/>
                <a:gd name="T67" fmla="*/ 2147483647 h 573"/>
                <a:gd name="T68" fmla="*/ 2147483647 w 503"/>
                <a:gd name="T69" fmla="*/ 2147483647 h 573"/>
                <a:gd name="T70" fmla="*/ 2147483647 w 503"/>
                <a:gd name="T71" fmla="*/ 2147483647 h 573"/>
                <a:gd name="T72" fmla="*/ 2147483647 w 503"/>
                <a:gd name="T73" fmla="*/ 2147483647 h 573"/>
                <a:gd name="T74" fmla="*/ 2147483647 w 503"/>
                <a:gd name="T75" fmla="*/ 2147483647 h 573"/>
                <a:gd name="T76" fmla="*/ 2147483647 w 503"/>
                <a:gd name="T77" fmla="*/ 2147483647 h 573"/>
                <a:gd name="T78" fmla="*/ 2147483647 w 503"/>
                <a:gd name="T79" fmla="*/ 2147483647 h 573"/>
                <a:gd name="T80" fmla="*/ 2147483647 w 503"/>
                <a:gd name="T81" fmla="*/ 2147483647 h 573"/>
                <a:gd name="T82" fmla="*/ 2147483647 w 503"/>
                <a:gd name="T83" fmla="*/ 2147483647 h 573"/>
                <a:gd name="T84" fmla="*/ 2147483647 w 503"/>
                <a:gd name="T85" fmla="*/ 0 h 573"/>
                <a:gd name="T86" fmla="*/ 2147483647 w 503"/>
                <a:gd name="T87" fmla="*/ 2147483647 h 573"/>
                <a:gd name="T88" fmla="*/ 2147483647 w 503"/>
                <a:gd name="T89" fmla="*/ 2147483647 h 573"/>
                <a:gd name="T90" fmla="*/ 2147483647 w 503"/>
                <a:gd name="T91" fmla="*/ 2147483647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573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45" y="544"/>
                    <a:pt x="445" y="544"/>
                    <a:pt x="445" y="544"/>
                  </a:cubicBezTo>
                  <a:cubicBezTo>
                    <a:pt x="445" y="565"/>
                    <a:pt x="431" y="572"/>
                    <a:pt x="417" y="572"/>
                  </a:cubicBezTo>
                  <a:cubicBezTo>
                    <a:pt x="396" y="572"/>
                    <a:pt x="389" y="565"/>
                    <a:pt x="389" y="544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39" y="516"/>
                    <a:pt x="332" y="509"/>
                    <a:pt x="332" y="487"/>
                  </a:cubicBezTo>
                  <a:cubicBezTo>
                    <a:pt x="332" y="473"/>
                    <a:pt x="339" y="459"/>
                    <a:pt x="361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389" y="431"/>
                    <a:pt x="389" y="431"/>
                    <a:pt x="389" y="431"/>
                  </a:cubicBezTo>
                  <a:cubicBezTo>
                    <a:pt x="389" y="417"/>
                    <a:pt x="396" y="403"/>
                    <a:pt x="417" y="403"/>
                  </a:cubicBezTo>
                  <a:cubicBezTo>
                    <a:pt x="431" y="403"/>
                    <a:pt x="445" y="417"/>
                    <a:pt x="445" y="431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361" y="431"/>
                  </a:moveTo>
                  <a:lnTo>
                    <a:pt x="361" y="431"/>
                  </a:lnTo>
                  <a:cubicBezTo>
                    <a:pt x="325" y="431"/>
                    <a:pt x="304" y="459"/>
                    <a:pt x="304" y="487"/>
                  </a:cubicBezTo>
                  <a:cubicBezTo>
                    <a:pt x="304" y="523"/>
                    <a:pt x="325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3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ubicBezTo>
                    <a:pt x="382" y="374"/>
                    <a:pt x="361" y="403"/>
                    <a:pt x="361" y="431"/>
                  </a:cubicBez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2" name="Freeform 23"/>
            <p:cNvSpPr>
              <a:spLocks noChangeArrowheads="1"/>
            </p:cNvSpPr>
            <p:nvPr/>
          </p:nvSpPr>
          <p:spPr bwMode="auto">
            <a:xfrm>
              <a:off x="7920092" y="3685382"/>
              <a:ext cx="223838" cy="292100"/>
            </a:xfrm>
            <a:custGeom>
              <a:avLst/>
              <a:gdLst>
                <a:gd name="T0" fmla="*/ 2147483647 w 467"/>
                <a:gd name="T1" fmla="*/ 2147483647 h 609"/>
                <a:gd name="T2" fmla="*/ 2147483647 w 467"/>
                <a:gd name="T3" fmla="*/ 2147483647 h 609"/>
                <a:gd name="T4" fmla="*/ 2147483647 w 467"/>
                <a:gd name="T5" fmla="*/ 2147483647 h 609"/>
                <a:gd name="T6" fmla="*/ 2147483647 w 467"/>
                <a:gd name="T7" fmla="*/ 2147483647 h 609"/>
                <a:gd name="T8" fmla="*/ 2147483647 w 467"/>
                <a:gd name="T9" fmla="*/ 2147483647 h 609"/>
                <a:gd name="T10" fmla="*/ 2147483647 w 467"/>
                <a:gd name="T11" fmla="*/ 0 h 609"/>
                <a:gd name="T12" fmla="*/ 2147483647 w 467"/>
                <a:gd name="T13" fmla="*/ 0 h 609"/>
                <a:gd name="T14" fmla="*/ 2147483647 w 467"/>
                <a:gd name="T15" fmla="*/ 2147483647 h 609"/>
                <a:gd name="T16" fmla="*/ 2147483647 w 467"/>
                <a:gd name="T17" fmla="*/ 2147483647 h 609"/>
                <a:gd name="T18" fmla="*/ 2147483647 w 467"/>
                <a:gd name="T19" fmla="*/ 2147483647 h 609"/>
                <a:gd name="T20" fmla="*/ 2147483647 w 467"/>
                <a:gd name="T21" fmla="*/ 2147483647 h 609"/>
                <a:gd name="T22" fmla="*/ 2147483647 w 467"/>
                <a:gd name="T23" fmla="*/ 2147483647 h 609"/>
                <a:gd name="T24" fmla="*/ 2147483647 w 467"/>
                <a:gd name="T25" fmla="*/ 2147483647 h 609"/>
                <a:gd name="T26" fmla="*/ 2147483647 w 467"/>
                <a:gd name="T27" fmla="*/ 2147483647 h 609"/>
                <a:gd name="T28" fmla="*/ 2147483647 w 467"/>
                <a:gd name="T29" fmla="*/ 2147483647 h 609"/>
                <a:gd name="T30" fmla="*/ 2147483647 w 467"/>
                <a:gd name="T31" fmla="*/ 2147483647 h 609"/>
                <a:gd name="T32" fmla="*/ 2147483647 w 467"/>
                <a:gd name="T33" fmla="*/ 2147483647 h 609"/>
                <a:gd name="T34" fmla="*/ 2147483647 w 467"/>
                <a:gd name="T35" fmla="*/ 2147483647 h 609"/>
                <a:gd name="T36" fmla="*/ 2147483647 w 467"/>
                <a:gd name="T37" fmla="*/ 2147483647 h 609"/>
                <a:gd name="T38" fmla="*/ 2147483647 w 467"/>
                <a:gd name="T39" fmla="*/ 0 h 609"/>
                <a:gd name="T40" fmla="*/ 2147483647 w 467"/>
                <a:gd name="T41" fmla="*/ 2147483647 h 609"/>
                <a:gd name="T42" fmla="*/ 2147483647 w 467"/>
                <a:gd name="T43" fmla="*/ 2147483647 h 609"/>
                <a:gd name="T44" fmla="*/ 2147483647 w 467"/>
                <a:gd name="T45" fmla="*/ 2147483647 h 609"/>
                <a:gd name="T46" fmla="*/ 2147483647 w 467"/>
                <a:gd name="T47" fmla="*/ 2147483647 h 609"/>
                <a:gd name="T48" fmla="*/ 2147483647 w 467"/>
                <a:gd name="T49" fmla="*/ 2147483647 h 609"/>
                <a:gd name="T50" fmla="*/ 2147483647 w 467"/>
                <a:gd name="T51" fmla="*/ 2147483647 h 609"/>
                <a:gd name="T52" fmla="*/ 2147483647 w 467"/>
                <a:gd name="T53" fmla="*/ 2147483647 h 609"/>
                <a:gd name="T54" fmla="*/ 2147483647 w 467"/>
                <a:gd name="T55" fmla="*/ 2147483647 h 609"/>
                <a:gd name="T56" fmla="*/ 2147483647 w 467"/>
                <a:gd name="T57" fmla="*/ 2147483647 h 609"/>
                <a:gd name="T58" fmla="*/ 2147483647 w 467"/>
                <a:gd name="T59" fmla="*/ 2147483647 h 609"/>
                <a:gd name="T60" fmla="*/ 2147483647 w 467"/>
                <a:gd name="T61" fmla="*/ 2147483647 h 609"/>
                <a:gd name="T62" fmla="*/ 0 w 467"/>
                <a:gd name="T63" fmla="*/ 2147483647 h 609"/>
                <a:gd name="T64" fmla="*/ 0 w 467"/>
                <a:gd name="T65" fmla="*/ 2147483647 h 609"/>
                <a:gd name="T66" fmla="*/ 2147483647 w 467"/>
                <a:gd name="T67" fmla="*/ 2147483647 h 609"/>
                <a:gd name="T68" fmla="*/ 2147483647 w 467"/>
                <a:gd name="T69" fmla="*/ 2147483647 h 609"/>
                <a:gd name="T70" fmla="*/ 2147483647 w 467"/>
                <a:gd name="T71" fmla="*/ 2147483647 h 609"/>
                <a:gd name="T72" fmla="*/ 2147483647 w 467"/>
                <a:gd name="T73" fmla="*/ 2147483647 h 609"/>
                <a:gd name="T74" fmla="*/ 2147483647 w 467"/>
                <a:gd name="T75" fmla="*/ 2147483647 h 609"/>
                <a:gd name="T76" fmla="*/ 2147483647 w 467"/>
                <a:gd name="T77" fmla="*/ 214748364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7" h="609">
                  <a:moveTo>
                    <a:pt x="438" y="552"/>
                  </a:moveTo>
                  <a:lnTo>
                    <a:pt x="438" y="552"/>
                  </a:lnTo>
                  <a:cubicBezTo>
                    <a:pt x="85" y="552"/>
                    <a:pt x="85" y="552"/>
                    <a:pt x="85" y="552"/>
                  </a:cubicBezTo>
                  <a:cubicBezTo>
                    <a:pt x="63" y="552"/>
                    <a:pt x="56" y="538"/>
                    <a:pt x="56" y="5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15"/>
                    <a:pt x="63" y="0"/>
                    <a:pt x="8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3" y="191"/>
                    <a:pt x="261" y="220"/>
                    <a:pt x="290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466" y="220"/>
                    <a:pt x="466" y="220"/>
                    <a:pt x="466" y="220"/>
                  </a:cubicBezTo>
                  <a:cubicBezTo>
                    <a:pt x="466" y="446"/>
                    <a:pt x="466" y="446"/>
                    <a:pt x="466" y="446"/>
                  </a:cubicBezTo>
                  <a:cubicBezTo>
                    <a:pt x="466" y="524"/>
                    <a:pt x="466" y="524"/>
                    <a:pt x="466" y="524"/>
                  </a:cubicBezTo>
                  <a:cubicBezTo>
                    <a:pt x="466" y="538"/>
                    <a:pt x="459" y="552"/>
                    <a:pt x="438" y="552"/>
                  </a:cubicBezTo>
                  <a:close/>
                  <a:moveTo>
                    <a:pt x="290" y="191"/>
                  </a:moveTo>
                  <a:lnTo>
                    <a:pt x="290" y="191"/>
                  </a:lnTo>
                  <a:cubicBezTo>
                    <a:pt x="275" y="191"/>
                    <a:pt x="261" y="177"/>
                    <a:pt x="261" y="163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66" y="191"/>
                    <a:pt x="466" y="191"/>
                    <a:pt x="466" y="191"/>
                  </a:cubicBezTo>
                  <a:cubicBezTo>
                    <a:pt x="346" y="191"/>
                    <a:pt x="346" y="191"/>
                    <a:pt x="346" y="191"/>
                  </a:cubicBezTo>
                  <a:lnTo>
                    <a:pt x="290" y="191"/>
                  </a:lnTo>
                  <a:close/>
                  <a:moveTo>
                    <a:pt x="106" y="580"/>
                  </a:moveTo>
                  <a:lnTo>
                    <a:pt x="106" y="580"/>
                  </a:lnTo>
                  <a:cubicBezTo>
                    <a:pt x="127" y="580"/>
                    <a:pt x="127" y="580"/>
                    <a:pt x="127" y="580"/>
                  </a:cubicBezTo>
                  <a:cubicBezTo>
                    <a:pt x="311" y="580"/>
                    <a:pt x="311" y="580"/>
                    <a:pt x="311" y="580"/>
                  </a:cubicBezTo>
                  <a:cubicBezTo>
                    <a:pt x="353" y="580"/>
                    <a:pt x="353" y="580"/>
                    <a:pt x="353" y="580"/>
                  </a:cubicBezTo>
                  <a:cubicBezTo>
                    <a:pt x="410" y="580"/>
                    <a:pt x="410" y="580"/>
                    <a:pt x="410" y="580"/>
                  </a:cubicBezTo>
                  <a:cubicBezTo>
                    <a:pt x="410" y="594"/>
                    <a:pt x="403" y="608"/>
                    <a:pt x="381" y="608"/>
                  </a:cubicBezTo>
                  <a:cubicBezTo>
                    <a:pt x="56" y="608"/>
                    <a:pt x="56" y="608"/>
                    <a:pt x="56" y="608"/>
                  </a:cubicBezTo>
                  <a:cubicBezTo>
                    <a:pt x="21" y="608"/>
                    <a:pt x="0" y="580"/>
                    <a:pt x="0" y="55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7"/>
                    <a:pt x="28" y="57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8" y="552"/>
                    <a:pt x="49" y="580"/>
                    <a:pt x="85" y="580"/>
                  </a:cubicBezTo>
                  <a:lnTo>
                    <a:pt x="106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3" name="Freeform 24"/>
            <p:cNvSpPr>
              <a:spLocks noChangeArrowheads="1"/>
            </p:cNvSpPr>
            <p:nvPr/>
          </p:nvSpPr>
          <p:spPr bwMode="auto">
            <a:xfrm>
              <a:off x="7424792" y="3695700"/>
              <a:ext cx="200819" cy="262732"/>
            </a:xfrm>
            <a:custGeom>
              <a:avLst/>
              <a:gdLst>
                <a:gd name="T0" fmla="*/ 2147483647 w 418"/>
                <a:gd name="T1" fmla="*/ 2147483647 h 545"/>
                <a:gd name="T2" fmla="*/ 2147483647 w 418"/>
                <a:gd name="T3" fmla="*/ 2147483647 h 545"/>
                <a:gd name="T4" fmla="*/ 2147483647 w 418"/>
                <a:gd name="T5" fmla="*/ 2147483647 h 545"/>
                <a:gd name="T6" fmla="*/ 0 w 418"/>
                <a:gd name="T7" fmla="*/ 2147483647 h 545"/>
                <a:gd name="T8" fmla="*/ 0 w 418"/>
                <a:gd name="T9" fmla="*/ 2147483647 h 545"/>
                <a:gd name="T10" fmla="*/ 2147483647 w 418"/>
                <a:gd name="T11" fmla="*/ 0 h 545"/>
                <a:gd name="T12" fmla="*/ 2147483647 w 418"/>
                <a:gd name="T13" fmla="*/ 0 h 545"/>
                <a:gd name="T14" fmla="*/ 2147483647 w 418"/>
                <a:gd name="T15" fmla="*/ 2147483647 h 545"/>
                <a:gd name="T16" fmla="*/ 2147483647 w 418"/>
                <a:gd name="T17" fmla="*/ 2147483647 h 545"/>
                <a:gd name="T18" fmla="*/ 2147483647 w 418"/>
                <a:gd name="T19" fmla="*/ 2147483647 h 545"/>
                <a:gd name="T20" fmla="*/ 2147483647 w 418"/>
                <a:gd name="T21" fmla="*/ 2147483647 h 545"/>
                <a:gd name="T22" fmla="*/ 2147483647 w 418"/>
                <a:gd name="T23" fmla="*/ 2147483647 h 545"/>
                <a:gd name="T24" fmla="*/ 2147483647 w 418"/>
                <a:gd name="T25" fmla="*/ 2147483647 h 545"/>
                <a:gd name="T26" fmla="*/ 2147483647 w 418"/>
                <a:gd name="T27" fmla="*/ 2147483647 h 545"/>
                <a:gd name="T28" fmla="*/ 2147483647 w 418"/>
                <a:gd name="T29" fmla="*/ 2147483647 h 545"/>
                <a:gd name="T30" fmla="*/ 2147483647 w 418"/>
                <a:gd name="T31" fmla="*/ 2147483647 h 545"/>
                <a:gd name="T32" fmla="*/ 2147483647 w 418"/>
                <a:gd name="T33" fmla="*/ 2147483647 h 545"/>
                <a:gd name="T34" fmla="*/ 2147483647 w 418"/>
                <a:gd name="T35" fmla="*/ 2147483647 h 545"/>
                <a:gd name="T36" fmla="*/ 2147483647 w 418"/>
                <a:gd name="T37" fmla="*/ 2147483647 h 545"/>
                <a:gd name="T38" fmla="*/ 2147483647 w 418"/>
                <a:gd name="T39" fmla="*/ 0 h 545"/>
                <a:gd name="T40" fmla="*/ 2147483647 w 418"/>
                <a:gd name="T41" fmla="*/ 2147483647 h 545"/>
                <a:gd name="T42" fmla="*/ 2147483647 w 418"/>
                <a:gd name="T43" fmla="*/ 2147483647 h 545"/>
                <a:gd name="T44" fmla="*/ 2147483647 w 418"/>
                <a:gd name="T45" fmla="*/ 2147483647 h 5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8" h="545">
                  <a:moveTo>
                    <a:pt x="389" y="544"/>
                  </a:moveTo>
                  <a:lnTo>
                    <a:pt x="389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0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445"/>
                    <a:pt x="417" y="445"/>
                    <a:pt x="417" y="445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37"/>
                    <a:pt x="403" y="544"/>
                    <a:pt x="389" y="544"/>
                  </a:cubicBezTo>
                  <a:close/>
                  <a:moveTo>
                    <a:pt x="240" y="191"/>
                  </a:moveTo>
                  <a:lnTo>
                    <a:pt x="240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4" name="Freeform 25"/>
            <p:cNvSpPr>
              <a:spLocks noChangeArrowheads="1"/>
            </p:cNvSpPr>
            <p:nvPr/>
          </p:nvSpPr>
          <p:spPr bwMode="auto">
            <a:xfrm>
              <a:off x="9454411" y="5245100"/>
              <a:ext cx="289719" cy="258763"/>
            </a:xfrm>
            <a:custGeom>
              <a:avLst/>
              <a:gdLst>
                <a:gd name="T0" fmla="*/ 2147483647 w 602"/>
                <a:gd name="T1" fmla="*/ 2147483647 h 538"/>
                <a:gd name="T2" fmla="*/ 2147483647 w 602"/>
                <a:gd name="T3" fmla="*/ 2147483647 h 538"/>
                <a:gd name="T4" fmla="*/ 2147483647 w 602"/>
                <a:gd name="T5" fmla="*/ 2147483647 h 538"/>
                <a:gd name="T6" fmla="*/ 2147483647 w 602"/>
                <a:gd name="T7" fmla="*/ 2147483647 h 538"/>
                <a:gd name="T8" fmla="*/ 2147483647 w 602"/>
                <a:gd name="T9" fmla="*/ 2147483647 h 538"/>
                <a:gd name="T10" fmla="*/ 2147483647 w 602"/>
                <a:gd name="T11" fmla="*/ 2147483647 h 538"/>
                <a:gd name="T12" fmla="*/ 2147483647 w 602"/>
                <a:gd name="T13" fmla="*/ 2147483647 h 538"/>
                <a:gd name="T14" fmla="*/ 2147483647 w 602"/>
                <a:gd name="T15" fmla="*/ 2147483647 h 538"/>
                <a:gd name="T16" fmla="*/ 2147483647 w 602"/>
                <a:gd name="T17" fmla="*/ 2147483647 h 538"/>
                <a:gd name="T18" fmla="*/ 0 w 602"/>
                <a:gd name="T19" fmla="*/ 2147483647 h 538"/>
                <a:gd name="T20" fmla="*/ 0 w 602"/>
                <a:gd name="T21" fmla="*/ 2147483647 h 538"/>
                <a:gd name="T22" fmla="*/ 0 w 602"/>
                <a:gd name="T23" fmla="*/ 2147483647 h 538"/>
                <a:gd name="T24" fmla="*/ 2147483647 w 602"/>
                <a:gd name="T25" fmla="*/ 2147483647 h 538"/>
                <a:gd name="T26" fmla="*/ 2147483647 w 602"/>
                <a:gd name="T27" fmla="*/ 2147483647 h 538"/>
                <a:gd name="T28" fmla="*/ 2147483647 w 602"/>
                <a:gd name="T29" fmla="*/ 2147483647 h 538"/>
                <a:gd name="T30" fmla="*/ 0 w 602"/>
                <a:gd name="T31" fmla="*/ 2147483647 h 538"/>
                <a:gd name="T32" fmla="*/ 0 w 602"/>
                <a:gd name="T33" fmla="*/ 2147483647 h 538"/>
                <a:gd name="T34" fmla="*/ 2147483647 w 602"/>
                <a:gd name="T35" fmla="*/ 0 h 538"/>
                <a:gd name="T36" fmla="*/ 2147483647 w 602"/>
                <a:gd name="T37" fmla="*/ 0 h 538"/>
                <a:gd name="T38" fmla="*/ 2147483647 w 602"/>
                <a:gd name="T39" fmla="*/ 0 h 538"/>
                <a:gd name="T40" fmla="*/ 2147483647 w 602"/>
                <a:gd name="T41" fmla="*/ 2147483647 h 538"/>
                <a:gd name="T42" fmla="*/ 2147483647 w 602"/>
                <a:gd name="T43" fmla="*/ 2147483647 h 538"/>
                <a:gd name="T44" fmla="*/ 0 w 602"/>
                <a:gd name="T45" fmla="*/ 2147483647 h 538"/>
                <a:gd name="T46" fmla="*/ 2147483647 w 602"/>
                <a:gd name="T47" fmla="*/ 2147483647 h 538"/>
                <a:gd name="T48" fmla="*/ 2147483647 w 602"/>
                <a:gd name="T49" fmla="*/ 2147483647 h 538"/>
                <a:gd name="T50" fmla="*/ 2147483647 w 602"/>
                <a:gd name="T51" fmla="*/ 2147483647 h 538"/>
                <a:gd name="T52" fmla="*/ 2147483647 w 602"/>
                <a:gd name="T53" fmla="*/ 2147483647 h 538"/>
                <a:gd name="T54" fmla="*/ 2147483647 w 602"/>
                <a:gd name="T55" fmla="*/ 2147483647 h 538"/>
                <a:gd name="T56" fmla="*/ 2147483647 w 602"/>
                <a:gd name="T57" fmla="*/ 2147483647 h 538"/>
                <a:gd name="T58" fmla="*/ 2147483647 w 602"/>
                <a:gd name="T59" fmla="*/ 2147483647 h 538"/>
                <a:gd name="T60" fmla="*/ 2147483647 w 602"/>
                <a:gd name="T61" fmla="*/ 2147483647 h 538"/>
                <a:gd name="T62" fmla="*/ 2147483647 w 602"/>
                <a:gd name="T63" fmla="*/ 2147483647 h 538"/>
                <a:gd name="T64" fmla="*/ 2147483647 w 602"/>
                <a:gd name="T65" fmla="*/ 2147483647 h 538"/>
                <a:gd name="T66" fmla="*/ 2147483647 w 602"/>
                <a:gd name="T67" fmla="*/ 2147483647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38">
                  <a:moveTo>
                    <a:pt x="573" y="339"/>
                  </a:moveTo>
                  <a:lnTo>
                    <a:pt x="573" y="339"/>
                  </a:lnTo>
                  <a:cubicBezTo>
                    <a:pt x="558" y="339"/>
                    <a:pt x="544" y="346"/>
                    <a:pt x="530" y="360"/>
                  </a:cubicBezTo>
                  <a:cubicBezTo>
                    <a:pt x="516" y="375"/>
                    <a:pt x="516" y="375"/>
                    <a:pt x="516" y="375"/>
                  </a:cubicBezTo>
                  <a:cubicBezTo>
                    <a:pt x="502" y="360"/>
                    <a:pt x="502" y="360"/>
                    <a:pt x="502" y="360"/>
                  </a:cubicBezTo>
                  <a:cubicBezTo>
                    <a:pt x="488" y="346"/>
                    <a:pt x="474" y="339"/>
                    <a:pt x="459" y="339"/>
                  </a:cubicBezTo>
                  <a:cubicBezTo>
                    <a:pt x="431" y="339"/>
                    <a:pt x="403" y="367"/>
                    <a:pt x="403" y="396"/>
                  </a:cubicBezTo>
                  <a:cubicBezTo>
                    <a:pt x="403" y="417"/>
                    <a:pt x="410" y="431"/>
                    <a:pt x="417" y="438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17" y="474"/>
                    <a:pt x="417" y="474"/>
                    <a:pt x="417" y="474"/>
                  </a:cubicBezTo>
                  <a:cubicBezTo>
                    <a:pt x="410" y="474"/>
                    <a:pt x="410" y="474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594" y="346"/>
                    <a:pt x="580" y="339"/>
                    <a:pt x="573" y="339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87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38" y="495"/>
                  </a:moveTo>
                  <a:lnTo>
                    <a:pt x="438" y="495"/>
                  </a:lnTo>
                  <a:cubicBezTo>
                    <a:pt x="474" y="452"/>
                    <a:pt x="474" y="452"/>
                    <a:pt x="474" y="452"/>
                  </a:cubicBezTo>
                  <a:cubicBezTo>
                    <a:pt x="438" y="417"/>
                    <a:pt x="438" y="417"/>
                    <a:pt x="438" y="417"/>
                  </a:cubicBezTo>
                  <a:cubicBezTo>
                    <a:pt x="431" y="410"/>
                    <a:pt x="431" y="403"/>
                    <a:pt x="431" y="396"/>
                  </a:cubicBezTo>
                  <a:cubicBezTo>
                    <a:pt x="431" y="382"/>
                    <a:pt x="445" y="367"/>
                    <a:pt x="459" y="367"/>
                  </a:cubicBezTo>
                  <a:cubicBezTo>
                    <a:pt x="466" y="367"/>
                    <a:pt x="474" y="375"/>
                    <a:pt x="481" y="382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51" y="382"/>
                    <a:pt x="551" y="382"/>
                    <a:pt x="551" y="382"/>
                  </a:cubicBezTo>
                  <a:cubicBezTo>
                    <a:pt x="558" y="375"/>
                    <a:pt x="565" y="367"/>
                    <a:pt x="573" y="367"/>
                  </a:cubicBezTo>
                  <a:cubicBezTo>
                    <a:pt x="587" y="367"/>
                    <a:pt x="601" y="382"/>
                    <a:pt x="601" y="396"/>
                  </a:cubicBezTo>
                  <a:cubicBezTo>
                    <a:pt x="601" y="403"/>
                    <a:pt x="601" y="410"/>
                    <a:pt x="594" y="417"/>
                  </a:cubicBezTo>
                  <a:cubicBezTo>
                    <a:pt x="558" y="452"/>
                    <a:pt x="558" y="452"/>
                    <a:pt x="558" y="452"/>
                  </a:cubicBezTo>
                  <a:cubicBezTo>
                    <a:pt x="594" y="495"/>
                    <a:pt x="594" y="495"/>
                    <a:pt x="594" y="495"/>
                  </a:cubicBezTo>
                  <a:cubicBezTo>
                    <a:pt x="601" y="495"/>
                    <a:pt x="601" y="502"/>
                    <a:pt x="601" y="509"/>
                  </a:cubicBezTo>
                  <a:cubicBezTo>
                    <a:pt x="601" y="530"/>
                    <a:pt x="587" y="537"/>
                    <a:pt x="573" y="537"/>
                  </a:cubicBezTo>
                  <a:cubicBezTo>
                    <a:pt x="565" y="537"/>
                    <a:pt x="558" y="537"/>
                    <a:pt x="551" y="530"/>
                  </a:cubicBezTo>
                  <a:cubicBezTo>
                    <a:pt x="516" y="495"/>
                    <a:pt x="516" y="495"/>
                    <a:pt x="516" y="495"/>
                  </a:cubicBezTo>
                  <a:cubicBezTo>
                    <a:pt x="481" y="530"/>
                    <a:pt x="481" y="530"/>
                    <a:pt x="481" y="530"/>
                  </a:cubicBezTo>
                  <a:cubicBezTo>
                    <a:pt x="474" y="537"/>
                    <a:pt x="466" y="537"/>
                    <a:pt x="459" y="537"/>
                  </a:cubicBezTo>
                  <a:cubicBezTo>
                    <a:pt x="445" y="537"/>
                    <a:pt x="431" y="530"/>
                    <a:pt x="431" y="509"/>
                  </a:cubicBezTo>
                  <a:cubicBezTo>
                    <a:pt x="431" y="502"/>
                    <a:pt x="431" y="495"/>
                    <a:pt x="438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5" name="Freeform 26"/>
            <p:cNvSpPr>
              <a:spLocks noChangeArrowheads="1"/>
            </p:cNvSpPr>
            <p:nvPr/>
          </p:nvSpPr>
          <p:spPr bwMode="auto">
            <a:xfrm>
              <a:off x="8944029" y="5245100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0 w 609"/>
                <a:gd name="T17" fmla="*/ 2147483647 h 524"/>
                <a:gd name="T18" fmla="*/ 0 w 609"/>
                <a:gd name="T19" fmla="*/ 2147483647 h 524"/>
                <a:gd name="T20" fmla="*/ 0 w 609"/>
                <a:gd name="T21" fmla="*/ 2147483647 h 524"/>
                <a:gd name="T22" fmla="*/ 0 w 609"/>
                <a:gd name="T23" fmla="*/ 2147483647 h 524"/>
                <a:gd name="T24" fmla="*/ 0 w 609"/>
                <a:gd name="T25" fmla="*/ 2147483647 h 524"/>
                <a:gd name="T26" fmla="*/ 0 w 609"/>
                <a:gd name="T27" fmla="*/ 2147483647 h 524"/>
                <a:gd name="T28" fmla="*/ 0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0 w 609"/>
                <a:gd name="T45" fmla="*/ 2147483647 h 524"/>
                <a:gd name="T46" fmla="*/ 0 w 609"/>
                <a:gd name="T47" fmla="*/ 2147483647 h 524"/>
                <a:gd name="T48" fmla="*/ 0 w 609"/>
                <a:gd name="T49" fmla="*/ 2147483647 h 524"/>
                <a:gd name="T50" fmla="*/ 0 w 609"/>
                <a:gd name="T51" fmla="*/ 2147483647 h 524"/>
                <a:gd name="T52" fmla="*/ 2147483647 w 609"/>
                <a:gd name="T53" fmla="*/ 0 h 524"/>
                <a:gd name="T54" fmla="*/ 2147483647 w 609"/>
                <a:gd name="T55" fmla="*/ 0 h 524"/>
                <a:gd name="T56" fmla="*/ 2147483647 w 609"/>
                <a:gd name="T57" fmla="*/ 0 h 524"/>
                <a:gd name="T58" fmla="*/ 2147483647 w 609"/>
                <a:gd name="T59" fmla="*/ 0 h 524"/>
                <a:gd name="T60" fmla="*/ 2147483647 w 609"/>
                <a:gd name="T61" fmla="*/ 0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0 w 609"/>
                <a:gd name="T71" fmla="*/ 2147483647 h 524"/>
                <a:gd name="T72" fmla="*/ 0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2147483647 w 609"/>
                <a:gd name="T85" fmla="*/ 2147483647 h 524"/>
                <a:gd name="T86" fmla="*/ 2147483647 w 609"/>
                <a:gd name="T87" fmla="*/ 2147483647 h 524"/>
                <a:gd name="T88" fmla="*/ 2147483647 w 609"/>
                <a:gd name="T89" fmla="*/ 2147483647 h 524"/>
                <a:gd name="T90" fmla="*/ 2147483647 w 609"/>
                <a:gd name="T91" fmla="*/ 2147483647 h 524"/>
                <a:gd name="T92" fmla="*/ 2147483647 w 609"/>
                <a:gd name="T93" fmla="*/ 2147483647 h 524"/>
                <a:gd name="T94" fmla="*/ 2147483647 w 609"/>
                <a:gd name="T95" fmla="*/ 2147483647 h 524"/>
                <a:gd name="T96" fmla="*/ 2147483647 w 609"/>
                <a:gd name="T97" fmla="*/ 2147483647 h 524"/>
                <a:gd name="T98" fmla="*/ 2147483647 w 609"/>
                <a:gd name="T99" fmla="*/ 2147483647 h 524"/>
                <a:gd name="T100" fmla="*/ 2147483647 w 609"/>
                <a:gd name="T101" fmla="*/ 2147483647 h 5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9" h="524">
                  <a:moveTo>
                    <a:pt x="579" y="360"/>
                  </a:moveTo>
                  <a:lnTo>
                    <a:pt x="579" y="360"/>
                  </a:lnTo>
                  <a:cubicBezTo>
                    <a:pt x="558" y="360"/>
                    <a:pt x="544" y="367"/>
                    <a:pt x="537" y="375"/>
                  </a:cubicBezTo>
                  <a:cubicBezTo>
                    <a:pt x="502" y="410"/>
                    <a:pt x="502" y="410"/>
                    <a:pt x="502" y="410"/>
                  </a:cubicBezTo>
                  <a:cubicBezTo>
                    <a:pt x="495" y="403"/>
                    <a:pt x="480" y="396"/>
                    <a:pt x="466" y="396"/>
                  </a:cubicBezTo>
                  <a:cubicBezTo>
                    <a:pt x="431" y="396"/>
                    <a:pt x="410" y="424"/>
                    <a:pt x="410" y="452"/>
                  </a:cubicBezTo>
                  <a:cubicBezTo>
                    <a:pt x="410" y="459"/>
                    <a:pt x="410" y="467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8" y="141"/>
                    <a:pt x="608" y="141"/>
                    <a:pt x="608" y="141"/>
                  </a:cubicBezTo>
                  <a:cubicBezTo>
                    <a:pt x="608" y="240"/>
                    <a:pt x="608" y="240"/>
                    <a:pt x="608" y="240"/>
                  </a:cubicBezTo>
                  <a:cubicBezTo>
                    <a:pt x="608" y="276"/>
                    <a:pt x="608" y="276"/>
                    <a:pt x="608" y="276"/>
                  </a:cubicBezTo>
                  <a:cubicBezTo>
                    <a:pt x="608" y="325"/>
                    <a:pt x="608" y="325"/>
                    <a:pt x="608" y="325"/>
                  </a:cubicBezTo>
                  <a:cubicBezTo>
                    <a:pt x="608" y="360"/>
                    <a:pt x="608" y="360"/>
                    <a:pt x="608" y="360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594" y="360"/>
                    <a:pt x="587" y="360"/>
                    <a:pt x="579" y="360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4" y="56"/>
                    <a:pt x="608" y="71"/>
                    <a:pt x="608" y="85"/>
                  </a:cubicBezTo>
                  <a:cubicBezTo>
                    <a:pt x="608" y="113"/>
                    <a:pt x="608" y="113"/>
                    <a:pt x="608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66" y="424"/>
                  </a:moveTo>
                  <a:lnTo>
                    <a:pt x="466" y="424"/>
                  </a:lnTo>
                  <a:cubicBezTo>
                    <a:pt x="473" y="424"/>
                    <a:pt x="480" y="431"/>
                    <a:pt x="480" y="438"/>
                  </a:cubicBezTo>
                  <a:cubicBezTo>
                    <a:pt x="502" y="452"/>
                    <a:pt x="502" y="452"/>
                    <a:pt x="502" y="452"/>
                  </a:cubicBezTo>
                  <a:cubicBezTo>
                    <a:pt x="558" y="396"/>
                    <a:pt x="558" y="396"/>
                    <a:pt x="558" y="396"/>
                  </a:cubicBezTo>
                  <a:cubicBezTo>
                    <a:pt x="565" y="389"/>
                    <a:pt x="572" y="389"/>
                    <a:pt x="579" y="389"/>
                  </a:cubicBezTo>
                  <a:cubicBezTo>
                    <a:pt x="594" y="389"/>
                    <a:pt x="608" y="403"/>
                    <a:pt x="608" y="417"/>
                  </a:cubicBezTo>
                  <a:cubicBezTo>
                    <a:pt x="608" y="424"/>
                    <a:pt x="601" y="431"/>
                    <a:pt x="594" y="43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16" y="516"/>
                    <a:pt x="509" y="523"/>
                    <a:pt x="502" y="523"/>
                  </a:cubicBezTo>
                  <a:cubicBezTo>
                    <a:pt x="495" y="523"/>
                    <a:pt x="488" y="516"/>
                    <a:pt x="480" y="509"/>
                  </a:cubicBezTo>
                  <a:cubicBezTo>
                    <a:pt x="445" y="474"/>
                    <a:pt x="445" y="474"/>
                    <a:pt x="445" y="474"/>
                  </a:cubicBezTo>
                  <a:cubicBezTo>
                    <a:pt x="438" y="467"/>
                    <a:pt x="438" y="459"/>
                    <a:pt x="438" y="452"/>
                  </a:cubicBezTo>
                  <a:cubicBezTo>
                    <a:pt x="438" y="438"/>
                    <a:pt x="445" y="424"/>
                    <a:pt x="466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6" name="Freeform 27"/>
            <p:cNvSpPr>
              <a:spLocks noChangeArrowheads="1"/>
            </p:cNvSpPr>
            <p:nvPr/>
          </p:nvSpPr>
          <p:spPr bwMode="auto">
            <a:xfrm>
              <a:off x="8440792" y="5245100"/>
              <a:ext cx="289719" cy="230982"/>
            </a:xfrm>
            <a:custGeom>
              <a:avLst/>
              <a:gdLst>
                <a:gd name="T0" fmla="*/ 2147483647 w 602"/>
                <a:gd name="T1" fmla="*/ 2147483647 h 482"/>
                <a:gd name="T2" fmla="*/ 2147483647 w 602"/>
                <a:gd name="T3" fmla="*/ 2147483647 h 482"/>
                <a:gd name="T4" fmla="*/ 2147483647 w 602"/>
                <a:gd name="T5" fmla="*/ 2147483647 h 482"/>
                <a:gd name="T6" fmla="*/ 2147483647 w 602"/>
                <a:gd name="T7" fmla="*/ 2147483647 h 482"/>
                <a:gd name="T8" fmla="*/ 2147483647 w 602"/>
                <a:gd name="T9" fmla="*/ 2147483647 h 482"/>
                <a:gd name="T10" fmla="*/ 2147483647 w 602"/>
                <a:gd name="T11" fmla="*/ 2147483647 h 482"/>
                <a:gd name="T12" fmla="*/ 0 w 602"/>
                <a:gd name="T13" fmla="*/ 2147483647 h 482"/>
                <a:gd name="T14" fmla="*/ 0 w 602"/>
                <a:gd name="T15" fmla="*/ 2147483647 h 482"/>
                <a:gd name="T16" fmla="*/ 0 w 602"/>
                <a:gd name="T17" fmla="*/ 2147483647 h 482"/>
                <a:gd name="T18" fmla="*/ 0 w 602"/>
                <a:gd name="T19" fmla="*/ 2147483647 h 482"/>
                <a:gd name="T20" fmla="*/ 0 w 602"/>
                <a:gd name="T21" fmla="*/ 2147483647 h 482"/>
                <a:gd name="T22" fmla="*/ 0 w 602"/>
                <a:gd name="T23" fmla="*/ 2147483647 h 482"/>
                <a:gd name="T24" fmla="*/ 0 w 602"/>
                <a:gd name="T25" fmla="*/ 2147483647 h 482"/>
                <a:gd name="T26" fmla="*/ 2147483647 w 602"/>
                <a:gd name="T27" fmla="*/ 2147483647 h 482"/>
                <a:gd name="T28" fmla="*/ 2147483647 w 602"/>
                <a:gd name="T29" fmla="*/ 2147483647 h 482"/>
                <a:gd name="T30" fmla="*/ 2147483647 w 602"/>
                <a:gd name="T31" fmla="*/ 2147483647 h 482"/>
                <a:gd name="T32" fmla="*/ 2147483647 w 602"/>
                <a:gd name="T33" fmla="*/ 2147483647 h 482"/>
                <a:gd name="T34" fmla="*/ 2147483647 w 602"/>
                <a:gd name="T35" fmla="*/ 2147483647 h 482"/>
                <a:gd name="T36" fmla="*/ 2147483647 w 602"/>
                <a:gd name="T37" fmla="*/ 2147483647 h 482"/>
                <a:gd name="T38" fmla="*/ 2147483647 w 602"/>
                <a:gd name="T39" fmla="*/ 2147483647 h 482"/>
                <a:gd name="T40" fmla="*/ 2147483647 w 602"/>
                <a:gd name="T41" fmla="*/ 2147483647 h 482"/>
                <a:gd name="T42" fmla="*/ 0 w 602"/>
                <a:gd name="T43" fmla="*/ 2147483647 h 482"/>
                <a:gd name="T44" fmla="*/ 0 w 602"/>
                <a:gd name="T45" fmla="*/ 2147483647 h 482"/>
                <a:gd name="T46" fmla="*/ 0 w 602"/>
                <a:gd name="T47" fmla="*/ 2147483647 h 482"/>
                <a:gd name="T48" fmla="*/ 0 w 602"/>
                <a:gd name="T49" fmla="*/ 2147483647 h 482"/>
                <a:gd name="T50" fmla="*/ 2147483647 w 602"/>
                <a:gd name="T51" fmla="*/ 0 h 482"/>
                <a:gd name="T52" fmla="*/ 2147483647 w 602"/>
                <a:gd name="T53" fmla="*/ 0 h 482"/>
                <a:gd name="T54" fmla="*/ 2147483647 w 602"/>
                <a:gd name="T55" fmla="*/ 0 h 482"/>
                <a:gd name="T56" fmla="*/ 2147483647 w 602"/>
                <a:gd name="T57" fmla="*/ 0 h 482"/>
                <a:gd name="T58" fmla="*/ 2147483647 w 602"/>
                <a:gd name="T59" fmla="*/ 0 h 482"/>
                <a:gd name="T60" fmla="*/ 2147483647 w 602"/>
                <a:gd name="T61" fmla="*/ 2147483647 h 482"/>
                <a:gd name="T62" fmla="*/ 2147483647 w 602"/>
                <a:gd name="T63" fmla="*/ 2147483647 h 482"/>
                <a:gd name="T64" fmla="*/ 2147483647 w 602"/>
                <a:gd name="T65" fmla="*/ 2147483647 h 482"/>
                <a:gd name="T66" fmla="*/ 2147483647 w 602"/>
                <a:gd name="T67" fmla="*/ 2147483647 h 482"/>
                <a:gd name="T68" fmla="*/ 0 w 602"/>
                <a:gd name="T69" fmla="*/ 2147483647 h 482"/>
                <a:gd name="T70" fmla="*/ 0 w 602"/>
                <a:gd name="T71" fmla="*/ 2147483647 h 482"/>
                <a:gd name="T72" fmla="*/ 2147483647 w 602"/>
                <a:gd name="T73" fmla="*/ 2147483647 h 482"/>
                <a:gd name="T74" fmla="*/ 2147483647 w 602"/>
                <a:gd name="T75" fmla="*/ 2147483647 h 482"/>
                <a:gd name="T76" fmla="*/ 2147483647 w 602"/>
                <a:gd name="T77" fmla="*/ 2147483647 h 482"/>
                <a:gd name="T78" fmla="*/ 2147483647 w 602"/>
                <a:gd name="T79" fmla="*/ 2147483647 h 482"/>
                <a:gd name="T80" fmla="*/ 2147483647 w 602"/>
                <a:gd name="T81" fmla="*/ 2147483647 h 482"/>
                <a:gd name="T82" fmla="*/ 2147483647 w 602"/>
                <a:gd name="T83" fmla="*/ 2147483647 h 482"/>
                <a:gd name="T84" fmla="*/ 2147483647 w 602"/>
                <a:gd name="T85" fmla="*/ 2147483647 h 482"/>
                <a:gd name="T86" fmla="*/ 2147483647 w 602"/>
                <a:gd name="T87" fmla="*/ 2147483647 h 4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2" h="482">
                  <a:moveTo>
                    <a:pt x="565" y="396"/>
                  </a:moveTo>
                  <a:lnTo>
                    <a:pt x="565" y="396"/>
                  </a:lnTo>
                  <a:cubicBezTo>
                    <a:pt x="452" y="396"/>
                    <a:pt x="452" y="396"/>
                    <a:pt x="452" y="396"/>
                  </a:cubicBezTo>
                  <a:cubicBezTo>
                    <a:pt x="424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60"/>
                    <a:pt x="601" y="360"/>
                    <a:pt x="601" y="360"/>
                  </a:cubicBezTo>
                  <a:cubicBezTo>
                    <a:pt x="601" y="410"/>
                    <a:pt x="601" y="410"/>
                    <a:pt x="601" y="410"/>
                  </a:cubicBezTo>
                  <a:cubicBezTo>
                    <a:pt x="594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94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4" y="438"/>
                    <a:pt x="594" y="452"/>
                  </a:cubicBezTo>
                  <a:cubicBezTo>
                    <a:pt x="594" y="474"/>
                    <a:pt x="579" y="481"/>
                    <a:pt x="565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8" y="481"/>
                    <a:pt x="424" y="474"/>
                    <a:pt x="424" y="452"/>
                  </a:cubicBezTo>
                  <a:cubicBezTo>
                    <a:pt x="424" y="438"/>
                    <a:pt x="438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7" name="Freeform 28"/>
            <p:cNvSpPr>
              <a:spLocks noChangeArrowheads="1"/>
            </p:cNvSpPr>
            <p:nvPr/>
          </p:nvSpPr>
          <p:spPr bwMode="auto">
            <a:xfrm>
              <a:off x="7934379" y="5245100"/>
              <a:ext cx="288132" cy="258763"/>
            </a:xfrm>
            <a:custGeom>
              <a:avLst/>
              <a:gdLst>
                <a:gd name="T0" fmla="*/ 2147483647 w 601"/>
                <a:gd name="T1" fmla="*/ 2147483647 h 538"/>
                <a:gd name="T2" fmla="*/ 2147483647 w 601"/>
                <a:gd name="T3" fmla="*/ 2147483647 h 538"/>
                <a:gd name="T4" fmla="*/ 2147483647 w 601"/>
                <a:gd name="T5" fmla="*/ 2147483647 h 538"/>
                <a:gd name="T6" fmla="*/ 2147483647 w 601"/>
                <a:gd name="T7" fmla="*/ 2147483647 h 538"/>
                <a:gd name="T8" fmla="*/ 2147483647 w 601"/>
                <a:gd name="T9" fmla="*/ 2147483647 h 538"/>
                <a:gd name="T10" fmla="*/ 2147483647 w 601"/>
                <a:gd name="T11" fmla="*/ 2147483647 h 538"/>
                <a:gd name="T12" fmla="*/ 2147483647 w 601"/>
                <a:gd name="T13" fmla="*/ 2147483647 h 538"/>
                <a:gd name="T14" fmla="*/ 0 w 601"/>
                <a:gd name="T15" fmla="*/ 2147483647 h 538"/>
                <a:gd name="T16" fmla="*/ 0 w 601"/>
                <a:gd name="T17" fmla="*/ 2147483647 h 538"/>
                <a:gd name="T18" fmla="*/ 0 w 601"/>
                <a:gd name="T19" fmla="*/ 2147483647 h 538"/>
                <a:gd name="T20" fmla="*/ 0 w 601"/>
                <a:gd name="T21" fmla="*/ 2147483647 h 538"/>
                <a:gd name="T22" fmla="*/ 0 w 601"/>
                <a:gd name="T23" fmla="*/ 2147483647 h 538"/>
                <a:gd name="T24" fmla="*/ 0 w 601"/>
                <a:gd name="T25" fmla="*/ 2147483647 h 538"/>
                <a:gd name="T26" fmla="*/ 0 w 601"/>
                <a:gd name="T27" fmla="*/ 2147483647 h 538"/>
                <a:gd name="T28" fmla="*/ 2147483647 w 601"/>
                <a:gd name="T29" fmla="*/ 2147483647 h 538"/>
                <a:gd name="T30" fmla="*/ 2147483647 w 601"/>
                <a:gd name="T31" fmla="*/ 2147483647 h 538"/>
                <a:gd name="T32" fmla="*/ 2147483647 w 601"/>
                <a:gd name="T33" fmla="*/ 2147483647 h 538"/>
                <a:gd name="T34" fmla="*/ 2147483647 w 601"/>
                <a:gd name="T35" fmla="*/ 2147483647 h 538"/>
                <a:gd name="T36" fmla="*/ 2147483647 w 601"/>
                <a:gd name="T37" fmla="*/ 2147483647 h 538"/>
                <a:gd name="T38" fmla="*/ 2147483647 w 601"/>
                <a:gd name="T39" fmla="*/ 2147483647 h 538"/>
                <a:gd name="T40" fmla="*/ 2147483647 w 601"/>
                <a:gd name="T41" fmla="*/ 2147483647 h 538"/>
                <a:gd name="T42" fmla="*/ 2147483647 w 601"/>
                <a:gd name="T43" fmla="*/ 2147483647 h 538"/>
                <a:gd name="T44" fmla="*/ 0 w 601"/>
                <a:gd name="T45" fmla="*/ 2147483647 h 538"/>
                <a:gd name="T46" fmla="*/ 0 w 601"/>
                <a:gd name="T47" fmla="*/ 2147483647 h 538"/>
                <a:gd name="T48" fmla="*/ 0 w 601"/>
                <a:gd name="T49" fmla="*/ 2147483647 h 538"/>
                <a:gd name="T50" fmla="*/ 0 w 601"/>
                <a:gd name="T51" fmla="*/ 2147483647 h 538"/>
                <a:gd name="T52" fmla="*/ 2147483647 w 601"/>
                <a:gd name="T53" fmla="*/ 0 h 538"/>
                <a:gd name="T54" fmla="*/ 2147483647 w 601"/>
                <a:gd name="T55" fmla="*/ 0 h 538"/>
                <a:gd name="T56" fmla="*/ 2147483647 w 601"/>
                <a:gd name="T57" fmla="*/ 0 h 538"/>
                <a:gd name="T58" fmla="*/ 2147483647 w 601"/>
                <a:gd name="T59" fmla="*/ 0 h 538"/>
                <a:gd name="T60" fmla="*/ 2147483647 w 601"/>
                <a:gd name="T61" fmla="*/ 0 h 538"/>
                <a:gd name="T62" fmla="*/ 2147483647 w 601"/>
                <a:gd name="T63" fmla="*/ 2147483647 h 538"/>
                <a:gd name="T64" fmla="*/ 2147483647 w 601"/>
                <a:gd name="T65" fmla="*/ 2147483647 h 538"/>
                <a:gd name="T66" fmla="*/ 2147483647 w 601"/>
                <a:gd name="T67" fmla="*/ 2147483647 h 538"/>
                <a:gd name="T68" fmla="*/ 2147483647 w 601"/>
                <a:gd name="T69" fmla="*/ 2147483647 h 538"/>
                <a:gd name="T70" fmla="*/ 0 w 601"/>
                <a:gd name="T71" fmla="*/ 2147483647 h 538"/>
                <a:gd name="T72" fmla="*/ 0 w 601"/>
                <a:gd name="T73" fmla="*/ 2147483647 h 538"/>
                <a:gd name="T74" fmla="*/ 2147483647 w 601"/>
                <a:gd name="T75" fmla="*/ 2147483647 h 538"/>
                <a:gd name="T76" fmla="*/ 2147483647 w 601"/>
                <a:gd name="T77" fmla="*/ 2147483647 h 538"/>
                <a:gd name="T78" fmla="*/ 2147483647 w 601"/>
                <a:gd name="T79" fmla="*/ 2147483647 h 538"/>
                <a:gd name="T80" fmla="*/ 2147483647 w 601"/>
                <a:gd name="T81" fmla="*/ 2147483647 h 538"/>
                <a:gd name="T82" fmla="*/ 2147483647 w 601"/>
                <a:gd name="T83" fmla="*/ 2147483647 h 538"/>
                <a:gd name="T84" fmla="*/ 2147483647 w 601"/>
                <a:gd name="T85" fmla="*/ 2147483647 h 538"/>
                <a:gd name="T86" fmla="*/ 2147483647 w 601"/>
                <a:gd name="T87" fmla="*/ 2147483647 h 538"/>
                <a:gd name="T88" fmla="*/ 2147483647 w 601"/>
                <a:gd name="T89" fmla="*/ 2147483647 h 538"/>
                <a:gd name="T90" fmla="*/ 2147483647 w 601"/>
                <a:gd name="T91" fmla="*/ 2147483647 h 538"/>
                <a:gd name="T92" fmla="*/ 2147483647 w 601"/>
                <a:gd name="T93" fmla="*/ 2147483647 h 538"/>
                <a:gd name="T94" fmla="*/ 2147483647 w 601"/>
                <a:gd name="T95" fmla="*/ 2147483647 h 538"/>
                <a:gd name="T96" fmla="*/ 2147483647 w 601"/>
                <a:gd name="T97" fmla="*/ 2147483647 h 538"/>
                <a:gd name="T98" fmla="*/ 2147483647 w 601"/>
                <a:gd name="T99" fmla="*/ 2147483647 h 538"/>
                <a:gd name="T100" fmla="*/ 2147483647 w 601"/>
                <a:gd name="T101" fmla="*/ 2147483647 h 538"/>
                <a:gd name="T102" fmla="*/ 2147483647 w 601"/>
                <a:gd name="T103" fmla="*/ 2147483647 h 538"/>
                <a:gd name="T104" fmla="*/ 2147483647 w 601"/>
                <a:gd name="T105" fmla="*/ 2147483647 h 538"/>
                <a:gd name="T106" fmla="*/ 2147483647 w 601"/>
                <a:gd name="T107" fmla="*/ 2147483647 h 538"/>
                <a:gd name="T108" fmla="*/ 2147483647 w 601"/>
                <a:gd name="T109" fmla="*/ 2147483647 h 5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1" h="538">
                  <a:moveTo>
                    <a:pt x="565" y="396"/>
                  </a:moveTo>
                  <a:lnTo>
                    <a:pt x="565" y="396"/>
                  </a:lnTo>
                  <a:cubicBezTo>
                    <a:pt x="565" y="367"/>
                    <a:pt x="537" y="339"/>
                    <a:pt x="509" y="339"/>
                  </a:cubicBezTo>
                  <a:cubicBezTo>
                    <a:pt x="473" y="339"/>
                    <a:pt x="452" y="367"/>
                    <a:pt x="452" y="396"/>
                  </a:cubicBezTo>
                  <a:cubicBezTo>
                    <a:pt x="417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76"/>
                    <a:pt x="600" y="276"/>
                    <a:pt x="600" y="276"/>
                  </a:cubicBezTo>
                  <a:cubicBezTo>
                    <a:pt x="600" y="325"/>
                    <a:pt x="600" y="325"/>
                    <a:pt x="600" y="325"/>
                  </a:cubicBezTo>
                  <a:cubicBezTo>
                    <a:pt x="600" y="360"/>
                    <a:pt x="600" y="360"/>
                    <a:pt x="600" y="360"/>
                  </a:cubicBezTo>
                  <a:cubicBezTo>
                    <a:pt x="600" y="410"/>
                    <a:pt x="600" y="410"/>
                    <a:pt x="600" y="410"/>
                  </a:cubicBezTo>
                  <a:cubicBezTo>
                    <a:pt x="593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86" y="56"/>
                    <a:pt x="600" y="71"/>
                    <a:pt x="600" y="85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480" y="424"/>
                    <a:pt x="480" y="424"/>
                    <a:pt x="480" y="424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82"/>
                    <a:pt x="487" y="367"/>
                    <a:pt x="509" y="367"/>
                  </a:cubicBezTo>
                  <a:cubicBezTo>
                    <a:pt x="523" y="367"/>
                    <a:pt x="537" y="382"/>
                    <a:pt x="537" y="396"/>
                  </a:cubicBezTo>
                  <a:cubicBezTo>
                    <a:pt x="537" y="424"/>
                    <a:pt x="537" y="424"/>
                    <a:pt x="537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3" y="438"/>
                    <a:pt x="593" y="452"/>
                  </a:cubicBezTo>
                  <a:cubicBezTo>
                    <a:pt x="593" y="474"/>
                    <a:pt x="579" y="481"/>
                    <a:pt x="565" y="481"/>
                  </a:cubicBezTo>
                  <a:cubicBezTo>
                    <a:pt x="537" y="481"/>
                    <a:pt x="537" y="481"/>
                    <a:pt x="537" y="481"/>
                  </a:cubicBezTo>
                  <a:cubicBezTo>
                    <a:pt x="537" y="509"/>
                    <a:pt x="537" y="509"/>
                    <a:pt x="537" y="509"/>
                  </a:cubicBezTo>
                  <a:cubicBezTo>
                    <a:pt x="537" y="530"/>
                    <a:pt x="523" y="537"/>
                    <a:pt x="509" y="537"/>
                  </a:cubicBezTo>
                  <a:cubicBezTo>
                    <a:pt x="487" y="537"/>
                    <a:pt x="480" y="530"/>
                    <a:pt x="480" y="509"/>
                  </a:cubicBezTo>
                  <a:cubicBezTo>
                    <a:pt x="480" y="481"/>
                    <a:pt x="480" y="481"/>
                    <a:pt x="480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1" y="481"/>
                    <a:pt x="424" y="474"/>
                    <a:pt x="424" y="452"/>
                  </a:cubicBezTo>
                  <a:cubicBezTo>
                    <a:pt x="424" y="438"/>
                    <a:pt x="431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8" name="Freeform 29"/>
            <p:cNvSpPr>
              <a:spLocks noChangeArrowheads="1"/>
            </p:cNvSpPr>
            <p:nvPr/>
          </p:nvSpPr>
          <p:spPr bwMode="auto">
            <a:xfrm>
              <a:off x="7427173" y="5245100"/>
              <a:ext cx="291306" cy="228600"/>
            </a:xfrm>
            <a:custGeom>
              <a:avLst/>
              <a:gdLst>
                <a:gd name="T0" fmla="*/ 2147483647 w 608"/>
                <a:gd name="T1" fmla="*/ 2147483647 h 475"/>
                <a:gd name="T2" fmla="*/ 2147483647 w 608"/>
                <a:gd name="T3" fmla="*/ 2147483647 h 475"/>
                <a:gd name="T4" fmla="*/ 2147483647 w 608"/>
                <a:gd name="T5" fmla="*/ 2147483647 h 475"/>
                <a:gd name="T6" fmla="*/ 0 w 608"/>
                <a:gd name="T7" fmla="*/ 2147483647 h 475"/>
                <a:gd name="T8" fmla="*/ 0 w 608"/>
                <a:gd name="T9" fmla="*/ 2147483647 h 475"/>
                <a:gd name="T10" fmla="*/ 0 w 608"/>
                <a:gd name="T11" fmla="*/ 2147483647 h 475"/>
                <a:gd name="T12" fmla="*/ 0 w 608"/>
                <a:gd name="T13" fmla="*/ 2147483647 h 475"/>
                <a:gd name="T14" fmla="*/ 0 w 608"/>
                <a:gd name="T15" fmla="*/ 2147483647 h 475"/>
                <a:gd name="T16" fmla="*/ 0 w 608"/>
                <a:gd name="T17" fmla="*/ 2147483647 h 475"/>
                <a:gd name="T18" fmla="*/ 0 w 608"/>
                <a:gd name="T19" fmla="*/ 2147483647 h 475"/>
                <a:gd name="T20" fmla="*/ 2147483647 w 608"/>
                <a:gd name="T21" fmla="*/ 2147483647 h 475"/>
                <a:gd name="T22" fmla="*/ 2147483647 w 608"/>
                <a:gd name="T23" fmla="*/ 2147483647 h 475"/>
                <a:gd name="T24" fmla="*/ 2147483647 w 608"/>
                <a:gd name="T25" fmla="*/ 2147483647 h 475"/>
                <a:gd name="T26" fmla="*/ 2147483647 w 608"/>
                <a:gd name="T27" fmla="*/ 2147483647 h 475"/>
                <a:gd name="T28" fmla="*/ 2147483647 w 608"/>
                <a:gd name="T29" fmla="*/ 2147483647 h 475"/>
                <a:gd name="T30" fmla="*/ 2147483647 w 608"/>
                <a:gd name="T31" fmla="*/ 2147483647 h 475"/>
                <a:gd name="T32" fmla="*/ 2147483647 w 608"/>
                <a:gd name="T33" fmla="*/ 2147483647 h 475"/>
                <a:gd name="T34" fmla="*/ 2147483647 w 608"/>
                <a:gd name="T35" fmla="*/ 2147483647 h 475"/>
                <a:gd name="T36" fmla="*/ 0 w 608"/>
                <a:gd name="T37" fmla="*/ 2147483647 h 475"/>
                <a:gd name="T38" fmla="*/ 0 w 608"/>
                <a:gd name="T39" fmla="*/ 2147483647 h 475"/>
                <a:gd name="T40" fmla="*/ 0 w 608"/>
                <a:gd name="T41" fmla="*/ 2147483647 h 475"/>
                <a:gd name="T42" fmla="*/ 0 w 608"/>
                <a:gd name="T43" fmla="*/ 2147483647 h 475"/>
                <a:gd name="T44" fmla="*/ 2147483647 w 608"/>
                <a:gd name="T45" fmla="*/ 0 h 475"/>
                <a:gd name="T46" fmla="*/ 2147483647 w 608"/>
                <a:gd name="T47" fmla="*/ 0 h 475"/>
                <a:gd name="T48" fmla="*/ 2147483647 w 608"/>
                <a:gd name="T49" fmla="*/ 0 h 475"/>
                <a:gd name="T50" fmla="*/ 2147483647 w 608"/>
                <a:gd name="T51" fmla="*/ 0 h 475"/>
                <a:gd name="T52" fmla="*/ 2147483647 w 608"/>
                <a:gd name="T53" fmla="*/ 0 h 475"/>
                <a:gd name="T54" fmla="*/ 2147483647 w 608"/>
                <a:gd name="T55" fmla="*/ 2147483647 h 475"/>
                <a:gd name="T56" fmla="*/ 2147483647 w 608"/>
                <a:gd name="T57" fmla="*/ 2147483647 h 475"/>
                <a:gd name="T58" fmla="*/ 2147483647 w 608"/>
                <a:gd name="T59" fmla="*/ 2147483647 h 475"/>
                <a:gd name="T60" fmla="*/ 2147483647 w 608"/>
                <a:gd name="T61" fmla="*/ 2147483647 h 475"/>
                <a:gd name="T62" fmla="*/ 0 w 608"/>
                <a:gd name="T63" fmla="*/ 2147483647 h 475"/>
                <a:gd name="T64" fmla="*/ 0 w 608"/>
                <a:gd name="T65" fmla="*/ 2147483647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8" h="475">
                  <a:moveTo>
                    <a:pt x="579" y="474"/>
                  </a:moveTo>
                  <a:lnTo>
                    <a:pt x="579" y="474"/>
                  </a:ln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7" y="141"/>
                    <a:pt x="607" y="141"/>
                    <a:pt x="607" y="141"/>
                  </a:cubicBezTo>
                  <a:cubicBezTo>
                    <a:pt x="607" y="240"/>
                    <a:pt x="607" y="240"/>
                    <a:pt x="607" y="240"/>
                  </a:cubicBezTo>
                  <a:cubicBezTo>
                    <a:pt x="607" y="276"/>
                    <a:pt x="607" y="276"/>
                    <a:pt x="607" y="276"/>
                  </a:cubicBezTo>
                  <a:cubicBezTo>
                    <a:pt x="607" y="325"/>
                    <a:pt x="607" y="325"/>
                    <a:pt x="607" y="325"/>
                  </a:cubicBezTo>
                  <a:cubicBezTo>
                    <a:pt x="607" y="360"/>
                    <a:pt x="607" y="360"/>
                    <a:pt x="607" y="36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45"/>
                    <a:pt x="607" y="445"/>
                    <a:pt x="607" y="445"/>
                  </a:cubicBezTo>
                  <a:cubicBezTo>
                    <a:pt x="607" y="459"/>
                    <a:pt x="593" y="474"/>
                    <a:pt x="579" y="474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3" y="56"/>
                    <a:pt x="607" y="71"/>
                    <a:pt x="607" y="85"/>
                  </a:cubicBezTo>
                  <a:cubicBezTo>
                    <a:pt x="607" y="113"/>
                    <a:pt x="607" y="113"/>
                    <a:pt x="607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9" name="Freeform 30"/>
            <p:cNvSpPr>
              <a:spLocks noChangeArrowheads="1"/>
            </p:cNvSpPr>
            <p:nvPr/>
          </p:nvSpPr>
          <p:spPr bwMode="auto">
            <a:xfrm>
              <a:off x="10418817" y="3178969"/>
              <a:ext cx="288132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53" y="396"/>
                    <a:pt x="339" y="382"/>
                    <a:pt x="339" y="368"/>
                  </a:cubicBezTo>
                  <a:cubicBezTo>
                    <a:pt x="339" y="326"/>
                    <a:pt x="339" y="326"/>
                    <a:pt x="339" y="326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47" y="396"/>
                    <a:pt x="240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0" y="205"/>
                    <a:pt x="247" y="213"/>
                    <a:pt x="254" y="213"/>
                  </a:cubicBezTo>
                  <a:cubicBezTo>
                    <a:pt x="339" y="276"/>
                    <a:pt x="339" y="276"/>
                    <a:pt x="339" y="276"/>
                  </a:cubicBezTo>
                  <a:cubicBezTo>
                    <a:pt x="339" y="234"/>
                    <a:pt x="339" y="234"/>
                    <a:pt x="339" y="234"/>
                  </a:cubicBezTo>
                  <a:cubicBezTo>
                    <a:pt x="339" y="220"/>
                    <a:pt x="353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0" name="Freeform 31"/>
            <p:cNvSpPr>
              <a:spLocks noChangeArrowheads="1"/>
            </p:cNvSpPr>
            <p:nvPr/>
          </p:nvSpPr>
          <p:spPr bwMode="auto">
            <a:xfrm>
              <a:off x="9913198" y="3178969"/>
              <a:ext cx="288131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439"/>
                    <a:pt x="162" y="545"/>
                    <a:pt x="296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6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60" y="396"/>
                    <a:pt x="353" y="396"/>
                    <a:pt x="346" y="389"/>
                  </a:cubicBezTo>
                  <a:cubicBezTo>
                    <a:pt x="261" y="326"/>
                    <a:pt x="261" y="326"/>
                    <a:pt x="261" y="326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61" y="382"/>
                    <a:pt x="247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7" y="205"/>
                    <a:pt x="261" y="220"/>
                    <a:pt x="261" y="234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346" y="213"/>
                    <a:pt x="346" y="213"/>
                    <a:pt x="346" y="213"/>
                  </a:cubicBezTo>
                  <a:cubicBezTo>
                    <a:pt x="353" y="213"/>
                    <a:pt x="360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1" name="Freeform 32"/>
            <p:cNvSpPr>
              <a:spLocks noChangeArrowheads="1"/>
            </p:cNvSpPr>
            <p:nvPr/>
          </p:nvSpPr>
          <p:spPr bwMode="auto">
            <a:xfrm>
              <a:off x="9405198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9" y="545"/>
                    <a:pt x="552" y="439"/>
                    <a:pt x="552" y="304"/>
                  </a:cubicBezTo>
                  <a:cubicBezTo>
                    <a:pt x="552" y="170"/>
                    <a:pt x="439" y="57"/>
                    <a:pt x="304" y="57"/>
                  </a:cubicBezTo>
                  <a:close/>
                  <a:moveTo>
                    <a:pt x="432" y="326"/>
                  </a:moveTo>
                  <a:lnTo>
                    <a:pt x="432" y="326"/>
                  </a:lnTo>
                  <a:cubicBezTo>
                    <a:pt x="340" y="389"/>
                    <a:pt x="340" y="389"/>
                    <a:pt x="340" y="389"/>
                  </a:cubicBezTo>
                  <a:cubicBezTo>
                    <a:pt x="333" y="396"/>
                    <a:pt x="333" y="396"/>
                    <a:pt x="326" y="396"/>
                  </a:cubicBezTo>
                  <a:cubicBezTo>
                    <a:pt x="304" y="396"/>
                    <a:pt x="297" y="382"/>
                    <a:pt x="297" y="368"/>
                  </a:cubicBezTo>
                  <a:cubicBezTo>
                    <a:pt x="297" y="333"/>
                    <a:pt x="297" y="333"/>
                    <a:pt x="297" y="333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5" y="396"/>
                    <a:pt x="198" y="396"/>
                    <a:pt x="191" y="396"/>
                  </a:cubicBezTo>
                  <a:cubicBezTo>
                    <a:pt x="177" y="396"/>
                    <a:pt x="163" y="382"/>
                    <a:pt x="163" y="368"/>
                  </a:cubicBezTo>
                  <a:cubicBezTo>
                    <a:pt x="163" y="234"/>
                    <a:pt x="163" y="234"/>
                    <a:pt x="163" y="234"/>
                  </a:cubicBezTo>
                  <a:cubicBezTo>
                    <a:pt x="163" y="220"/>
                    <a:pt x="177" y="205"/>
                    <a:pt x="191" y="205"/>
                  </a:cubicBezTo>
                  <a:cubicBezTo>
                    <a:pt x="198" y="205"/>
                    <a:pt x="205" y="213"/>
                    <a:pt x="205" y="213"/>
                  </a:cubicBezTo>
                  <a:cubicBezTo>
                    <a:pt x="297" y="276"/>
                    <a:pt x="297" y="276"/>
                    <a:pt x="297" y="276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7" y="220"/>
                    <a:pt x="304" y="205"/>
                    <a:pt x="326" y="205"/>
                  </a:cubicBezTo>
                  <a:cubicBezTo>
                    <a:pt x="333" y="205"/>
                    <a:pt x="333" y="213"/>
                    <a:pt x="340" y="213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9" y="283"/>
                    <a:pt x="446" y="290"/>
                    <a:pt x="446" y="304"/>
                  </a:cubicBezTo>
                  <a:cubicBezTo>
                    <a:pt x="446" y="311"/>
                    <a:pt x="439" y="318"/>
                    <a:pt x="432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2" name="Freeform 33"/>
            <p:cNvSpPr>
              <a:spLocks noChangeArrowheads="1"/>
            </p:cNvSpPr>
            <p:nvPr/>
          </p:nvSpPr>
          <p:spPr bwMode="auto">
            <a:xfrm>
              <a:off x="8899579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0 h 602"/>
                <a:gd name="T8" fmla="*/ 0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467" y="601"/>
                    <a:pt x="601" y="467"/>
                    <a:pt x="601" y="304"/>
                  </a:cubicBezTo>
                  <a:cubicBezTo>
                    <a:pt x="601" y="135"/>
                    <a:pt x="467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67"/>
                    <a:pt x="135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439" y="57"/>
                    <a:pt x="544" y="170"/>
                    <a:pt x="544" y="304"/>
                  </a:cubicBezTo>
                  <a:cubicBezTo>
                    <a:pt x="544" y="439"/>
                    <a:pt x="439" y="545"/>
                    <a:pt x="304" y="545"/>
                  </a:cubicBezTo>
                  <a:cubicBezTo>
                    <a:pt x="170" y="545"/>
                    <a:pt x="57" y="439"/>
                    <a:pt x="57" y="304"/>
                  </a:cubicBezTo>
                  <a:cubicBezTo>
                    <a:pt x="57" y="170"/>
                    <a:pt x="170" y="57"/>
                    <a:pt x="304" y="57"/>
                  </a:cubicBezTo>
                  <a:close/>
                  <a:moveTo>
                    <a:pt x="177" y="326"/>
                  </a:moveTo>
                  <a:lnTo>
                    <a:pt x="177" y="326"/>
                  </a:lnTo>
                  <a:cubicBezTo>
                    <a:pt x="269" y="389"/>
                    <a:pt x="269" y="389"/>
                    <a:pt x="269" y="389"/>
                  </a:cubicBezTo>
                  <a:cubicBezTo>
                    <a:pt x="269" y="396"/>
                    <a:pt x="276" y="396"/>
                    <a:pt x="283" y="396"/>
                  </a:cubicBezTo>
                  <a:cubicBezTo>
                    <a:pt x="297" y="396"/>
                    <a:pt x="311" y="382"/>
                    <a:pt x="311" y="368"/>
                  </a:cubicBezTo>
                  <a:cubicBezTo>
                    <a:pt x="311" y="333"/>
                    <a:pt x="311" y="333"/>
                    <a:pt x="311" y="333"/>
                  </a:cubicBezTo>
                  <a:cubicBezTo>
                    <a:pt x="396" y="389"/>
                    <a:pt x="396" y="389"/>
                    <a:pt x="396" y="389"/>
                  </a:cubicBezTo>
                  <a:cubicBezTo>
                    <a:pt x="403" y="396"/>
                    <a:pt x="410" y="396"/>
                    <a:pt x="417" y="396"/>
                  </a:cubicBezTo>
                  <a:cubicBezTo>
                    <a:pt x="431" y="396"/>
                    <a:pt x="446" y="382"/>
                    <a:pt x="446" y="368"/>
                  </a:cubicBezTo>
                  <a:cubicBezTo>
                    <a:pt x="446" y="234"/>
                    <a:pt x="446" y="234"/>
                    <a:pt x="446" y="234"/>
                  </a:cubicBezTo>
                  <a:cubicBezTo>
                    <a:pt x="446" y="220"/>
                    <a:pt x="431" y="205"/>
                    <a:pt x="417" y="205"/>
                  </a:cubicBezTo>
                  <a:cubicBezTo>
                    <a:pt x="410" y="205"/>
                    <a:pt x="403" y="213"/>
                    <a:pt x="396" y="213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11" y="220"/>
                    <a:pt x="297" y="205"/>
                    <a:pt x="283" y="205"/>
                  </a:cubicBezTo>
                  <a:cubicBezTo>
                    <a:pt x="276" y="205"/>
                    <a:pt x="269" y="213"/>
                    <a:pt x="269" y="21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83"/>
                    <a:pt x="163" y="290"/>
                    <a:pt x="163" y="304"/>
                  </a:cubicBezTo>
                  <a:cubicBezTo>
                    <a:pt x="163" y="311"/>
                    <a:pt x="163" y="318"/>
                    <a:pt x="177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3" name="Freeform 34"/>
            <p:cNvSpPr>
              <a:spLocks noChangeArrowheads="1"/>
            </p:cNvSpPr>
            <p:nvPr/>
          </p:nvSpPr>
          <p:spPr bwMode="auto">
            <a:xfrm>
              <a:off x="8393961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70"/>
                    <a:pt x="57" y="304"/>
                  </a:cubicBezTo>
                  <a:cubicBezTo>
                    <a:pt x="57" y="439"/>
                    <a:pt x="163" y="545"/>
                    <a:pt x="297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  <a:moveTo>
                    <a:pt x="382" y="375"/>
                  </a:moveTo>
                  <a:lnTo>
                    <a:pt x="382" y="375"/>
                  </a:lnTo>
                  <a:cubicBezTo>
                    <a:pt x="382" y="396"/>
                    <a:pt x="375" y="403"/>
                    <a:pt x="354" y="403"/>
                  </a:cubicBezTo>
                  <a:cubicBezTo>
                    <a:pt x="340" y="403"/>
                    <a:pt x="325" y="396"/>
                    <a:pt x="325" y="375"/>
                  </a:cubicBezTo>
                  <a:cubicBezTo>
                    <a:pt x="325" y="227"/>
                    <a:pt x="325" y="227"/>
                    <a:pt x="325" y="227"/>
                  </a:cubicBezTo>
                  <a:cubicBezTo>
                    <a:pt x="325" y="213"/>
                    <a:pt x="340" y="198"/>
                    <a:pt x="354" y="198"/>
                  </a:cubicBezTo>
                  <a:cubicBezTo>
                    <a:pt x="375" y="198"/>
                    <a:pt x="382" y="213"/>
                    <a:pt x="382" y="227"/>
                  </a:cubicBezTo>
                  <a:cubicBezTo>
                    <a:pt x="382" y="375"/>
                    <a:pt x="382" y="375"/>
                    <a:pt x="382" y="375"/>
                  </a:cubicBezTo>
                  <a:close/>
                  <a:moveTo>
                    <a:pt x="269" y="375"/>
                  </a:moveTo>
                  <a:lnTo>
                    <a:pt x="269" y="375"/>
                  </a:lnTo>
                  <a:cubicBezTo>
                    <a:pt x="269" y="396"/>
                    <a:pt x="262" y="403"/>
                    <a:pt x="240" y="403"/>
                  </a:cubicBezTo>
                  <a:cubicBezTo>
                    <a:pt x="226" y="403"/>
                    <a:pt x="212" y="396"/>
                    <a:pt x="212" y="375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12" y="213"/>
                    <a:pt x="226" y="198"/>
                    <a:pt x="240" y="198"/>
                  </a:cubicBezTo>
                  <a:cubicBezTo>
                    <a:pt x="262" y="198"/>
                    <a:pt x="269" y="213"/>
                    <a:pt x="269" y="227"/>
                  </a:cubicBezTo>
                  <a:cubicBezTo>
                    <a:pt x="269" y="375"/>
                    <a:pt x="269" y="375"/>
                    <a:pt x="269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4" name="Freeform 35"/>
            <p:cNvSpPr>
              <a:spLocks noChangeArrowheads="1"/>
            </p:cNvSpPr>
            <p:nvPr/>
          </p:nvSpPr>
          <p:spPr bwMode="auto">
            <a:xfrm>
              <a:off x="7885961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51" y="439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382" y="403"/>
                  </a:moveTo>
                  <a:lnTo>
                    <a:pt x="382" y="403"/>
                  </a:lnTo>
                  <a:cubicBezTo>
                    <a:pt x="226" y="403"/>
                    <a:pt x="226" y="403"/>
                    <a:pt x="226" y="403"/>
                  </a:cubicBezTo>
                  <a:cubicBezTo>
                    <a:pt x="212" y="403"/>
                    <a:pt x="198" y="396"/>
                    <a:pt x="198" y="375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8" y="213"/>
                    <a:pt x="212" y="198"/>
                    <a:pt x="226" y="198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96" y="198"/>
                    <a:pt x="410" y="213"/>
                    <a:pt x="410" y="227"/>
                  </a:cubicBezTo>
                  <a:cubicBezTo>
                    <a:pt x="410" y="375"/>
                    <a:pt x="410" y="375"/>
                    <a:pt x="410" y="375"/>
                  </a:cubicBezTo>
                  <a:cubicBezTo>
                    <a:pt x="410" y="396"/>
                    <a:pt x="396" y="403"/>
                    <a:pt x="382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5" name="Freeform 36"/>
            <p:cNvSpPr>
              <a:spLocks noChangeArrowheads="1"/>
            </p:cNvSpPr>
            <p:nvPr/>
          </p:nvSpPr>
          <p:spPr bwMode="auto">
            <a:xfrm>
              <a:off x="7380342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6" name="Freeform 37"/>
            <p:cNvSpPr>
              <a:spLocks noChangeArrowheads="1"/>
            </p:cNvSpPr>
            <p:nvPr/>
          </p:nvSpPr>
          <p:spPr bwMode="auto">
            <a:xfrm>
              <a:off x="9454411" y="4710113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7" name="Freeform 38"/>
            <p:cNvSpPr>
              <a:spLocks noChangeArrowheads="1"/>
            </p:cNvSpPr>
            <p:nvPr/>
          </p:nvSpPr>
          <p:spPr bwMode="auto">
            <a:xfrm>
              <a:off x="8944029" y="4710113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7"/>
                    <a:pt x="0" y="57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9"/>
                  </a:cubicBezTo>
                  <a:cubicBezTo>
                    <a:pt x="608" y="573"/>
                    <a:pt x="608" y="573"/>
                    <a:pt x="608" y="573"/>
                  </a:cubicBezTo>
                  <a:cubicBezTo>
                    <a:pt x="608" y="587"/>
                    <a:pt x="594" y="601"/>
                    <a:pt x="579" y="601"/>
                  </a:cubicBezTo>
                  <a:close/>
                  <a:moveTo>
                    <a:pt x="551" y="57"/>
                  </a:moveTo>
                  <a:lnTo>
                    <a:pt x="551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8" name="Freeform 39"/>
            <p:cNvSpPr>
              <a:spLocks noChangeArrowheads="1"/>
            </p:cNvSpPr>
            <p:nvPr/>
          </p:nvSpPr>
          <p:spPr bwMode="auto">
            <a:xfrm>
              <a:off x="8442379" y="4716463"/>
              <a:ext cx="281782" cy="273050"/>
            </a:xfrm>
            <a:custGeom>
              <a:avLst/>
              <a:gdLst>
                <a:gd name="T0" fmla="*/ 2147483647 w 588"/>
                <a:gd name="T1" fmla="*/ 2147483647 h 567"/>
                <a:gd name="T2" fmla="*/ 2147483647 w 588"/>
                <a:gd name="T3" fmla="*/ 2147483647 h 567"/>
                <a:gd name="T4" fmla="*/ 2147483647 w 588"/>
                <a:gd name="T5" fmla="*/ 2147483647 h 567"/>
                <a:gd name="T6" fmla="*/ 2147483647 w 588"/>
                <a:gd name="T7" fmla="*/ 2147483647 h 567"/>
                <a:gd name="T8" fmla="*/ 2147483647 w 588"/>
                <a:gd name="T9" fmla="*/ 2147483647 h 567"/>
                <a:gd name="T10" fmla="*/ 2147483647 w 588"/>
                <a:gd name="T11" fmla="*/ 2147483647 h 567"/>
                <a:gd name="T12" fmla="*/ 2147483647 w 588"/>
                <a:gd name="T13" fmla="*/ 2147483647 h 567"/>
                <a:gd name="T14" fmla="*/ 2147483647 w 588"/>
                <a:gd name="T15" fmla="*/ 2147483647 h 567"/>
                <a:gd name="T16" fmla="*/ 2147483647 w 588"/>
                <a:gd name="T17" fmla="*/ 2147483647 h 567"/>
                <a:gd name="T18" fmla="*/ 2147483647 w 588"/>
                <a:gd name="T19" fmla="*/ 2147483647 h 567"/>
                <a:gd name="T20" fmla="*/ 2147483647 w 588"/>
                <a:gd name="T21" fmla="*/ 2147483647 h 567"/>
                <a:gd name="T22" fmla="*/ 2147483647 w 588"/>
                <a:gd name="T23" fmla="*/ 2147483647 h 567"/>
                <a:gd name="T24" fmla="*/ 2147483647 w 588"/>
                <a:gd name="T25" fmla="*/ 2147483647 h 567"/>
                <a:gd name="T26" fmla="*/ 0 w 588"/>
                <a:gd name="T27" fmla="*/ 2147483647 h 567"/>
                <a:gd name="T28" fmla="*/ 0 w 588"/>
                <a:gd name="T29" fmla="*/ 2147483647 h 567"/>
                <a:gd name="T30" fmla="*/ 2147483647 w 588"/>
                <a:gd name="T31" fmla="*/ 2147483647 h 567"/>
                <a:gd name="T32" fmla="*/ 2147483647 w 588"/>
                <a:gd name="T33" fmla="*/ 2147483647 h 567"/>
                <a:gd name="T34" fmla="*/ 2147483647 w 588"/>
                <a:gd name="T35" fmla="*/ 2147483647 h 567"/>
                <a:gd name="T36" fmla="*/ 2147483647 w 588"/>
                <a:gd name="T37" fmla="*/ 2147483647 h 567"/>
                <a:gd name="T38" fmla="*/ 2147483647 w 588"/>
                <a:gd name="T39" fmla="*/ 2147483647 h 567"/>
                <a:gd name="T40" fmla="*/ 2147483647 w 588"/>
                <a:gd name="T41" fmla="*/ 2147483647 h 567"/>
                <a:gd name="T42" fmla="*/ 2147483647 w 588"/>
                <a:gd name="T43" fmla="*/ 2147483647 h 567"/>
                <a:gd name="T44" fmla="*/ 2147483647 w 588"/>
                <a:gd name="T45" fmla="*/ 2147483647 h 567"/>
                <a:gd name="T46" fmla="*/ 2147483647 w 588"/>
                <a:gd name="T47" fmla="*/ 2147483647 h 567"/>
                <a:gd name="T48" fmla="*/ 2147483647 w 588"/>
                <a:gd name="T49" fmla="*/ 2147483647 h 567"/>
                <a:gd name="T50" fmla="*/ 2147483647 w 588"/>
                <a:gd name="T51" fmla="*/ 2147483647 h 567"/>
                <a:gd name="T52" fmla="*/ 2147483647 w 588"/>
                <a:gd name="T53" fmla="*/ 2147483647 h 567"/>
                <a:gd name="T54" fmla="*/ 2147483647 w 588"/>
                <a:gd name="T55" fmla="*/ 2147483647 h 567"/>
                <a:gd name="T56" fmla="*/ 2147483647 w 588"/>
                <a:gd name="T57" fmla="*/ 2147483647 h 567"/>
                <a:gd name="T58" fmla="*/ 2147483647 w 588"/>
                <a:gd name="T59" fmla="*/ 2147483647 h 567"/>
                <a:gd name="T60" fmla="*/ 2147483647 w 588"/>
                <a:gd name="T61" fmla="*/ 2147483647 h 567"/>
                <a:gd name="T62" fmla="*/ 2147483647 w 588"/>
                <a:gd name="T63" fmla="*/ 2147483647 h 567"/>
                <a:gd name="T64" fmla="*/ 2147483647 w 588"/>
                <a:gd name="T65" fmla="*/ 2147483647 h 567"/>
                <a:gd name="T66" fmla="*/ 2147483647 w 588"/>
                <a:gd name="T67" fmla="*/ 2147483647 h 567"/>
                <a:gd name="T68" fmla="*/ 2147483647 w 588"/>
                <a:gd name="T69" fmla="*/ 2147483647 h 567"/>
                <a:gd name="T70" fmla="*/ 2147483647 w 588"/>
                <a:gd name="T71" fmla="*/ 2147483647 h 567"/>
                <a:gd name="T72" fmla="*/ 2147483647 w 588"/>
                <a:gd name="T73" fmla="*/ 2147483647 h 567"/>
                <a:gd name="T74" fmla="*/ 2147483647 w 588"/>
                <a:gd name="T75" fmla="*/ 2147483647 h 567"/>
                <a:gd name="T76" fmla="*/ 2147483647 w 588"/>
                <a:gd name="T77" fmla="*/ 2147483647 h 567"/>
                <a:gd name="T78" fmla="*/ 2147483647 w 588"/>
                <a:gd name="T79" fmla="*/ 2147483647 h 567"/>
                <a:gd name="T80" fmla="*/ 2147483647 w 588"/>
                <a:gd name="T81" fmla="*/ 1884719599 h 567"/>
                <a:gd name="T82" fmla="*/ 2147483647 w 588"/>
                <a:gd name="T83" fmla="*/ 0 h 567"/>
                <a:gd name="T84" fmla="*/ 2147483647 w 588"/>
                <a:gd name="T85" fmla="*/ 1884719599 h 567"/>
                <a:gd name="T86" fmla="*/ 2147483647 w 588"/>
                <a:gd name="T87" fmla="*/ 2147483647 h 567"/>
                <a:gd name="T88" fmla="*/ 2147483647 w 588"/>
                <a:gd name="T89" fmla="*/ 2147483647 h 567"/>
                <a:gd name="T90" fmla="*/ 2147483647 w 588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8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82" y="474"/>
                    <a:pt x="382" y="474"/>
                    <a:pt x="382" y="474"/>
                  </a:cubicBezTo>
                  <a:cubicBezTo>
                    <a:pt x="382" y="523"/>
                    <a:pt x="382" y="523"/>
                    <a:pt x="382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12" y="523"/>
                    <a:pt x="212" y="523"/>
                    <a:pt x="212" y="523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551" y="396"/>
                    <a:pt x="551" y="396"/>
                    <a:pt x="551" y="396"/>
                  </a:cubicBezTo>
                  <a:cubicBezTo>
                    <a:pt x="551" y="78"/>
                    <a:pt x="551" y="78"/>
                    <a:pt x="551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7" y="50"/>
                    <a:pt x="587" y="71"/>
                  </a:cubicBezTo>
                  <a:cubicBezTo>
                    <a:pt x="587" y="446"/>
                    <a:pt x="587" y="446"/>
                    <a:pt x="587" y="446"/>
                  </a:cubicBezTo>
                  <a:cubicBezTo>
                    <a:pt x="587" y="460"/>
                    <a:pt x="572" y="474"/>
                    <a:pt x="558" y="474"/>
                  </a:cubicBezTo>
                  <a:close/>
                  <a:moveTo>
                    <a:pt x="360" y="128"/>
                  </a:moveTo>
                  <a:lnTo>
                    <a:pt x="360" y="128"/>
                  </a:lnTo>
                  <a:cubicBezTo>
                    <a:pt x="353" y="128"/>
                    <a:pt x="346" y="121"/>
                    <a:pt x="339" y="113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5" y="248"/>
                    <a:pt x="311" y="255"/>
                    <a:pt x="297" y="255"/>
                  </a:cubicBezTo>
                  <a:cubicBezTo>
                    <a:pt x="276" y="255"/>
                    <a:pt x="269" y="248"/>
                    <a:pt x="269" y="226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0" y="121"/>
                    <a:pt x="233" y="128"/>
                    <a:pt x="226" y="128"/>
                  </a:cubicBezTo>
                  <a:cubicBezTo>
                    <a:pt x="212" y="128"/>
                    <a:pt x="198" y="113"/>
                    <a:pt x="198" y="99"/>
                  </a:cubicBezTo>
                  <a:cubicBezTo>
                    <a:pt x="198" y="92"/>
                    <a:pt x="205" y="85"/>
                    <a:pt x="212" y="78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83" y="8"/>
                    <a:pt x="290" y="0"/>
                    <a:pt x="297" y="0"/>
                  </a:cubicBezTo>
                  <a:cubicBezTo>
                    <a:pt x="304" y="0"/>
                    <a:pt x="311" y="8"/>
                    <a:pt x="311" y="15"/>
                  </a:cubicBezTo>
                  <a:cubicBezTo>
                    <a:pt x="382" y="78"/>
                    <a:pt x="382" y="78"/>
                    <a:pt x="382" y="78"/>
                  </a:cubicBezTo>
                  <a:cubicBezTo>
                    <a:pt x="389" y="85"/>
                    <a:pt x="389" y="92"/>
                    <a:pt x="389" y="99"/>
                  </a:cubicBezTo>
                  <a:cubicBezTo>
                    <a:pt x="389" y="113"/>
                    <a:pt x="375" y="128"/>
                    <a:pt x="36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9" name="Freeform 40"/>
            <p:cNvSpPr>
              <a:spLocks noChangeArrowheads="1"/>
            </p:cNvSpPr>
            <p:nvPr/>
          </p:nvSpPr>
          <p:spPr bwMode="auto">
            <a:xfrm>
              <a:off x="7936761" y="4716463"/>
              <a:ext cx="281781" cy="273050"/>
            </a:xfrm>
            <a:custGeom>
              <a:avLst/>
              <a:gdLst>
                <a:gd name="T0" fmla="*/ 2147483647 w 587"/>
                <a:gd name="T1" fmla="*/ 2147483647 h 567"/>
                <a:gd name="T2" fmla="*/ 2147483647 w 587"/>
                <a:gd name="T3" fmla="*/ 2147483647 h 567"/>
                <a:gd name="T4" fmla="*/ 2147483647 w 587"/>
                <a:gd name="T5" fmla="*/ 2147483647 h 567"/>
                <a:gd name="T6" fmla="*/ 2147483647 w 587"/>
                <a:gd name="T7" fmla="*/ 2147483647 h 567"/>
                <a:gd name="T8" fmla="*/ 2147483647 w 587"/>
                <a:gd name="T9" fmla="*/ 2147483647 h 567"/>
                <a:gd name="T10" fmla="*/ 2147483647 w 587"/>
                <a:gd name="T11" fmla="*/ 2147483647 h 567"/>
                <a:gd name="T12" fmla="*/ 2147483647 w 587"/>
                <a:gd name="T13" fmla="*/ 2147483647 h 567"/>
                <a:gd name="T14" fmla="*/ 2147483647 w 587"/>
                <a:gd name="T15" fmla="*/ 2147483647 h 567"/>
                <a:gd name="T16" fmla="*/ 2147483647 w 587"/>
                <a:gd name="T17" fmla="*/ 2147483647 h 567"/>
                <a:gd name="T18" fmla="*/ 2147483647 w 587"/>
                <a:gd name="T19" fmla="*/ 2147483647 h 567"/>
                <a:gd name="T20" fmla="*/ 2147483647 w 587"/>
                <a:gd name="T21" fmla="*/ 2147483647 h 567"/>
                <a:gd name="T22" fmla="*/ 2147483647 w 587"/>
                <a:gd name="T23" fmla="*/ 2147483647 h 567"/>
                <a:gd name="T24" fmla="*/ 2147483647 w 587"/>
                <a:gd name="T25" fmla="*/ 2147483647 h 567"/>
                <a:gd name="T26" fmla="*/ 0 w 587"/>
                <a:gd name="T27" fmla="*/ 2147483647 h 567"/>
                <a:gd name="T28" fmla="*/ 0 w 587"/>
                <a:gd name="T29" fmla="*/ 2147483647 h 567"/>
                <a:gd name="T30" fmla="*/ 2147483647 w 587"/>
                <a:gd name="T31" fmla="*/ 2147483647 h 567"/>
                <a:gd name="T32" fmla="*/ 2147483647 w 587"/>
                <a:gd name="T33" fmla="*/ 2147483647 h 567"/>
                <a:gd name="T34" fmla="*/ 2147483647 w 587"/>
                <a:gd name="T35" fmla="*/ 2147483647 h 567"/>
                <a:gd name="T36" fmla="*/ 2147483647 w 587"/>
                <a:gd name="T37" fmla="*/ 2147483647 h 567"/>
                <a:gd name="T38" fmla="*/ 2147483647 w 587"/>
                <a:gd name="T39" fmla="*/ 2147483647 h 567"/>
                <a:gd name="T40" fmla="*/ 2147483647 w 587"/>
                <a:gd name="T41" fmla="*/ 2147483647 h 567"/>
                <a:gd name="T42" fmla="*/ 2147483647 w 587"/>
                <a:gd name="T43" fmla="*/ 2147483647 h 567"/>
                <a:gd name="T44" fmla="*/ 2147483647 w 587"/>
                <a:gd name="T45" fmla="*/ 2147483647 h 567"/>
                <a:gd name="T46" fmla="*/ 2147483647 w 587"/>
                <a:gd name="T47" fmla="*/ 2147483647 h 567"/>
                <a:gd name="T48" fmla="*/ 2147483647 w 587"/>
                <a:gd name="T49" fmla="*/ 2147483647 h 567"/>
                <a:gd name="T50" fmla="*/ 2147483647 w 587"/>
                <a:gd name="T51" fmla="*/ 2147483647 h 567"/>
                <a:gd name="T52" fmla="*/ 2147483647 w 587"/>
                <a:gd name="T53" fmla="*/ 2147483647 h 567"/>
                <a:gd name="T54" fmla="*/ 2147483647 w 587"/>
                <a:gd name="T55" fmla="*/ 2147483647 h 567"/>
                <a:gd name="T56" fmla="*/ 2147483647 w 587"/>
                <a:gd name="T57" fmla="*/ 2147483647 h 567"/>
                <a:gd name="T58" fmla="*/ 2147483647 w 587"/>
                <a:gd name="T59" fmla="*/ 2147483647 h 567"/>
                <a:gd name="T60" fmla="*/ 2147483647 w 587"/>
                <a:gd name="T61" fmla="*/ 2147483647 h 567"/>
                <a:gd name="T62" fmla="*/ 2147483647 w 587"/>
                <a:gd name="T63" fmla="*/ 2147483647 h 567"/>
                <a:gd name="T64" fmla="*/ 2147483647 w 587"/>
                <a:gd name="T65" fmla="*/ 2147483647 h 567"/>
                <a:gd name="T66" fmla="*/ 2147483647 w 587"/>
                <a:gd name="T67" fmla="*/ 2147483647 h 567"/>
                <a:gd name="T68" fmla="*/ 2147483647 w 587"/>
                <a:gd name="T69" fmla="*/ 2147483647 h 567"/>
                <a:gd name="T70" fmla="*/ 2147483647 w 587"/>
                <a:gd name="T71" fmla="*/ 2147483647 h 567"/>
                <a:gd name="T72" fmla="*/ 2147483647 w 587"/>
                <a:gd name="T73" fmla="*/ 2147483647 h 567"/>
                <a:gd name="T74" fmla="*/ 2147483647 w 587"/>
                <a:gd name="T75" fmla="*/ 2147483647 h 567"/>
                <a:gd name="T76" fmla="*/ 2147483647 w 587"/>
                <a:gd name="T77" fmla="*/ 2147483647 h 567"/>
                <a:gd name="T78" fmla="*/ 2147483647 w 587"/>
                <a:gd name="T79" fmla="*/ 2147483647 h 567"/>
                <a:gd name="T80" fmla="*/ 2147483647 w 587"/>
                <a:gd name="T81" fmla="*/ 0 h 567"/>
                <a:gd name="T82" fmla="*/ 2147483647 w 587"/>
                <a:gd name="T83" fmla="*/ 2147483647 h 567"/>
                <a:gd name="T84" fmla="*/ 2147483647 w 587"/>
                <a:gd name="T85" fmla="*/ 2147483647 h 567"/>
                <a:gd name="T86" fmla="*/ 2147483647 w 587"/>
                <a:gd name="T87" fmla="*/ 2147483647 h 567"/>
                <a:gd name="T88" fmla="*/ 2147483647 w 587"/>
                <a:gd name="T89" fmla="*/ 2147483647 h 567"/>
                <a:gd name="T90" fmla="*/ 2147483647 w 587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523"/>
                    <a:pt x="374" y="523"/>
                    <a:pt x="374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05" y="523"/>
                    <a:pt x="205" y="523"/>
                    <a:pt x="205" y="523"/>
                  </a:cubicBezTo>
                  <a:cubicBezTo>
                    <a:pt x="205" y="474"/>
                    <a:pt x="205" y="474"/>
                    <a:pt x="205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396"/>
                    <a:pt x="35" y="396"/>
                    <a:pt x="35" y="396"/>
                  </a:cubicBezTo>
                  <a:cubicBezTo>
                    <a:pt x="544" y="396"/>
                    <a:pt x="544" y="396"/>
                    <a:pt x="544" y="396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6" y="50"/>
                    <a:pt x="586" y="71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60"/>
                    <a:pt x="572" y="474"/>
                    <a:pt x="558" y="474"/>
                  </a:cubicBezTo>
                  <a:close/>
                  <a:moveTo>
                    <a:pt x="389" y="163"/>
                  </a:moveTo>
                  <a:lnTo>
                    <a:pt x="389" y="163"/>
                  </a:lnTo>
                  <a:cubicBezTo>
                    <a:pt x="389" y="170"/>
                    <a:pt x="382" y="177"/>
                    <a:pt x="374" y="184"/>
                  </a:cubicBezTo>
                  <a:cubicBezTo>
                    <a:pt x="311" y="248"/>
                    <a:pt x="311" y="248"/>
                    <a:pt x="311" y="248"/>
                  </a:cubicBezTo>
                  <a:cubicBezTo>
                    <a:pt x="304" y="255"/>
                    <a:pt x="297" y="255"/>
                    <a:pt x="290" y="255"/>
                  </a:cubicBezTo>
                  <a:cubicBezTo>
                    <a:pt x="283" y="255"/>
                    <a:pt x="276" y="255"/>
                    <a:pt x="276" y="248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198" y="177"/>
                    <a:pt x="198" y="170"/>
                    <a:pt x="198" y="163"/>
                  </a:cubicBezTo>
                  <a:cubicBezTo>
                    <a:pt x="198" y="149"/>
                    <a:pt x="212" y="135"/>
                    <a:pt x="226" y="135"/>
                  </a:cubicBezTo>
                  <a:cubicBezTo>
                    <a:pt x="233" y="135"/>
                    <a:pt x="240" y="135"/>
                    <a:pt x="247" y="142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1" y="15"/>
                    <a:pt x="276" y="0"/>
                    <a:pt x="290" y="0"/>
                  </a:cubicBezTo>
                  <a:cubicBezTo>
                    <a:pt x="311" y="0"/>
                    <a:pt x="318" y="15"/>
                    <a:pt x="318" y="29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39" y="142"/>
                    <a:pt x="339" y="142"/>
                    <a:pt x="339" y="142"/>
                  </a:cubicBezTo>
                  <a:cubicBezTo>
                    <a:pt x="346" y="135"/>
                    <a:pt x="353" y="135"/>
                    <a:pt x="360" y="135"/>
                  </a:cubicBezTo>
                  <a:cubicBezTo>
                    <a:pt x="374" y="135"/>
                    <a:pt x="389" y="149"/>
                    <a:pt x="38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0" name="Freeform 41"/>
            <p:cNvSpPr>
              <a:spLocks noChangeArrowheads="1"/>
            </p:cNvSpPr>
            <p:nvPr/>
          </p:nvSpPr>
          <p:spPr bwMode="auto">
            <a:xfrm>
              <a:off x="7433523" y="4735513"/>
              <a:ext cx="278606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2147483647 w 580"/>
                <a:gd name="T89" fmla="*/ 2147483647 h 524"/>
                <a:gd name="T90" fmla="*/ 2147483647 w 580"/>
                <a:gd name="T91" fmla="*/ 2147483647 h 524"/>
                <a:gd name="T92" fmla="*/ 2147483647 w 580"/>
                <a:gd name="T93" fmla="*/ 2147483647 h 524"/>
                <a:gd name="T94" fmla="*/ 2147483647 w 580"/>
                <a:gd name="T95" fmla="*/ 2147483647 h 524"/>
                <a:gd name="T96" fmla="*/ 2147483647 w 580"/>
                <a:gd name="T97" fmla="*/ 2147483647 h 524"/>
                <a:gd name="T98" fmla="*/ 2147483647 w 580"/>
                <a:gd name="T99" fmla="*/ 2147483647 h 524"/>
                <a:gd name="T100" fmla="*/ 2147483647 w 580"/>
                <a:gd name="T101" fmla="*/ 2147483647 h 524"/>
                <a:gd name="T102" fmla="*/ 2147483647 w 580"/>
                <a:gd name="T103" fmla="*/ 2147483647 h 524"/>
                <a:gd name="T104" fmla="*/ 2147483647 w 580"/>
                <a:gd name="T105" fmla="*/ 2147483647 h 524"/>
                <a:gd name="T106" fmla="*/ 2147483647 w 580"/>
                <a:gd name="T107" fmla="*/ 2147483647 h 524"/>
                <a:gd name="T108" fmla="*/ 2147483647 w 580"/>
                <a:gd name="T109" fmla="*/ 2147483647 h 524"/>
                <a:gd name="T110" fmla="*/ 2147483647 w 580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10" y="431"/>
                    <a:pt x="410" y="431"/>
                    <a:pt x="410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0" y="516"/>
                    <a:pt x="410" y="516"/>
                    <a:pt x="410" y="516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5" y="480"/>
                    <a:pt x="205" y="480"/>
                    <a:pt x="205" y="480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13"/>
                  </a:moveTo>
                  <a:lnTo>
                    <a:pt x="233" y="113"/>
                  </a:lnTo>
                  <a:cubicBezTo>
                    <a:pt x="240" y="113"/>
                    <a:pt x="247" y="113"/>
                    <a:pt x="254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13"/>
                    <a:pt x="339" y="113"/>
                    <a:pt x="346" y="113"/>
                  </a:cubicBezTo>
                  <a:cubicBezTo>
                    <a:pt x="360" y="113"/>
                    <a:pt x="374" y="120"/>
                    <a:pt x="374" y="141"/>
                  </a:cubicBezTo>
                  <a:cubicBezTo>
                    <a:pt x="374" y="148"/>
                    <a:pt x="374" y="155"/>
                    <a:pt x="367" y="155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74" y="240"/>
                    <a:pt x="374" y="247"/>
                    <a:pt x="374" y="254"/>
                  </a:cubicBezTo>
                  <a:cubicBezTo>
                    <a:pt x="374" y="268"/>
                    <a:pt x="360" y="283"/>
                    <a:pt x="346" y="283"/>
                  </a:cubicBezTo>
                  <a:cubicBezTo>
                    <a:pt x="339" y="283"/>
                    <a:pt x="332" y="276"/>
                    <a:pt x="325" y="268"/>
                  </a:cubicBezTo>
                  <a:cubicBezTo>
                    <a:pt x="290" y="233"/>
                    <a:pt x="290" y="233"/>
                    <a:pt x="290" y="233"/>
                  </a:cubicBezTo>
                  <a:cubicBezTo>
                    <a:pt x="254" y="268"/>
                    <a:pt x="254" y="268"/>
                    <a:pt x="254" y="268"/>
                  </a:cubicBezTo>
                  <a:cubicBezTo>
                    <a:pt x="247" y="276"/>
                    <a:pt x="240" y="283"/>
                    <a:pt x="233" y="283"/>
                  </a:cubicBezTo>
                  <a:cubicBezTo>
                    <a:pt x="219" y="283"/>
                    <a:pt x="205" y="268"/>
                    <a:pt x="205" y="254"/>
                  </a:cubicBezTo>
                  <a:cubicBezTo>
                    <a:pt x="205" y="247"/>
                    <a:pt x="205" y="240"/>
                    <a:pt x="212" y="233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05" y="155"/>
                    <a:pt x="205" y="148"/>
                    <a:pt x="205" y="141"/>
                  </a:cubicBezTo>
                  <a:cubicBezTo>
                    <a:pt x="205" y="120"/>
                    <a:pt x="219" y="113"/>
                    <a:pt x="23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1" name="Freeform 42"/>
            <p:cNvSpPr>
              <a:spLocks noChangeArrowheads="1"/>
            </p:cNvSpPr>
            <p:nvPr/>
          </p:nvSpPr>
          <p:spPr bwMode="auto">
            <a:xfrm>
              <a:off x="10421198" y="2701132"/>
              <a:ext cx="280988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2147483647 w 587"/>
                <a:gd name="T69" fmla="*/ 2147483647 h 524"/>
                <a:gd name="T70" fmla="*/ 2147483647 w 587"/>
                <a:gd name="T71" fmla="*/ 2147483647 h 524"/>
                <a:gd name="T72" fmla="*/ 2147483647 w 587"/>
                <a:gd name="T73" fmla="*/ 2147483647 h 524"/>
                <a:gd name="T74" fmla="*/ 2147483647 w 587"/>
                <a:gd name="T75" fmla="*/ 2147483647 h 524"/>
                <a:gd name="T76" fmla="*/ 2147483647 w 587"/>
                <a:gd name="T77" fmla="*/ 2147483647 h 524"/>
                <a:gd name="T78" fmla="*/ 2147483647 w 587"/>
                <a:gd name="T79" fmla="*/ 2147483647 h 524"/>
                <a:gd name="T80" fmla="*/ 2147483647 w 587"/>
                <a:gd name="T81" fmla="*/ 2147483647 h 524"/>
                <a:gd name="T82" fmla="*/ 2147483647 w 587"/>
                <a:gd name="T83" fmla="*/ 2147483647 h 524"/>
                <a:gd name="T84" fmla="*/ 2147483647 w 587"/>
                <a:gd name="T85" fmla="*/ 2147483647 h 524"/>
                <a:gd name="T86" fmla="*/ 2147483647 w 587"/>
                <a:gd name="T87" fmla="*/ 2147483647 h 524"/>
                <a:gd name="T88" fmla="*/ 2147483647 w 587"/>
                <a:gd name="T89" fmla="*/ 2147483647 h 524"/>
                <a:gd name="T90" fmla="*/ 2147483647 w 587"/>
                <a:gd name="T91" fmla="*/ 2147483647 h 5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1" y="431"/>
                    <a:pt x="381" y="431"/>
                    <a:pt x="381" y="431"/>
                  </a:cubicBezTo>
                  <a:cubicBezTo>
                    <a:pt x="381" y="480"/>
                    <a:pt x="381" y="480"/>
                    <a:pt x="381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51" y="35"/>
                  </a:moveTo>
                  <a:lnTo>
                    <a:pt x="551" y="35"/>
                  </a:lnTo>
                  <a:cubicBezTo>
                    <a:pt x="42" y="35"/>
                    <a:pt x="42" y="35"/>
                    <a:pt x="42" y="35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551" y="353"/>
                    <a:pt x="551" y="353"/>
                    <a:pt x="551" y="353"/>
                  </a:cubicBezTo>
                  <a:lnTo>
                    <a:pt x="551" y="35"/>
                  </a:lnTo>
                  <a:close/>
                  <a:moveTo>
                    <a:pt x="240" y="169"/>
                  </a:moveTo>
                  <a:lnTo>
                    <a:pt x="240" y="169"/>
                  </a:lnTo>
                  <a:cubicBezTo>
                    <a:pt x="247" y="169"/>
                    <a:pt x="254" y="169"/>
                    <a:pt x="254" y="176"/>
                  </a:cubicBezTo>
                  <a:cubicBezTo>
                    <a:pt x="275" y="191"/>
                    <a:pt x="275" y="191"/>
                    <a:pt x="275" y="19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9" y="134"/>
                    <a:pt x="346" y="127"/>
                    <a:pt x="353" y="127"/>
                  </a:cubicBezTo>
                  <a:cubicBezTo>
                    <a:pt x="367" y="127"/>
                    <a:pt x="381" y="141"/>
                    <a:pt x="381" y="155"/>
                  </a:cubicBezTo>
                  <a:cubicBezTo>
                    <a:pt x="381" y="162"/>
                    <a:pt x="374" y="169"/>
                    <a:pt x="367" y="176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0" y="261"/>
                    <a:pt x="282" y="261"/>
                    <a:pt x="275" y="261"/>
                  </a:cubicBezTo>
                  <a:cubicBezTo>
                    <a:pt x="268" y="261"/>
                    <a:pt x="261" y="261"/>
                    <a:pt x="254" y="254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2" y="212"/>
                    <a:pt x="212" y="205"/>
                    <a:pt x="212" y="198"/>
                  </a:cubicBezTo>
                  <a:cubicBezTo>
                    <a:pt x="212" y="176"/>
                    <a:pt x="219" y="169"/>
                    <a:pt x="24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2" name="Freeform 43"/>
            <p:cNvSpPr>
              <a:spLocks noChangeArrowheads="1"/>
            </p:cNvSpPr>
            <p:nvPr/>
          </p:nvSpPr>
          <p:spPr bwMode="auto">
            <a:xfrm>
              <a:off x="9917167" y="2701132"/>
              <a:ext cx="281782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346" y="169"/>
                    <a:pt x="346" y="169"/>
                    <a:pt x="346" y="169"/>
                  </a:cubicBezTo>
                  <a:cubicBezTo>
                    <a:pt x="367" y="169"/>
                    <a:pt x="374" y="176"/>
                    <a:pt x="374" y="198"/>
                  </a:cubicBezTo>
                  <a:cubicBezTo>
                    <a:pt x="374" y="212"/>
                    <a:pt x="367" y="226"/>
                    <a:pt x="346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3" name="Freeform 44"/>
            <p:cNvSpPr>
              <a:spLocks noChangeArrowheads="1"/>
            </p:cNvSpPr>
            <p:nvPr/>
          </p:nvSpPr>
          <p:spPr bwMode="auto">
            <a:xfrm>
              <a:off x="9411548" y="2701132"/>
              <a:ext cx="279400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09" y="431"/>
                    <a:pt x="409" y="431"/>
                    <a:pt x="409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409" y="523"/>
                    <a:pt x="409" y="523"/>
                    <a:pt x="409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261" y="169"/>
                    <a:pt x="261" y="169"/>
                    <a:pt x="261" y="169"/>
                  </a:cubicBezTo>
                  <a:cubicBezTo>
                    <a:pt x="261" y="141"/>
                    <a:pt x="261" y="141"/>
                    <a:pt x="261" y="141"/>
                  </a:cubicBezTo>
                  <a:cubicBezTo>
                    <a:pt x="261" y="120"/>
                    <a:pt x="275" y="113"/>
                    <a:pt x="289" y="113"/>
                  </a:cubicBezTo>
                  <a:cubicBezTo>
                    <a:pt x="303" y="113"/>
                    <a:pt x="318" y="120"/>
                    <a:pt x="318" y="141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60" y="169"/>
                    <a:pt x="374" y="176"/>
                    <a:pt x="374" y="198"/>
                  </a:cubicBezTo>
                  <a:cubicBezTo>
                    <a:pt x="374" y="212"/>
                    <a:pt x="360" y="226"/>
                    <a:pt x="346" y="226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8" y="268"/>
                    <a:pt x="303" y="283"/>
                    <a:pt x="289" y="283"/>
                  </a:cubicBezTo>
                  <a:cubicBezTo>
                    <a:pt x="275" y="283"/>
                    <a:pt x="261" y="268"/>
                    <a:pt x="261" y="254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4" name="Freeform 45"/>
            <p:cNvSpPr>
              <a:spLocks noChangeArrowheads="1"/>
            </p:cNvSpPr>
            <p:nvPr/>
          </p:nvSpPr>
          <p:spPr bwMode="auto">
            <a:xfrm>
              <a:off x="8901961" y="2701132"/>
              <a:ext cx="280988" cy="251619"/>
            </a:xfrm>
            <a:custGeom>
              <a:avLst/>
              <a:gdLst>
                <a:gd name="T0" fmla="*/ 2147483647 w 588"/>
                <a:gd name="T1" fmla="*/ 2147483647 h 524"/>
                <a:gd name="T2" fmla="*/ 2147483647 w 588"/>
                <a:gd name="T3" fmla="*/ 2147483647 h 524"/>
                <a:gd name="T4" fmla="*/ 2147483647 w 588"/>
                <a:gd name="T5" fmla="*/ 2147483647 h 524"/>
                <a:gd name="T6" fmla="*/ 2147483647 w 588"/>
                <a:gd name="T7" fmla="*/ 2147483647 h 524"/>
                <a:gd name="T8" fmla="*/ 2147483647 w 588"/>
                <a:gd name="T9" fmla="*/ 2147483647 h 524"/>
                <a:gd name="T10" fmla="*/ 2147483647 w 588"/>
                <a:gd name="T11" fmla="*/ 2147483647 h 524"/>
                <a:gd name="T12" fmla="*/ 2147483647 w 588"/>
                <a:gd name="T13" fmla="*/ 2147483647 h 524"/>
                <a:gd name="T14" fmla="*/ 2147483647 w 588"/>
                <a:gd name="T15" fmla="*/ 2147483647 h 524"/>
                <a:gd name="T16" fmla="*/ 2147483647 w 588"/>
                <a:gd name="T17" fmla="*/ 2147483647 h 524"/>
                <a:gd name="T18" fmla="*/ 2147483647 w 588"/>
                <a:gd name="T19" fmla="*/ 2147483647 h 524"/>
                <a:gd name="T20" fmla="*/ 2147483647 w 588"/>
                <a:gd name="T21" fmla="*/ 2147483647 h 524"/>
                <a:gd name="T22" fmla="*/ 2147483647 w 588"/>
                <a:gd name="T23" fmla="*/ 2147483647 h 524"/>
                <a:gd name="T24" fmla="*/ 2147483647 w 588"/>
                <a:gd name="T25" fmla="*/ 2147483647 h 524"/>
                <a:gd name="T26" fmla="*/ 0 w 588"/>
                <a:gd name="T27" fmla="*/ 2147483647 h 524"/>
                <a:gd name="T28" fmla="*/ 0 w 588"/>
                <a:gd name="T29" fmla="*/ 2147483647 h 524"/>
                <a:gd name="T30" fmla="*/ 2147483647 w 588"/>
                <a:gd name="T31" fmla="*/ 0 h 524"/>
                <a:gd name="T32" fmla="*/ 2147483647 w 588"/>
                <a:gd name="T33" fmla="*/ 0 h 524"/>
                <a:gd name="T34" fmla="*/ 2147483647 w 588"/>
                <a:gd name="T35" fmla="*/ 2147483647 h 524"/>
                <a:gd name="T36" fmla="*/ 2147483647 w 588"/>
                <a:gd name="T37" fmla="*/ 2147483647 h 524"/>
                <a:gd name="T38" fmla="*/ 2147483647 w 588"/>
                <a:gd name="T39" fmla="*/ 2147483647 h 524"/>
                <a:gd name="T40" fmla="*/ 2147483647 w 588"/>
                <a:gd name="T41" fmla="*/ 2147483647 h 524"/>
                <a:gd name="T42" fmla="*/ 2147483647 w 588"/>
                <a:gd name="T43" fmla="*/ 2147483647 h 524"/>
                <a:gd name="T44" fmla="*/ 2147483647 w 588"/>
                <a:gd name="T45" fmla="*/ 2147483647 h 524"/>
                <a:gd name="T46" fmla="*/ 2147483647 w 588"/>
                <a:gd name="T47" fmla="*/ 2147483647 h 524"/>
                <a:gd name="T48" fmla="*/ 2147483647 w 588"/>
                <a:gd name="T49" fmla="*/ 2147483647 h 524"/>
                <a:gd name="T50" fmla="*/ 2147483647 w 588"/>
                <a:gd name="T51" fmla="*/ 2147483647 h 5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8" h="524">
                  <a:moveTo>
                    <a:pt x="559" y="431"/>
                  </a:moveTo>
                  <a:lnTo>
                    <a:pt x="559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15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3" y="0"/>
                    <a:pt x="587" y="7"/>
                    <a:pt x="587" y="28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7" y="417"/>
                    <a:pt x="573" y="431"/>
                    <a:pt x="559" y="431"/>
                  </a:cubicBezTo>
                  <a:close/>
                  <a:moveTo>
                    <a:pt x="552" y="35"/>
                  </a:moveTo>
                  <a:lnTo>
                    <a:pt x="552" y="35"/>
                  </a:lnTo>
                  <a:cubicBezTo>
                    <a:pt x="43" y="35"/>
                    <a:pt x="43" y="35"/>
                    <a:pt x="43" y="35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5" name="Freeform 46"/>
            <p:cNvSpPr>
              <a:spLocks noChangeArrowheads="1"/>
            </p:cNvSpPr>
            <p:nvPr/>
          </p:nvSpPr>
          <p:spPr bwMode="auto">
            <a:xfrm>
              <a:off x="8393961" y="2728119"/>
              <a:ext cx="289719" cy="180181"/>
            </a:xfrm>
            <a:custGeom>
              <a:avLst/>
              <a:gdLst>
                <a:gd name="T0" fmla="*/ 2147483647 w 602"/>
                <a:gd name="T1" fmla="*/ 2147483647 h 376"/>
                <a:gd name="T2" fmla="*/ 2147483647 w 602"/>
                <a:gd name="T3" fmla="*/ 2147483647 h 376"/>
                <a:gd name="T4" fmla="*/ 2147483647 w 602"/>
                <a:gd name="T5" fmla="*/ 2147483647 h 376"/>
                <a:gd name="T6" fmla="*/ 2147483647 w 602"/>
                <a:gd name="T7" fmla="*/ 2147483647 h 376"/>
                <a:gd name="T8" fmla="*/ 2147483647 w 602"/>
                <a:gd name="T9" fmla="*/ 2147483647 h 376"/>
                <a:gd name="T10" fmla="*/ 0 w 602"/>
                <a:gd name="T11" fmla="*/ 2147483647 h 376"/>
                <a:gd name="T12" fmla="*/ 0 w 602"/>
                <a:gd name="T13" fmla="*/ 2147483647 h 376"/>
                <a:gd name="T14" fmla="*/ 2147483647 w 602"/>
                <a:gd name="T15" fmla="*/ 2147483647 h 376"/>
                <a:gd name="T16" fmla="*/ 2147483647 w 602"/>
                <a:gd name="T17" fmla="*/ 2147483647 h 376"/>
                <a:gd name="T18" fmla="*/ 2147483647 w 602"/>
                <a:gd name="T19" fmla="*/ 0 h 376"/>
                <a:gd name="T20" fmla="*/ 2147483647 w 602"/>
                <a:gd name="T21" fmla="*/ 0 h 376"/>
                <a:gd name="T22" fmla="*/ 2147483647 w 602"/>
                <a:gd name="T23" fmla="*/ 2147483647 h 376"/>
                <a:gd name="T24" fmla="*/ 2147483647 w 602"/>
                <a:gd name="T25" fmla="*/ 2147483647 h 376"/>
                <a:gd name="T26" fmla="*/ 2147483647 w 602"/>
                <a:gd name="T27" fmla="*/ 2147483647 h 376"/>
                <a:gd name="T28" fmla="*/ 2147483647 w 602"/>
                <a:gd name="T29" fmla="*/ 2147483647 h 376"/>
                <a:gd name="T30" fmla="*/ 2147483647 w 602"/>
                <a:gd name="T31" fmla="*/ 2147483647 h 376"/>
                <a:gd name="T32" fmla="*/ 2147483647 w 602"/>
                <a:gd name="T33" fmla="*/ 2147483647 h 376"/>
                <a:gd name="T34" fmla="*/ 2147483647 w 602"/>
                <a:gd name="T35" fmla="*/ 2147483647 h 376"/>
                <a:gd name="T36" fmla="*/ 2147483647 w 602"/>
                <a:gd name="T37" fmla="*/ 2147483647 h 376"/>
                <a:gd name="T38" fmla="*/ 2147483647 w 602"/>
                <a:gd name="T39" fmla="*/ 2147483647 h 376"/>
                <a:gd name="T40" fmla="*/ 2147483647 w 602"/>
                <a:gd name="T41" fmla="*/ 2147483647 h 376"/>
                <a:gd name="T42" fmla="*/ 2147483647 w 602"/>
                <a:gd name="T43" fmla="*/ 2147483647 h 376"/>
                <a:gd name="T44" fmla="*/ 2147483647 w 602"/>
                <a:gd name="T45" fmla="*/ 2147483647 h 376"/>
                <a:gd name="T46" fmla="*/ 2147483647 w 602"/>
                <a:gd name="T47" fmla="*/ 2147483647 h 376"/>
                <a:gd name="T48" fmla="*/ 2147483647 w 602"/>
                <a:gd name="T49" fmla="*/ 2147483647 h 376"/>
                <a:gd name="T50" fmla="*/ 2147483647 w 602"/>
                <a:gd name="T51" fmla="*/ 2147483647 h 376"/>
                <a:gd name="T52" fmla="*/ 2147483647 w 602"/>
                <a:gd name="T53" fmla="*/ 2147483647 h 376"/>
                <a:gd name="T54" fmla="*/ 2147483647 w 602"/>
                <a:gd name="T55" fmla="*/ 2147483647 h 3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376">
                  <a:moveTo>
                    <a:pt x="573" y="375"/>
                  </a:moveTo>
                  <a:lnTo>
                    <a:pt x="573" y="375"/>
                  </a:lnTo>
                  <a:cubicBezTo>
                    <a:pt x="544" y="375"/>
                    <a:pt x="544" y="375"/>
                    <a:pt x="544" y="375"/>
                  </a:cubicBezTo>
                  <a:cubicBezTo>
                    <a:pt x="57" y="375"/>
                    <a:pt x="57" y="375"/>
                    <a:pt x="57" y="375"/>
                  </a:cubicBezTo>
                  <a:cubicBezTo>
                    <a:pt x="29" y="375"/>
                    <a:pt x="29" y="375"/>
                    <a:pt x="29" y="375"/>
                  </a:cubicBezTo>
                  <a:cubicBezTo>
                    <a:pt x="7" y="375"/>
                    <a:pt x="0" y="361"/>
                    <a:pt x="0" y="34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7"/>
                    <a:pt x="64" y="0"/>
                    <a:pt x="8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30" y="0"/>
                    <a:pt x="544" y="7"/>
                    <a:pt x="544" y="29"/>
                  </a:cubicBezTo>
                  <a:cubicBezTo>
                    <a:pt x="544" y="297"/>
                    <a:pt x="544" y="297"/>
                    <a:pt x="544" y="297"/>
                  </a:cubicBezTo>
                  <a:cubicBezTo>
                    <a:pt x="601" y="297"/>
                    <a:pt x="601" y="297"/>
                    <a:pt x="601" y="29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61"/>
                    <a:pt x="587" y="375"/>
                    <a:pt x="573" y="375"/>
                  </a:cubicBezTo>
                  <a:close/>
                  <a:moveTo>
                    <a:pt x="233" y="347"/>
                  </a:moveTo>
                  <a:lnTo>
                    <a:pt x="233" y="347"/>
                  </a:lnTo>
                  <a:cubicBezTo>
                    <a:pt x="368" y="347"/>
                    <a:pt x="368" y="347"/>
                    <a:pt x="368" y="347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233" y="325"/>
                    <a:pt x="233" y="325"/>
                    <a:pt x="233" y="325"/>
                  </a:cubicBezTo>
                  <a:lnTo>
                    <a:pt x="233" y="347"/>
                  </a:lnTo>
                  <a:close/>
                  <a:moveTo>
                    <a:pt x="509" y="36"/>
                  </a:moveTo>
                  <a:lnTo>
                    <a:pt x="509" y="36"/>
                  </a:lnTo>
                  <a:cubicBezTo>
                    <a:pt x="92" y="36"/>
                    <a:pt x="92" y="36"/>
                    <a:pt x="92" y="3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9" y="283"/>
                    <a:pt x="509" y="283"/>
                    <a:pt x="509" y="283"/>
                  </a:cubicBezTo>
                  <a:lnTo>
                    <a:pt x="50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6" name="Freeform 47"/>
            <p:cNvSpPr>
              <a:spLocks noChangeArrowheads="1"/>
            </p:cNvSpPr>
            <p:nvPr/>
          </p:nvSpPr>
          <p:spPr bwMode="auto">
            <a:xfrm>
              <a:off x="7920092" y="2688432"/>
              <a:ext cx="223838" cy="261938"/>
            </a:xfrm>
            <a:custGeom>
              <a:avLst/>
              <a:gdLst>
                <a:gd name="T0" fmla="*/ 2147483647 w 467"/>
                <a:gd name="T1" fmla="*/ 2147483647 h 545"/>
                <a:gd name="T2" fmla="*/ 2147483647 w 467"/>
                <a:gd name="T3" fmla="*/ 2147483647 h 545"/>
                <a:gd name="T4" fmla="*/ 2147483647 w 467"/>
                <a:gd name="T5" fmla="*/ 2147483647 h 545"/>
                <a:gd name="T6" fmla="*/ 0 w 467"/>
                <a:gd name="T7" fmla="*/ 2147483647 h 545"/>
                <a:gd name="T8" fmla="*/ 0 w 467"/>
                <a:gd name="T9" fmla="*/ 2147483647 h 545"/>
                <a:gd name="T10" fmla="*/ 2147483647 w 467"/>
                <a:gd name="T11" fmla="*/ 0 h 545"/>
                <a:gd name="T12" fmla="*/ 2147483647 w 467"/>
                <a:gd name="T13" fmla="*/ 0 h 545"/>
                <a:gd name="T14" fmla="*/ 2147483647 w 467"/>
                <a:gd name="T15" fmla="*/ 2147483647 h 545"/>
                <a:gd name="T16" fmla="*/ 2147483647 w 467"/>
                <a:gd name="T17" fmla="*/ 2147483647 h 545"/>
                <a:gd name="T18" fmla="*/ 2147483647 w 467"/>
                <a:gd name="T19" fmla="*/ 2147483647 h 545"/>
                <a:gd name="T20" fmla="*/ 2147483647 w 467"/>
                <a:gd name="T21" fmla="*/ 2147483647 h 545"/>
                <a:gd name="T22" fmla="*/ 2147483647 w 467"/>
                <a:gd name="T23" fmla="*/ 2147483647 h 545"/>
                <a:gd name="T24" fmla="*/ 2147483647 w 467"/>
                <a:gd name="T25" fmla="*/ 2147483647 h 545"/>
                <a:gd name="T26" fmla="*/ 2147483647 w 467"/>
                <a:gd name="T27" fmla="*/ 2147483647 h 545"/>
                <a:gd name="T28" fmla="*/ 2147483647 w 467"/>
                <a:gd name="T29" fmla="*/ 2147483647 h 545"/>
                <a:gd name="T30" fmla="*/ 2147483647 w 467"/>
                <a:gd name="T31" fmla="*/ 2147483647 h 545"/>
                <a:gd name="T32" fmla="*/ 2147483647 w 467"/>
                <a:gd name="T33" fmla="*/ 2147483647 h 545"/>
                <a:gd name="T34" fmla="*/ 2147483647 w 467"/>
                <a:gd name="T35" fmla="*/ 2147483647 h 545"/>
                <a:gd name="T36" fmla="*/ 2147483647 w 467"/>
                <a:gd name="T37" fmla="*/ 2147483647 h 545"/>
                <a:gd name="T38" fmla="*/ 2147483647 w 467"/>
                <a:gd name="T39" fmla="*/ 2147483647 h 545"/>
                <a:gd name="T40" fmla="*/ 2147483647 w 467"/>
                <a:gd name="T41" fmla="*/ 2147483647 h 545"/>
                <a:gd name="T42" fmla="*/ 2147483647 w 467"/>
                <a:gd name="T43" fmla="*/ 2147483647 h 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7" h="545">
                  <a:moveTo>
                    <a:pt x="438" y="544"/>
                  </a:moveTo>
                  <a:lnTo>
                    <a:pt x="438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59" y="0"/>
                    <a:pt x="466" y="7"/>
                    <a:pt x="466" y="28"/>
                  </a:cubicBezTo>
                  <a:cubicBezTo>
                    <a:pt x="466" y="515"/>
                    <a:pt x="466" y="515"/>
                    <a:pt x="466" y="515"/>
                  </a:cubicBezTo>
                  <a:cubicBezTo>
                    <a:pt x="466" y="530"/>
                    <a:pt x="459" y="544"/>
                    <a:pt x="438" y="544"/>
                  </a:cubicBezTo>
                  <a:close/>
                  <a:moveTo>
                    <a:pt x="233" y="522"/>
                  </a:moveTo>
                  <a:lnTo>
                    <a:pt x="233" y="522"/>
                  </a:lnTo>
                  <a:cubicBezTo>
                    <a:pt x="240" y="522"/>
                    <a:pt x="254" y="515"/>
                    <a:pt x="254" y="508"/>
                  </a:cubicBezTo>
                  <a:cubicBezTo>
                    <a:pt x="254" y="494"/>
                    <a:pt x="240" y="487"/>
                    <a:pt x="233" y="487"/>
                  </a:cubicBezTo>
                  <a:cubicBezTo>
                    <a:pt x="226" y="487"/>
                    <a:pt x="212" y="494"/>
                    <a:pt x="212" y="508"/>
                  </a:cubicBezTo>
                  <a:cubicBezTo>
                    <a:pt x="212" y="515"/>
                    <a:pt x="226" y="522"/>
                    <a:pt x="233" y="522"/>
                  </a:cubicBezTo>
                  <a:close/>
                  <a:moveTo>
                    <a:pt x="410" y="56"/>
                  </a:moveTo>
                  <a:lnTo>
                    <a:pt x="410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466"/>
                    <a:pt x="56" y="466"/>
                    <a:pt x="56" y="466"/>
                  </a:cubicBezTo>
                  <a:cubicBezTo>
                    <a:pt x="410" y="466"/>
                    <a:pt x="410" y="466"/>
                    <a:pt x="410" y="466"/>
                  </a:cubicBezTo>
                  <a:lnTo>
                    <a:pt x="4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7" name="Freeform 48"/>
            <p:cNvSpPr>
              <a:spLocks noChangeArrowheads="1"/>
            </p:cNvSpPr>
            <p:nvPr/>
          </p:nvSpPr>
          <p:spPr bwMode="auto">
            <a:xfrm>
              <a:off x="7447811" y="2688432"/>
              <a:ext cx="152400" cy="261938"/>
            </a:xfrm>
            <a:custGeom>
              <a:avLst/>
              <a:gdLst>
                <a:gd name="T0" fmla="*/ 2147483647 w 319"/>
                <a:gd name="T1" fmla="*/ 2147483647 h 545"/>
                <a:gd name="T2" fmla="*/ 2147483647 w 319"/>
                <a:gd name="T3" fmla="*/ 2147483647 h 545"/>
                <a:gd name="T4" fmla="*/ 2147483647 w 319"/>
                <a:gd name="T5" fmla="*/ 2147483647 h 545"/>
                <a:gd name="T6" fmla="*/ 0 w 319"/>
                <a:gd name="T7" fmla="*/ 2147483647 h 545"/>
                <a:gd name="T8" fmla="*/ 0 w 319"/>
                <a:gd name="T9" fmla="*/ 2147483647 h 545"/>
                <a:gd name="T10" fmla="*/ 2147483647 w 319"/>
                <a:gd name="T11" fmla="*/ 0 h 545"/>
                <a:gd name="T12" fmla="*/ 2147483647 w 319"/>
                <a:gd name="T13" fmla="*/ 0 h 545"/>
                <a:gd name="T14" fmla="*/ 2147483647 w 319"/>
                <a:gd name="T15" fmla="*/ 2147483647 h 545"/>
                <a:gd name="T16" fmla="*/ 2147483647 w 319"/>
                <a:gd name="T17" fmla="*/ 2147483647 h 545"/>
                <a:gd name="T18" fmla="*/ 2147483647 w 319"/>
                <a:gd name="T19" fmla="*/ 2147483647 h 545"/>
                <a:gd name="T20" fmla="*/ 2147483647 w 319"/>
                <a:gd name="T21" fmla="*/ 2147483647 h 545"/>
                <a:gd name="T22" fmla="*/ 2147483647 w 319"/>
                <a:gd name="T23" fmla="*/ 2147483647 h 545"/>
                <a:gd name="T24" fmla="*/ 2147483647 w 319"/>
                <a:gd name="T25" fmla="*/ 2147483647 h 545"/>
                <a:gd name="T26" fmla="*/ 2147483647 w 319"/>
                <a:gd name="T27" fmla="*/ 2147483647 h 545"/>
                <a:gd name="T28" fmla="*/ 2147483647 w 319"/>
                <a:gd name="T29" fmla="*/ 2147483647 h 545"/>
                <a:gd name="T30" fmla="*/ 2147483647 w 319"/>
                <a:gd name="T31" fmla="*/ 2147483647 h 545"/>
                <a:gd name="T32" fmla="*/ 2147483647 w 319"/>
                <a:gd name="T33" fmla="*/ 2147483647 h 545"/>
                <a:gd name="T34" fmla="*/ 2147483647 w 319"/>
                <a:gd name="T35" fmla="*/ 2147483647 h 545"/>
                <a:gd name="T36" fmla="*/ 2147483647 w 319"/>
                <a:gd name="T37" fmla="*/ 2147483647 h 545"/>
                <a:gd name="T38" fmla="*/ 2147483647 w 319"/>
                <a:gd name="T39" fmla="*/ 2147483647 h 545"/>
                <a:gd name="T40" fmla="*/ 2147483647 w 319"/>
                <a:gd name="T41" fmla="*/ 2147483647 h 545"/>
                <a:gd name="T42" fmla="*/ 2147483647 w 319"/>
                <a:gd name="T43" fmla="*/ 2147483647 h 545"/>
                <a:gd name="T44" fmla="*/ 2147483647 w 319"/>
                <a:gd name="T45" fmla="*/ 2147483647 h 545"/>
                <a:gd name="T46" fmla="*/ 2147483647 w 319"/>
                <a:gd name="T47" fmla="*/ 2147483647 h 545"/>
                <a:gd name="T48" fmla="*/ 2147483647 w 319"/>
                <a:gd name="T49" fmla="*/ 2147483647 h 545"/>
                <a:gd name="T50" fmla="*/ 2147483647 w 319"/>
                <a:gd name="T51" fmla="*/ 2147483647 h 5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9" h="545">
                  <a:moveTo>
                    <a:pt x="290" y="544"/>
                  </a:moveTo>
                  <a:lnTo>
                    <a:pt x="290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8" y="530"/>
                    <a:pt x="311" y="544"/>
                    <a:pt x="290" y="544"/>
                  </a:cubicBezTo>
                  <a:close/>
                  <a:moveTo>
                    <a:pt x="163" y="515"/>
                  </a:moveTo>
                  <a:lnTo>
                    <a:pt x="163" y="515"/>
                  </a:lnTo>
                  <a:cubicBezTo>
                    <a:pt x="170" y="515"/>
                    <a:pt x="177" y="508"/>
                    <a:pt x="177" y="494"/>
                  </a:cubicBezTo>
                  <a:cubicBezTo>
                    <a:pt x="177" y="487"/>
                    <a:pt x="170" y="480"/>
                    <a:pt x="163" y="480"/>
                  </a:cubicBezTo>
                  <a:cubicBezTo>
                    <a:pt x="149" y="480"/>
                    <a:pt x="142" y="487"/>
                    <a:pt x="142" y="494"/>
                  </a:cubicBezTo>
                  <a:cubicBezTo>
                    <a:pt x="142" y="508"/>
                    <a:pt x="149" y="515"/>
                    <a:pt x="163" y="515"/>
                  </a:cubicBezTo>
                  <a:close/>
                  <a:moveTo>
                    <a:pt x="290" y="56"/>
                  </a:moveTo>
                  <a:lnTo>
                    <a:pt x="290" y="56"/>
                  </a:lnTo>
                  <a:cubicBezTo>
                    <a:pt x="283" y="56"/>
                    <a:pt x="283" y="56"/>
                    <a:pt x="28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283" y="452"/>
                    <a:pt x="283" y="452"/>
                    <a:pt x="283" y="452"/>
                  </a:cubicBezTo>
                  <a:cubicBezTo>
                    <a:pt x="290" y="452"/>
                    <a:pt x="290" y="452"/>
                    <a:pt x="290" y="452"/>
                  </a:cubicBezTo>
                  <a:lnTo>
                    <a:pt x="29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8" name="Freeform 49"/>
            <p:cNvSpPr>
              <a:spLocks noChangeArrowheads="1"/>
            </p:cNvSpPr>
            <p:nvPr/>
          </p:nvSpPr>
          <p:spPr bwMode="auto">
            <a:xfrm>
              <a:off x="697632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2147483647 h 496"/>
                <a:gd name="T24" fmla="*/ 2147483647 w 453"/>
                <a:gd name="T25" fmla="*/ 2147483647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2147483647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0 w 453"/>
                <a:gd name="T69" fmla="*/ 2147483647 h 496"/>
                <a:gd name="T70" fmla="*/ 0 w 453"/>
                <a:gd name="T71" fmla="*/ 2147483647 h 496"/>
                <a:gd name="T72" fmla="*/ 2147483647 w 453"/>
                <a:gd name="T73" fmla="*/ 0 h 496"/>
                <a:gd name="T74" fmla="*/ 2147483647 w 453"/>
                <a:gd name="T75" fmla="*/ 0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255"/>
                    <a:pt x="445" y="262"/>
                    <a:pt x="438" y="269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39" y="361"/>
                    <a:pt x="332" y="361"/>
                    <a:pt x="325" y="361"/>
                  </a:cubicBezTo>
                  <a:cubicBezTo>
                    <a:pt x="311" y="361"/>
                    <a:pt x="297" y="347"/>
                    <a:pt x="297" y="333"/>
                  </a:cubicBezTo>
                  <a:cubicBezTo>
                    <a:pt x="297" y="326"/>
                    <a:pt x="304" y="319"/>
                    <a:pt x="311" y="311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76"/>
                    <a:pt x="148" y="262"/>
                    <a:pt x="148" y="248"/>
                  </a:cubicBezTo>
                  <a:cubicBezTo>
                    <a:pt x="148" y="234"/>
                    <a:pt x="163" y="220"/>
                    <a:pt x="177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4" y="177"/>
                    <a:pt x="297" y="170"/>
                    <a:pt x="297" y="163"/>
                  </a:cubicBezTo>
                  <a:cubicBezTo>
                    <a:pt x="297" y="149"/>
                    <a:pt x="311" y="135"/>
                    <a:pt x="325" y="135"/>
                  </a:cubicBezTo>
                  <a:cubicBezTo>
                    <a:pt x="332" y="135"/>
                    <a:pt x="339" y="135"/>
                    <a:pt x="346" y="142"/>
                  </a:cubicBezTo>
                  <a:cubicBezTo>
                    <a:pt x="438" y="227"/>
                    <a:pt x="438" y="227"/>
                    <a:pt x="438" y="227"/>
                  </a:cubicBezTo>
                  <a:cubicBezTo>
                    <a:pt x="445" y="234"/>
                    <a:pt x="452" y="241"/>
                    <a:pt x="452" y="248"/>
                  </a:cubicBezTo>
                  <a:close/>
                  <a:moveTo>
                    <a:pt x="170" y="57"/>
                  </a:moveTo>
                  <a:lnTo>
                    <a:pt x="170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439"/>
                    <a:pt x="56" y="439"/>
                    <a:pt x="56" y="439"/>
                  </a:cubicBezTo>
                  <a:cubicBezTo>
                    <a:pt x="170" y="439"/>
                    <a:pt x="170" y="439"/>
                    <a:pt x="170" y="439"/>
                  </a:cubicBezTo>
                  <a:cubicBezTo>
                    <a:pt x="184" y="439"/>
                    <a:pt x="198" y="446"/>
                    <a:pt x="198" y="467"/>
                  </a:cubicBezTo>
                  <a:cubicBezTo>
                    <a:pt x="198" y="481"/>
                    <a:pt x="184" y="495"/>
                    <a:pt x="170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7" y="495"/>
                    <a:pt x="0" y="481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7" y="0"/>
                    <a:pt x="2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4" y="0"/>
                    <a:pt x="198" y="15"/>
                    <a:pt x="198" y="29"/>
                  </a:cubicBezTo>
                  <a:cubicBezTo>
                    <a:pt x="198" y="50"/>
                    <a:pt x="184" y="57"/>
                    <a:pt x="17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9" name="Freeform 50"/>
            <p:cNvSpPr>
              <a:spLocks noChangeArrowheads="1"/>
            </p:cNvSpPr>
            <p:nvPr/>
          </p:nvSpPr>
          <p:spPr bwMode="auto">
            <a:xfrm>
              <a:off x="646197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0 h 496"/>
                <a:gd name="T24" fmla="*/ 2147483647 w 453"/>
                <a:gd name="T25" fmla="*/ 0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0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2147483647 w 453"/>
                <a:gd name="T69" fmla="*/ 2147483647 h 496"/>
                <a:gd name="T70" fmla="*/ 2147483647 w 453"/>
                <a:gd name="T71" fmla="*/ 2147483647 h 496"/>
                <a:gd name="T72" fmla="*/ 2147483647 w 453"/>
                <a:gd name="T73" fmla="*/ 2147483647 h 496"/>
                <a:gd name="T74" fmla="*/ 2147483647 w 453"/>
                <a:gd name="T75" fmla="*/ 2147483647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467"/>
                    <a:pt x="452" y="467"/>
                    <a:pt x="452" y="467"/>
                  </a:cubicBezTo>
                  <a:cubicBezTo>
                    <a:pt x="452" y="481"/>
                    <a:pt x="438" y="495"/>
                    <a:pt x="424" y="49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61" y="495"/>
                    <a:pt x="254" y="481"/>
                    <a:pt x="254" y="467"/>
                  </a:cubicBezTo>
                  <a:cubicBezTo>
                    <a:pt x="254" y="446"/>
                    <a:pt x="261" y="439"/>
                    <a:pt x="282" y="439"/>
                  </a:cubicBezTo>
                  <a:cubicBezTo>
                    <a:pt x="395" y="439"/>
                    <a:pt x="395" y="439"/>
                    <a:pt x="395" y="439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61" y="57"/>
                    <a:pt x="254" y="43"/>
                    <a:pt x="254" y="29"/>
                  </a:cubicBezTo>
                  <a:cubicBezTo>
                    <a:pt x="254" y="15"/>
                    <a:pt x="261" y="0"/>
                    <a:pt x="282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8" y="0"/>
                    <a:pt x="452" y="15"/>
                    <a:pt x="452" y="29"/>
                  </a:cubicBezTo>
                  <a:cubicBezTo>
                    <a:pt x="452" y="248"/>
                    <a:pt x="452" y="248"/>
                    <a:pt x="452" y="248"/>
                  </a:cubicBezTo>
                  <a:close/>
                  <a:moveTo>
                    <a:pt x="289" y="227"/>
                  </a:moveTo>
                  <a:lnTo>
                    <a:pt x="289" y="227"/>
                  </a:lnTo>
                  <a:cubicBezTo>
                    <a:pt x="296" y="234"/>
                    <a:pt x="296" y="241"/>
                    <a:pt x="296" y="248"/>
                  </a:cubicBezTo>
                  <a:cubicBezTo>
                    <a:pt x="296" y="255"/>
                    <a:pt x="296" y="262"/>
                    <a:pt x="289" y="269"/>
                  </a:cubicBezTo>
                  <a:cubicBezTo>
                    <a:pt x="198" y="354"/>
                    <a:pt x="198" y="354"/>
                    <a:pt x="198" y="354"/>
                  </a:cubicBezTo>
                  <a:cubicBezTo>
                    <a:pt x="191" y="361"/>
                    <a:pt x="183" y="361"/>
                    <a:pt x="176" y="361"/>
                  </a:cubicBezTo>
                  <a:cubicBezTo>
                    <a:pt x="162" y="361"/>
                    <a:pt x="148" y="347"/>
                    <a:pt x="148" y="333"/>
                  </a:cubicBezTo>
                  <a:cubicBezTo>
                    <a:pt x="148" y="326"/>
                    <a:pt x="155" y="319"/>
                    <a:pt x="155" y="311"/>
                  </a:cubicBezTo>
                  <a:cubicBezTo>
                    <a:pt x="198" y="276"/>
                    <a:pt x="198" y="276"/>
                    <a:pt x="198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7" y="276"/>
                    <a:pt x="0" y="262"/>
                    <a:pt x="0" y="248"/>
                  </a:cubicBezTo>
                  <a:cubicBezTo>
                    <a:pt x="0" y="234"/>
                    <a:pt x="7" y="220"/>
                    <a:pt x="28" y="220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5" y="177"/>
                    <a:pt x="148" y="170"/>
                    <a:pt x="148" y="163"/>
                  </a:cubicBezTo>
                  <a:cubicBezTo>
                    <a:pt x="148" y="149"/>
                    <a:pt x="162" y="135"/>
                    <a:pt x="176" y="135"/>
                  </a:cubicBezTo>
                  <a:cubicBezTo>
                    <a:pt x="183" y="135"/>
                    <a:pt x="191" y="135"/>
                    <a:pt x="198" y="142"/>
                  </a:cubicBezTo>
                  <a:cubicBezTo>
                    <a:pt x="289" y="227"/>
                    <a:pt x="289" y="227"/>
                    <a:pt x="289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0" name="Freeform 51"/>
            <p:cNvSpPr>
              <a:spLocks noChangeArrowheads="1"/>
            </p:cNvSpPr>
            <p:nvPr/>
          </p:nvSpPr>
          <p:spPr bwMode="auto">
            <a:xfrm>
              <a:off x="5947623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0 w 489"/>
                <a:gd name="T7" fmla="*/ 2147483647 h 453"/>
                <a:gd name="T8" fmla="*/ 0 w 489"/>
                <a:gd name="T9" fmla="*/ 2147483647 h 453"/>
                <a:gd name="T10" fmla="*/ 2147483647 w 489"/>
                <a:gd name="T11" fmla="*/ 2147483647 h 453"/>
                <a:gd name="T12" fmla="*/ 2147483647 w 489"/>
                <a:gd name="T13" fmla="*/ 2147483647 h 453"/>
                <a:gd name="T14" fmla="*/ 2147483647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877964389 h 453"/>
                <a:gd name="T64" fmla="*/ 2147483647 w 489"/>
                <a:gd name="T65" fmla="*/ 877964389 h 453"/>
                <a:gd name="T66" fmla="*/ 2147483647 w 489"/>
                <a:gd name="T67" fmla="*/ 0 h 453"/>
                <a:gd name="T68" fmla="*/ 2147483647 w 489"/>
                <a:gd name="T69" fmla="*/ 877964389 h 453"/>
                <a:gd name="T70" fmla="*/ 2147483647 w 489"/>
                <a:gd name="T71" fmla="*/ 877964389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9" y="452"/>
                    <a:pt x="29" y="452"/>
                    <a:pt x="29" y="452"/>
                  </a:cubicBezTo>
                  <a:cubicBezTo>
                    <a:pt x="15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15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81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81" y="452"/>
                    <a:pt x="460" y="452"/>
                  </a:cubicBezTo>
                  <a:close/>
                  <a:moveTo>
                    <a:pt x="333" y="148"/>
                  </a:moveTo>
                  <a:lnTo>
                    <a:pt x="333" y="148"/>
                  </a:lnTo>
                  <a:cubicBezTo>
                    <a:pt x="318" y="148"/>
                    <a:pt x="311" y="148"/>
                    <a:pt x="311" y="141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275"/>
                    <a:pt x="276" y="275"/>
                    <a:pt x="276" y="275"/>
                  </a:cubicBezTo>
                  <a:cubicBezTo>
                    <a:pt x="276" y="289"/>
                    <a:pt x="262" y="304"/>
                    <a:pt x="248" y="304"/>
                  </a:cubicBezTo>
                  <a:cubicBezTo>
                    <a:pt x="227" y="304"/>
                    <a:pt x="220" y="289"/>
                    <a:pt x="220" y="275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77" y="148"/>
                    <a:pt x="170" y="148"/>
                    <a:pt x="163" y="148"/>
                  </a:cubicBezTo>
                  <a:cubicBezTo>
                    <a:pt x="142" y="148"/>
                    <a:pt x="135" y="141"/>
                    <a:pt x="135" y="120"/>
                  </a:cubicBezTo>
                  <a:cubicBezTo>
                    <a:pt x="135" y="113"/>
                    <a:pt x="135" y="106"/>
                    <a:pt x="142" y="10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34" y="0"/>
                    <a:pt x="248" y="0"/>
                  </a:cubicBezTo>
                  <a:cubicBezTo>
                    <a:pt x="255" y="0"/>
                    <a:pt x="262" y="7"/>
                    <a:pt x="269" y="7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61" y="113"/>
                    <a:pt x="361" y="120"/>
                  </a:cubicBezTo>
                  <a:cubicBezTo>
                    <a:pt x="361" y="141"/>
                    <a:pt x="347" y="148"/>
                    <a:pt x="33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1" name="Freeform 52"/>
            <p:cNvSpPr>
              <a:spLocks noChangeArrowheads="1"/>
            </p:cNvSpPr>
            <p:nvPr/>
          </p:nvSpPr>
          <p:spPr bwMode="auto">
            <a:xfrm>
              <a:off x="5444386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2147483647 w 489"/>
                <a:gd name="T7" fmla="*/ 2147483647 h 453"/>
                <a:gd name="T8" fmla="*/ 2147483647 w 489"/>
                <a:gd name="T9" fmla="*/ 2147483647 h 453"/>
                <a:gd name="T10" fmla="*/ 2147483647 w 489"/>
                <a:gd name="T11" fmla="*/ 2147483647 h 453"/>
                <a:gd name="T12" fmla="*/ 0 w 489"/>
                <a:gd name="T13" fmla="*/ 2147483647 h 453"/>
                <a:gd name="T14" fmla="*/ 0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2147483647 h 453"/>
                <a:gd name="T64" fmla="*/ 2147483647 w 489"/>
                <a:gd name="T65" fmla="*/ 2147483647 h 453"/>
                <a:gd name="T66" fmla="*/ 2147483647 w 489"/>
                <a:gd name="T67" fmla="*/ 0 h 453"/>
                <a:gd name="T68" fmla="*/ 2147483647 w 489"/>
                <a:gd name="T69" fmla="*/ 2147483647 h 453"/>
                <a:gd name="T70" fmla="*/ 2147483647 w 489"/>
                <a:gd name="T71" fmla="*/ 2147483647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2147483647 w 489"/>
                <a:gd name="T81" fmla="*/ 2147483647 h 453"/>
                <a:gd name="T82" fmla="*/ 2147483647 w 489"/>
                <a:gd name="T83" fmla="*/ 2147483647 h 4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41" y="452"/>
                    <a:pt x="241" y="452"/>
                    <a:pt x="241" y="452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7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7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74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74" y="452"/>
                    <a:pt x="460" y="452"/>
                  </a:cubicBezTo>
                  <a:close/>
                  <a:moveTo>
                    <a:pt x="347" y="198"/>
                  </a:moveTo>
                  <a:lnTo>
                    <a:pt x="347" y="198"/>
                  </a:lnTo>
                  <a:cubicBezTo>
                    <a:pt x="262" y="289"/>
                    <a:pt x="262" y="289"/>
                    <a:pt x="262" y="289"/>
                  </a:cubicBezTo>
                  <a:cubicBezTo>
                    <a:pt x="262" y="297"/>
                    <a:pt x="255" y="304"/>
                    <a:pt x="241" y="304"/>
                  </a:cubicBezTo>
                  <a:cubicBezTo>
                    <a:pt x="234" y="304"/>
                    <a:pt x="227" y="297"/>
                    <a:pt x="220" y="289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35" y="191"/>
                    <a:pt x="127" y="184"/>
                    <a:pt x="127" y="176"/>
                  </a:cubicBezTo>
                  <a:cubicBezTo>
                    <a:pt x="127" y="162"/>
                    <a:pt x="142" y="148"/>
                    <a:pt x="156" y="148"/>
                  </a:cubicBezTo>
                  <a:cubicBezTo>
                    <a:pt x="170" y="148"/>
                    <a:pt x="177" y="155"/>
                    <a:pt x="177" y="162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14"/>
                    <a:pt x="227" y="0"/>
                    <a:pt x="241" y="0"/>
                  </a:cubicBezTo>
                  <a:cubicBezTo>
                    <a:pt x="262" y="0"/>
                    <a:pt x="269" y="14"/>
                    <a:pt x="269" y="28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1" y="155"/>
                    <a:pt x="318" y="148"/>
                    <a:pt x="325" y="148"/>
                  </a:cubicBezTo>
                  <a:cubicBezTo>
                    <a:pt x="347" y="148"/>
                    <a:pt x="354" y="162"/>
                    <a:pt x="354" y="176"/>
                  </a:cubicBezTo>
                  <a:cubicBezTo>
                    <a:pt x="354" y="184"/>
                    <a:pt x="354" y="191"/>
                    <a:pt x="34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2" name="Freeform 53"/>
            <p:cNvSpPr>
              <a:spLocks noChangeArrowheads="1"/>
            </p:cNvSpPr>
            <p:nvPr/>
          </p:nvSpPr>
          <p:spPr bwMode="auto">
            <a:xfrm>
              <a:off x="4909398" y="5715000"/>
              <a:ext cx="291306" cy="292100"/>
            </a:xfrm>
            <a:custGeom>
              <a:avLst/>
              <a:gdLst>
                <a:gd name="T0" fmla="*/ 2147483647 w 608"/>
                <a:gd name="T1" fmla="*/ 2147483647 h 609"/>
                <a:gd name="T2" fmla="*/ 0 w 608"/>
                <a:gd name="T3" fmla="*/ 2147483647 h 609"/>
                <a:gd name="T4" fmla="*/ 2147483647 w 608"/>
                <a:gd name="T5" fmla="*/ 2147483647 h 609"/>
                <a:gd name="T6" fmla="*/ 2147483647 w 608"/>
                <a:gd name="T7" fmla="*/ 2147483647 h 609"/>
                <a:gd name="T8" fmla="*/ 2147483647 w 608"/>
                <a:gd name="T9" fmla="*/ 2147483647 h 609"/>
                <a:gd name="T10" fmla="*/ 2147483647 w 608"/>
                <a:gd name="T11" fmla="*/ 2147483647 h 609"/>
                <a:gd name="T12" fmla="*/ 2147483647 w 608"/>
                <a:gd name="T13" fmla="*/ 2147483647 h 609"/>
                <a:gd name="T14" fmla="*/ 2147483647 w 608"/>
                <a:gd name="T15" fmla="*/ 2147483647 h 609"/>
                <a:gd name="T16" fmla="*/ 2147483647 w 608"/>
                <a:gd name="T17" fmla="*/ 2147483647 h 609"/>
                <a:gd name="T18" fmla="*/ 2147483647 w 608"/>
                <a:gd name="T19" fmla="*/ 2147483647 h 609"/>
                <a:gd name="T20" fmla="*/ 2147483647 w 608"/>
                <a:gd name="T21" fmla="*/ 2147483647 h 609"/>
                <a:gd name="T22" fmla="*/ 2147483647 w 608"/>
                <a:gd name="T23" fmla="*/ 2147483647 h 609"/>
                <a:gd name="T24" fmla="*/ 2147483647 w 608"/>
                <a:gd name="T25" fmla="*/ 2147483647 h 609"/>
                <a:gd name="T26" fmla="*/ 2147483647 w 608"/>
                <a:gd name="T27" fmla="*/ 2147483647 h 609"/>
                <a:gd name="T28" fmla="*/ 2147483647 w 608"/>
                <a:gd name="T29" fmla="*/ 2147483647 h 609"/>
                <a:gd name="T30" fmla="*/ 2147483647 w 608"/>
                <a:gd name="T31" fmla="*/ 2147483647 h 609"/>
                <a:gd name="T32" fmla="*/ 2147483647 w 608"/>
                <a:gd name="T33" fmla="*/ 2147483647 h 609"/>
                <a:gd name="T34" fmla="*/ 2147483647 w 608"/>
                <a:gd name="T35" fmla="*/ 2147483647 h 609"/>
                <a:gd name="T36" fmla="*/ 2147483647 w 608"/>
                <a:gd name="T37" fmla="*/ 2147483647 h 609"/>
                <a:gd name="T38" fmla="*/ 2147483647 w 608"/>
                <a:gd name="T39" fmla="*/ 2147483647 h 609"/>
                <a:gd name="T40" fmla="*/ 2147483647 w 608"/>
                <a:gd name="T41" fmla="*/ 2147483647 h 609"/>
                <a:gd name="T42" fmla="*/ 2147483647 w 608"/>
                <a:gd name="T43" fmla="*/ 2147483647 h 609"/>
                <a:gd name="T44" fmla="*/ 2147483647 w 608"/>
                <a:gd name="T45" fmla="*/ 2147483647 h 609"/>
                <a:gd name="T46" fmla="*/ 2147483647 w 608"/>
                <a:gd name="T47" fmla="*/ 2147483647 h 609"/>
                <a:gd name="T48" fmla="*/ 2147483647 w 608"/>
                <a:gd name="T49" fmla="*/ 2147483647 h 609"/>
                <a:gd name="T50" fmla="*/ 2147483647 w 608"/>
                <a:gd name="T51" fmla="*/ 2147483647 h 609"/>
                <a:gd name="T52" fmla="*/ 2147483647 w 608"/>
                <a:gd name="T53" fmla="*/ 2147483647 h 609"/>
                <a:gd name="T54" fmla="*/ 2147483647 w 608"/>
                <a:gd name="T55" fmla="*/ 2147483647 h 609"/>
                <a:gd name="T56" fmla="*/ 2147483647 w 608"/>
                <a:gd name="T57" fmla="*/ 2147483647 h 609"/>
                <a:gd name="T58" fmla="*/ 2147483647 w 608"/>
                <a:gd name="T59" fmla="*/ 2147483647 h 609"/>
                <a:gd name="T60" fmla="*/ 2147483647 w 608"/>
                <a:gd name="T61" fmla="*/ 2147483647 h 609"/>
                <a:gd name="T62" fmla="*/ 2147483647 w 608"/>
                <a:gd name="T63" fmla="*/ 2147483647 h 609"/>
                <a:gd name="T64" fmla="*/ 2147483647 w 608"/>
                <a:gd name="T65" fmla="*/ 2147483647 h 609"/>
                <a:gd name="T66" fmla="*/ 2147483647 w 608"/>
                <a:gd name="T67" fmla="*/ 2147483647 h 609"/>
                <a:gd name="T68" fmla="*/ 2147483647 w 608"/>
                <a:gd name="T69" fmla="*/ 2147483647 h 609"/>
                <a:gd name="T70" fmla="*/ 2147483647 w 608"/>
                <a:gd name="T71" fmla="*/ 2147483647 h 609"/>
                <a:gd name="T72" fmla="*/ 2147483647 w 608"/>
                <a:gd name="T73" fmla="*/ 2147483647 h 609"/>
                <a:gd name="T74" fmla="*/ 2147483647 w 608"/>
                <a:gd name="T75" fmla="*/ 2147483647 h 609"/>
                <a:gd name="T76" fmla="*/ 2147483647 w 608"/>
                <a:gd name="T77" fmla="*/ 2147483647 h 609"/>
                <a:gd name="T78" fmla="*/ 2147483647 w 608"/>
                <a:gd name="T79" fmla="*/ 2147483647 h 609"/>
                <a:gd name="T80" fmla="*/ 2147483647 w 608"/>
                <a:gd name="T81" fmla="*/ 2147483647 h 609"/>
                <a:gd name="T82" fmla="*/ 2147483647 w 608"/>
                <a:gd name="T83" fmla="*/ 2147483647 h 609"/>
                <a:gd name="T84" fmla="*/ 2147483647 w 608"/>
                <a:gd name="T85" fmla="*/ 2147483647 h 609"/>
                <a:gd name="T86" fmla="*/ 2147483647 w 608"/>
                <a:gd name="T87" fmla="*/ 2147483647 h 609"/>
                <a:gd name="T88" fmla="*/ 2147483647 w 608"/>
                <a:gd name="T89" fmla="*/ 2147483647 h 609"/>
                <a:gd name="T90" fmla="*/ 2147483647 w 608"/>
                <a:gd name="T91" fmla="*/ 2147483647 h 609"/>
                <a:gd name="T92" fmla="*/ 2147483647 w 608"/>
                <a:gd name="T93" fmla="*/ 2147483647 h 609"/>
                <a:gd name="T94" fmla="*/ 2147483647 w 608"/>
                <a:gd name="T95" fmla="*/ 2147483647 h 609"/>
                <a:gd name="T96" fmla="*/ 2147483647 w 608"/>
                <a:gd name="T97" fmla="*/ 2147483647 h 609"/>
                <a:gd name="T98" fmla="*/ 2147483647 w 608"/>
                <a:gd name="T99" fmla="*/ 2147483647 h 609"/>
                <a:gd name="T100" fmla="*/ 2147483647 w 608"/>
                <a:gd name="T101" fmla="*/ 2147483647 h 609"/>
                <a:gd name="T102" fmla="*/ 2147483647 w 608"/>
                <a:gd name="T103" fmla="*/ 2147483647 h 609"/>
                <a:gd name="T104" fmla="*/ 2147483647 w 608"/>
                <a:gd name="T105" fmla="*/ 2147483647 h 609"/>
                <a:gd name="T106" fmla="*/ 2147483647 w 608"/>
                <a:gd name="T107" fmla="*/ 2147483647 h 609"/>
                <a:gd name="T108" fmla="*/ 2147483647 w 608"/>
                <a:gd name="T109" fmla="*/ 2147483647 h 609"/>
                <a:gd name="T110" fmla="*/ 2147483647 w 608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8" h="609">
                  <a:moveTo>
                    <a:pt x="579" y="608"/>
                  </a:moveTo>
                  <a:lnTo>
                    <a:pt x="579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20" y="170"/>
                    <a:pt x="155" y="170"/>
                  </a:cubicBezTo>
                  <a:cubicBezTo>
                    <a:pt x="190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23" y="141"/>
                    <a:pt x="523" y="106"/>
                  </a:cubicBezTo>
                  <a:cubicBezTo>
                    <a:pt x="523" y="78"/>
                    <a:pt x="523" y="78"/>
                    <a:pt x="523" y="78"/>
                  </a:cubicBezTo>
                  <a:cubicBezTo>
                    <a:pt x="579" y="78"/>
                    <a:pt x="579" y="78"/>
                    <a:pt x="579" y="78"/>
                  </a:cubicBezTo>
                  <a:cubicBezTo>
                    <a:pt x="593" y="78"/>
                    <a:pt x="607" y="92"/>
                    <a:pt x="607" y="106"/>
                  </a:cubicBezTo>
                  <a:cubicBezTo>
                    <a:pt x="607" y="580"/>
                    <a:pt x="607" y="580"/>
                    <a:pt x="607" y="580"/>
                  </a:cubicBezTo>
                  <a:cubicBezTo>
                    <a:pt x="607" y="594"/>
                    <a:pt x="593" y="608"/>
                    <a:pt x="579" y="608"/>
                  </a:cubicBezTo>
                  <a:close/>
                  <a:moveTo>
                    <a:pt x="551" y="226"/>
                  </a:moveTo>
                  <a:lnTo>
                    <a:pt x="551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51" y="226"/>
                  </a:lnTo>
                  <a:close/>
                  <a:moveTo>
                    <a:pt x="190" y="424"/>
                  </a:moveTo>
                  <a:lnTo>
                    <a:pt x="190" y="424"/>
                  </a:lnTo>
                  <a:cubicBezTo>
                    <a:pt x="190" y="417"/>
                    <a:pt x="197" y="410"/>
                    <a:pt x="205" y="410"/>
                  </a:cubicBezTo>
                  <a:cubicBezTo>
                    <a:pt x="212" y="403"/>
                    <a:pt x="219" y="396"/>
                    <a:pt x="226" y="396"/>
                  </a:cubicBezTo>
                  <a:cubicBezTo>
                    <a:pt x="233" y="389"/>
                    <a:pt x="233" y="389"/>
                    <a:pt x="240" y="382"/>
                  </a:cubicBezTo>
                  <a:cubicBezTo>
                    <a:pt x="240" y="382"/>
                    <a:pt x="247" y="382"/>
                    <a:pt x="247" y="375"/>
                  </a:cubicBezTo>
                  <a:cubicBezTo>
                    <a:pt x="254" y="375"/>
                    <a:pt x="254" y="367"/>
                    <a:pt x="261" y="367"/>
                  </a:cubicBezTo>
                  <a:cubicBezTo>
                    <a:pt x="261" y="360"/>
                    <a:pt x="261" y="353"/>
                    <a:pt x="261" y="353"/>
                  </a:cubicBezTo>
                  <a:cubicBezTo>
                    <a:pt x="261" y="339"/>
                    <a:pt x="261" y="339"/>
                    <a:pt x="254" y="332"/>
                  </a:cubicBezTo>
                  <a:cubicBezTo>
                    <a:pt x="254" y="325"/>
                    <a:pt x="247" y="325"/>
                    <a:pt x="240" y="325"/>
                  </a:cubicBezTo>
                  <a:cubicBezTo>
                    <a:pt x="233" y="325"/>
                    <a:pt x="226" y="325"/>
                    <a:pt x="226" y="325"/>
                  </a:cubicBezTo>
                  <a:cubicBezTo>
                    <a:pt x="219" y="332"/>
                    <a:pt x="219" y="332"/>
                    <a:pt x="219" y="339"/>
                  </a:cubicBezTo>
                  <a:cubicBezTo>
                    <a:pt x="212" y="339"/>
                    <a:pt x="212" y="346"/>
                    <a:pt x="212" y="353"/>
                  </a:cubicBezTo>
                  <a:lnTo>
                    <a:pt x="212" y="360"/>
                  </a:lnTo>
                  <a:cubicBezTo>
                    <a:pt x="176" y="360"/>
                    <a:pt x="176" y="360"/>
                    <a:pt x="176" y="360"/>
                  </a:cubicBezTo>
                  <a:cubicBezTo>
                    <a:pt x="176" y="353"/>
                    <a:pt x="176" y="346"/>
                    <a:pt x="183" y="339"/>
                  </a:cubicBezTo>
                  <a:cubicBezTo>
                    <a:pt x="183" y="325"/>
                    <a:pt x="183" y="318"/>
                    <a:pt x="190" y="311"/>
                  </a:cubicBezTo>
                  <a:cubicBezTo>
                    <a:pt x="197" y="311"/>
                    <a:pt x="205" y="304"/>
                    <a:pt x="212" y="297"/>
                  </a:cubicBezTo>
                  <a:cubicBezTo>
                    <a:pt x="219" y="297"/>
                    <a:pt x="226" y="297"/>
                    <a:pt x="240" y="297"/>
                  </a:cubicBezTo>
                  <a:cubicBezTo>
                    <a:pt x="247" y="297"/>
                    <a:pt x="254" y="297"/>
                    <a:pt x="261" y="297"/>
                  </a:cubicBezTo>
                  <a:cubicBezTo>
                    <a:pt x="268" y="304"/>
                    <a:pt x="275" y="304"/>
                    <a:pt x="282" y="311"/>
                  </a:cubicBezTo>
                  <a:cubicBezTo>
                    <a:pt x="282" y="311"/>
                    <a:pt x="290" y="318"/>
                    <a:pt x="290" y="325"/>
                  </a:cubicBezTo>
                  <a:cubicBezTo>
                    <a:pt x="297" y="332"/>
                    <a:pt x="297" y="339"/>
                    <a:pt x="297" y="346"/>
                  </a:cubicBezTo>
                  <a:cubicBezTo>
                    <a:pt x="297" y="353"/>
                    <a:pt x="297" y="367"/>
                    <a:pt x="297" y="367"/>
                  </a:cubicBezTo>
                  <a:cubicBezTo>
                    <a:pt x="290" y="375"/>
                    <a:pt x="290" y="382"/>
                    <a:pt x="282" y="389"/>
                  </a:cubicBezTo>
                  <a:cubicBezTo>
                    <a:pt x="275" y="389"/>
                    <a:pt x="275" y="396"/>
                    <a:pt x="268" y="403"/>
                  </a:cubicBezTo>
                  <a:cubicBezTo>
                    <a:pt x="261" y="403"/>
                    <a:pt x="254" y="410"/>
                    <a:pt x="247" y="410"/>
                  </a:cubicBezTo>
                  <a:cubicBezTo>
                    <a:pt x="240" y="417"/>
                    <a:pt x="240" y="417"/>
                    <a:pt x="233" y="424"/>
                  </a:cubicBezTo>
                  <a:cubicBezTo>
                    <a:pt x="226" y="431"/>
                    <a:pt x="219" y="431"/>
                    <a:pt x="219" y="438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297" y="467"/>
                    <a:pt x="297" y="467"/>
                    <a:pt x="297" y="467"/>
                  </a:cubicBezTo>
                  <a:cubicBezTo>
                    <a:pt x="169" y="467"/>
                    <a:pt x="169" y="467"/>
                    <a:pt x="169" y="467"/>
                  </a:cubicBezTo>
                  <a:cubicBezTo>
                    <a:pt x="169" y="460"/>
                    <a:pt x="176" y="452"/>
                    <a:pt x="176" y="445"/>
                  </a:cubicBezTo>
                  <a:cubicBezTo>
                    <a:pt x="176" y="438"/>
                    <a:pt x="183" y="431"/>
                    <a:pt x="190" y="424"/>
                  </a:cubicBezTo>
                  <a:close/>
                  <a:moveTo>
                    <a:pt x="353" y="438"/>
                  </a:moveTo>
                  <a:lnTo>
                    <a:pt x="353" y="438"/>
                  </a:lnTo>
                  <a:cubicBezTo>
                    <a:pt x="360" y="445"/>
                    <a:pt x="360" y="445"/>
                    <a:pt x="374" y="445"/>
                  </a:cubicBezTo>
                  <a:cubicBezTo>
                    <a:pt x="374" y="445"/>
                    <a:pt x="381" y="445"/>
                    <a:pt x="381" y="438"/>
                  </a:cubicBezTo>
                  <a:cubicBezTo>
                    <a:pt x="388" y="438"/>
                    <a:pt x="388" y="438"/>
                    <a:pt x="395" y="431"/>
                  </a:cubicBezTo>
                  <a:lnTo>
                    <a:pt x="395" y="424"/>
                  </a:lnTo>
                  <a:cubicBezTo>
                    <a:pt x="403" y="417"/>
                    <a:pt x="403" y="417"/>
                    <a:pt x="403" y="410"/>
                  </a:cubicBezTo>
                  <a:cubicBezTo>
                    <a:pt x="403" y="410"/>
                    <a:pt x="403" y="403"/>
                    <a:pt x="395" y="396"/>
                  </a:cubicBezTo>
                  <a:lnTo>
                    <a:pt x="395" y="389"/>
                  </a:lnTo>
                  <a:cubicBezTo>
                    <a:pt x="388" y="389"/>
                    <a:pt x="388" y="382"/>
                    <a:pt x="381" y="382"/>
                  </a:cubicBezTo>
                  <a:lnTo>
                    <a:pt x="374" y="382"/>
                  </a:lnTo>
                  <a:cubicBezTo>
                    <a:pt x="367" y="382"/>
                    <a:pt x="360" y="382"/>
                    <a:pt x="353" y="382"/>
                  </a:cubicBezTo>
                  <a:cubicBezTo>
                    <a:pt x="353" y="382"/>
                    <a:pt x="346" y="389"/>
                    <a:pt x="346" y="396"/>
                  </a:cubicBezTo>
                  <a:cubicBezTo>
                    <a:pt x="311" y="396"/>
                    <a:pt x="311" y="396"/>
                    <a:pt x="311" y="396"/>
                  </a:cubicBezTo>
                  <a:cubicBezTo>
                    <a:pt x="332" y="297"/>
                    <a:pt x="332" y="297"/>
                    <a:pt x="332" y="297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4" y="325"/>
                    <a:pt x="424" y="325"/>
                    <a:pt x="424" y="325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53" y="360"/>
                    <a:pt x="360" y="360"/>
                    <a:pt x="367" y="353"/>
                  </a:cubicBezTo>
                  <a:cubicBezTo>
                    <a:pt x="367" y="353"/>
                    <a:pt x="374" y="353"/>
                    <a:pt x="381" y="353"/>
                  </a:cubicBezTo>
                  <a:cubicBezTo>
                    <a:pt x="388" y="353"/>
                    <a:pt x="395" y="353"/>
                    <a:pt x="403" y="360"/>
                  </a:cubicBezTo>
                  <a:cubicBezTo>
                    <a:pt x="410" y="360"/>
                    <a:pt x="417" y="367"/>
                    <a:pt x="424" y="367"/>
                  </a:cubicBezTo>
                  <a:cubicBezTo>
                    <a:pt x="424" y="375"/>
                    <a:pt x="431" y="382"/>
                    <a:pt x="431" y="389"/>
                  </a:cubicBezTo>
                  <a:cubicBezTo>
                    <a:pt x="438" y="396"/>
                    <a:pt x="438" y="403"/>
                    <a:pt x="438" y="410"/>
                  </a:cubicBezTo>
                  <a:cubicBezTo>
                    <a:pt x="438" y="417"/>
                    <a:pt x="431" y="431"/>
                    <a:pt x="431" y="438"/>
                  </a:cubicBezTo>
                  <a:cubicBezTo>
                    <a:pt x="424" y="445"/>
                    <a:pt x="424" y="452"/>
                    <a:pt x="417" y="452"/>
                  </a:cubicBezTo>
                  <a:cubicBezTo>
                    <a:pt x="410" y="460"/>
                    <a:pt x="403" y="467"/>
                    <a:pt x="395" y="467"/>
                  </a:cubicBezTo>
                  <a:cubicBezTo>
                    <a:pt x="388" y="474"/>
                    <a:pt x="381" y="474"/>
                    <a:pt x="374" y="474"/>
                  </a:cubicBezTo>
                  <a:cubicBezTo>
                    <a:pt x="360" y="474"/>
                    <a:pt x="353" y="474"/>
                    <a:pt x="346" y="467"/>
                  </a:cubicBezTo>
                  <a:cubicBezTo>
                    <a:pt x="339" y="467"/>
                    <a:pt x="332" y="467"/>
                    <a:pt x="325" y="460"/>
                  </a:cubicBezTo>
                  <a:cubicBezTo>
                    <a:pt x="325" y="452"/>
                    <a:pt x="318" y="452"/>
                    <a:pt x="311" y="445"/>
                  </a:cubicBezTo>
                  <a:cubicBezTo>
                    <a:pt x="311" y="438"/>
                    <a:pt x="311" y="424"/>
                    <a:pt x="311" y="41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6" y="424"/>
                    <a:pt x="346" y="431"/>
                    <a:pt x="353" y="438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73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73" y="134"/>
                    <a:pt x="452" y="134"/>
                  </a:cubicBezTo>
                  <a:close/>
                  <a:moveTo>
                    <a:pt x="155" y="134"/>
                  </a:moveTo>
                  <a:lnTo>
                    <a:pt x="155" y="134"/>
                  </a:lnTo>
                  <a:cubicBezTo>
                    <a:pt x="134" y="134"/>
                    <a:pt x="127" y="120"/>
                    <a:pt x="127" y="106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14"/>
                    <a:pt x="134" y="0"/>
                    <a:pt x="155" y="0"/>
                  </a:cubicBezTo>
                  <a:cubicBezTo>
                    <a:pt x="169" y="0"/>
                    <a:pt x="183" y="14"/>
                    <a:pt x="183" y="28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3" y="120"/>
                    <a:pt x="169" y="134"/>
                    <a:pt x="15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3" name="Freeform 54"/>
            <p:cNvSpPr>
              <a:spLocks noChangeArrowheads="1"/>
            </p:cNvSpPr>
            <p:nvPr/>
          </p:nvSpPr>
          <p:spPr bwMode="auto">
            <a:xfrm>
              <a:off x="4402986" y="5715000"/>
              <a:ext cx="288131" cy="292100"/>
            </a:xfrm>
            <a:custGeom>
              <a:avLst/>
              <a:gdLst>
                <a:gd name="T0" fmla="*/ 2147483647 w 601"/>
                <a:gd name="T1" fmla="*/ 2147483647 h 609"/>
                <a:gd name="T2" fmla="*/ 0 w 601"/>
                <a:gd name="T3" fmla="*/ 2147483647 h 609"/>
                <a:gd name="T4" fmla="*/ 2147483647 w 601"/>
                <a:gd name="T5" fmla="*/ 2147483647 h 609"/>
                <a:gd name="T6" fmla="*/ 2147483647 w 601"/>
                <a:gd name="T7" fmla="*/ 2147483647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0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0 h 609"/>
                <a:gd name="T62" fmla="*/ 2147483647 w 601"/>
                <a:gd name="T63" fmla="*/ 2147483647 h 6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93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93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33" y="360"/>
                  </a:moveTo>
                  <a:lnTo>
                    <a:pt x="233" y="360"/>
                  </a:lnTo>
                  <a:cubicBezTo>
                    <a:pt x="275" y="360"/>
                    <a:pt x="275" y="360"/>
                    <a:pt x="275" y="360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5" y="304"/>
                    <a:pt x="282" y="297"/>
                    <a:pt x="304" y="297"/>
                  </a:cubicBezTo>
                  <a:cubicBezTo>
                    <a:pt x="318" y="297"/>
                    <a:pt x="332" y="304"/>
                    <a:pt x="332" y="325"/>
                  </a:cubicBezTo>
                  <a:cubicBezTo>
                    <a:pt x="332" y="360"/>
                    <a:pt x="332" y="360"/>
                    <a:pt x="332" y="360"/>
                  </a:cubicBezTo>
                  <a:cubicBezTo>
                    <a:pt x="367" y="360"/>
                    <a:pt x="367" y="360"/>
                    <a:pt x="367" y="360"/>
                  </a:cubicBezTo>
                  <a:cubicBezTo>
                    <a:pt x="381" y="360"/>
                    <a:pt x="395" y="375"/>
                    <a:pt x="395" y="389"/>
                  </a:cubicBezTo>
                  <a:cubicBezTo>
                    <a:pt x="395" y="403"/>
                    <a:pt x="381" y="417"/>
                    <a:pt x="367" y="417"/>
                  </a:cubicBezTo>
                  <a:cubicBezTo>
                    <a:pt x="332" y="417"/>
                    <a:pt x="332" y="417"/>
                    <a:pt x="332" y="417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32" y="474"/>
                    <a:pt x="318" y="481"/>
                    <a:pt x="304" y="481"/>
                  </a:cubicBezTo>
                  <a:cubicBezTo>
                    <a:pt x="282" y="481"/>
                    <a:pt x="275" y="474"/>
                    <a:pt x="275" y="452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33" y="417"/>
                    <a:pt x="233" y="417"/>
                    <a:pt x="233" y="417"/>
                  </a:cubicBezTo>
                  <a:cubicBezTo>
                    <a:pt x="219" y="417"/>
                    <a:pt x="204" y="403"/>
                    <a:pt x="204" y="389"/>
                  </a:cubicBezTo>
                  <a:cubicBezTo>
                    <a:pt x="204" y="375"/>
                    <a:pt x="219" y="360"/>
                    <a:pt x="233" y="360"/>
                  </a:cubicBezTo>
                  <a:close/>
                  <a:moveTo>
                    <a:pt x="240" y="297"/>
                  </a:moveTo>
                  <a:lnTo>
                    <a:pt x="240" y="297"/>
                  </a:lnTo>
                  <a:cubicBezTo>
                    <a:pt x="233" y="297"/>
                    <a:pt x="233" y="297"/>
                    <a:pt x="233" y="297"/>
                  </a:cubicBezTo>
                  <a:cubicBezTo>
                    <a:pt x="233" y="297"/>
                    <a:pt x="233" y="297"/>
                    <a:pt x="240" y="297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9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9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4" name="Freeform 55"/>
            <p:cNvSpPr>
              <a:spLocks noChangeArrowheads="1"/>
            </p:cNvSpPr>
            <p:nvPr/>
          </p:nvSpPr>
          <p:spPr bwMode="auto">
            <a:xfrm>
              <a:off x="3897367" y="5715000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2147483647 w 601"/>
                <a:gd name="T5" fmla="*/ 2147483647 h 609"/>
                <a:gd name="T6" fmla="*/ 0 w 601"/>
                <a:gd name="T7" fmla="*/ 2147483647 h 609"/>
                <a:gd name="T8" fmla="*/ 0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2147483647 h 609"/>
                <a:gd name="T62" fmla="*/ 2147483647 w 601"/>
                <a:gd name="T63" fmla="*/ 2147483647 h 609"/>
                <a:gd name="T64" fmla="*/ 2147483647 w 601"/>
                <a:gd name="T65" fmla="*/ 2147483647 h 609"/>
                <a:gd name="T66" fmla="*/ 2147483647 w 601"/>
                <a:gd name="T67" fmla="*/ 2147483647 h 609"/>
                <a:gd name="T68" fmla="*/ 2147483647 w 601"/>
                <a:gd name="T69" fmla="*/ 2147483647 h 609"/>
                <a:gd name="T70" fmla="*/ 2147483647 w 601"/>
                <a:gd name="T71" fmla="*/ 2147483647 h 609"/>
                <a:gd name="T72" fmla="*/ 2147483647 w 601"/>
                <a:gd name="T73" fmla="*/ 2147483647 h 609"/>
                <a:gd name="T74" fmla="*/ 2147483647 w 601"/>
                <a:gd name="T75" fmla="*/ 2147483647 h 609"/>
                <a:gd name="T76" fmla="*/ 2147483647 w 601"/>
                <a:gd name="T77" fmla="*/ 2147483647 h 609"/>
                <a:gd name="T78" fmla="*/ 2147483647 w 601"/>
                <a:gd name="T79" fmla="*/ 2147483647 h 609"/>
                <a:gd name="T80" fmla="*/ 2147483647 w 601"/>
                <a:gd name="T81" fmla="*/ 2147483647 h 609"/>
                <a:gd name="T82" fmla="*/ 2147483647 w 601"/>
                <a:gd name="T83" fmla="*/ 2147483647 h 609"/>
                <a:gd name="T84" fmla="*/ 2147483647 w 601"/>
                <a:gd name="T85" fmla="*/ 2147483647 h 609"/>
                <a:gd name="T86" fmla="*/ 2147483647 w 601"/>
                <a:gd name="T87" fmla="*/ 2147483647 h 609"/>
                <a:gd name="T88" fmla="*/ 2147483647 w 601"/>
                <a:gd name="T89" fmla="*/ 0 h 609"/>
                <a:gd name="T90" fmla="*/ 2147483647 w 601"/>
                <a:gd name="T91" fmla="*/ 2147483647 h 609"/>
                <a:gd name="T92" fmla="*/ 2147483647 w 601"/>
                <a:gd name="T93" fmla="*/ 2147483647 h 609"/>
                <a:gd name="T94" fmla="*/ 2147483647 w 601"/>
                <a:gd name="T95" fmla="*/ 2147483647 h 609"/>
                <a:gd name="T96" fmla="*/ 2147483647 w 601"/>
                <a:gd name="T97" fmla="*/ 2147483647 h 609"/>
                <a:gd name="T98" fmla="*/ 2147483647 w 601"/>
                <a:gd name="T99" fmla="*/ 2147483647 h 609"/>
                <a:gd name="T100" fmla="*/ 2147483647 w 601"/>
                <a:gd name="T101" fmla="*/ 2147483647 h 609"/>
                <a:gd name="T102" fmla="*/ 2147483647 w 601"/>
                <a:gd name="T103" fmla="*/ 2147483647 h 609"/>
                <a:gd name="T104" fmla="*/ 2147483647 w 601"/>
                <a:gd name="T105" fmla="*/ 0 h 609"/>
                <a:gd name="T106" fmla="*/ 2147483647 w 601"/>
                <a:gd name="T107" fmla="*/ 2147483647 h 609"/>
                <a:gd name="T108" fmla="*/ 2147483647 w 601"/>
                <a:gd name="T109" fmla="*/ 2147483647 h 609"/>
                <a:gd name="T110" fmla="*/ 2147483647 w 601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7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7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1" y="141"/>
                    <a:pt x="211" y="106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1" y="106"/>
                    <a:pt x="381" y="106"/>
                    <a:pt x="381" y="106"/>
                  </a:cubicBezTo>
                  <a:cubicBezTo>
                    <a:pt x="381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86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86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04" y="360"/>
                  </a:moveTo>
                  <a:lnTo>
                    <a:pt x="204" y="360"/>
                  </a:lnTo>
                  <a:cubicBezTo>
                    <a:pt x="211" y="360"/>
                    <a:pt x="219" y="360"/>
                    <a:pt x="226" y="367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381" y="304"/>
                    <a:pt x="381" y="304"/>
                    <a:pt x="381" y="304"/>
                  </a:cubicBezTo>
                  <a:cubicBezTo>
                    <a:pt x="388" y="297"/>
                    <a:pt x="395" y="297"/>
                    <a:pt x="402" y="297"/>
                  </a:cubicBezTo>
                  <a:cubicBezTo>
                    <a:pt x="417" y="297"/>
                    <a:pt x="431" y="304"/>
                    <a:pt x="431" y="325"/>
                  </a:cubicBezTo>
                  <a:cubicBezTo>
                    <a:pt x="431" y="332"/>
                    <a:pt x="431" y="339"/>
                    <a:pt x="424" y="339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2" y="481"/>
                    <a:pt x="275" y="481"/>
                    <a:pt x="268" y="481"/>
                  </a:cubicBezTo>
                  <a:cubicBezTo>
                    <a:pt x="261" y="481"/>
                    <a:pt x="254" y="481"/>
                    <a:pt x="254" y="474"/>
                  </a:cubicBezTo>
                  <a:cubicBezTo>
                    <a:pt x="183" y="410"/>
                    <a:pt x="183" y="410"/>
                    <a:pt x="183" y="410"/>
                  </a:cubicBezTo>
                  <a:cubicBezTo>
                    <a:pt x="176" y="403"/>
                    <a:pt x="176" y="396"/>
                    <a:pt x="176" y="389"/>
                  </a:cubicBezTo>
                  <a:cubicBezTo>
                    <a:pt x="176" y="375"/>
                    <a:pt x="190" y="360"/>
                    <a:pt x="204" y="360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1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1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2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2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5" name="Freeform 56"/>
            <p:cNvSpPr>
              <a:spLocks noChangeArrowheads="1"/>
            </p:cNvSpPr>
            <p:nvPr/>
          </p:nvSpPr>
          <p:spPr bwMode="auto">
            <a:xfrm>
              <a:off x="3402067" y="5715000"/>
              <a:ext cx="279400" cy="292100"/>
            </a:xfrm>
            <a:custGeom>
              <a:avLst/>
              <a:gdLst>
                <a:gd name="T0" fmla="*/ 2147483647 w 580"/>
                <a:gd name="T1" fmla="*/ 2147483647 h 609"/>
                <a:gd name="T2" fmla="*/ 2147483647 w 580"/>
                <a:gd name="T3" fmla="*/ 2147483647 h 609"/>
                <a:gd name="T4" fmla="*/ 2147483647 w 580"/>
                <a:gd name="T5" fmla="*/ 2147483647 h 609"/>
                <a:gd name="T6" fmla="*/ 2147483647 w 580"/>
                <a:gd name="T7" fmla="*/ 2147483647 h 609"/>
                <a:gd name="T8" fmla="*/ 2147483647 w 580"/>
                <a:gd name="T9" fmla="*/ 2147483647 h 609"/>
                <a:gd name="T10" fmla="*/ 2147483647 w 580"/>
                <a:gd name="T11" fmla="*/ 2147483647 h 609"/>
                <a:gd name="T12" fmla="*/ 2147483647 w 580"/>
                <a:gd name="T13" fmla="*/ 2147483647 h 609"/>
                <a:gd name="T14" fmla="*/ 2147483647 w 580"/>
                <a:gd name="T15" fmla="*/ 2147483647 h 609"/>
                <a:gd name="T16" fmla="*/ 0 w 580"/>
                <a:gd name="T17" fmla="*/ 2147483647 h 609"/>
                <a:gd name="T18" fmla="*/ 2147483647 w 580"/>
                <a:gd name="T19" fmla="*/ 2147483647 h 609"/>
                <a:gd name="T20" fmla="*/ 2147483647 w 580"/>
                <a:gd name="T21" fmla="*/ 2147483647 h 609"/>
                <a:gd name="T22" fmla="*/ 2147483647 w 580"/>
                <a:gd name="T23" fmla="*/ 2147483647 h 609"/>
                <a:gd name="T24" fmla="*/ 2147483647 w 580"/>
                <a:gd name="T25" fmla="*/ 2147483647 h 609"/>
                <a:gd name="T26" fmla="*/ 2147483647 w 580"/>
                <a:gd name="T27" fmla="*/ 2147483647 h 609"/>
                <a:gd name="T28" fmla="*/ 2147483647 w 580"/>
                <a:gd name="T29" fmla="*/ 2147483647 h 609"/>
                <a:gd name="T30" fmla="*/ 2147483647 w 580"/>
                <a:gd name="T31" fmla="*/ 2147483647 h 609"/>
                <a:gd name="T32" fmla="*/ 2147483647 w 580"/>
                <a:gd name="T33" fmla="*/ 2147483647 h 609"/>
                <a:gd name="T34" fmla="*/ 2147483647 w 580"/>
                <a:gd name="T35" fmla="*/ 2147483647 h 609"/>
                <a:gd name="T36" fmla="*/ 2147483647 w 580"/>
                <a:gd name="T37" fmla="*/ 2147483647 h 609"/>
                <a:gd name="T38" fmla="*/ 2147483647 w 580"/>
                <a:gd name="T39" fmla="*/ 2147483647 h 609"/>
                <a:gd name="T40" fmla="*/ 2147483647 w 580"/>
                <a:gd name="T41" fmla="*/ 2147483647 h 609"/>
                <a:gd name="T42" fmla="*/ 2147483647 w 580"/>
                <a:gd name="T43" fmla="*/ 2147483647 h 609"/>
                <a:gd name="T44" fmla="*/ 2147483647 w 580"/>
                <a:gd name="T45" fmla="*/ 2147483647 h 609"/>
                <a:gd name="T46" fmla="*/ 2147483647 w 580"/>
                <a:gd name="T47" fmla="*/ 2147483647 h 609"/>
                <a:gd name="T48" fmla="*/ 2147483647 w 580"/>
                <a:gd name="T49" fmla="*/ 2147483647 h 609"/>
                <a:gd name="T50" fmla="*/ 2147483647 w 580"/>
                <a:gd name="T51" fmla="*/ 2147483647 h 609"/>
                <a:gd name="T52" fmla="*/ 2147483647 w 580"/>
                <a:gd name="T53" fmla="*/ 2147483647 h 609"/>
                <a:gd name="T54" fmla="*/ 2147483647 w 580"/>
                <a:gd name="T55" fmla="*/ 2147483647 h 609"/>
                <a:gd name="T56" fmla="*/ 2147483647 w 580"/>
                <a:gd name="T57" fmla="*/ 2147483647 h 609"/>
                <a:gd name="T58" fmla="*/ 2147483647 w 580"/>
                <a:gd name="T59" fmla="*/ 2147483647 h 609"/>
                <a:gd name="T60" fmla="*/ 2147483647 w 580"/>
                <a:gd name="T61" fmla="*/ 2147483647 h 609"/>
                <a:gd name="T62" fmla="*/ 2147483647 w 580"/>
                <a:gd name="T63" fmla="*/ 2147483647 h 609"/>
                <a:gd name="T64" fmla="*/ 2147483647 w 580"/>
                <a:gd name="T65" fmla="*/ 2147483647 h 609"/>
                <a:gd name="T66" fmla="*/ 2147483647 w 580"/>
                <a:gd name="T67" fmla="*/ 2147483647 h 609"/>
                <a:gd name="T68" fmla="*/ 2147483647 w 580"/>
                <a:gd name="T69" fmla="*/ 2147483647 h 609"/>
                <a:gd name="T70" fmla="*/ 2147483647 w 580"/>
                <a:gd name="T71" fmla="*/ 2147483647 h 609"/>
                <a:gd name="T72" fmla="*/ 2147483647 w 580"/>
                <a:gd name="T73" fmla="*/ 2147483647 h 609"/>
                <a:gd name="T74" fmla="*/ 2147483647 w 580"/>
                <a:gd name="T75" fmla="*/ 2147483647 h 609"/>
                <a:gd name="T76" fmla="*/ 2147483647 w 580"/>
                <a:gd name="T77" fmla="*/ 2147483647 h 609"/>
                <a:gd name="T78" fmla="*/ 2147483647 w 580"/>
                <a:gd name="T79" fmla="*/ 2147483647 h 609"/>
                <a:gd name="T80" fmla="*/ 2147483647 w 580"/>
                <a:gd name="T81" fmla="*/ 2147483647 h 609"/>
                <a:gd name="T82" fmla="*/ 2147483647 w 580"/>
                <a:gd name="T83" fmla="*/ 2147483647 h 609"/>
                <a:gd name="T84" fmla="*/ 2147483647 w 580"/>
                <a:gd name="T85" fmla="*/ 2147483647 h 609"/>
                <a:gd name="T86" fmla="*/ 2147483647 w 580"/>
                <a:gd name="T87" fmla="*/ 2147483647 h 609"/>
                <a:gd name="T88" fmla="*/ 2147483647 w 580"/>
                <a:gd name="T89" fmla="*/ 2147483647 h 609"/>
                <a:gd name="T90" fmla="*/ 2147483647 w 580"/>
                <a:gd name="T91" fmla="*/ 2147483647 h 609"/>
                <a:gd name="T92" fmla="*/ 2147483647 w 580"/>
                <a:gd name="T93" fmla="*/ 2147483647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80" h="609">
                  <a:moveTo>
                    <a:pt x="551" y="551"/>
                  </a:moveTo>
                  <a:lnTo>
                    <a:pt x="551" y="551"/>
                  </a:lnTo>
                  <a:cubicBezTo>
                    <a:pt x="438" y="551"/>
                    <a:pt x="438" y="551"/>
                    <a:pt x="438" y="551"/>
                  </a:cubicBezTo>
                  <a:cubicBezTo>
                    <a:pt x="417" y="551"/>
                    <a:pt x="410" y="537"/>
                    <a:pt x="410" y="523"/>
                  </a:cubicBezTo>
                  <a:cubicBezTo>
                    <a:pt x="410" y="502"/>
                    <a:pt x="417" y="495"/>
                    <a:pt x="438" y="495"/>
                  </a:cubicBezTo>
                  <a:cubicBezTo>
                    <a:pt x="551" y="495"/>
                    <a:pt x="551" y="495"/>
                    <a:pt x="551" y="495"/>
                  </a:cubicBezTo>
                  <a:cubicBezTo>
                    <a:pt x="565" y="495"/>
                    <a:pt x="579" y="502"/>
                    <a:pt x="579" y="523"/>
                  </a:cubicBezTo>
                  <a:cubicBezTo>
                    <a:pt x="579" y="537"/>
                    <a:pt x="565" y="551"/>
                    <a:pt x="551" y="551"/>
                  </a:cubicBezTo>
                  <a:close/>
                  <a:moveTo>
                    <a:pt x="438" y="467"/>
                  </a:moveTo>
                  <a:lnTo>
                    <a:pt x="438" y="467"/>
                  </a:lnTo>
                  <a:cubicBezTo>
                    <a:pt x="403" y="467"/>
                    <a:pt x="381" y="488"/>
                    <a:pt x="381" y="523"/>
                  </a:cubicBezTo>
                  <a:cubicBezTo>
                    <a:pt x="381" y="551"/>
                    <a:pt x="403" y="580"/>
                    <a:pt x="438" y="580"/>
                  </a:cubicBezTo>
                  <a:cubicBezTo>
                    <a:pt x="445" y="580"/>
                    <a:pt x="445" y="580"/>
                    <a:pt x="445" y="580"/>
                  </a:cubicBezTo>
                  <a:cubicBezTo>
                    <a:pt x="551" y="580"/>
                    <a:pt x="551" y="580"/>
                    <a:pt x="551" y="580"/>
                  </a:cubicBezTo>
                  <a:cubicBezTo>
                    <a:pt x="551" y="594"/>
                    <a:pt x="537" y="608"/>
                    <a:pt x="523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106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7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8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1" y="71"/>
                    <a:pt x="551" y="85"/>
                  </a:cubicBezTo>
                  <a:cubicBezTo>
                    <a:pt x="551" y="467"/>
                    <a:pt x="551" y="467"/>
                    <a:pt x="551" y="467"/>
                  </a:cubicBezTo>
                  <a:cubicBezTo>
                    <a:pt x="523" y="467"/>
                    <a:pt x="523" y="467"/>
                    <a:pt x="523" y="467"/>
                  </a:cubicBezTo>
                  <a:lnTo>
                    <a:pt x="438" y="467"/>
                  </a:lnTo>
                  <a:close/>
                  <a:moveTo>
                    <a:pt x="99" y="509"/>
                  </a:moveTo>
                  <a:lnTo>
                    <a:pt x="99" y="509"/>
                  </a:lnTo>
                  <a:cubicBezTo>
                    <a:pt x="282" y="509"/>
                    <a:pt x="282" y="509"/>
                    <a:pt x="282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2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ubicBezTo>
                    <a:pt x="77" y="502"/>
                    <a:pt x="84" y="509"/>
                    <a:pt x="99" y="509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7" y="233"/>
                    <a:pt x="77" y="247"/>
                  </a:cubicBezTo>
                  <a:cubicBezTo>
                    <a:pt x="77" y="262"/>
                    <a:pt x="92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45" y="339"/>
                  </a:moveTo>
                  <a:lnTo>
                    <a:pt x="445" y="339"/>
                  </a:ln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19" y="339"/>
                    <a:pt x="219" y="339"/>
                    <a:pt x="219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7" y="353"/>
                    <a:pt x="77" y="367"/>
                  </a:cubicBezTo>
                  <a:cubicBezTo>
                    <a:pt x="77" y="389"/>
                    <a:pt x="92" y="396"/>
                    <a:pt x="106" y="396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445" y="396"/>
                    <a:pt x="445" y="396"/>
                    <a:pt x="445" y="396"/>
                  </a:cubicBezTo>
                  <a:cubicBezTo>
                    <a:pt x="459" y="396"/>
                    <a:pt x="473" y="389"/>
                    <a:pt x="473" y="367"/>
                  </a:cubicBezTo>
                  <a:cubicBezTo>
                    <a:pt x="473" y="353"/>
                    <a:pt x="459" y="339"/>
                    <a:pt x="445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403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61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61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20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0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6" name="Freeform 57"/>
            <p:cNvSpPr>
              <a:spLocks noChangeArrowheads="1"/>
            </p:cNvSpPr>
            <p:nvPr/>
          </p:nvSpPr>
          <p:spPr bwMode="auto">
            <a:xfrm>
              <a:off x="2896448" y="5715000"/>
              <a:ext cx="275431" cy="292100"/>
            </a:xfrm>
            <a:custGeom>
              <a:avLst/>
              <a:gdLst>
                <a:gd name="T0" fmla="*/ 2147483647 w 573"/>
                <a:gd name="T1" fmla="*/ 2147483647 h 609"/>
                <a:gd name="T2" fmla="*/ 2147483647 w 573"/>
                <a:gd name="T3" fmla="*/ 2147483647 h 609"/>
                <a:gd name="T4" fmla="*/ 2147483647 w 573"/>
                <a:gd name="T5" fmla="*/ 2147483647 h 609"/>
                <a:gd name="T6" fmla="*/ 2147483647 w 573"/>
                <a:gd name="T7" fmla="*/ 2147483647 h 609"/>
                <a:gd name="T8" fmla="*/ 2147483647 w 573"/>
                <a:gd name="T9" fmla="*/ 2147483647 h 609"/>
                <a:gd name="T10" fmla="*/ 2147483647 w 573"/>
                <a:gd name="T11" fmla="*/ 2147483647 h 609"/>
                <a:gd name="T12" fmla="*/ 2147483647 w 573"/>
                <a:gd name="T13" fmla="*/ 2147483647 h 609"/>
                <a:gd name="T14" fmla="*/ 2147483647 w 573"/>
                <a:gd name="T15" fmla="*/ 2147483647 h 609"/>
                <a:gd name="T16" fmla="*/ 2147483647 w 573"/>
                <a:gd name="T17" fmla="*/ 2147483647 h 609"/>
                <a:gd name="T18" fmla="*/ 2147483647 w 573"/>
                <a:gd name="T19" fmla="*/ 2147483647 h 609"/>
                <a:gd name="T20" fmla="*/ 2147483647 w 573"/>
                <a:gd name="T21" fmla="*/ 2147483647 h 609"/>
                <a:gd name="T22" fmla="*/ 2147483647 w 573"/>
                <a:gd name="T23" fmla="*/ 2147483647 h 609"/>
                <a:gd name="T24" fmla="*/ 0 w 573"/>
                <a:gd name="T25" fmla="*/ 2147483647 h 609"/>
                <a:gd name="T26" fmla="*/ 2147483647 w 573"/>
                <a:gd name="T27" fmla="*/ 2147483647 h 609"/>
                <a:gd name="T28" fmla="*/ 2147483647 w 573"/>
                <a:gd name="T29" fmla="*/ 2147483647 h 609"/>
                <a:gd name="T30" fmla="*/ 2147483647 w 573"/>
                <a:gd name="T31" fmla="*/ 2147483647 h 609"/>
                <a:gd name="T32" fmla="*/ 2147483647 w 573"/>
                <a:gd name="T33" fmla="*/ 2147483647 h 609"/>
                <a:gd name="T34" fmla="*/ 2147483647 w 573"/>
                <a:gd name="T35" fmla="*/ 2147483647 h 609"/>
                <a:gd name="T36" fmla="*/ 2147483647 w 573"/>
                <a:gd name="T37" fmla="*/ 2147483647 h 609"/>
                <a:gd name="T38" fmla="*/ 2147483647 w 573"/>
                <a:gd name="T39" fmla="*/ 2147483647 h 609"/>
                <a:gd name="T40" fmla="*/ 2147483647 w 573"/>
                <a:gd name="T41" fmla="*/ 2147483647 h 609"/>
                <a:gd name="T42" fmla="*/ 2147483647 w 573"/>
                <a:gd name="T43" fmla="*/ 2147483647 h 609"/>
                <a:gd name="T44" fmla="*/ 2147483647 w 573"/>
                <a:gd name="T45" fmla="*/ 2147483647 h 609"/>
                <a:gd name="T46" fmla="*/ 2147483647 w 573"/>
                <a:gd name="T47" fmla="*/ 2147483647 h 609"/>
                <a:gd name="T48" fmla="*/ 2147483647 w 573"/>
                <a:gd name="T49" fmla="*/ 2147483647 h 609"/>
                <a:gd name="T50" fmla="*/ 2147483647 w 573"/>
                <a:gd name="T51" fmla="*/ 2147483647 h 609"/>
                <a:gd name="T52" fmla="*/ 2147483647 w 573"/>
                <a:gd name="T53" fmla="*/ 2147483647 h 609"/>
                <a:gd name="T54" fmla="*/ 2147483647 w 573"/>
                <a:gd name="T55" fmla="*/ 2147483647 h 609"/>
                <a:gd name="T56" fmla="*/ 2147483647 w 573"/>
                <a:gd name="T57" fmla="*/ 2147483647 h 609"/>
                <a:gd name="T58" fmla="*/ 2147483647 w 573"/>
                <a:gd name="T59" fmla="*/ 2147483647 h 609"/>
                <a:gd name="T60" fmla="*/ 2147483647 w 573"/>
                <a:gd name="T61" fmla="*/ 2147483647 h 609"/>
                <a:gd name="T62" fmla="*/ 2147483647 w 573"/>
                <a:gd name="T63" fmla="*/ 2147483647 h 609"/>
                <a:gd name="T64" fmla="*/ 2147483647 w 573"/>
                <a:gd name="T65" fmla="*/ 2147483647 h 609"/>
                <a:gd name="T66" fmla="*/ 2147483647 w 573"/>
                <a:gd name="T67" fmla="*/ 2147483647 h 609"/>
                <a:gd name="T68" fmla="*/ 2147483647 w 573"/>
                <a:gd name="T69" fmla="*/ 2147483647 h 609"/>
                <a:gd name="T70" fmla="*/ 2147483647 w 573"/>
                <a:gd name="T71" fmla="*/ 2147483647 h 609"/>
                <a:gd name="T72" fmla="*/ 2147483647 w 573"/>
                <a:gd name="T73" fmla="*/ 2147483647 h 609"/>
                <a:gd name="T74" fmla="*/ 2147483647 w 573"/>
                <a:gd name="T75" fmla="*/ 2147483647 h 609"/>
                <a:gd name="T76" fmla="*/ 2147483647 w 573"/>
                <a:gd name="T77" fmla="*/ 2147483647 h 609"/>
                <a:gd name="T78" fmla="*/ 2147483647 w 573"/>
                <a:gd name="T79" fmla="*/ 2147483647 h 609"/>
                <a:gd name="T80" fmla="*/ 2147483647 w 573"/>
                <a:gd name="T81" fmla="*/ 2147483647 h 609"/>
                <a:gd name="T82" fmla="*/ 2147483647 w 573"/>
                <a:gd name="T83" fmla="*/ 2147483647 h 609"/>
                <a:gd name="T84" fmla="*/ 2147483647 w 573"/>
                <a:gd name="T85" fmla="*/ 2147483647 h 609"/>
                <a:gd name="T86" fmla="*/ 2147483647 w 573"/>
                <a:gd name="T87" fmla="*/ 0 h 609"/>
                <a:gd name="T88" fmla="*/ 2147483647 w 573"/>
                <a:gd name="T89" fmla="*/ 2147483647 h 609"/>
                <a:gd name="T90" fmla="*/ 2147483647 w 573"/>
                <a:gd name="T91" fmla="*/ 2147483647 h 609"/>
                <a:gd name="T92" fmla="*/ 2147483647 w 573"/>
                <a:gd name="T93" fmla="*/ 2147483647 h 609"/>
                <a:gd name="T94" fmla="*/ 2147483647 w 573"/>
                <a:gd name="T95" fmla="*/ 0 h 609"/>
                <a:gd name="T96" fmla="*/ 2147483647 w 573"/>
                <a:gd name="T97" fmla="*/ 2147483647 h 609"/>
                <a:gd name="T98" fmla="*/ 2147483647 w 573"/>
                <a:gd name="T99" fmla="*/ 2147483647 h 609"/>
                <a:gd name="T100" fmla="*/ 2147483647 w 573"/>
                <a:gd name="T101" fmla="*/ 2147483647 h 609"/>
                <a:gd name="T102" fmla="*/ 2147483647 w 573"/>
                <a:gd name="T103" fmla="*/ 0 h 609"/>
                <a:gd name="T104" fmla="*/ 2147483647 w 573"/>
                <a:gd name="T105" fmla="*/ 2147483647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609">
                  <a:moveTo>
                    <a:pt x="544" y="551"/>
                  </a:moveTo>
                  <a:lnTo>
                    <a:pt x="544" y="551"/>
                  </a:lnTo>
                  <a:cubicBezTo>
                    <a:pt x="515" y="551"/>
                    <a:pt x="515" y="551"/>
                    <a:pt x="515" y="551"/>
                  </a:cubicBezTo>
                  <a:cubicBezTo>
                    <a:pt x="515" y="580"/>
                    <a:pt x="515" y="580"/>
                    <a:pt x="515" y="580"/>
                  </a:cubicBezTo>
                  <a:cubicBezTo>
                    <a:pt x="515" y="594"/>
                    <a:pt x="508" y="608"/>
                    <a:pt x="487" y="608"/>
                  </a:cubicBezTo>
                  <a:cubicBezTo>
                    <a:pt x="473" y="608"/>
                    <a:pt x="459" y="594"/>
                    <a:pt x="459" y="580"/>
                  </a:cubicBezTo>
                  <a:cubicBezTo>
                    <a:pt x="459" y="551"/>
                    <a:pt x="459" y="551"/>
                    <a:pt x="459" y="551"/>
                  </a:cubicBezTo>
                  <a:cubicBezTo>
                    <a:pt x="431" y="551"/>
                    <a:pt x="431" y="551"/>
                    <a:pt x="431" y="551"/>
                  </a:cubicBezTo>
                  <a:cubicBezTo>
                    <a:pt x="417" y="551"/>
                    <a:pt x="402" y="537"/>
                    <a:pt x="402" y="523"/>
                  </a:cubicBezTo>
                  <a:cubicBezTo>
                    <a:pt x="402" y="502"/>
                    <a:pt x="417" y="495"/>
                    <a:pt x="431" y="495"/>
                  </a:cubicBezTo>
                  <a:cubicBezTo>
                    <a:pt x="459" y="495"/>
                    <a:pt x="459" y="495"/>
                    <a:pt x="459" y="495"/>
                  </a:cubicBezTo>
                  <a:cubicBezTo>
                    <a:pt x="459" y="467"/>
                    <a:pt x="459" y="467"/>
                    <a:pt x="459" y="467"/>
                  </a:cubicBezTo>
                  <a:cubicBezTo>
                    <a:pt x="459" y="445"/>
                    <a:pt x="473" y="438"/>
                    <a:pt x="487" y="438"/>
                  </a:cubicBezTo>
                  <a:cubicBezTo>
                    <a:pt x="508" y="438"/>
                    <a:pt x="515" y="445"/>
                    <a:pt x="515" y="467"/>
                  </a:cubicBezTo>
                  <a:cubicBezTo>
                    <a:pt x="515" y="495"/>
                    <a:pt x="515" y="495"/>
                    <a:pt x="515" y="495"/>
                  </a:cubicBezTo>
                  <a:cubicBezTo>
                    <a:pt x="544" y="495"/>
                    <a:pt x="544" y="495"/>
                    <a:pt x="544" y="495"/>
                  </a:cubicBezTo>
                  <a:cubicBezTo>
                    <a:pt x="565" y="495"/>
                    <a:pt x="572" y="502"/>
                    <a:pt x="572" y="523"/>
                  </a:cubicBezTo>
                  <a:cubicBezTo>
                    <a:pt x="572" y="537"/>
                    <a:pt x="565" y="551"/>
                    <a:pt x="544" y="551"/>
                  </a:cubicBezTo>
                  <a:close/>
                  <a:moveTo>
                    <a:pt x="487" y="410"/>
                  </a:moveTo>
                  <a:lnTo>
                    <a:pt x="487" y="410"/>
                  </a:lnTo>
                  <a:cubicBezTo>
                    <a:pt x="459" y="410"/>
                    <a:pt x="431" y="431"/>
                    <a:pt x="431" y="467"/>
                  </a:cubicBezTo>
                  <a:cubicBezTo>
                    <a:pt x="402" y="467"/>
                    <a:pt x="374" y="488"/>
                    <a:pt x="374" y="523"/>
                  </a:cubicBezTo>
                  <a:cubicBezTo>
                    <a:pt x="374" y="551"/>
                    <a:pt x="402" y="580"/>
                    <a:pt x="431" y="580"/>
                  </a:cubicBezTo>
                  <a:cubicBezTo>
                    <a:pt x="431" y="608"/>
                    <a:pt x="431" y="608"/>
                    <a:pt x="431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99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0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1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467"/>
                    <a:pt x="544" y="467"/>
                    <a:pt x="544" y="467"/>
                  </a:cubicBezTo>
                  <a:cubicBezTo>
                    <a:pt x="544" y="431"/>
                    <a:pt x="523" y="410"/>
                    <a:pt x="487" y="410"/>
                  </a:cubicBezTo>
                  <a:close/>
                  <a:moveTo>
                    <a:pt x="77" y="488"/>
                  </a:moveTo>
                  <a:lnTo>
                    <a:pt x="77" y="488"/>
                  </a:lnTo>
                  <a:cubicBezTo>
                    <a:pt x="77" y="502"/>
                    <a:pt x="84" y="509"/>
                    <a:pt x="99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304" y="502"/>
                    <a:pt x="304" y="488"/>
                  </a:cubicBezTo>
                  <a:cubicBezTo>
                    <a:pt x="304" y="474"/>
                    <a:pt x="289" y="467"/>
                    <a:pt x="275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lose/>
                  <a:moveTo>
                    <a:pt x="106" y="396"/>
                  </a:moveTo>
                  <a:lnTo>
                    <a:pt x="106" y="396"/>
                  </a:ln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318" y="396"/>
                    <a:pt x="318" y="396"/>
                    <a:pt x="318" y="396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67" y="396"/>
                    <a:pt x="374" y="389"/>
                    <a:pt x="374" y="367"/>
                  </a:cubicBezTo>
                  <a:cubicBezTo>
                    <a:pt x="374" y="353"/>
                    <a:pt x="367" y="339"/>
                    <a:pt x="346" y="339"/>
                  </a:cubicBezTo>
                  <a:cubicBezTo>
                    <a:pt x="282" y="339"/>
                    <a:pt x="282" y="339"/>
                    <a:pt x="282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84" y="339"/>
                    <a:pt x="77" y="353"/>
                    <a:pt x="77" y="367"/>
                  </a:cubicBezTo>
                  <a:cubicBezTo>
                    <a:pt x="77" y="389"/>
                    <a:pt x="84" y="396"/>
                    <a:pt x="106" y="396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4" y="219"/>
                    <a:pt x="77" y="233"/>
                    <a:pt x="77" y="247"/>
                  </a:cubicBezTo>
                  <a:cubicBezTo>
                    <a:pt x="77" y="262"/>
                    <a:pt x="84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5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395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54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54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7" name="Freeform 58"/>
            <p:cNvSpPr>
              <a:spLocks noChangeArrowheads="1"/>
            </p:cNvSpPr>
            <p:nvPr/>
          </p:nvSpPr>
          <p:spPr bwMode="auto">
            <a:xfrm>
              <a:off x="2393211" y="5712619"/>
              <a:ext cx="274638" cy="290513"/>
            </a:xfrm>
            <a:custGeom>
              <a:avLst/>
              <a:gdLst>
                <a:gd name="T0" fmla="*/ 2147483647 w 573"/>
                <a:gd name="T1" fmla="*/ 2147483647 h 602"/>
                <a:gd name="T2" fmla="*/ 2147483647 w 573"/>
                <a:gd name="T3" fmla="*/ 2147483647 h 602"/>
                <a:gd name="T4" fmla="*/ 2147483647 w 573"/>
                <a:gd name="T5" fmla="*/ 2147483647 h 602"/>
                <a:gd name="T6" fmla="*/ 2147483647 w 573"/>
                <a:gd name="T7" fmla="*/ 2147483647 h 602"/>
                <a:gd name="T8" fmla="*/ 2147483647 w 573"/>
                <a:gd name="T9" fmla="*/ 2147483647 h 602"/>
                <a:gd name="T10" fmla="*/ 2147483647 w 573"/>
                <a:gd name="T11" fmla="*/ 2147483647 h 602"/>
                <a:gd name="T12" fmla="*/ 2147483647 w 573"/>
                <a:gd name="T13" fmla="*/ 2147483647 h 602"/>
                <a:gd name="T14" fmla="*/ 2147483647 w 573"/>
                <a:gd name="T15" fmla="*/ 2147483647 h 602"/>
                <a:gd name="T16" fmla="*/ 2147483647 w 573"/>
                <a:gd name="T17" fmla="*/ 2147483647 h 602"/>
                <a:gd name="T18" fmla="*/ 2147483647 w 573"/>
                <a:gd name="T19" fmla="*/ 2147483647 h 602"/>
                <a:gd name="T20" fmla="*/ 2147483647 w 573"/>
                <a:gd name="T21" fmla="*/ 2147483647 h 602"/>
                <a:gd name="T22" fmla="*/ 2147483647 w 573"/>
                <a:gd name="T23" fmla="*/ 2147483647 h 602"/>
                <a:gd name="T24" fmla="*/ 2147483647 w 573"/>
                <a:gd name="T25" fmla="*/ 2147483647 h 602"/>
                <a:gd name="T26" fmla="*/ 2147483647 w 573"/>
                <a:gd name="T27" fmla="*/ 2147483647 h 602"/>
                <a:gd name="T28" fmla="*/ 2147483647 w 573"/>
                <a:gd name="T29" fmla="*/ 2147483647 h 602"/>
                <a:gd name="T30" fmla="*/ 2147483647 w 573"/>
                <a:gd name="T31" fmla="*/ 2147483647 h 602"/>
                <a:gd name="T32" fmla="*/ 2147483647 w 573"/>
                <a:gd name="T33" fmla="*/ 2147483647 h 602"/>
                <a:gd name="T34" fmla="*/ 0 w 573"/>
                <a:gd name="T35" fmla="*/ 2147483647 h 602"/>
                <a:gd name="T36" fmla="*/ 2147483647 w 573"/>
                <a:gd name="T37" fmla="*/ 2147483647 h 602"/>
                <a:gd name="T38" fmla="*/ 2147483647 w 573"/>
                <a:gd name="T39" fmla="*/ 2147483647 h 602"/>
                <a:gd name="T40" fmla="*/ 2147483647 w 573"/>
                <a:gd name="T41" fmla="*/ 2147483647 h 602"/>
                <a:gd name="T42" fmla="*/ 2147483647 w 573"/>
                <a:gd name="T43" fmla="*/ 2147483647 h 602"/>
                <a:gd name="T44" fmla="*/ 2147483647 w 573"/>
                <a:gd name="T45" fmla="*/ 2147483647 h 602"/>
                <a:gd name="T46" fmla="*/ 2147483647 w 573"/>
                <a:gd name="T47" fmla="*/ 2147483647 h 602"/>
                <a:gd name="T48" fmla="*/ 2147483647 w 573"/>
                <a:gd name="T49" fmla="*/ 2147483647 h 602"/>
                <a:gd name="T50" fmla="*/ 2147483647 w 573"/>
                <a:gd name="T51" fmla="*/ 2147483647 h 602"/>
                <a:gd name="T52" fmla="*/ 2147483647 w 573"/>
                <a:gd name="T53" fmla="*/ 2147483647 h 602"/>
                <a:gd name="T54" fmla="*/ 2147483647 w 573"/>
                <a:gd name="T55" fmla="*/ 2147483647 h 602"/>
                <a:gd name="T56" fmla="*/ 2147483647 w 573"/>
                <a:gd name="T57" fmla="*/ 2147483647 h 602"/>
                <a:gd name="T58" fmla="*/ 2147483647 w 573"/>
                <a:gd name="T59" fmla="*/ 2147483647 h 602"/>
                <a:gd name="T60" fmla="*/ 2147483647 w 573"/>
                <a:gd name="T61" fmla="*/ 2147483647 h 602"/>
                <a:gd name="T62" fmla="*/ 2147483647 w 573"/>
                <a:gd name="T63" fmla="*/ 2147483647 h 602"/>
                <a:gd name="T64" fmla="*/ 2147483647 w 573"/>
                <a:gd name="T65" fmla="*/ 2147483647 h 602"/>
                <a:gd name="T66" fmla="*/ 2147483647 w 573"/>
                <a:gd name="T67" fmla="*/ 2147483647 h 602"/>
                <a:gd name="T68" fmla="*/ 2147483647 w 573"/>
                <a:gd name="T69" fmla="*/ 2147483647 h 602"/>
                <a:gd name="T70" fmla="*/ 2147483647 w 573"/>
                <a:gd name="T71" fmla="*/ 2147483647 h 602"/>
                <a:gd name="T72" fmla="*/ 2147483647 w 573"/>
                <a:gd name="T73" fmla="*/ 2147483647 h 602"/>
                <a:gd name="T74" fmla="*/ 2147483647 w 573"/>
                <a:gd name="T75" fmla="*/ 2147483647 h 602"/>
                <a:gd name="T76" fmla="*/ 2147483647 w 573"/>
                <a:gd name="T77" fmla="*/ 2147483647 h 602"/>
                <a:gd name="T78" fmla="*/ 2147483647 w 573"/>
                <a:gd name="T79" fmla="*/ 2147483647 h 602"/>
                <a:gd name="T80" fmla="*/ 2147483647 w 573"/>
                <a:gd name="T81" fmla="*/ 2147483647 h 602"/>
                <a:gd name="T82" fmla="*/ 2147483647 w 573"/>
                <a:gd name="T83" fmla="*/ 2147483647 h 602"/>
                <a:gd name="T84" fmla="*/ 2147483647 w 573"/>
                <a:gd name="T85" fmla="*/ 2147483647 h 602"/>
                <a:gd name="T86" fmla="*/ 2147483647 w 573"/>
                <a:gd name="T87" fmla="*/ 2147483647 h 602"/>
                <a:gd name="T88" fmla="*/ 2147483647 w 573"/>
                <a:gd name="T89" fmla="*/ 0 h 602"/>
                <a:gd name="T90" fmla="*/ 2147483647 w 573"/>
                <a:gd name="T91" fmla="*/ 2147483647 h 602"/>
                <a:gd name="T92" fmla="*/ 2147483647 w 573"/>
                <a:gd name="T93" fmla="*/ 2147483647 h 602"/>
                <a:gd name="T94" fmla="*/ 2147483647 w 573"/>
                <a:gd name="T95" fmla="*/ 2147483647 h 602"/>
                <a:gd name="T96" fmla="*/ 2147483647 w 573"/>
                <a:gd name="T97" fmla="*/ 0 h 602"/>
                <a:gd name="T98" fmla="*/ 2147483647 w 573"/>
                <a:gd name="T99" fmla="*/ 2147483647 h 602"/>
                <a:gd name="T100" fmla="*/ 2147483647 w 573"/>
                <a:gd name="T101" fmla="*/ 2147483647 h 602"/>
                <a:gd name="T102" fmla="*/ 2147483647 w 573"/>
                <a:gd name="T103" fmla="*/ 2147483647 h 602"/>
                <a:gd name="T104" fmla="*/ 2147483647 w 573"/>
                <a:gd name="T105" fmla="*/ 0 h 602"/>
                <a:gd name="T106" fmla="*/ 2147483647 w 573"/>
                <a:gd name="T107" fmla="*/ 2147483647 h 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3" h="602">
                  <a:moveTo>
                    <a:pt x="530" y="516"/>
                  </a:moveTo>
                  <a:lnTo>
                    <a:pt x="530" y="516"/>
                  </a:lnTo>
                  <a:cubicBezTo>
                    <a:pt x="565" y="558"/>
                    <a:pt x="565" y="558"/>
                    <a:pt x="565" y="558"/>
                  </a:cubicBezTo>
                  <a:cubicBezTo>
                    <a:pt x="572" y="558"/>
                    <a:pt x="572" y="565"/>
                    <a:pt x="572" y="572"/>
                  </a:cubicBezTo>
                  <a:cubicBezTo>
                    <a:pt x="572" y="594"/>
                    <a:pt x="558" y="601"/>
                    <a:pt x="544" y="601"/>
                  </a:cubicBezTo>
                  <a:cubicBezTo>
                    <a:pt x="537" y="601"/>
                    <a:pt x="530" y="601"/>
                    <a:pt x="522" y="594"/>
                  </a:cubicBezTo>
                  <a:cubicBezTo>
                    <a:pt x="487" y="558"/>
                    <a:pt x="487" y="558"/>
                    <a:pt x="487" y="558"/>
                  </a:cubicBezTo>
                  <a:cubicBezTo>
                    <a:pt x="452" y="594"/>
                    <a:pt x="452" y="594"/>
                    <a:pt x="452" y="594"/>
                  </a:cubicBezTo>
                  <a:cubicBezTo>
                    <a:pt x="445" y="601"/>
                    <a:pt x="438" y="601"/>
                    <a:pt x="431" y="601"/>
                  </a:cubicBezTo>
                  <a:cubicBezTo>
                    <a:pt x="417" y="601"/>
                    <a:pt x="402" y="594"/>
                    <a:pt x="402" y="572"/>
                  </a:cubicBezTo>
                  <a:cubicBezTo>
                    <a:pt x="402" y="565"/>
                    <a:pt x="402" y="558"/>
                    <a:pt x="409" y="558"/>
                  </a:cubicBezTo>
                  <a:cubicBezTo>
                    <a:pt x="445" y="516"/>
                    <a:pt x="445" y="516"/>
                    <a:pt x="445" y="516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2" y="474"/>
                    <a:pt x="402" y="467"/>
                    <a:pt x="402" y="459"/>
                  </a:cubicBezTo>
                  <a:cubicBezTo>
                    <a:pt x="402" y="445"/>
                    <a:pt x="417" y="431"/>
                    <a:pt x="431" y="431"/>
                  </a:cubicBezTo>
                  <a:cubicBezTo>
                    <a:pt x="438" y="431"/>
                    <a:pt x="445" y="438"/>
                    <a:pt x="452" y="445"/>
                  </a:cubicBezTo>
                  <a:cubicBezTo>
                    <a:pt x="487" y="481"/>
                    <a:pt x="487" y="481"/>
                    <a:pt x="487" y="481"/>
                  </a:cubicBezTo>
                  <a:cubicBezTo>
                    <a:pt x="522" y="445"/>
                    <a:pt x="522" y="445"/>
                    <a:pt x="522" y="445"/>
                  </a:cubicBezTo>
                  <a:cubicBezTo>
                    <a:pt x="530" y="438"/>
                    <a:pt x="537" y="431"/>
                    <a:pt x="544" y="431"/>
                  </a:cubicBezTo>
                  <a:cubicBezTo>
                    <a:pt x="558" y="431"/>
                    <a:pt x="572" y="445"/>
                    <a:pt x="572" y="459"/>
                  </a:cubicBezTo>
                  <a:cubicBezTo>
                    <a:pt x="572" y="467"/>
                    <a:pt x="572" y="474"/>
                    <a:pt x="565" y="481"/>
                  </a:cubicBezTo>
                  <a:lnTo>
                    <a:pt x="530" y="516"/>
                  </a:lnTo>
                  <a:close/>
                  <a:moveTo>
                    <a:pt x="501" y="424"/>
                  </a:moveTo>
                  <a:lnTo>
                    <a:pt x="501" y="424"/>
                  </a:lnTo>
                  <a:cubicBezTo>
                    <a:pt x="487" y="438"/>
                    <a:pt x="487" y="438"/>
                    <a:pt x="487" y="438"/>
                  </a:cubicBezTo>
                  <a:cubicBezTo>
                    <a:pt x="473" y="424"/>
                    <a:pt x="473" y="424"/>
                    <a:pt x="473" y="424"/>
                  </a:cubicBezTo>
                  <a:cubicBezTo>
                    <a:pt x="459" y="410"/>
                    <a:pt x="445" y="403"/>
                    <a:pt x="431" y="403"/>
                  </a:cubicBezTo>
                  <a:cubicBezTo>
                    <a:pt x="402" y="403"/>
                    <a:pt x="374" y="431"/>
                    <a:pt x="374" y="459"/>
                  </a:cubicBezTo>
                  <a:cubicBezTo>
                    <a:pt x="374" y="481"/>
                    <a:pt x="381" y="495"/>
                    <a:pt x="388" y="502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388" y="537"/>
                    <a:pt x="388" y="537"/>
                    <a:pt x="388" y="537"/>
                  </a:cubicBezTo>
                  <a:cubicBezTo>
                    <a:pt x="381" y="544"/>
                    <a:pt x="374" y="558"/>
                    <a:pt x="374" y="572"/>
                  </a:cubicBezTo>
                  <a:cubicBezTo>
                    <a:pt x="374" y="587"/>
                    <a:pt x="374" y="594"/>
                    <a:pt x="381" y="601"/>
                  </a:cubicBez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94"/>
                    <a:pt x="0" y="5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6"/>
                    <a:pt x="28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113"/>
                    <a:pt x="98" y="141"/>
                    <a:pt x="127" y="141"/>
                  </a:cubicBezTo>
                  <a:cubicBezTo>
                    <a:pt x="162" y="141"/>
                    <a:pt x="183" y="113"/>
                    <a:pt x="183" y="8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13"/>
                    <a:pt x="240" y="141"/>
                    <a:pt x="268" y="141"/>
                  </a:cubicBezTo>
                  <a:cubicBezTo>
                    <a:pt x="303" y="141"/>
                    <a:pt x="325" y="113"/>
                    <a:pt x="325" y="85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113"/>
                    <a:pt x="381" y="141"/>
                    <a:pt x="409" y="141"/>
                  </a:cubicBezTo>
                  <a:cubicBezTo>
                    <a:pt x="445" y="141"/>
                    <a:pt x="466" y="113"/>
                    <a:pt x="466" y="85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0" y="56"/>
                    <a:pt x="544" y="71"/>
                    <a:pt x="544" y="85"/>
                  </a:cubicBezTo>
                  <a:cubicBezTo>
                    <a:pt x="544" y="403"/>
                    <a:pt x="544" y="403"/>
                    <a:pt x="544" y="403"/>
                  </a:cubicBezTo>
                  <a:cubicBezTo>
                    <a:pt x="530" y="403"/>
                    <a:pt x="515" y="410"/>
                    <a:pt x="501" y="424"/>
                  </a:cubicBezTo>
                  <a:close/>
                  <a:moveTo>
                    <a:pt x="353" y="367"/>
                  </a:moveTo>
                  <a:lnTo>
                    <a:pt x="353" y="367"/>
                  </a:lnTo>
                  <a:cubicBezTo>
                    <a:pt x="353" y="353"/>
                    <a:pt x="346" y="339"/>
                    <a:pt x="325" y="339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4" y="339"/>
                    <a:pt x="70" y="353"/>
                    <a:pt x="70" y="367"/>
                  </a:cubicBezTo>
                  <a:cubicBezTo>
                    <a:pt x="70" y="382"/>
                    <a:pt x="84" y="396"/>
                    <a:pt x="98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68" y="396"/>
                    <a:pt x="268" y="396"/>
                    <a:pt x="268" y="396"/>
                  </a:cubicBezTo>
                  <a:cubicBezTo>
                    <a:pt x="325" y="396"/>
                    <a:pt x="325" y="396"/>
                    <a:pt x="325" y="396"/>
                  </a:cubicBezTo>
                  <a:cubicBezTo>
                    <a:pt x="346" y="396"/>
                    <a:pt x="353" y="382"/>
                    <a:pt x="353" y="367"/>
                  </a:cubicBezTo>
                  <a:close/>
                  <a:moveTo>
                    <a:pt x="70" y="488"/>
                  </a:moveTo>
                  <a:lnTo>
                    <a:pt x="70" y="488"/>
                  </a:lnTo>
                  <a:cubicBezTo>
                    <a:pt x="70" y="502"/>
                    <a:pt x="84" y="509"/>
                    <a:pt x="98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296" y="502"/>
                    <a:pt x="296" y="488"/>
                  </a:cubicBezTo>
                  <a:cubicBezTo>
                    <a:pt x="296" y="474"/>
                    <a:pt x="289" y="459"/>
                    <a:pt x="275" y="459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84" y="459"/>
                    <a:pt x="70" y="474"/>
                    <a:pt x="70" y="488"/>
                  </a:cubicBezTo>
                  <a:close/>
                  <a:moveTo>
                    <a:pt x="438" y="219"/>
                  </a:moveTo>
                  <a:lnTo>
                    <a:pt x="438" y="219"/>
                  </a:lnTo>
                  <a:cubicBezTo>
                    <a:pt x="98" y="219"/>
                    <a:pt x="98" y="219"/>
                    <a:pt x="98" y="219"/>
                  </a:cubicBezTo>
                  <a:cubicBezTo>
                    <a:pt x="84" y="219"/>
                    <a:pt x="70" y="226"/>
                    <a:pt x="70" y="247"/>
                  </a:cubicBezTo>
                  <a:cubicBezTo>
                    <a:pt x="70" y="261"/>
                    <a:pt x="84" y="276"/>
                    <a:pt x="9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59" y="276"/>
                    <a:pt x="466" y="261"/>
                    <a:pt x="466" y="247"/>
                  </a:cubicBezTo>
                  <a:cubicBezTo>
                    <a:pt x="466" y="226"/>
                    <a:pt x="459" y="219"/>
                    <a:pt x="438" y="219"/>
                  </a:cubicBezTo>
                  <a:close/>
                  <a:moveTo>
                    <a:pt x="409" y="113"/>
                  </a:moveTo>
                  <a:lnTo>
                    <a:pt x="409" y="113"/>
                  </a:lnTo>
                  <a:cubicBezTo>
                    <a:pt x="395" y="113"/>
                    <a:pt x="381" y="99"/>
                    <a:pt x="381" y="85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14"/>
                    <a:pt x="395" y="0"/>
                    <a:pt x="409" y="0"/>
                  </a:cubicBezTo>
                  <a:cubicBezTo>
                    <a:pt x="431" y="0"/>
                    <a:pt x="438" y="14"/>
                    <a:pt x="438" y="28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8" y="99"/>
                    <a:pt x="431" y="113"/>
                    <a:pt x="409" y="113"/>
                  </a:cubicBezTo>
                  <a:close/>
                  <a:moveTo>
                    <a:pt x="268" y="113"/>
                  </a:moveTo>
                  <a:lnTo>
                    <a:pt x="268" y="113"/>
                  </a:lnTo>
                  <a:cubicBezTo>
                    <a:pt x="254" y="113"/>
                    <a:pt x="240" y="99"/>
                    <a:pt x="240" y="85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14"/>
                    <a:pt x="254" y="0"/>
                    <a:pt x="268" y="0"/>
                  </a:cubicBezTo>
                  <a:cubicBezTo>
                    <a:pt x="289" y="0"/>
                    <a:pt x="296" y="14"/>
                    <a:pt x="296" y="28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99"/>
                    <a:pt x="289" y="113"/>
                    <a:pt x="268" y="113"/>
                  </a:cubicBezTo>
                  <a:close/>
                  <a:moveTo>
                    <a:pt x="127" y="113"/>
                  </a:moveTo>
                  <a:lnTo>
                    <a:pt x="127" y="113"/>
                  </a:lnTo>
                  <a:cubicBezTo>
                    <a:pt x="113" y="113"/>
                    <a:pt x="98" y="99"/>
                    <a:pt x="98" y="85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14"/>
                    <a:pt x="113" y="0"/>
                    <a:pt x="127" y="0"/>
                  </a:cubicBezTo>
                  <a:cubicBezTo>
                    <a:pt x="148" y="0"/>
                    <a:pt x="155" y="14"/>
                    <a:pt x="155" y="28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99"/>
                    <a:pt x="148" y="113"/>
                    <a:pt x="12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8" name="Freeform 59"/>
            <p:cNvSpPr>
              <a:spLocks noChangeArrowheads="1"/>
            </p:cNvSpPr>
            <p:nvPr/>
          </p:nvSpPr>
          <p:spPr bwMode="auto">
            <a:xfrm>
              <a:off x="1882829" y="5715000"/>
              <a:ext cx="279400" cy="292100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9" name="Freeform 60"/>
            <p:cNvSpPr>
              <a:spLocks noChangeArrowheads="1"/>
            </p:cNvSpPr>
            <p:nvPr/>
          </p:nvSpPr>
          <p:spPr bwMode="auto">
            <a:xfrm>
              <a:off x="1377211" y="5715000"/>
              <a:ext cx="262731" cy="292100"/>
            </a:xfrm>
            <a:custGeom>
              <a:avLst/>
              <a:gdLst>
                <a:gd name="T0" fmla="*/ 2147483647 w 545"/>
                <a:gd name="T1" fmla="*/ 2147483647 h 609"/>
                <a:gd name="T2" fmla="*/ 0 w 545"/>
                <a:gd name="T3" fmla="*/ 2147483647 h 609"/>
                <a:gd name="T4" fmla="*/ 2147483647 w 545"/>
                <a:gd name="T5" fmla="*/ 2147483647 h 609"/>
                <a:gd name="T6" fmla="*/ 2147483647 w 545"/>
                <a:gd name="T7" fmla="*/ 2147483647 h 609"/>
                <a:gd name="T8" fmla="*/ 2147483647 w 545"/>
                <a:gd name="T9" fmla="*/ 2147483647 h 609"/>
                <a:gd name="T10" fmla="*/ 2147483647 w 545"/>
                <a:gd name="T11" fmla="*/ 2147483647 h 609"/>
                <a:gd name="T12" fmla="*/ 2147483647 w 545"/>
                <a:gd name="T13" fmla="*/ 2147483647 h 609"/>
                <a:gd name="T14" fmla="*/ 2147483647 w 545"/>
                <a:gd name="T15" fmla="*/ 2147483647 h 609"/>
                <a:gd name="T16" fmla="*/ 2147483647 w 545"/>
                <a:gd name="T17" fmla="*/ 2147483647 h 609"/>
                <a:gd name="T18" fmla="*/ 2147483647 w 545"/>
                <a:gd name="T19" fmla="*/ 2147483647 h 609"/>
                <a:gd name="T20" fmla="*/ 2147483647 w 545"/>
                <a:gd name="T21" fmla="*/ 2147483647 h 609"/>
                <a:gd name="T22" fmla="*/ 2147483647 w 545"/>
                <a:gd name="T23" fmla="*/ 2147483647 h 609"/>
                <a:gd name="T24" fmla="*/ 2147483647 w 545"/>
                <a:gd name="T25" fmla="*/ 2147483647 h 609"/>
                <a:gd name="T26" fmla="*/ 2147483647 w 545"/>
                <a:gd name="T27" fmla="*/ 2147483647 h 609"/>
                <a:gd name="T28" fmla="*/ 2147483647 w 545"/>
                <a:gd name="T29" fmla="*/ 2147483647 h 609"/>
                <a:gd name="T30" fmla="*/ 2147483647 w 545"/>
                <a:gd name="T31" fmla="*/ 2147483647 h 609"/>
                <a:gd name="T32" fmla="*/ 2147483647 w 545"/>
                <a:gd name="T33" fmla="*/ 2147483647 h 609"/>
                <a:gd name="T34" fmla="*/ 2147483647 w 545"/>
                <a:gd name="T35" fmla="*/ 2147483647 h 609"/>
                <a:gd name="T36" fmla="*/ 2147483647 w 545"/>
                <a:gd name="T37" fmla="*/ 2147483647 h 609"/>
                <a:gd name="T38" fmla="*/ 2147483647 w 545"/>
                <a:gd name="T39" fmla="*/ 2147483647 h 609"/>
                <a:gd name="T40" fmla="*/ 2147483647 w 545"/>
                <a:gd name="T41" fmla="*/ 2147483647 h 609"/>
                <a:gd name="T42" fmla="*/ 2147483647 w 545"/>
                <a:gd name="T43" fmla="*/ 2147483647 h 609"/>
                <a:gd name="T44" fmla="*/ 2147483647 w 545"/>
                <a:gd name="T45" fmla="*/ 2147483647 h 609"/>
                <a:gd name="T46" fmla="*/ 2147483647 w 545"/>
                <a:gd name="T47" fmla="*/ 2147483647 h 609"/>
                <a:gd name="T48" fmla="*/ 2147483647 w 545"/>
                <a:gd name="T49" fmla="*/ 2147483647 h 609"/>
                <a:gd name="T50" fmla="*/ 2147483647 w 545"/>
                <a:gd name="T51" fmla="*/ 2147483647 h 609"/>
                <a:gd name="T52" fmla="*/ 2147483647 w 545"/>
                <a:gd name="T53" fmla="*/ 0 h 609"/>
                <a:gd name="T54" fmla="*/ 2147483647 w 545"/>
                <a:gd name="T55" fmla="*/ 2147483647 h 609"/>
                <a:gd name="T56" fmla="*/ 2147483647 w 545"/>
                <a:gd name="T57" fmla="*/ 2147483647 h 609"/>
                <a:gd name="T58" fmla="*/ 2147483647 w 545"/>
                <a:gd name="T59" fmla="*/ 2147483647 h 609"/>
                <a:gd name="T60" fmla="*/ 2147483647 w 545"/>
                <a:gd name="T61" fmla="*/ 0 h 609"/>
                <a:gd name="T62" fmla="*/ 2147483647 w 545"/>
                <a:gd name="T63" fmla="*/ 2147483647 h 609"/>
                <a:gd name="T64" fmla="*/ 2147483647 w 545"/>
                <a:gd name="T65" fmla="*/ 2147483647 h 609"/>
                <a:gd name="T66" fmla="*/ 2147483647 w 545"/>
                <a:gd name="T67" fmla="*/ 2147483647 h 609"/>
                <a:gd name="T68" fmla="*/ 2147483647 w 545"/>
                <a:gd name="T69" fmla="*/ 0 h 609"/>
                <a:gd name="T70" fmla="*/ 2147483647 w 545"/>
                <a:gd name="T71" fmla="*/ 2147483647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5" h="609">
                  <a:moveTo>
                    <a:pt x="516" y="608"/>
                  </a:moveTo>
                  <a:lnTo>
                    <a:pt x="516" y="608"/>
                  </a:lnTo>
                  <a:cubicBezTo>
                    <a:pt x="29" y="608"/>
                    <a:pt x="29" y="608"/>
                    <a:pt x="29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99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1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2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580"/>
                    <a:pt x="544" y="580"/>
                    <a:pt x="544" y="580"/>
                  </a:cubicBezTo>
                  <a:cubicBezTo>
                    <a:pt x="544" y="594"/>
                    <a:pt x="537" y="608"/>
                    <a:pt x="516" y="60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5" y="219"/>
                    <a:pt x="78" y="233"/>
                    <a:pt x="78" y="247"/>
                  </a:cubicBezTo>
                  <a:cubicBezTo>
                    <a:pt x="78" y="262"/>
                    <a:pt x="85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106" y="339"/>
                    <a:pt x="106" y="339"/>
                    <a:pt x="106" y="339"/>
                  </a:cubicBezTo>
                  <a:cubicBezTo>
                    <a:pt x="85" y="339"/>
                    <a:pt x="78" y="353"/>
                    <a:pt x="78" y="367"/>
                  </a:cubicBezTo>
                  <a:cubicBezTo>
                    <a:pt x="78" y="389"/>
                    <a:pt x="85" y="396"/>
                    <a:pt x="10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46" y="467"/>
                  </a:moveTo>
                  <a:lnTo>
                    <a:pt x="446" y="467"/>
                  </a:ln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ubicBezTo>
                    <a:pt x="78" y="502"/>
                    <a:pt x="85" y="509"/>
                    <a:pt x="99" y="509"/>
                  </a:cubicBezTo>
                  <a:cubicBezTo>
                    <a:pt x="446" y="509"/>
                    <a:pt x="446" y="509"/>
                    <a:pt x="446" y="509"/>
                  </a:cubicBezTo>
                  <a:cubicBezTo>
                    <a:pt x="460" y="509"/>
                    <a:pt x="474" y="502"/>
                    <a:pt x="474" y="488"/>
                  </a:cubicBezTo>
                  <a:cubicBezTo>
                    <a:pt x="474" y="474"/>
                    <a:pt x="460" y="467"/>
                    <a:pt x="446" y="467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6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396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55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55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0" name="Freeform 61"/>
            <p:cNvSpPr>
              <a:spLocks noChangeArrowheads="1"/>
            </p:cNvSpPr>
            <p:nvPr/>
          </p:nvSpPr>
          <p:spPr bwMode="auto">
            <a:xfrm>
              <a:off x="6980292" y="5209382"/>
              <a:ext cx="201613" cy="289719"/>
            </a:xfrm>
            <a:custGeom>
              <a:avLst/>
              <a:gdLst>
                <a:gd name="T0" fmla="*/ 2147483647 w 418"/>
                <a:gd name="T1" fmla="*/ 2147483647 h 602"/>
                <a:gd name="T2" fmla="*/ 2147483647 w 418"/>
                <a:gd name="T3" fmla="*/ 2147483647 h 602"/>
                <a:gd name="T4" fmla="*/ 2147483647 w 418"/>
                <a:gd name="T5" fmla="*/ 2147483647 h 602"/>
                <a:gd name="T6" fmla="*/ 2147483647 w 418"/>
                <a:gd name="T7" fmla="*/ 2147483647 h 602"/>
                <a:gd name="T8" fmla="*/ 2147483647 w 418"/>
                <a:gd name="T9" fmla="*/ 2147483647 h 602"/>
                <a:gd name="T10" fmla="*/ 2147483647 w 418"/>
                <a:gd name="T11" fmla="*/ 2147483647 h 602"/>
                <a:gd name="T12" fmla="*/ 2147483647 w 418"/>
                <a:gd name="T13" fmla="*/ 2147483647 h 602"/>
                <a:gd name="T14" fmla="*/ 2147483647 w 418"/>
                <a:gd name="T15" fmla="*/ 2147483647 h 602"/>
                <a:gd name="T16" fmla="*/ 2147483647 w 418"/>
                <a:gd name="T17" fmla="*/ 2147483647 h 602"/>
                <a:gd name="T18" fmla="*/ 2147483647 w 418"/>
                <a:gd name="T19" fmla="*/ 2147483647 h 602"/>
                <a:gd name="T20" fmla="*/ 2147483647 w 418"/>
                <a:gd name="T21" fmla="*/ 2147483647 h 602"/>
                <a:gd name="T22" fmla="*/ 2147483647 w 418"/>
                <a:gd name="T23" fmla="*/ 2147483647 h 602"/>
                <a:gd name="T24" fmla="*/ 2147483647 w 418"/>
                <a:gd name="T25" fmla="*/ 2147483647 h 602"/>
                <a:gd name="T26" fmla="*/ 0 w 418"/>
                <a:gd name="T27" fmla="*/ 2147483647 h 602"/>
                <a:gd name="T28" fmla="*/ 0 w 418"/>
                <a:gd name="T29" fmla="*/ 2147483647 h 602"/>
                <a:gd name="T30" fmla="*/ 0 w 418"/>
                <a:gd name="T31" fmla="*/ 2147483647 h 602"/>
                <a:gd name="T32" fmla="*/ 2147483647 w 418"/>
                <a:gd name="T33" fmla="*/ 2147483647 h 602"/>
                <a:gd name="T34" fmla="*/ 2147483647 w 418"/>
                <a:gd name="T35" fmla="*/ 2147483647 h 602"/>
                <a:gd name="T36" fmla="*/ 2147483647 w 418"/>
                <a:gd name="T37" fmla="*/ 2147483647 h 602"/>
                <a:gd name="T38" fmla="*/ 2147483647 w 418"/>
                <a:gd name="T39" fmla="*/ 2147483647 h 602"/>
                <a:gd name="T40" fmla="*/ 2147483647 w 418"/>
                <a:gd name="T41" fmla="*/ 2147483647 h 602"/>
                <a:gd name="T42" fmla="*/ 2147483647 w 418"/>
                <a:gd name="T43" fmla="*/ 2147483647 h 602"/>
                <a:gd name="T44" fmla="*/ 2147483647 w 418"/>
                <a:gd name="T45" fmla="*/ 2147483647 h 602"/>
                <a:gd name="T46" fmla="*/ 2147483647 w 418"/>
                <a:gd name="T47" fmla="*/ 2147483647 h 602"/>
                <a:gd name="T48" fmla="*/ 2147483647 w 418"/>
                <a:gd name="T49" fmla="*/ 2147483647 h 602"/>
                <a:gd name="T50" fmla="*/ 2147483647 w 418"/>
                <a:gd name="T51" fmla="*/ 2147483647 h 602"/>
                <a:gd name="T52" fmla="*/ 2147483647 w 418"/>
                <a:gd name="T53" fmla="*/ 2147483647 h 602"/>
                <a:gd name="T54" fmla="*/ 2147483647 w 418"/>
                <a:gd name="T55" fmla="*/ 2147483647 h 602"/>
                <a:gd name="T56" fmla="*/ 2147483647 w 418"/>
                <a:gd name="T57" fmla="*/ 2147483647 h 602"/>
                <a:gd name="T58" fmla="*/ 2147483647 w 418"/>
                <a:gd name="T59" fmla="*/ 0 h 602"/>
                <a:gd name="T60" fmla="*/ 2147483647 w 418"/>
                <a:gd name="T61" fmla="*/ 0 h 602"/>
                <a:gd name="T62" fmla="*/ 2147483647 w 418"/>
                <a:gd name="T63" fmla="*/ 2147483647 h 602"/>
                <a:gd name="T64" fmla="*/ 2147483647 w 418"/>
                <a:gd name="T65" fmla="*/ 2147483647 h 602"/>
                <a:gd name="T66" fmla="*/ 2147483647 w 418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8" h="602">
                  <a:moveTo>
                    <a:pt x="417" y="276"/>
                  </a:moveTo>
                  <a:lnTo>
                    <a:pt x="417" y="276"/>
                  </a:lnTo>
                  <a:cubicBezTo>
                    <a:pt x="417" y="382"/>
                    <a:pt x="339" y="466"/>
                    <a:pt x="233" y="480"/>
                  </a:cubicBezTo>
                  <a:cubicBezTo>
                    <a:pt x="233" y="544"/>
                    <a:pt x="233" y="544"/>
                    <a:pt x="233" y="544"/>
                  </a:cubicBezTo>
                  <a:cubicBezTo>
                    <a:pt x="332" y="544"/>
                    <a:pt x="332" y="544"/>
                    <a:pt x="332" y="544"/>
                  </a:cubicBezTo>
                  <a:cubicBezTo>
                    <a:pt x="346" y="544"/>
                    <a:pt x="360" y="558"/>
                    <a:pt x="360" y="572"/>
                  </a:cubicBezTo>
                  <a:cubicBezTo>
                    <a:pt x="360" y="594"/>
                    <a:pt x="346" y="601"/>
                    <a:pt x="332" y="601"/>
                  </a:cubicBezTo>
                  <a:cubicBezTo>
                    <a:pt x="205" y="601"/>
                    <a:pt x="205" y="601"/>
                    <a:pt x="205" y="601"/>
                  </a:cubicBezTo>
                  <a:cubicBezTo>
                    <a:pt x="85" y="601"/>
                    <a:pt x="85" y="601"/>
                    <a:pt x="85" y="601"/>
                  </a:cubicBezTo>
                  <a:cubicBezTo>
                    <a:pt x="71" y="601"/>
                    <a:pt x="56" y="594"/>
                    <a:pt x="56" y="572"/>
                  </a:cubicBezTo>
                  <a:cubicBezTo>
                    <a:pt x="56" y="558"/>
                    <a:pt x="71" y="544"/>
                    <a:pt x="85" y="544"/>
                  </a:cubicBezTo>
                  <a:cubicBezTo>
                    <a:pt x="177" y="544"/>
                    <a:pt x="177" y="544"/>
                    <a:pt x="177" y="544"/>
                  </a:cubicBezTo>
                  <a:cubicBezTo>
                    <a:pt x="177" y="480"/>
                    <a:pt x="177" y="480"/>
                    <a:pt x="177" y="480"/>
                  </a:cubicBezTo>
                  <a:cubicBezTo>
                    <a:pt x="78" y="466"/>
                    <a:pt x="0" y="382"/>
                    <a:pt x="0" y="276"/>
                  </a:cubicBezTo>
                  <a:cubicBezTo>
                    <a:pt x="0" y="254"/>
                    <a:pt x="14" y="247"/>
                    <a:pt x="28" y="247"/>
                  </a:cubicBezTo>
                  <a:cubicBezTo>
                    <a:pt x="42" y="247"/>
                    <a:pt x="56" y="254"/>
                    <a:pt x="56" y="276"/>
                  </a:cubicBezTo>
                  <a:cubicBezTo>
                    <a:pt x="56" y="353"/>
                    <a:pt x="127" y="424"/>
                    <a:pt x="205" y="424"/>
                  </a:cubicBezTo>
                  <a:cubicBezTo>
                    <a:pt x="290" y="424"/>
                    <a:pt x="360" y="353"/>
                    <a:pt x="360" y="276"/>
                  </a:cubicBezTo>
                  <a:cubicBezTo>
                    <a:pt x="360" y="254"/>
                    <a:pt x="367" y="247"/>
                    <a:pt x="389" y="247"/>
                  </a:cubicBezTo>
                  <a:cubicBezTo>
                    <a:pt x="403" y="247"/>
                    <a:pt x="417" y="254"/>
                    <a:pt x="417" y="276"/>
                  </a:cubicBezTo>
                  <a:close/>
                  <a:moveTo>
                    <a:pt x="205" y="374"/>
                  </a:moveTo>
                  <a:lnTo>
                    <a:pt x="205" y="374"/>
                  </a:lnTo>
                  <a:cubicBezTo>
                    <a:pt x="141" y="374"/>
                    <a:pt x="92" y="325"/>
                    <a:pt x="92" y="261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49"/>
                    <a:pt x="141" y="0"/>
                    <a:pt x="205" y="0"/>
                  </a:cubicBezTo>
                  <a:cubicBezTo>
                    <a:pt x="269" y="0"/>
                    <a:pt x="318" y="49"/>
                    <a:pt x="318" y="113"/>
                  </a:cubicBezTo>
                  <a:cubicBezTo>
                    <a:pt x="318" y="261"/>
                    <a:pt x="318" y="261"/>
                    <a:pt x="318" y="261"/>
                  </a:cubicBezTo>
                  <a:cubicBezTo>
                    <a:pt x="318" y="325"/>
                    <a:pt x="269" y="374"/>
                    <a:pt x="205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1" name="Freeform 62"/>
            <p:cNvSpPr>
              <a:spLocks noChangeArrowheads="1"/>
            </p:cNvSpPr>
            <p:nvPr/>
          </p:nvSpPr>
          <p:spPr bwMode="auto">
            <a:xfrm>
              <a:off x="6447686" y="5209382"/>
              <a:ext cx="251619" cy="289719"/>
            </a:xfrm>
            <a:custGeom>
              <a:avLst/>
              <a:gdLst>
                <a:gd name="T0" fmla="*/ 2147483647 w 524"/>
                <a:gd name="T1" fmla="*/ 2147483647 h 602"/>
                <a:gd name="T2" fmla="*/ 2147483647 w 524"/>
                <a:gd name="T3" fmla="*/ 2147483647 h 602"/>
                <a:gd name="T4" fmla="*/ 2147483647 w 524"/>
                <a:gd name="T5" fmla="*/ 2147483647 h 602"/>
                <a:gd name="T6" fmla="*/ 1748840076 w 524"/>
                <a:gd name="T7" fmla="*/ 2147483647 h 602"/>
                <a:gd name="T8" fmla="*/ 874593524 w 524"/>
                <a:gd name="T9" fmla="*/ 2147483647 h 602"/>
                <a:gd name="T10" fmla="*/ 2147483647 w 524"/>
                <a:gd name="T11" fmla="*/ 2147483647 h 602"/>
                <a:gd name="T12" fmla="*/ 2147483647 w 524"/>
                <a:gd name="T13" fmla="*/ 2147483647 h 602"/>
                <a:gd name="T14" fmla="*/ 2147483647 w 524"/>
                <a:gd name="T15" fmla="*/ 2147483647 h 602"/>
                <a:gd name="T16" fmla="*/ 2147483647 w 524"/>
                <a:gd name="T17" fmla="*/ 2147483647 h 602"/>
                <a:gd name="T18" fmla="*/ 2147483647 w 524"/>
                <a:gd name="T19" fmla="*/ 2147483647 h 602"/>
                <a:gd name="T20" fmla="*/ 2147483647 w 524"/>
                <a:gd name="T21" fmla="*/ 0 h 602"/>
                <a:gd name="T22" fmla="*/ 2147483647 w 524"/>
                <a:gd name="T23" fmla="*/ 2147483647 h 602"/>
                <a:gd name="T24" fmla="*/ 2147483647 w 524"/>
                <a:gd name="T25" fmla="*/ 2147483647 h 602"/>
                <a:gd name="T26" fmla="*/ 2147483647 w 524"/>
                <a:gd name="T27" fmla="*/ 2147483647 h 602"/>
                <a:gd name="T28" fmla="*/ 2147483647 w 524"/>
                <a:gd name="T29" fmla="*/ 2147483647 h 602"/>
                <a:gd name="T30" fmla="*/ 2147483647 w 524"/>
                <a:gd name="T31" fmla="*/ 2147483647 h 602"/>
                <a:gd name="T32" fmla="*/ 2147483647 w 524"/>
                <a:gd name="T33" fmla="*/ 2147483647 h 602"/>
                <a:gd name="T34" fmla="*/ 2147483647 w 524"/>
                <a:gd name="T35" fmla="*/ 2147483647 h 602"/>
                <a:gd name="T36" fmla="*/ 2147483647 w 524"/>
                <a:gd name="T37" fmla="*/ 2147483647 h 602"/>
                <a:gd name="T38" fmla="*/ 2147483647 w 524"/>
                <a:gd name="T39" fmla="*/ 2147483647 h 602"/>
                <a:gd name="T40" fmla="*/ 2147483647 w 524"/>
                <a:gd name="T41" fmla="*/ 2147483647 h 602"/>
                <a:gd name="T42" fmla="*/ 2147483647 w 524"/>
                <a:gd name="T43" fmla="*/ 2147483647 h 602"/>
                <a:gd name="T44" fmla="*/ 2147483647 w 524"/>
                <a:gd name="T45" fmla="*/ 2147483647 h 602"/>
                <a:gd name="T46" fmla="*/ 2147483647 w 524"/>
                <a:gd name="T47" fmla="*/ 2147483647 h 602"/>
                <a:gd name="T48" fmla="*/ 2147483647 w 524"/>
                <a:gd name="T49" fmla="*/ 2147483647 h 602"/>
                <a:gd name="T50" fmla="*/ 2147483647 w 524"/>
                <a:gd name="T51" fmla="*/ 2147483647 h 602"/>
                <a:gd name="T52" fmla="*/ 2147483647 w 524"/>
                <a:gd name="T53" fmla="*/ 2147483647 h 602"/>
                <a:gd name="T54" fmla="*/ 2147483647 w 524"/>
                <a:gd name="T55" fmla="*/ 2147483647 h 602"/>
                <a:gd name="T56" fmla="*/ 2147483647 w 524"/>
                <a:gd name="T57" fmla="*/ 2147483647 h 602"/>
                <a:gd name="T58" fmla="*/ 2147483647 w 524"/>
                <a:gd name="T59" fmla="*/ 2147483647 h 602"/>
                <a:gd name="T60" fmla="*/ 2147483647 w 524"/>
                <a:gd name="T61" fmla="*/ 2147483647 h 602"/>
                <a:gd name="T62" fmla="*/ 2147483647 w 524"/>
                <a:gd name="T63" fmla="*/ 2147483647 h 602"/>
                <a:gd name="T64" fmla="*/ 2147483647 w 524"/>
                <a:gd name="T65" fmla="*/ 2147483647 h 602"/>
                <a:gd name="T66" fmla="*/ 2147483647 w 524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4" h="602">
                  <a:moveTo>
                    <a:pt x="516" y="155"/>
                  </a:moveTo>
                  <a:lnTo>
                    <a:pt x="516" y="155"/>
                  </a:lnTo>
                  <a:cubicBezTo>
                    <a:pt x="22" y="473"/>
                    <a:pt x="22" y="473"/>
                    <a:pt x="22" y="473"/>
                  </a:cubicBezTo>
                  <a:cubicBezTo>
                    <a:pt x="22" y="473"/>
                    <a:pt x="22" y="480"/>
                    <a:pt x="14" y="480"/>
                  </a:cubicBezTo>
                  <a:cubicBezTo>
                    <a:pt x="7" y="480"/>
                    <a:pt x="0" y="473"/>
                    <a:pt x="0" y="466"/>
                  </a:cubicBezTo>
                  <a:cubicBezTo>
                    <a:pt x="0" y="459"/>
                    <a:pt x="7" y="452"/>
                    <a:pt x="7" y="452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9" y="127"/>
                  </a:cubicBezTo>
                  <a:cubicBezTo>
                    <a:pt x="516" y="127"/>
                    <a:pt x="523" y="134"/>
                    <a:pt x="523" y="141"/>
                  </a:cubicBezTo>
                  <a:cubicBezTo>
                    <a:pt x="523" y="148"/>
                    <a:pt x="516" y="148"/>
                    <a:pt x="516" y="155"/>
                  </a:cubicBezTo>
                  <a:close/>
                  <a:moveTo>
                    <a:pt x="149" y="261"/>
                  </a:moveTo>
                  <a:lnTo>
                    <a:pt x="149" y="261"/>
                  </a:lnTo>
                  <a:cubicBezTo>
                    <a:pt x="149" y="113"/>
                    <a:pt x="149" y="113"/>
                    <a:pt x="149" y="113"/>
                  </a:cubicBezTo>
                  <a:cubicBezTo>
                    <a:pt x="149" y="49"/>
                    <a:pt x="198" y="0"/>
                    <a:pt x="262" y="0"/>
                  </a:cubicBezTo>
                  <a:cubicBezTo>
                    <a:pt x="325" y="0"/>
                    <a:pt x="375" y="49"/>
                    <a:pt x="375" y="113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56" y="304"/>
                    <a:pt x="149" y="283"/>
                    <a:pt x="149" y="261"/>
                  </a:cubicBezTo>
                  <a:close/>
                  <a:moveTo>
                    <a:pt x="57" y="276"/>
                  </a:moveTo>
                  <a:lnTo>
                    <a:pt x="57" y="276"/>
                  </a:lnTo>
                  <a:cubicBezTo>
                    <a:pt x="57" y="254"/>
                    <a:pt x="64" y="247"/>
                    <a:pt x="85" y="247"/>
                  </a:cubicBezTo>
                  <a:cubicBezTo>
                    <a:pt x="99" y="247"/>
                    <a:pt x="113" y="254"/>
                    <a:pt x="113" y="276"/>
                  </a:cubicBezTo>
                  <a:cubicBezTo>
                    <a:pt x="113" y="297"/>
                    <a:pt x="113" y="318"/>
                    <a:pt x="127" y="339"/>
                  </a:cubicBezTo>
                  <a:cubicBezTo>
                    <a:pt x="78" y="374"/>
                    <a:pt x="78" y="374"/>
                    <a:pt x="78" y="374"/>
                  </a:cubicBezTo>
                  <a:cubicBezTo>
                    <a:pt x="64" y="339"/>
                    <a:pt x="57" y="311"/>
                    <a:pt x="57" y="276"/>
                  </a:cubicBezTo>
                  <a:close/>
                  <a:moveTo>
                    <a:pt x="234" y="374"/>
                  </a:moveTo>
                  <a:lnTo>
                    <a:pt x="234" y="374"/>
                  </a:lnTo>
                  <a:cubicBezTo>
                    <a:pt x="375" y="283"/>
                    <a:pt x="375" y="283"/>
                    <a:pt x="375" y="283"/>
                  </a:cubicBezTo>
                  <a:cubicBezTo>
                    <a:pt x="368" y="332"/>
                    <a:pt x="318" y="374"/>
                    <a:pt x="262" y="374"/>
                  </a:cubicBezTo>
                  <a:cubicBezTo>
                    <a:pt x="255" y="374"/>
                    <a:pt x="241" y="374"/>
                    <a:pt x="234" y="374"/>
                  </a:cubicBezTo>
                  <a:close/>
                  <a:moveTo>
                    <a:pt x="142" y="544"/>
                  </a:moveTo>
                  <a:lnTo>
                    <a:pt x="142" y="544"/>
                  </a:lnTo>
                  <a:cubicBezTo>
                    <a:pt x="234" y="544"/>
                    <a:pt x="234" y="544"/>
                    <a:pt x="234" y="544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198" y="473"/>
                    <a:pt x="163" y="459"/>
                    <a:pt x="135" y="438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205" y="417"/>
                    <a:pt x="234" y="424"/>
                    <a:pt x="262" y="424"/>
                  </a:cubicBezTo>
                  <a:cubicBezTo>
                    <a:pt x="269" y="424"/>
                    <a:pt x="269" y="424"/>
                    <a:pt x="276" y="424"/>
                  </a:cubicBezTo>
                  <a:lnTo>
                    <a:pt x="283" y="424"/>
                  </a:lnTo>
                  <a:cubicBezTo>
                    <a:pt x="354" y="410"/>
                    <a:pt x="410" y="346"/>
                    <a:pt x="410" y="276"/>
                  </a:cubicBezTo>
                  <a:cubicBezTo>
                    <a:pt x="410" y="254"/>
                    <a:pt x="424" y="247"/>
                    <a:pt x="438" y="247"/>
                  </a:cubicBezTo>
                  <a:cubicBezTo>
                    <a:pt x="460" y="247"/>
                    <a:pt x="467" y="254"/>
                    <a:pt x="467" y="276"/>
                  </a:cubicBezTo>
                  <a:cubicBezTo>
                    <a:pt x="467" y="382"/>
                    <a:pt x="389" y="466"/>
                    <a:pt x="290" y="480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403" y="544"/>
                    <a:pt x="410" y="558"/>
                    <a:pt x="410" y="572"/>
                  </a:cubicBezTo>
                  <a:cubicBezTo>
                    <a:pt x="410" y="594"/>
                    <a:pt x="403" y="601"/>
                    <a:pt x="382" y="601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142" y="601"/>
                    <a:pt x="142" y="601"/>
                    <a:pt x="142" y="601"/>
                  </a:cubicBezTo>
                  <a:cubicBezTo>
                    <a:pt x="120" y="601"/>
                    <a:pt x="113" y="594"/>
                    <a:pt x="113" y="572"/>
                  </a:cubicBezTo>
                  <a:cubicBezTo>
                    <a:pt x="113" y="558"/>
                    <a:pt x="120" y="544"/>
                    <a:pt x="142" y="5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2" name="Freeform 63"/>
            <p:cNvSpPr>
              <a:spLocks noChangeArrowheads="1"/>
            </p:cNvSpPr>
            <p:nvPr/>
          </p:nvSpPr>
          <p:spPr bwMode="auto">
            <a:xfrm>
              <a:off x="5962704" y="5232400"/>
              <a:ext cx="207169" cy="247650"/>
            </a:xfrm>
            <a:custGeom>
              <a:avLst/>
              <a:gdLst>
                <a:gd name="T0" fmla="*/ 2147483647 w 432"/>
                <a:gd name="T1" fmla="*/ 2147483647 h 517"/>
                <a:gd name="T2" fmla="*/ 2147483647 w 432"/>
                <a:gd name="T3" fmla="*/ 2147483647 h 517"/>
                <a:gd name="T4" fmla="*/ 2147483647 w 432"/>
                <a:gd name="T5" fmla="*/ 2147483647 h 517"/>
                <a:gd name="T6" fmla="*/ 0 w 432"/>
                <a:gd name="T7" fmla="*/ 2147483647 h 517"/>
                <a:gd name="T8" fmla="*/ 2147483647 w 432"/>
                <a:gd name="T9" fmla="*/ 2147483647 h 517"/>
                <a:gd name="T10" fmla="*/ 2147483647 w 432"/>
                <a:gd name="T11" fmla="*/ 2147483647 h 517"/>
                <a:gd name="T12" fmla="*/ 2147483647 w 432"/>
                <a:gd name="T13" fmla="*/ 2147483647 h 517"/>
                <a:gd name="T14" fmla="*/ 2147483647 w 432"/>
                <a:gd name="T15" fmla="*/ 2147483647 h 517"/>
                <a:gd name="T16" fmla="*/ 2147483647 w 432"/>
                <a:gd name="T17" fmla="*/ 0 h 517"/>
                <a:gd name="T18" fmla="*/ 2147483647 w 432"/>
                <a:gd name="T19" fmla="*/ 2147483647 h 517"/>
                <a:gd name="T20" fmla="*/ 2147483647 w 432"/>
                <a:gd name="T21" fmla="*/ 2147483647 h 517"/>
                <a:gd name="T22" fmla="*/ 2147483647 w 432"/>
                <a:gd name="T23" fmla="*/ 2147483647 h 517"/>
                <a:gd name="T24" fmla="*/ 2147483647 w 432"/>
                <a:gd name="T25" fmla="*/ 2147483647 h 517"/>
                <a:gd name="T26" fmla="*/ 2147483647 w 432"/>
                <a:gd name="T27" fmla="*/ 2147483647 h 517"/>
                <a:gd name="T28" fmla="*/ 2147483647 w 432"/>
                <a:gd name="T29" fmla="*/ 2147483647 h 517"/>
                <a:gd name="T30" fmla="*/ 2147483647 w 432"/>
                <a:gd name="T31" fmla="*/ 2147483647 h 517"/>
                <a:gd name="T32" fmla="*/ 2147483647 w 432"/>
                <a:gd name="T33" fmla="*/ 2147483647 h 517"/>
                <a:gd name="T34" fmla="*/ 2147483647 w 432"/>
                <a:gd name="T35" fmla="*/ 2147483647 h 517"/>
                <a:gd name="T36" fmla="*/ 2147483647 w 432"/>
                <a:gd name="T37" fmla="*/ 2147483647 h 517"/>
                <a:gd name="T38" fmla="*/ 2147483647 w 432"/>
                <a:gd name="T39" fmla="*/ 2147483647 h 5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2" h="517">
                  <a:moveTo>
                    <a:pt x="402" y="431"/>
                  </a:moveTo>
                  <a:lnTo>
                    <a:pt x="402" y="431"/>
                  </a:ln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389"/>
                    <a:pt x="14" y="375"/>
                    <a:pt x="28" y="375"/>
                  </a:cubicBezTo>
                  <a:cubicBezTo>
                    <a:pt x="42" y="375"/>
                    <a:pt x="56" y="361"/>
                    <a:pt x="56" y="347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85"/>
                    <a:pt x="113" y="29"/>
                    <a:pt x="191" y="29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9"/>
                  </a:cubicBezTo>
                  <a:cubicBezTo>
                    <a:pt x="318" y="29"/>
                    <a:pt x="374" y="85"/>
                    <a:pt x="374" y="156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61"/>
                    <a:pt x="388" y="375"/>
                    <a:pt x="402" y="375"/>
                  </a:cubicBezTo>
                  <a:cubicBezTo>
                    <a:pt x="424" y="375"/>
                    <a:pt x="431" y="389"/>
                    <a:pt x="431" y="403"/>
                  </a:cubicBezTo>
                  <a:cubicBezTo>
                    <a:pt x="431" y="417"/>
                    <a:pt x="424" y="431"/>
                    <a:pt x="402" y="431"/>
                  </a:cubicBezTo>
                  <a:close/>
                  <a:moveTo>
                    <a:pt x="219" y="516"/>
                  </a:moveTo>
                  <a:lnTo>
                    <a:pt x="219" y="516"/>
                  </a:lnTo>
                  <a:cubicBezTo>
                    <a:pt x="184" y="516"/>
                    <a:pt x="162" y="488"/>
                    <a:pt x="162" y="460"/>
                  </a:cubicBezTo>
                  <a:cubicBezTo>
                    <a:pt x="275" y="460"/>
                    <a:pt x="275" y="460"/>
                    <a:pt x="275" y="460"/>
                  </a:cubicBezTo>
                  <a:cubicBezTo>
                    <a:pt x="275" y="488"/>
                    <a:pt x="247" y="516"/>
                    <a:pt x="219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3" name="Freeform 64"/>
            <p:cNvSpPr>
              <a:spLocks noChangeArrowheads="1"/>
            </p:cNvSpPr>
            <p:nvPr/>
          </p:nvSpPr>
          <p:spPr bwMode="auto">
            <a:xfrm>
              <a:off x="5501536" y="5287169"/>
              <a:ext cx="118269" cy="139700"/>
            </a:xfrm>
            <a:custGeom>
              <a:avLst/>
              <a:gdLst>
                <a:gd name="T0" fmla="*/ 2147483647 w 249"/>
                <a:gd name="T1" fmla="*/ 2147483647 h 291"/>
                <a:gd name="T2" fmla="*/ 2147483647 w 249"/>
                <a:gd name="T3" fmla="*/ 2147483647 h 291"/>
                <a:gd name="T4" fmla="*/ 2147483647 w 249"/>
                <a:gd name="T5" fmla="*/ 2147483647 h 291"/>
                <a:gd name="T6" fmla="*/ 2147483647 w 249"/>
                <a:gd name="T7" fmla="*/ 2147483647 h 291"/>
                <a:gd name="T8" fmla="*/ 0 w 249"/>
                <a:gd name="T9" fmla="*/ 2147483647 h 291"/>
                <a:gd name="T10" fmla="*/ 849232699 w 249"/>
                <a:gd name="T11" fmla="*/ 2147483647 h 291"/>
                <a:gd name="T12" fmla="*/ 849232699 w 249"/>
                <a:gd name="T13" fmla="*/ 2147483647 h 291"/>
                <a:gd name="T14" fmla="*/ 2147483647 w 249"/>
                <a:gd name="T15" fmla="*/ 1867119784 h 291"/>
                <a:gd name="T16" fmla="*/ 2147483647 w 249"/>
                <a:gd name="T17" fmla="*/ 1867119784 h 291"/>
                <a:gd name="T18" fmla="*/ 2147483647 w 249"/>
                <a:gd name="T19" fmla="*/ 1867119784 h 291"/>
                <a:gd name="T20" fmla="*/ 2147483647 w 249"/>
                <a:gd name="T21" fmla="*/ 1867119784 h 291"/>
                <a:gd name="T22" fmla="*/ 2147483647 w 249"/>
                <a:gd name="T23" fmla="*/ 0 h 291"/>
                <a:gd name="T24" fmla="*/ 2147483647 w 249"/>
                <a:gd name="T25" fmla="*/ 1867119784 h 291"/>
                <a:gd name="T26" fmla="*/ 2147483647 w 249"/>
                <a:gd name="T27" fmla="*/ 1867119784 h 291"/>
                <a:gd name="T28" fmla="*/ 2147483647 w 249"/>
                <a:gd name="T29" fmla="*/ 1867119784 h 291"/>
                <a:gd name="T30" fmla="*/ 2147483647 w 249"/>
                <a:gd name="T31" fmla="*/ 1867119784 h 291"/>
                <a:gd name="T32" fmla="*/ 2147483647 w 249"/>
                <a:gd name="T33" fmla="*/ 2147483647 h 291"/>
                <a:gd name="T34" fmla="*/ 2147483647 w 249"/>
                <a:gd name="T35" fmla="*/ 2147483647 h 291"/>
                <a:gd name="T36" fmla="*/ 2147483647 w 249"/>
                <a:gd name="T37" fmla="*/ 2147483647 h 291"/>
                <a:gd name="T38" fmla="*/ 2147483647 w 249"/>
                <a:gd name="T39" fmla="*/ 2147483647 h 291"/>
                <a:gd name="T40" fmla="*/ 2147483647 w 249"/>
                <a:gd name="T41" fmla="*/ 2147483647 h 291"/>
                <a:gd name="T42" fmla="*/ 2147483647 w 249"/>
                <a:gd name="T43" fmla="*/ 2147483647 h 291"/>
                <a:gd name="T44" fmla="*/ 2147483647 w 249"/>
                <a:gd name="T45" fmla="*/ 2147483647 h 291"/>
                <a:gd name="T46" fmla="*/ 2147483647 w 249"/>
                <a:gd name="T47" fmla="*/ 2147483647 h 291"/>
                <a:gd name="T48" fmla="*/ 2147483647 w 249"/>
                <a:gd name="T49" fmla="*/ 2147483647 h 291"/>
                <a:gd name="T50" fmla="*/ 0 w 249"/>
                <a:gd name="T51" fmla="*/ 2147483647 h 291"/>
                <a:gd name="T52" fmla="*/ 2147483647 w 249"/>
                <a:gd name="T53" fmla="*/ 2147483647 h 2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9" h="291">
                  <a:moveTo>
                    <a:pt x="248" y="177"/>
                  </a:moveTo>
                  <a:lnTo>
                    <a:pt x="248" y="177"/>
                  </a:lnTo>
                  <a:cubicBezTo>
                    <a:pt x="248" y="191"/>
                    <a:pt x="234" y="205"/>
                    <a:pt x="220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15" y="205"/>
                    <a:pt x="0" y="191"/>
                    <a:pt x="0" y="177"/>
                  </a:cubicBezTo>
                  <a:cubicBezTo>
                    <a:pt x="0" y="170"/>
                    <a:pt x="0" y="163"/>
                    <a:pt x="7" y="163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7" y="0"/>
                    <a:pt x="114" y="0"/>
                    <a:pt x="121" y="0"/>
                  </a:cubicBezTo>
                  <a:cubicBezTo>
                    <a:pt x="135" y="0"/>
                    <a:pt x="142" y="0"/>
                    <a:pt x="149" y="15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1" y="163"/>
                    <a:pt x="248" y="170"/>
                    <a:pt x="248" y="177"/>
                  </a:cubicBezTo>
                  <a:close/>
                  <a:moveTo>
                    <a:pt x="29" y="234"/>
                  </a:moveTo>
                  <a:lnTo>
                    <a:pt x="29" y="234"/>
                  </a:lnTo>
                  <a:cubicBezTo>
                    <a:pt x="220" y="234"/>
                    <a:pt x="220" y="234"/>
                    <a:pt x="220" y="234"/>
                  </a:cubicBezTo>
                  <a:cubicBezTo>
                    <a:pt x="234" y="234"/>
                    <a:pt x="248" y="248"/>
                    <a:pt x="248" y="262"/>
                  </a:cubicBezTo>
                  <a:cubicBezTo>
                    <a:pt x="248" y="276"/>
                    <a:pt x="234" y="290"/>
                    <a:pt x="220" y="29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15" y="290"/>
                    <a:pt x="0" y="276"/>
                    <a:pt x="0" y="262"/>
                  </a:cubicBezTo>
                  <a:cubicBezTo>
                    <a:pt x="0" y="248"/>
                    <a:pt x="15" y="234"/>
                    <a:pt x="29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4" name="Freeform 65"/>
            <p:cNvSpPr>
              <a:spLocks noChangeArrowheads="1"/>
            </p:cNvSpPr>
            <p:nvPr/>
          </p:nvSpPr>
          <p:spPr bwMode="auto">
            <a:xfrm>
              <a:off x="4999886" y="5293519"/>
              <a:ext cx="110331" cy="119063"/>
            </a:xfrm>
            <a:custGeom>
              <a:avLst/>
              <a:gdLst>
                <a:gd name="T0" fmla="*/ 0 w 228"/>
                <a:gd name="T1" fmla="*/ 2147483647 h 248"/>
                <a:gd name="T2" fmla="*/ 0 w 228"/>
                <a:gd name="T3" fmla="*/ 2147483647 h 248"/>
                <a:gd name="T4" fmla="*/ 0 w 228"/>
                <a:gd name="T5" fmla="*/ 2147483647 h 248"/>
                <a:gd name="T6" fmla="*/ 0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2147483647 w 228"/>
                <a:gd name="T21" fmla="*/ 2147483647 h 248"/>
                <a:gd name="T22" fmla="*/ 2147483647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0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5" y="247"/>
                    <a:pt x="29" y="247"/>
                  </a:cubicBezTo>
                  <a:cubicBezTo>
                    <a:pt x="36" y="247"/>
                    <a:pt x="43" y="247"/>
                    <a:pt x="43" y="240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84" y="247"/>
                    <a:pt x="198" y="247"/>
                  </a:cubicBezTo>
                  <a:cubicBezTo>
                    <a:pt x="213" y="247"/>
                    <a:pt x="227" y="233"/>
                    <a:pt x="227" y="219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14"/>
                    <a:pt x="213" y="0"/>
                    <a:pt x="198" y="0"/>
                  </a:cubicBezTo>
                  <a:cubicBezTo>
                    <a:pt x="184" y="0"/>
                    <a:pt x="170" y="14"/>
                    <a:pt x="170" y="28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5" name="Freeform 66"/>
            <p:cNvSpPr>
              <a:spLocks noChangeArrowheads="1"/>
            </p:cNvSpPr>
            <p:nvPr/>
          </p:nvSpPr>
          <p:spPr bwMode="auto">
            <a:xfrm>
              <a:off x="4494267" y="5293519"/>
              <a:ext cx="110332" cy="119063"/>
            </a:xfrm>
            <a:custGeom>
              <a:avLst/>
              <a:gdLst>
                <a:gd name="T0" fmla="*/ 2147483647 w 228"/>
                <a:gd name="T1" fmla="*/ 2147483647 h 248"/>
                <a:gd name="T2" fmla="*/ 2147483647 w 228"/>
                <a:gd name="T3" fmla="*/ 2147483647 h 248"/>
                <a:gd name="T4" fmla="*/ 2147483647 w 228"/>
                <a:gd name="T5" fmla="*/ 2147483647 h 248"/>
                <a:gd name="T6" fmla="*/ 2147483647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0 w 228"/>
                <a:gd name="T21" fmla="*/ 2147483647 h 248"/>
                <a:gd name="T22" fmla="*/ 0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2147483647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227" y="28"/>
                  </a:moveTo>
                  <a:lnTo>
                    <a:pt x="227" y="28"/>
                  </a:lnTo>
                  <a:cubicBezTo>
                    <a:pt x="227" y="219"/>
                    <a:pt x="227" y="219"/>
                    <a:pt x="227" y="219"/>
                  </a:cubicBezTo>
                  <a:cubicBezTo>
                    <a:pt x="227" y="233"/>
                    <a:pt x="212" y="247"/>
                    <a:pt x="198" y="247"/>
                  </a:cubicBezTo>
                  <a:cubicBezTo>
                    <a:pt x="191" y="247"/>
                    <a:pt x="184" y="247"/>
                    <a:pt x="184" y="240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6" name="Freeform 67"/>
            <p:cNvSpPr>
              <a:spLocks noChangeArrowheads="1"/>
            </p:cNvSpPr>
            <p:nvPr/>
          </p:nvSpPr>
          <p:spPr bwMode="auto">
            <a:xfrm>
              <a:off x="3954517" y="5293519"/>
              <a:ext cx="173832" cy="119063"/>
            </a:xfrm>
            <a:custGeom>
              <a:avLst/>
              <a:gdLst>
                <a:gd name="T0" fmla="*/ 0 w 361"/>
                <a:gd name="T1" fmla="*/ 2147483647 h 248"/>
                <a:gd name="T2" fmla="*/ 0 w 361"/>
                <a:gd name="T3" fmla="*/ 2147483647 h 248"/>
                <a:gd name="T4" fmla="*/ 0 w 361"/>
                <a:gd name="T5" fmla="*/ 2147483647 h 248"/>
                <a:gd name="T6" fmla="*/ 2147483647 w 361"/>
                <a:gd name="T7" fmla="*/ 2147483647 h 248"/>
                <a:gd name="T8" fmla="*/ 2147483647 w 361"/>
                <a:gd name="T9" fmla="*/ 2147483647 h 248"/>
                <a:gd name="T10" fmla="*/ 2147483647 w 361"/>
                <a:gd name="T11" fmla="*/ 2147483647 h 248"/>
                <a:gd name="T12" fmla="*/ 2147483647 w 361"/>
                <a:gd name="T13" fmla="*/ 2147483647 h 248"/>
                <a:gd name="T14" fmla="*/ 2147483647 w 361"/>
                <a:gd name="T15" fmla="*/ 2147483647 h 248"/>
                <a:gd name="T16" fmla="*/ 2147483647 w 361"/>
                <a:gd name="T17" fmla="*/ 2147483647 h 248"/>
                <a:gd name="T18" fmla="*/ 2147483647 w 361"/>
                <a:gd name="T19" fmla="*/ 2147483647 h 248"/>
                <a:gd name="T20" fmla="*/ 2147483647 w 361"/>
                <a:gd name="T21" fmla="*/ 2147483647 h 248"/>
                <a:gd name="T22" fmla="*/ 2147483647 w 361"/>
                <a:gd name="T23" fmla="*/ 2147483647 h 248"/>
                <a:gd name="T24" fmla="*/ 2147483647 w 361"/>
                <a:gd name="T25" fmla="*/ 2147483647 h 248"/>
                <a:gd name="T26" fmla="*/ 2147483647 w 361"/>
                <a:gd name="T27" fmla="*/ 2147483647 h 248"/>
                <a:gd name="T28" fmla="*/ 2147483647 w 361"/>
                <a:gd name="T29" fmla="*/ 2147483647 h 248"/>
                <a:gd name="T30" fmla="*/ 2147483647 w 361"/>
                <a:gd name="T31" fmla="*/ 2147483647 h 248"/>
                <a:gd name="T32" fmla="*/ 2147483647 w 361"/>
                <a:gd name="T33" fmla="*/ 2147483647 h 248"/>
                <a:gd name="T34" fmla="*/ 2147483647 w 361"/>
                <a:gd name="T35" fmla="*/ 2147483647 h 248"/>
                <a:gd name="T36" fmla="*/ 2147483647 w 361"/>
                <a:gd name="T37" fmla="*/ 2147483647 h 248"/>
                <a:gd name="T38" fmla="*/ 2147483647 w 361"/>
                <a:gd name="T39" fmla="*/ 2147483647 h 248"/>
                <a:gd name="T40" fmla="*/ 2147483647 w 361"/>
                <a:gd name="T41" fmla="*/ 859746417 h 248"/>
                <a:gd name="T42" fmla="*/ 2147483647 w 361"/>
                <a:gd name="T43" fmla="*/ 859746417 h 248"/>
                <a:gd name="T44" fmla="*/ 2147483647 w 361"/>
                <a:gd name="T45" fmla="*/ 0 h 248"/>
                <a:gd name="T46" fmla="*/ 2147483647 w 361"/>
                <a:gd name="T47" fmla="*/ 2147483647 h 248"/>
                <a:gd name="T48" fmla="*/ 2147483647 w 361"/>
                <a:gd name="T49" fmla="*/ 2147483647 h 248"/>
                <a:gd name="T50" fmla="*/ 2147483647 w 361"/>
                <a:gd name="T51" fmla="*/ 2147483647 h 248"/>
                <a:gd name="T52" fmla="*/ 2147483647 w 361"/>
                <a:gd name="T53" fmla="*/ 859746417 h 248"/>
                <a:gd name="T54" fmla="*/ 2147483647 w 361"/>
                <a:gd name="T55" fmla="*/ 859746417 h 248"/>
                <a:gd name="T56" fmla="*/ 2147483647 w 361"/>
                <a:gd name="T57" fmla="*/ 0 h 248"/>
                <a:gd name="T58" fmla="*/ 0 w 361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1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4" y="247"/>
                    <a:pt x="28" y="247"/>
                  </a:cubicBezTo>
                  <a:cubicBezTo>
                    <a:pt x="35" y="247"/>
                    <a:pt x="42" y="247"/>
                    <a:pt x="42" y="240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33"/>
                    <a:pt x="162" y="247"/>
                    <a:pt x="176" y="247"/>
                  </a:cubicBezTo>
                  <a:cubicBezTo>
                    <a:pt x="183" y="247"/>
                    <a:pt x="191" y="247"/>
                    <a:pt x="191" y="240"/>
                  </a:cubicBezTo>
                  <a:cubicBezTo>
                    <a:pt x="346" y="148"/>
                    <a:pt x="346" y="148"/>
                    <a:pt x="346" y="148"/>
                  </a:cubicBezTo>
                  <a:cubicBezTo>
                    <a:pt x="353" y="141"/>
                    <a:pt x="360" y="134"/>
                    <a:pt x="360" y="127"/>
                  </a:cubicBezTo>
                  <a:cubicBezTo>
                    <a:pt x="360" y="113"/>
                    <a:pt x="353" y="106"/>
                    <a:pt x="346" y="9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91" y="7"/>
                    <a:pt x="183" y="0"/>
                    <a:pt x="176" y="0"/>
                  </a:cubicBezTo>
                  <a:cubicBezTo>
                    <a:pt x="162" y="0"/>
                    <a:pt x="148" y="14"/>
                    <a:pt x="148" y="28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5" y="0"/>
                    <a:pt x="28" y="0"/>
                  </a:cubicBezTo>
                  <a:cubicBezTo>
                    <a:pt x="14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7" name="Freeform 68"/>
            <p:cNvSpPr>
              <a:spLocks noChangeArrowheads="1"/>
            </p:cNvSpPr>
            <p:nvPr/>
          </p:nvSpPr>
          <p:spPr bwMode="auto">
            <a:xfrm>
              <a:off x="3451279" y="5293519"/>
              <a:ext cx="169069" cy="119063"/>
            </a:xfrm>
            <a:custGeom>
              <a:avLst/>
              <a:gdLst>
                <a:gd name="T0" fmla="*/ 2147483647 w 354"/>
                <a:gd name="T1" fmla="*/ 2147483647 h 248"/>
                <a:gd name="T2" fmla="*/ 2147483647 w 354"/>
                <a:gd name="T3" fmla="*/ 2147483647 h 248"/>
                <a:gd name="T4" fmla="*/ 2147483647 w 354"/>
                <a:gd name="T5" fmla="*/ 2147483647 h 248"/>
                <a:gd name="T6" fmla="*/ 2147483647 w 354"/>
                <a:gd name="T7" fmla="*/ 2147483647 h 248"/>
                <a:gd name="T8" fmla="*/ 2147483647 w 354"/>
                <a:gd name="T9" fmla="*/ 2147483647 h 248"/>
                <a:gd name="T10" fmla="*/ 2147483647 w 354"/>
                <a:gd name="T11" fmla="*/ 2147483647 h 248"/>
                <a:gd name="T12" fmla="*/ 2147483647 w 354"/>
                <a:gd name="T13" fmla="*/ 2147483647 h 248"/>
                <a:gd name="T14" fmla="*/ 2147483647 w 354"/>
                <a:gd name="T15" fmla="*/ 2147483647 h 248"/>
                <a:gd name="T16" fmla="*/ 2147483647 w 354"/>
                <a:gd name="T17" fmla="*/ 2147483647 h 248"/>
                <a:gd name="T18" fmla="*/ 2147483647 w 354"/>
                <a:gd name="T19" fmla="*/ 2147483647 h 248"/>
                <a:gd name="T20" fmla="*/ 2147483647 w 354"/>
                <a:gd name="T21" fmla="*/ 2147483647 h 248"/>
                <a:gd name="T22" fmla="*/ 1723531309 w 354"/>
                <a:gd name="T23" fmla="*/ 2147483647 h 248"/>
                <a:gd name="T24" fmla="*/ 1723531309 w 354"/>
                <a:gd name="T25" fmla="*/ 2147483647 h 248"/>
                <a:gd name="T26" fmla="*/ 1723531309 w 354"/>
                <a:gd name="T27" fmla="*/ 2147483647 h 248"/>
                <a:gd name="T28" fmla="*/ 1723531309 w 354"/>
                <a:gd name="T29" fmla="*/ 2147483647 h 248"/>
                <a:gd name="T30" fmla="*/ 0 w 354"/>
                <a:gd name="T31" fmla="*/ 2147483647 h 248"/>
                <a:gd name="T32" fmla="*/ 1723531309 w 354"/>
                <a:gd name="T33" fmla="*/ 2147483647 h 248"/>
                <a:gd name="T34" fmla="*/ 1723531309 w 354"/>
                <a:gd name="T35" fmla="*/ 2147483647 h 248"/>
                <a:gd name="T36" fmla="*/ 1723531309 w 354"/>
                <a:gd name="T37" fmla="*/ 2147483647 h 248"/>
                <a:gd name="T38" fmla="*/ 1723531309 w 354"/>
                <a:gd name="T39" fmla="*/ 2147483647 h 248"/>
                <a:gd name="T40" fmla="*/ 2147483647 w 354"/>
                <a:gd name="T41" fmla="*/ 859746417 h 248"/>
                <a:gd name="T42" fmla="*/ 2147483647 w 354"/>
                <a:gd name="T43" fmla="*/ 859746417 h 248"/>
                <a:gd name="T44" fmla="*/ 2147483647 w 354"/>
                <a:gd name="T45" fmla="*/ 0 h 248"/>
                <a:gd name="T46" fmla="*/ 2147483647 w 354"/>
                <a:gd name="T47" fmla="*/ 2147483647 h 248"/>
                <a:gd name="T48" fmla="*/ 2147483647 w 354"/>
                <a:gd name="T49" fmla="*/ 2147483647 h 248"/>
                <a:gd name="T50" fmla="*/ 2147483647 w 354"/>
                <a:gd name="T51" fmla="*/ 2147483647 h 248"/>
                <a:gd name="T52" fmla="*/ 2147483647 w 354"/>
                <a:gd name="T53" fmla="*/ 859746417 h 248"/>
                <a:gd name="T54" fmla="*/ 2147483647 w 354"/>
                <a:gd name="T55" fmla="*/ 859746417 h 248"/>
                <a:gd name="T56" fmla="*/ 2147483647 w 354"/>
                <a:gd name="T57" fmla="*/ 0 h 248"/>
                <a:gd name="T58" fmla="*/ 2147483647 w 354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4" h="248">
                  <a:moveTo>
                    <a:pt x="353" y="28"/>
                  </a:moveTo>
                  <a:lnTo>
                    <a:pt x="353" y="28"/>
                  </a:lnTo>
                  <a:cubicBezTo>
                    <a:pt x="353" y="219"/>
                    <a:pt x="353" y="219"/>
                    <a:pt x="353" y="219"/>
                  </a:cubicBezTo>
                  <a:cubicBezTo>
                    <a:pt x="353" y="233"/>
                    <a:pt x="346" y="247"/>
                    <a:pt x="325" y="247"/>
                  </a:cubicBezTo>
                  <a:cubicBezTo>
                    <a:pt x="325" y="247"/>
                    <a:pt x="318" y="247"/>
                    <a:pt x="311" y="240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33"/>
                    <a:pt x="190" y="247"/>
                    <a:pt x="176" y="247"/>
                  </a:cubicBezTo>
                  <a:cubicBezTo>
                    <a:pt x="169" y="247"/>
                    <a:pt x="162" y="247"/>
                    <a:pt x="162" y="24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41"/>
                    <a:pt x="0" y="134"/>
                    <a:pt x="0" y="127"/>
                  </a:cubicBezTo>
                  <a:cubicBezTo>
                    <a:pt x="0" y="113"/>
                    <a:pt x="0" y="106"/>
                    <a:pt x="14" y="9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9" y="0"/>
                    <a:pt x="176" y="0"/>
                  </a:cubicBezTo>
                  <a:cubicBezTo>
                    <a:pt x="190" y="0"/>
                    <a:pt x="205" y="14"/>
                    <a:pt x="205" y="28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18" y="7"/>
                    <a:pt x="325" y="0"/>
                    <a:pt x="325" y="0"/>
                  </a:cubicBezTo>
                  <a:cubicBezTo>
                    <a:pt x="346" y="0"/>
                    <a:pt x="353" y="14"/>
                    <a:pt x="35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8" name="Freeform 69"/>
            <p:cNvSpPr>
              <a:spLocks noChangeArrowheads="1"/>
            </p:cNvSpPr>
            <p:nvPr/>
          </p:nvSpPr>
          <p:spPr bwMode="auto">
            <a:xfrm>
              <a:off x="2987729" y="5293519"/>
              <a:ext cx="82550" cy="119063"/>
            </a:xfrm>
            <a:custGeom>
              <a:avLst/>
              <a:gdLst>
                <a:gd name="T0" fmla="*/ 2147483647 w 171"/>
                <a:gd name="T1" fmla="*/ 2147483647 h 248"/>
                <a:gd name="T2" fmla="*/ 2147483647 w 171"/>
                <a:gd name="T3" fmla="*/ 2147483647 h 248"/>
                <a:gd name="T4" fmla="*/ 2147483647 w 171"/>
                <a:gd name="T5" fmla="*/ 2147483647 h 248"/>
                <a:gd name="T6" fmla="*/ 2147483647 w 171"/>
                <a:gd name="T7" fmla="*/ 2147483647 h 248"/>
                <a:gd name="T8" fmla="*/ 2147483647 w 171"/>
                <a:gd name="T9" fmla="*/ 0 h 248"/>
                <a:gd name="T10" fmla="*/ 2147483647 w 171"/>
                <a:gd name="T11" fmla="*/ 2147483647 h 248"/>
                <a:gd name="T12" fmla="*/ 2147483647 w 171"/>
                <a:gd name="T13" fmla="*/ 2147483647 h 248"/>
                <a:gd name="T14" fmla="*/ 2147483647 w 171"/>
                <a:gd name="T15" fmla="*/ 2147483647 h 248"/>
                <a:gd name="T16" fmla="*/ 2147483647 w 171"/>
                <a:gd name="T17" fmla="*/ 2147483647 h 248"/>
                <a:gd name="T18" fmla="*/ 2147483647 w 171"/>
                <a:gd name="T19" fmla="*/ 2147483647 h 248"/>
                <a:gd name="T20" fmla="*/ 0 w 171"/>
                <a:gd name="T21" fmla="*/ 2147483647 h 248"/>
                <a:gd name="T22" fmla="*/ 0 w 171"/>
                <a:gd name="T23" fmla="*/ 2147483647 h 248"/>
                <a:gd name="T24" fmla="*/ 2147483647 w 171"/>
                <a:gd name="T25" fmla="*/ 0 h 248"/>
                <a:gd name="T26" fmla="*/ 2147483647 w 171"/>
                <a:gd name="T27" fmla="*/ 2147483647 h 248"/>
                <a:gd name="T28" fmla="*/ 2147483647 w 171"/>
                <a:gd name="T29" fmla="*/ 2147483647 h 248"/>
                <a:gd name="T30" fmla="*/ 2147483647 w 171"/>
                <a:gd name="T31" fmla="*/ 2147483647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48">
                  <a:moveTo>
                    <a:pt x="142" y="247"/>
                  </a:moveTo>
                  <a:lnTo>
                    <a:pt x="142" y="247"/>
                  </a:lnTo>
                  <a:cubicBezTo>
                    <a:pt x="121" y="247"/>
                    <a:pt x="114" y="233"/>
                    <a:pt x="114" y="21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14"/>
                    <a:pt x="121" y="0"/>
                    <a:pt x="142" y="0"/>
                  </a:cubicBezTo>
                  <a:cubicBezTo>
                    <a:pt x="156" y="0"/>
                    <a:pt x="170" y="14"/>
                    <a:pt x="170" y="28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56" y="247"/>
                    <a:pt x="142" y="247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9" name="Freeform 70"/>
            <p:cNvSpPr>
              <a:spLocks noChangeArrowheads="1"/>
            </p:cNvSpPr>
            <p:nvPr/>
          </p:nvSpPr>
          <p:spPr bwMode="auto">
            <a:xfrm>
              <a:off x="2460679" y="5291932"/>
              <a:ext cx="124619" cy="124619"/>
            </a:xfrm>
            <a:custGeom>
              <a:avLst/>
              <a:gdLst>
                <a:gd name="T0" fmla="*/ 2147483647 w 262"/>
                <a:gd name="T1" fmla="*/ 2147483647 h 262"/>
                <a:gd name="T2" fmla="*/ 2147483647 w 262"/>
                <a:gd name="T3" fmla="*/ 2147483647 h 262"/>
                <a:gd name="T4" fmla="*/ 2147483647 w 262"/>
                <a:gd name="T5" fmla="*/ 2147483647 h 262"/>
                <a:gd name="T6" fmla="*/ 0 w 262"/>
                <a:gd name="T7" fmla="*/ 2147483647 h 262"/>
                <a:gd name="T8" fmla="*/ 0 w 262"/>
                <a:gd name="T9" fmla="*/ 2147483647 h 262"/>
                <a:gd name="T10" fmla="*/ 2147483647 w 262"/>
                <a:gd name="T11" fmla="*/ 0 h 262"/>
                <a:gd name="T12" fmla="*/ 2147483647 w 262"/>
                <a:gd name="T13" fmla="*/ 0 h 262"/>
                <a:gd name="T14" fmla="*/ 2147483647 w 262"/>
                <a:gd name="T15" fmla="*/ 2147483647 h 262"/>
                <a:gd name="T16" fmla="*/ 2147483647 w 262"/>
                <a:gd name="T17" fmla="*/ 2147483647 h 262"/>
                <a:gd name="T18" fmla="*/ 2147483647 w 262"/>
                <a:gd name="T19" fmla="*/ 2147483647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262">
                  <a:moveTo>
                    <a:pt x="233" y="261"/>
                  </a:moveTo>
                  <a:lnTo>
                    <a:pt x="233" y="261"/>
                  </a:lnTo>
                  <a:cubicBezTo>
                    <a:pt x="28" y="261"/>
                    <a:pt x="28" y="261"/>
                    <a:pt x="28" y="261"/>
                  </a:cubicBezTo>
                  <a:cubicBezTo>
                    <a:pt x="7" y="261"/>
                    <a:pt x="0" y="254"/>
                    <a:pt x="0" y="2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14"/>
                    <a:pt x="261" y="28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54"/>
                    <a:pt x="247" y="261"/>
                    <a:pt x="233" y="2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0" name="Freeform 71"/>
            <p:cNvSpPr>
              <a:spLocks noChangeArrowheads="1"/>
            </p:cNvSpPr>
            <p:nvPr/>
          </p:nvSpPr>
          <p:spPr bwMode="auto">
            <a:xfrm>
              <a:off x="1950298" y="5291932"/>
              <a:ext cx="129381" cy="124619"/>
            </a:xfrm>
            <a:custGeom>
              <a:avLst/>
              <a:gdLst>
                <a:gd name="T0" fmla="*/ 2147483647 w 269"/>
                <a:gd name="T1" fmla="*/ 0 h 262"/>
                <a:gd name="T2" fmla="*/ 2147483647 w 269"/>
                <a:gd name="T3" fmla="*/ 0 h 262"/>
                <a:gd name="T4" fmla="*/ 2147483647 w 269"/>
                <a:gd name="T5" fmla="*/ 2147483647 h 262"/>
                <a:gd name="T6" fmla="*/ 2147483647 w 269"/>
                <a:gd name="T7" fmla="*/ 2147483647 h 262"/>
                <a:gd name="T8" fmla="*/ 0 w 269"/>
                <a:gd name="T9" fmla="*/ 2147483647 h 262"/>
                <a:gd name="T10" fmla="*/ 2147483647 w 269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62">
                  <a:moveTo>
                    <a:pt x="134" y="0"/>
                  </a:moveTo>
                  <a:lnTo>
                    <a:pt x="134" y="0"/>
                  </a:lnTo>
                  <a:cubicBezTo>
                    <a:pt x="205" y="0"/>
                    <a:pt x="268" y="56"/>
                    <a:pt x="268" y="134"/>
                  </a:cubicBezTo>
                  <a:cubicBezTo>
                    <a:pt x="268" y="204"/>
                    <a:pt x="205" y="261"/>
                    <a:pt x="134" y="261"/>
                  </a:cubicBezTo>
                  <a:cubicBezTo>
                    <a:pt x="63" y="261"/>
                    <a:pt x="0" y="204"/>
                    <a:pt x="0" y="134"/>
                  </a:cubicBezTo>
                  <a:cubicBezTo>
                    <a:pt x="0" y="56"/>
                    <a:pt x="63" y="0"/>
                    <a:pt x="1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1" name="Freeform 72"/>
            <p:cNvSpPr>
              <a:spLocks noChangeArrowheads="1"/>
            </p:cNvSpPr>
            <p:nvPr/>
          </p:nvSpPr>
          <p:spPr bwMode="auto">
            <a:xfrm>
              <a:off x="1444679" y="5280819"/>
              <a:ext cx="125413" cy="146050"/>
            </a:xfrm>
            <a:custGeom>
              <a:avLst/>
              <a:gdLst>
                <a:gd name="T0" fmla="*/ 2147483647 w 262"/>
                <a:gd name="T1" fmla="*/ 2147483647 h 305"/>
                <a:gd name="T2" fmla="*/ 2147483647 w 262"/>
                <a:gd name="T3" fmla="*/ 2147483647 h 305"/>
                <a:gd name="T4" fmla="*/ 2147483647 w 262"/>
                <a:gd name="T5" fmla="*/ 2147483647 h 305"/>
                <a:gd name="T6" fmla="*/ 2147483647 w 262"/>
                <a:gd name="T7" fmla="*/ 2147483647 h 305"/>
                <a:gd name="T8" fmla="*/ 2147483647 w 262"/>
                <a:gd name="T9" fmla="*/ 2147483647 h 305"/>
                <a:gd name="T10" fmla="*/ 2147483647 w 262"/>
                <a:gd name="T11" fmla="*/ 2147483647 h 305"/>
                <a:gd name="T12" fmla="*/ 2147483647 w 262"/>
                <a:gd name="T13" fmla="*/ 2147483647 h 305"/>
                <a:gd name="T14" fmla="*/ 2147483647 w 262"/>
                <a:gd name="T15" fmla="*/ 2147483647 h 305"/>
                <a:gd name="T16" fmla="*/ 2147483647 w 262"/>
                <a:gd name="T17" fmla="*/ 2147483647 h 305"/>
                <a:gd name="T18" fmla="*/ 0 w 262"/>
                <a:gd name="T19" fmla="*/ 2147483647 h 305"/>
                <a:gd name="T20" fmla="*/ 0 w 262"/>
                <a:gd name="T21" fmla="*/ 2147483647 h 305"/>
                <a:gd name="T22" fmla="*/ 0 w 262"/>
                <a:gd name="T23" fmla="*/ 2147483647 h 305"/>
                <a:gd name="T24" fmla="*/ 0 w 262"/>
                <a:gd name="T25" fmla="*/ 2147483647 h 305"/>
                <a:gd name="T26" fmla="*/ 2147483647 w 262"/>
                <a:gd name="T27" fmla="*/ 0 h 305"/>
                <a:gd name="T28" fmla="*/ 2147483647 w 262"/>
                <a:gd name="T29" fmla="*/ 864695577 h 305"/>
                <a:gd name="T30" fmla="*/ 2147483647 w 262"/>
                <a:gd name="T31" fmla="*/ 864695577 h 305"/>
                <a:gd name="T32" fmla="*/ 2147483647 w 262"/>
                <a:gd name="T33" fmla="*/ 864695577 h 305"/>
                <a:gd name="T34" fmla="*/ 2147483647 w 262"/>
                <a:gd name="T35" fmla="*/ 864695577 h 305"/>
                <a:gd name="T36" fmla="*/ 2147483647 w 262"/>
                <a:gd name="T37" fmla="*/ 2147483647 h 305"/>
                <a:gd name="T38" fmla="*/ 2147483647 w 262"/>
                <a:gd name="T39" fmla="*/ 2147483647 h 305"/>
                <a:gd name="T40" fmla="*/ 2147483647 w 262"/>
                <a:gd name="T41" fmla="*/ 2147483647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2" h="305">
                  <a:moveTo>
                    <a:pt x="261" y="156"/>
                  </a:moveTo>
                  <a:lnTo>
                    <a:pt x="261" y="156"/>
                  </a:lnTo>
                  <a:cubicBezTo>
                    <a:pt x="261" y="163"/>
                    <a:pt x="261" y="170"/>
                    <a:pt x="247" y="177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35" y="304"/>
                    <a:pt x="35" y="304"/>
                    <a:pt x="28" y="304"/>
                  </a:cubicBezTo>
                  <a:cubicBezTo>
                    <a:pt x="14" y="304"/>
                    <a:pt x="0" y="290"/>
                    <a:pt x="0" y="2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35" y="7"/>
                    <a:pt x="42" y="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61" y="135"/>
                    <a:pt x="261" y="142"/>
                    <a:pt x="261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2" name="Freeform 73"/>
            <p:cNvSpPr>
              <a:spLocks noChangeArrowheads="1"/>
            </p:cNvSpPr>
            <p:nvPr/>
          </p:nvSpPr>
          <p:spPr bwMode="auto">
            <a:xfrm>
              <a:off x="6936636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0 w 602"/>
                <a:gd name="T7" fmla="*/ 2147483647 h 602"/>
                <a:gd name="T8" fmla="*/ 0 w 602"/>
                <a:gd name="T9" fmla="*/ 2147483647 h 602"/>
                <a:gd name="T10" fmla="*/ 2147483647 w 602"/>
                <a:gd name="T11" fmla="*/ 0 h 602"/>
                <a:gd name="T12" fmla="*/ 2147483647 w 602"/>
                <a:gd name="T13" fmla="*/ 0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2147483647 w 602"/>
                <a:gd name="T85" fmla="*/ 2147483647 h 602"/>
                <a:gd name="T86" fmla="*/ 2147483647 w 602"/>
                <a:gd name="T87" fmla="*/ 2147483647 h 602"/>
                <a:gd name="T88" fmla="*/ 2147483647 w 602"/>
                <a:gd name="T89" fmla="*/ 2147483647 h 602"/>
                <a:gd name="T90" fmla="*/ 2147483647 w 602"/>
                <a:gd name="T91" fmla="*/ 2147483647 h 6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602">
                  <a:moveTo>
                    <a:pt x="573" y="601"/>
                  </a:moveTo>
                  <a:lnTo>
                    <a:pt x="573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87" y="0"/>
                    <a:pt x="601" y="7"/>
                    <a:pt x="601" y="28"/>
                  </a:cubicBezTo>
                  <a:cubicBezTo>
                    <a:pt x="601" y="572"/>
                    <a:pt x="601" y="572"/>
                    <a:pt x="601" y="572"/>
                  </a:cubicBezTo>
                  <a:cubicBezTo>
                    <a:pt x="601" y="586"/>
                    <a:pt x="587" y="601"/>
                    <a:pt x="573" y="601"/>
                  </a:cubicBezTo>
                  <a:close/>
                  <a:moveTo>
                    <a:pt x="544" y="56"/>
                  </a:moveTo>
                  <a:lnTo>
                    <a:pt x="544" y="56"/>
                  </a:lnTo>
                  <a:cubicBezTo>
                    <a:pt x="57" y="56"/>
                    <a:pt x="57" y="56"/>
                    <a:pt x="57" y="56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44" y="544"/>
                    <a:pt x="544" y="544"/>
                    <a:pt x="544" y="544"/>
                  </a:cubicBezTo>
                  <a:lnTo>
                    <a:pt x="544" y="56"/>
                  </a:lnTo>
                  <a:close/>
                  <a:moveTo>
                    <a:pt x="113" y="403"/>
                  </a:moveTo>
                  <a:lnTo>
                    <a:pt x="113" y="403"/>
                  </a:lnTo>
                  <a:cubicBezTo>
                    <a:pt x="170" y="403"/>
                    <a:pt x="170" y="403"/>
                    <a:pt x="170" y="403"/>
                  </a:cubicBezTo>
                  <a:cubicBezTo>
                    <a:pt x="184" y="403"/>
                    <a:pt x="198" y="417"/>
                    <a:pt x="198" y="431"/>
                  </a:cubicBezTo>
                  <a:cubicBezTo>
                    <a:pt x="198" y="487"/>
                    <a:pt x="198" y="487"/>
                    <a:pt x="198" y="487"/>
                  </a:cubicBezTo>
                  <a:cubicBezTo>
                    <a:pt x="198" y="502"/>
                    <a:pt x="184" y="516"/>
                    <a:pt x="170" y="516"/>
                  </a:cubicBezTo>
                  <a:cubicBezTo>
                    <a:pt x="113" y="516"/>
                    <a:pt x="113" y="516"/>
                    <a:pt x="113" y="516"/>
                  </a:cubicBezTo>
                  <a:cubicBezTo>
                    <a:pt x="92" y="516"/>
                    <a:pt x="85" y="502"/>
                    <a:pt x="85" y="487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85" y="417"/>
                    <a:pt x="92" y="403"/>
                    <a:pt x="113" y="403"/>
                  </a:cubicBezTo>
                  <a:close/>
                  <a:moveTo>
                    <a:pt x="269" y="148"/>
                  </a:moveTo>
                  <a:lnTo>
                    <a:pt x="269" y="148"/>
                  </a:lnTo>
                  <a:cubicBezTo>
                    <a:pt x="325" y="148"/>
                    <a:pt x="325" y="148"/>
                    <a:pt x="325" y="148"/>
                  </a:cubicBezTo>
                  <a:cubicBezTo>
                    <a:pt x="346" y="148"/>
                    <a:pt x="353" y="162"/>
                    <a:pt x="353" y="176"/>
                  </a:cubicBezTo>
                  <a:cubicBezTo>
                    <a:pt x="353" y="487"/>
                    <a:pt x="353" y="487"/>
                    <a:pt x="353" y="487"/>
                  </a:cubicBezTo>
                  <a:cubicBezTo>
                    <a:pt x="353" y="502"/>
                    <a:pt x="346" y="516"/>
                    <a:pt x="325" y="516"/>
                  </a:cubicBezTo>
                  <a:cubicBezTo>
                    <a:pt x="269" y="516"/>
                    <a:pt x="269" y="516"/>
                    <a:pt x="269" y="516"/>
                  </a:cubicBezTo>
                  <a:cubicBezTo>
                    <a:pt x="255" y="516"/>
                    <a:pt x="240" y="502"/>
                    <a:pt x="240" y="48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62"/>
                    <a:pt x="255" y="148"/>
                    <a:pt x="269" y="148"/>
                  </a:cubicBezTo>
                  <a:close/>
                  <a:moveTo>
                    <a:pt x="431" y="261"/>
                  </a:moveTo>
                  <a:lnTo>
                    <a:pt x="431" y="261"/>
                  </a:lnTo>
                  <a:cubicBezTo>
                    <a:pt x="488" y="261"/>
                    <a:pt x="488" y="261"/>
                    <a:pt x="488" y="261"/>
                  </a:cubicBezTo>
                  <a:cubicBezTo>
                    <a:pt x="502" y="261"/>
                    <a:pt x="516" y="276"/>
                    <a:pt x="516" y="290"/>
                  </a:cubicBezTo>
                  <a:cubicBezTo>
                    <a:pt x="516" y="487"/>
                    <a:pt x="516" y="487"/>
                    <a:pt x="516" y="487"/>
                  </a:cubicBezTo>
                  <a:cubicBezTo>
                    <a:pt x="516" y="502"/>
                    <a:pt x="502" y="516"/>
                    <a:pt x="488" y="516"/>
                  </a:cubicBezTo>
                  <a:cubicBezTo>
                    <a:pt x="431" y="516"/>
                    <a:pt x="431" y="516"/>
                    <a:pt x="431" y="516"/>
                  </a:cubicBezTo>
                  <a:cubicBezTo>
                    <a:pt x="417" y="516"/>
                    <a:pt x="403" y="502"/>
                    <a:pt x="403" y="487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03" y="276"/>
                    <a:pt x="417" y="261"/>
                    <a:pt x="43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3" name="Freeform 74"/>
            <p:cNvSpPr>
              <a:spLocks noChangeArrowheads="1"/>
            </p:cNvSpPr>
            <p:nvPr/>
          </p:nvSpPr>
          <p:spPr bwMode="auto">
            <a:xfrm>
              <a:off x="6426254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2147483647 w 609"/>
                <a:gd name="T75" fmla="*/ 2147483647 h 602"/>
                <a:gd name="T76" fmla="*/ 2147483647 w 609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8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08" y="586"/>
                    <a:pt x="594" y="601"/>
                    <a:pt x="579" y="601"/>
                  </a:cubicBezTo>
                  <a:close/>
                  <a:moveTo>
                    <a:pt x="551" y="56"/>
                  </a:moveTo>
                  <a:lnTo>
                    <a:pt x="551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6"/>
                  </a:lnTo>
                  <a:close/>
                  <a:moveTo>
                    <a:pt x="99" y="304"/>
                  </a:moveTo>
                  <a:lnTo>
                    <a:pt x="99" y="304"/>
                  </a:lnTo>
                  <a:cubicBezTo>
                    <a:pt x="177" y="254"/>
                    <a:pt x="177" y="254"/>
                    <a:pt x="177" y="254"/>
                  </a:cubicBezTo>
                  <a:cubicBezTo>
                    <a:pt x="184" y="254"/>
                    <a:pt x="184" y="254"/>
                    <a:pt x="191" y="254"/>
                  </a:cubicBezTo>
                  <a:cubicBezTo>
                    <a:pt x="198" y="254"/>
                    <a:pt x="205" y="254"/>
                    <a:pt x="205" y="254"/>
                  </a:cubicBezTo>
                  <a:cubicBezTo>
                    <a:pt x="332" y="339"/>
                    <a:pt x="332" y="339"/>
                    <a:pt x="332" y="339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80" y="233"/>
                    <a:pt x="488" y="233"/>
                    <a:pt x="495" y="233"/>
                  </a:cubicBezTo>
                  <a:cubicBezTo>
                    <a:pt x="509" y="233"/>
                    <a:pt x="523" y="247"/>
                    <a:pt x="523" y="261"/>
                  </a:cubicBezTo>
                  <a:cubicBezTo>
                    <a:pt x="523" y="268"/>
                    <a:pt x="516" y="283"/>
                    <a:pt x="509" y="283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46" y="403"/>
                    <a:pt x="339" y="403"/>
                    <a:pt x="332" y="403"/>
                  </a:cubicBezTo>
                  <a:cubicBezTo>
                    <a:pt x="325" y="403"/>
                    <a:pt x="318" y="403"/>
                    <a:pt x="318" y="396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27" y="353"/>
                    <a:pt x="120" y="353"/>
                    <a:pt x="113" y="353"/>
                  </a:cubicBezTo>
                  <a:cubicBezTo>
                    <a:pt x="99" y="353"/>
                    <a:pt x="85" y="346"/>
                    <a:pt x="85" y="325"/>
                  </a:cubicBezTo>
                  <a:cubicBezTo>
                    <a:pt x="85" y="318"/>
                    <a:pt x="92" y="311"/>
                    <a:pt x="99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4" name="Freeform 75"/>
            <p:cNvSpPr>
              <a:spLocks noChangeArrowheads="1"/>
            </p:cNvSpPr>
            <p:nvPr/>
          </p:nvSpPr>
          <p:spPr bwMode="auto">
            <a:xfrm>
              <a:off x="5923017" y="4724400"/>
              <a:ext cx="289719" cy="245269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5" name="Freeform 76"/>
            <p:cNvSpPr>
              <a:spLocks noChangeArrowheads="1"/>
            </p:cNvSpPr>
            <p:nvPr/>
          </p:nvSpPr>
          <p:spPr bwMode="auto">
            <a:xfrm>
              <a:off x="5416604" y="4724400"/>
              <a:ext cx="288132" cy="245269"/>
            </a:xfrm>
            <a:custGeom>
              <a:avLst/>
              <a:gdLst>
                <a:gd name="T0" fmla="*/ 2147483647 w 601"/>
                <a:gd name="T1" fmla="*/ 2147483647 h 510"/>
                <a:gd name="T2" fmla="*/ 2147483647 w 601"/>
                <a:gd name="T3" fmla="*/ 2147483647 h 510"/>
                <a:gd name="T4" fmla="*/ 2147483647 w 601"/>
                <a:gd name="T5" fmla="*/ 2147483647 h 510"/>
                <a:gd name="T6" fmla="*/ 2147483647 w 601"/>
                <a:gd name="T7" fmla="*/ 2147483647 h 510"/>
                <a:gd name="T8" fmla="*/ 2147483647 w 601"/>
                <a:gd name="T9" fmla="*/ 2147483647 h 510"/>
                <a:gd name="T10" fmla="*/ 2147483647 w 601"/>
                <a:gd name="T11" fmla="*/ 2147483647 h 510"/>
                <a:gd name="T12" fmla="*/ 2147483647 w 601"/>
                <a:gd name="T13" fmla="*/ 2147483647 h 510"/>
                <a:gd name="T14" fmla="*/ 2147483647 w 601"/>
                <a:gd name="T15" fmla="*/ 2147483647 h 510"/>
                <a:gd name="T16" fmla="*/ 2147483647 w 601"/>
                <a:gd name="T17" fmla="*/ 2147483647 h 510"/>
                <a:gd name="T18" fmla="*/ 2147483647 w 601"/>
                <a:gd name="T19" fmla="*/ 2147483647 h 510"/>
                <a:gd name="T20" fmla="*/ 2147483647 w 601"/>
                <a:gd name="T21" fmla="*/ 2147483647 h 510"/>
                <a:gd name="T22" fmla="*/ 2147483647 w 601"/>
                <a:gd name="T23" fmla="*/ 2147483647 h 510"/>
                <a:gd name="T24" fmla="*/ 2147483647 w 601"/>
                <a:gd name="T25" fmla="*/ 2147483647 h 510"/>
                <a:gd name="T26" fmla="*/ 2147483647 w 601"/>
                <a:gd name="T27" fmla="*/ 2147483647 h 510"/>
                <a:gd name="T28" fmla="*/ 2147483647 w 601"/>
                <a:gd name="T29" fmla="*/ 2147483647 h 510"/>
                <a:gd name="T30" fmla="*/ 2147483647 w 601"/>
                <a:gd name="T31" fmla="*/ 2147483647 h 510"/>
                <a:gd name="T32" fmla="*/ 2147483647 w 601"/>
                <a:gd name="T33" fmla="*/ 2147483647 h 510"/>
                <a:gd name="T34" fmla="*/ 2147483647 w 601"/>
                <a:gd name="T35" fmla="*/ 2147483647 h 510"/>
                <a:gd name="T36" fmla="*/ 0 w 601"/>
                <a:gd name="T37" fmla="*/ 2147483647 h 510"/>
                <a:gd name="T38" fmla="*/ 0 w 601"/>
                <a:gd name="T39" fmla="*/ 2147483647 h 510"/>
                <a:gd name="T40" fmla="*/ 2147483647 w 601"/>
                <a:gd name="T41" fmla="*/ 0 h 510"/>
                <a:gd name="T42" fmla="*/ 2147483647 w 601"/>
                <a:gd name="T43" fmla="*/ 2147483647 h 510"/>
                <a:gd name="T44" fmla="*/ 2147483647 w 601"/>
                <a:gd name="T45" fmla="*/ 2147483647 h 510"/>
                <a:gd name="T46" fmla="*/ 2147483647 w 601"/>
                <a:gd name="T47" fmla="*/ 2147483647 h 510"/>
                <a:gd name="T48" fmla="*/ 2147483647 w 601"/>
                <a:gd name="T49" fmla="*/ 2147483647 h 510"/>
                <a:gd name="T50" fmla="*/ 2147483647 w 601"/>
                <a:gd name="T51" fmla="*/ 2147483647 h 510"/>
                <a:gd name="T52" fmla="*/ 2147483647 w 601"/>
                <a:gd name="T53" fmla="*/ 2147483647 h 510"/>
                <a:gd name="T54" fmla="*/ 2147483647 w 601"/>
                <a:gd name="T55" fmla="*/ 2147483647 h 510"/>
                <a:gd name="T56" fmla="*/ 2147483647 w 601"/>
                <a:gd name="T57" fmla="*/ 2147483647 h 510"/>
                <a:gd name="T58" fmla="*/ 2147483647 w 601"/>
                <a:gd name="T59" fmla="*/ 2147483647 h 510"/>
                <a:gd name="T60" fmla="*/ 2147483647 w 601"/>
                <a:gd name="T61" fmla="*/ 2147483647 h 510"/>
                <a:gd name="T62" fmla="*/ 2147483647 w 601"/>
                <a:gd name="T63" fmla="*/ 2147483647 h 510"/>
                <a:gd name="T64" fmla="*/ 2147483647 w 601"/>
                <a:gd name="T65" fmla="*/ 2147483647 h 510"/>
                <a:gd name="T66" fmla="*/ 2147483647 w 601"/>
                <a:gd name="T67" fmla="*/ 2147483647 h 510"/>
                <a:gd name="T68" fmla="*/ 2147483647 w 601"/>
                <a:gd name="T69" fmla="*/ 2147483647 h 510"/>
                <a:gd name="T70" fmla="*/ 2147483647 w 601"/>
                <a:gd name="T71" fmla="*/ 214748364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1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6" name="Freeform 77"/>
            <p:cNvSpPr>
              <a:spLocks noChangeArrowheads="1"/>
            </p:cNvSpPr>
            <p:nvPr/>
          </p:nvSpPr>
          <p:spPr bwMode="auto">
            <a:xfrm>
              <a:off x="4909398" y="4705350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7" y="134"/>
                    <a:pt x="607" y="297"/>
                  </a:cubicBezTo>
                  <a:cubicBezTo>
                    <a:pt x="607" y="466"/>
                    <a:pt x="473" y="601"/>
                    <a:pt x="304" y="601"/>
                  </a:cubicBezTo>
                  <a:close/>
                  <a:moveTo>
                    <a:pt x="127" y="127"/>
                  </a:moveTo>
                  <a:lnTo>
                    <a:pt x="127" y="12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233" y="56"/>
                    <a:pt x="176" y="85"/>
                    <a:pt x="12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7" name="Freeform 78"/>
            <p:cNvSpPr>
              <a:spLocks noChangeArrowheads="1"/>
            </p:cNvSpPr>
            <p:nvPr/>
          </p:nvSpPr>
          <p:spPr bwMode="auto">
            <a:xfrm>
              <a:off x="4402986" y="4705350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304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69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8" name="Freeform 79"/>
            <p:cNvSpPr>
              <a:spLocks noChangeArrowheads="1"/>
            </p:cNvSpPr>
            <p:nvPr/>
          </p:nvSpPr>
          <p:spPr bwMode="auto">
            <a:xfrm>
              <a:off x="3897367" y="4705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296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296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56" y="367"/>
                    <a:pt x="84" y="431"/>
                    <a:pt x="127" y="473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162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9" name="Freeform 80"/>
            <p:cNvSpPr>
              <a:spLocks noChangeArrowheads="1"/>
            </p:cNvSpPr>
            <p:nvPr/>
          </p:nvSpPr>
          <p:spPr bwMode="auto">
            <a:xfrm>
              <a:off x="3389367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74" y="0"/>
                    <a:pt x="608" y="134"/>
                    <a:pt x="608" y="297"/>
                  </a:cubicBezTo>
                  <a:cubicBezTo>
                    <a:pt x="608" y="466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0" name="Freeform 81"/>
            <p:cNvSpPr>
              <a:spLocks noChangeArrowheads="1"/>
            </p:cNvSpPr>
            <p:nvPr/>
          </p:nvSpPr>
          <p:spPr bwMode="auto">
            <a:xfrm>
              <a:off x="2883748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8" y="544"/>
                    <a:pt x="431" y="516"/>
                    <a:pt x="474" y="473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1" name="Freeform 82"/>
            <p:cNvSpPr>
              <a:spLocks noChangeArrowheads="1"/>
            </p:cNvSpPr>
            <p:nvPr/>
          </p:nvSpPr>
          <p:spPr bwMode="auto">
            <a:xfrm>
              <a:off x="237812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2" name="Freeform 83"/>
            <p:cNvSpPr>
              <a:spLocks noChangeArrowheads="1"/>
            </p:cNvSpPr>
            <p:nvPr/>
          </p:nvSpPr>
          <p:spPr bwMode="auto">
            <a:xfrm>
              <a:off x="187647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474" y="127"/>
                  </a:moveTo>
                  <a:lnTo>
                    <a:pt x="474" y="127"/>
                  </a:ln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233"/>
                    <a:pt x="516" y="169"/>
                    <a:pt x="4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3" name="Freeform 84"/>
            <p:cNvSpPr>
              <a:spLocks noChangeArrowheads="1"/>
            </p:cNvSpPr>
            <p:nvPr/>
          </p:nvSpPr>
          <p:spPr bwMode="auto">
            <a:xfrm>
              <a:off x="1364511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4" name="Freeform 85"/>
            <p:cNvSpPr>
              <a:spLocks noChangeArrowheads="1"/>
            </p:cNvSpPr>
            <p:nvPr/>
          </p:nvSpPr>
          <p:spPr bwMode="auto">
            <a:xfrm>
              <a:off x="6948542" y="4194969"/>
              <a:ext cx="275432" cy="292100"/>
            </a:xfrm>
            <a:custGeom>
              <a:avLst/>
              <a:gdLst>
                <a:gd name="T0" fmla="*/ 2147483647 w 574"/>
                <a:gd name="T1" fmla="*/ 2147483647 h 609"/>
                <a:gd name="T2" fmla="*/ 2147483647 w 574"/>
                <a:gd name="T3" fmla="*/ 2147483647 h 609"/>
                <a:gd name="T4" fmla="*/ 2147483647 w 574"/>
                <a:gd name="T5" fmla="*/ 2147483647 h 609"/>
                <a:gd name="T6" fmla="*/ 2147483647 w 574"/>
                <a:gd name="T7" fmla="*/ 2147483647 h 609"/>
                <a:gd name="T8" fmla="*/ 2147483647 w 574"/>
                <a:gd name="T9" fmla="*/ 2147483647 h 609"/>
                <a:gd name="T10" fmla="*/ 0 w 574"/>
                <a:gd name="T11" fmla="*/ 2147483647 h 609"/>
                <a:gd name="T12" fmla="*/ 2147483647 w 574"/>
                <a:gd name="T13" fmla="*/ 2147483647 h 609"/>
                <a:gd name="T14" fmla="*/ 2147483647 w 574"/>
                <a:gd name="T15" fmla="*/ 2147483647 h 609"/>
                <a:gd name="T16" fmla="*/ 2147483647 w 574"/>
                <a:gd name="T17" fmla="*/ 2147483647 h 609"/>
                <a:gd name="T18" fmla="*/ 2147483647 w 574"/>
                <a:gd name="T19" fmla="*/ 2147483647 h 609"/>
                <a:gd name="T20" fmla="*/ 2147483647 w 574"/>
                <a:gd name="T21" fmla="*/ 2147483647 h 609"/>
                <a:gd name="T22" fmla="*/ 2147483647 w 574"/>
                <a:gd name="T23" fmla="*/ 2147483647 h 609"/>
                <a:gd name="T24" fmla="*/ 2147483647 w 574"/>
                <a:gd name="T25" fmla="*/ 2147483647 h 609"/>
                <a:gd name="T26" fmla="*/ 2147483647 w 574"/>
                <a:gd name="T27" fmla="*/ 2147483647 h 609"/>
                <a:gd name="T28" fmla="*/ 2147483647 w 574"/>
                <a:gd name="T29" fmla="*/ 2147483647 h 609"/>
                <a:gd name="T30" fmla="*/ 2147483647 w 574"/>
                <a:gd name="T31" fmla="*/ 2147483647 h 609"/>
                <a:gd name="T32" fmla="*/ 2147483647 w 574"/>
                <a:gd name="T33" fmla="*/ 2147483647 h 609"/>
                <a:gd name="T34" fmla="*/ 2147483647 w 574"/>
                <a:gd name="T35" fmla="*/ 2147483647 h 609"/>
                <a:gd name="T36" fmla="*/ 2147483647 w 574"/>
                <a:gd name="T37" fmla="*/ 2147483647 h 609"/>
                <a:gd name="T38" fmla="*/ 2147483647 w 574"/>
                <a:gd name="T39" fmla="*/ 2147483647 h 609"/>
                <a:gd name="T40" fmla="*/ 2147483647 w 574"/>
                <a:gd name="T41" fmla="*/ 2147483647 h 609"/>
                <a:gd name="T42" fmla="*/ 2147483647 w 574"/>
                <a:gd name="T43" fmla="*/ 2147483647 h 609"/>
                <a:gd name="T44" fmla="*/ 2147483647 w 574"/>
                <a:gd name="T45" fmla="*/ 2147483647 h 609"/>
                <a:gd name="T46" fmla="*/ 2147483647 w 574"/>
                <a:gd name="T47" fmla="*/ 2147483647 h 609"/>
                <a:gd name="T48" fmla="*/ 2147483647 w 574"/>
                <a:gd name="T49" fmla="*/ 2147483647 h 609"/>
                <a:gd name="T50" fmla="*/ 2147483647 w 574"/>
                <a:gd name="T51" fmla="*/ 2147483647 h 609"/>
                <a:gd name="T52" fmla="*/ 2147483647 w 574"/>
                <a:gd name="T53" fmla="*/ 2147483647 h 609"/>
                <a:gd name="T54" fmla="*/ 2147483647 w 574"/>
                <a:gd name="T55" fmla="*/ 2147483647 h 609"/>
                <a:gd name="T56" fmla="*/ 2147483647 w 574"/>
                <a:gd name="T57" fmla="*/ 2147483647 h 609"/>
                <a:gd name="T58" fmla="*/ 2147483647 w 574"/>
                <a:gd name="T59" fmla="*/ 2147483647 h 609"/>
                <a:gd name="T60" fmla="*/ 2147483647 w 574"/>
                <a:gd name="T61" fmla="*/ 2147483647 h 609"/>
                <a:gd name="T62" fmla="*/ 2147483647 w 574"/>
                <a:gd name="T63" fmla="*/ 0 h 609"/>
                <a:gd name="T64" fmla="*/ 2147483647 w 574"/>
                <a:gd name="T65" fmla="*/ 2147483647 h 609"/>
                <a:gd name="T66" fmla="*/ 2147483647 w 574"/>
                <a:gd name="T67" fmla="*/ 2147483647 h 609"/>
                <a:gd name="T68" fmla="*/ 2147483647 w 574"/>
                <a:gd name="T69" fmla="*/ 2147483647 h 609"/>
                <a:gd name="T70" fmla="*/ 2147483647 w 574"/>
                <a:gd name="T71" fmla="*/ 2147483647 h 609"/>
                <a:gd name="T72" fmla="*/ 2147483647 w 574"/>
                <a:gd name="T73" fmla="*/ 2147483647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4" h="609">
                  <a:moveTo>
                    <a:pt x="573" y="304"/>
                  </a:moveTo>
                  <a:lnTo>
                    <a:pt x="573" y="304"/>
                  </a:lnTo>
                  <a:close/>
                  <a:moveTo>
                    <a:pt x="269" y="608"/>
                  </a:moveTo>
                  <a:lnTo>
                    <a:pt x="269" y="608"/>
                  </a:lnTo>
                  <a:cubicBezTo>
                    <a:pt x="120" y="608"/>
                    <a:pt x="0" y="481"/>
                    <a:pt x="0" y="333"/>
                  </a:cubicBezTo>
                  <a:cubicBezTo>
                    <a:pt x="0" y="220"/>
                    <a:pt x="71" y="121"/>
                    <a:pt x="170" y="78"/>
                  </a:cubicBezTo>
                  <a:lnTo>
                    <a:pt x="177" y="78"/>
                  </a:lnTo>
                  <a:cubicBezTo>
                    <a:pt x="191" y="78"/>
                    <a:pt x="205" y="93"/>
                    <a:pt x="205" y="107"/>
                  </a:cubicBezTo>
                  <a:cubicBezTo>
                    <a:pt x="205" y="121"/>
                    <a:pt x="198" y="128"/>
                    <a:pt x="184" y="135"/>
                  </a:cubicBezTo>
                  <a:cubicBezTo>
                    <a:pt x="106" y="163"/>
                    <a:pt x="57" y="241"/>
                    <a:pt x="57" y="333"/>
                  </a:cubicBezTo>
                  <a:cubicBezTo>
                    <a:pt x="57" y="453"/>
                    <a:pt x="149" y="552"/>
                    <a:pt x="269" y="552"/>
                  </a:cubicBezTo>
                  <a:cubicBezTo>
                    <a:pt x="389" y="552"/>
                    <a:pt x="488" y="453"/>
                    <a:pt x="488" y="333"/>
                  </a:cubicBezTo>
                  <a:cubicBezTo>
                    <a:pt x="488" y="241"/>
                    <a:pt x="431" y="163"/>
                    <a:pt x="354" y="135"/>
                  </a:cubicBezTo>
                  <a:cubicBezTo>
                    <a:pt x="347" y="128"/>
                    <a:pt x="340" y="121"/>
                    <a:pt x="340" y="107"/>
                  </a:cubicBezTo>
                  <a:cubicBezTo>
                    <a:pt x="340" y="93"/>
                    <a:pt x="347" y="78"/>
                    <a:pt x="368" y="78"/>
                  </a:cubicBezTo>
                  <a:lnTo>
                    <a:pt x="375" y="78"/>
                  </a:lnTo>
                  <a:cubicBezTo>
                    <a:pt x="474" y="121"/>
                    <a:pt x="545" y="220"/>
                    <a:pt x="545" y="333"/>
                  </a:cubicBezTo>
                  <a:cubicBezTo>
                    <a:pt x="545" y="481"/>
                    <a:pt x="424" y="608"/>
                    <a:pt x="269" y="608"/>
                  </a:cubicBezTo>
                  <a:close/>
                  <a:moveTo>
                    <a:pt x="269" y="311"/>
                  </a:moveTo>
                  <a:lnTo>
                    <a:pt x="269" y="311"/>
                  </a:lnTo>
                  <a:cubicBezTo>
                    <a:pt x="255" y="311"/>
                    <a:pt x="241" y="304"/>
                    <a:pt x="241" y="28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15"/>
                    <a:pt x="255" y="0"/>
                    <a:pt x="269" y="0"/>
                  </a:cubicBezTo>
                  <a:cubicBezTo>
                    <a:pt x="290" y="0"/>
                    <a:pt x="297" y="15"/>
                    <a:pt x="297" y="29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304"/>
                    <a:pt x="290" y="311"/>
                    <a:pt x="269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5" name="Freeform 86"/>
            <p:cNvSpPr>
              <a:spLocks noChangeArrowheads="1"/>
            </p:cNvSpPr>
            <p:nvPr/>
          </p:nvSpPr>
          <p:spPr bwMode="auto">
            <a:xfrm>
              <a:off x="6426254" y="4206082"/>
              <a:ext cx="292100" cy="274638"/>
            </a:xfrm>
            <a:custGeom>
              <a:avLst/>
              <a:gdLst>
                <a:gd name="T0" fmla="*/ 2147483647 w 609"/>
                <a:gd name="T1" fmla="*/ 2147483647 h 573"/>
                <a:gd name="T2" fmla="*/ 2147483647 w 609"/>
                <a:gd name="T3" fmla="*/ 2147483647 h 573"/>
                <a:gd name="T4" fmla="*/ 2147483647 w 609"/>
                <a:gd name="T5" fmla="*/ 2147483647 h 573"/>
                <a:gd name="T6" fmla="*/ 2147483647 w 609"/>
                <a:gd name="T7" fmla="*/ 0 h 573"/>
                <a:gd name="T8" fmla="*/ 2147483647 w 609"/>
                <a:gd name="T9" fmla="*/ 2147483647 h 573"/>
                <a:gd name="T10" fmla="*/ 2147483647 w 609"/>
                <a:gd name="T11" fmla="*/ 2147483647 h 573"/>
                <a:gd name="T12" fmla="*/ 2147483647 w 609"/>
                <a:gd name="T13" fmla="*/ 2147483647 h 573"/>
                <a:gd name="T14" fmla="*/ 2147483647 w 609"/>
                <a:gd name="T15" fmla="*/ 2147483647 h 573"/>
                <a:gd name="T16" fmla="*/ 2147483647 w 609"/>
                <a:gd name="T17" fmla="*/ 2147483647 h 573"/>
                <a:gd name="T18" fmla="*/ 2147483647 w 609"/>
                <a:gd name="T19" fmla="*/ 2147483647 h 573"/>
                <a:gd name="T20" fmla="*/ 2147483647 w 609"/>
                <a:gd name="T21" fmla="*/ 2147483647 h 573"/>
                <a:gd name="T22" fmla="*/ 2147483647 w 609"/>
                <a:gd name="T23" fmla="*/ 2147483647 h 573"/>
                <a:gd name="T24" fmla="*/ 2147483647 w 609"/>
                <a:gd name="T25" fmla="*/ 2147483647 h 573"/>
                <a:gd name="T26" fmla="*/ 2147483647 w 609"/>
                <a:gd name="T27" fmla="*/ 2147483647 h 573"/>
                <a:gd name="T28" fmla="*/ 2147483647 w 609"/>
                <a:gd name="T29" fmla="*/ 2147483647 h 573"/>
                <a:gd name="T30" fmla="*/ 2147483647 w 609"/>
                <a:gd name="T31" fmla="*/ 2147483647 h 573"/>
                <a:gd name="T32" fmla="*/ 2147483647 w 609"/>
                <a:gd name="T33" fmla="*/ 2147483647 h 573"/>
                <a:gd name="T34" fmla="*/ 2147483647 w 609"/>
                <a:gd name="T35" fmla="*/ 2147483647 h 573"/>
                <a:gd name="T36" fmla="*/ 2147483647 w 609"/>
                <a:gd name="T37" fmla="*/ 2147483647 h 573"/>
                <a:gd name="T38" fmla="*/ 2147483647 w 609"/>
                <a:gd name="T39" fmla="*/ 2147483647 h 573"/>
                <a:gd name="T40" fmla="*/ 2147483647 w 609"/>
                <a:gd name="T41" fmla="*/ 2147483647 h 573"/>
                <a:gd name="T42" fmla="*/ 2147483647 w 609"/>
                <a:gd name="T43" fmla="*/ 2147483647 h 573"/>
                <a:gd name="T44" fmla="*/ 2147483647 w 609"/>
                <a:gd name="T45" fmla="*/ 2147483647 h 573"/>
                <a:gd name="T46" fmla="*/ 2147483647 w 609"/>
                <a:gd name="T47" fmla="*/ 2147483647 h 573"/>
                <a:gd name="T48" fmla="*/ 2147483647 w 609"/>
                <a:gd name="T49" fmla="*/ 2147483647 h 573"/>
                <a:gd name="T50" fmla="*/ 2147483647 w 609"/>
                <a:gd name="T51" fmla="*/ 2147483647 h 573"/>
                <a:gd name="T52" fmla="*/ 2147483647 w 609"/>
                <a:gd name="T53" fmla="*/ 2147483647 h 573"/>
                <a:gd name="T54" fmla="*/ 2147483647 w 609"/>
                <a:gd name="T55" fmla="*/ 2147483647 h 573"/>
                <a:gd name="T56" fmla="*/ 2147483647 w 609"/>
                <a:gd name="T57" fmla="*/ 2147483647 h 573"/>
                <a:gd name="T58" fmla="*/ 2147483647 w 609"/>
                <a:gd name="T59" fmla="*/ 2147483647 h 573"/>
                <a:gd name="T60" fmla="*/ 2147483647 w 609"/>
                <a:gd name="T61" fmla="*/ 2147483647 h 573"/>
                <a:gd name="T62" fmla="*/ 2147483647 w 609"/>
                <a:gd name="T63" fmla="*/ 2147483647 h 573"/>
                <a:gd name="T64" fmla="*/ 2147483647 w 609"/>
                <a:gd name="T65" fmla="*/ 2147483647 h 573"/>
                <a:gd name="T66" fmla="*/ 2147483647 w 609"/>
                <a:gd name="T67" fmla="*/ 2147483647 h 573"/>
                <a:gd name="T68" fmla="*/ 2147483647 w 609"/>
                <a:gd name="T69" fmla="*/ 2147483647 h 573"/>
                <a:gd name="T70" fmla="*/ 2147483647 w 609"/>
                <a:gd name="T71" fmla="*/ 2147483647 h 573"/>
                <a:gd name="T72" fmla="*/ 2147483647 w 609"/>
                <a:gd name="T73" fmla="*/ 2147483647 h 573"/>
                <a:gd name="T74" fmla="*/ 2147483647 w 609"/>
                <a:gd name="T75" fmla="*/ 2147483647 h 573"/>
                <a:gd name="T76" fmla="*/ 2147483647 w 609"/>
                <a:gd name="T77" fmla="*/ 2147483647 h 573"/>
                <a:gd name="T78" fmla="*/ 2147483647 w 609"/>
                <a:gd name="T79" fmla="*/ 2147483647 h 573"/>
                <a:gd name="T80" fmla="*/ 2147483647 w 609"/>
                <a:gd name="T81" fmla="*/ 2147483647 h 573"/>
                <a:gd name="T82" fmla="*/ 2147483647 w 609"/>
                <a:gd name="T83" fmla="*/ 2147483647 h 573"/>
                <a:gd name="T84" fmla="*/ 2147483647 w 609"/>
                <a:gd name="T85" fmla="*/ 2147483647 h 573"/>
                <a:gd name="T86" fmla="*/ 0 w 609"/>
                <a:gd name="T87" fmla="*/ 2147483647 h 573"/>
                <a:gd name="T88" fmla="*/ 2147483647 w 609"/>
                <a:gd name="T89" fmla="*/ 0 h 573"/>
                <a:gd name="T90" fmla="*/ 2147483647 w 609"/>
                <a:gd name="T91" fmla="*/ 2147483647 h 573"/>
                <a:gd name="T92" fmla="*/ 2147483647 w 609"/>
                <a:gd name="T93" fmla="*/ 2147483647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9" h="573">
                  <a:moveTo>
                    <a:pt x="579" y="176"/>
                  </a:moveTo>
                  <a:lnTo>
                    <a:pt x="579" y="176"/>
                  </a:lnTo>
                  <a:cubicBezTo>
                    <a:pt x="551" y="106"/>
                    <a:pt x="495" y="56"/>
                    <a:pt x="424" y="21"/>
                  </a:cubicBezTo>
                  <a:cubicBezTo>
                    <a:pt x="445" y="7"/>
                    <a:pt x="466" y="0"/>
                    <a:pt x="495" y="0"/>
                  </a:cubicBezTo>
                  <a:cubicBezTo>
                    <a:pt x="558" y="0"/>
                    <a:pt x="608" y="49"/>
                    <a:pt x="608" y="113"/>
                  </a:cubicBezTo>
                  <a:cubicBezTo>
                    <a:pt x="608" y="134"/>
                    <a:pt x="594" y="162"/>
                    <a:pt x="579" y="176"/>
                  </a:cubicBezTo>
                  <a:close/>
                  <a:moveTo>
                    <a:pt x="579" y="304"/>
                  </a:moveTo>
                  <a:lnTo>
                    <a:pt x="579" y="304"/>
                  </a:lnTo>
                  <a:cubicBezTo>
                    <a:pt x="579" y="374"/>
                    <a:pt x="551" y="438"/>
                    <a:pt x="502" y="487"/>
                  </a:cubicBezTo>
                  <a:cubicBezTo>
                    <a:pt x="544" y="530"/>
                    <a:pt x="544" y="530"/>
                    <a:pt x="544" y="530"/>
                  </a:cubicBezTo>
                  <a:cubicBezTo>
                    <a:pt x="544" y="530"/>
                    <a:pt x="551" y="537"/>
                    <a:pt x="551" y="544"/>
                  </a:cubicBezTo>
                  <a:cubicBezTo>
                    <a:pt x="551" y="565"/>
                    <a:pt x="537" y="572"/>
                    <a:pt x="523" y="572"/>
                  </a:cubicBezTo>
                  <a:cubicBezTo>
                    <a:pt x="516" y="572"/>
                    <a:pt x="509" y="572"/>
                    <a:pt x="502" y="565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17" y="558"/>
                    <a:pt x="360" y="572"/>
                    <a:pt x="304" y="572"/>
                  </a:cubicBezTo>
                  <a:cubicBezTo>
                    <a:pt x="247" y="572"/>
                    <a:pt x="191" y="558"/>
                    <a:pt x="148" y="523"/>
                  </a:cubicBezTo>
                  <a:cubicBezTo>
                    <a:pt x="106" y="565"/>
                    <a:pt x="106" y="565"/>
                    <a:pt x="106" y="565"/>
                  </a:cubicBezTo>
                  <a:cubicBezTo>
                    <a:pt x="99" y="572"/>
                    <a:pt x="92" y="572"/>
                    <a:pt x="85" y="572"/>
                  </a:cubicBezTo>
                  <a:cubicBezTo>
                    <a:pt x="71" y="572"/>
                    <a:pt x="56" y="565"/>
                    <a:pt x="56" y="544"/>
                  </a:cubicBezTo>
                  <a:cubicBezTo>
                    <a:pt x="56" y="537"/>
                    <a:pt x="64" y="530"/>
                    <a:pt x="71" y="530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56" y="438"/>
                    <a:pt x="28" y="374"/>
                    <a:pt x="28" y="304"/>
                  </a:cubicBezTo>
                  <a:cubicBezTo>
                    <a:pt x="28" y="148"/>
                    <a:pt x="155" y="28"/>
                    <a:pt x="304" y="28"/>
                  </a:cubicBezTo>
                  <a:cubicBezTo>
                    <a:pt x="452" y="28"/>
                    <a:pt x="579" y="148"/>
                    <a:pt x="579" y="304"/>
                  </a:cubicBezTo>
                  <a:close/>
                  <a:moveTo>
                    <a:pt x="304" y="85"/>
                  </a:moveTo>
                  <a:lnTo>
                    <a:pt x="304" y="85"/>
                  </a:lnTo>
                  <a:cubicBezTo>
                    <a:pt x="184" y="85"/>
                    <a:pt x="85" y="183"/>
                    <a:pt x="85" y="304"/>
                  </a:cubicBezTo>
                  <a:cubicBezTo>
                    <a:pt x="85" y="424"/>
                    <a:pt x="184" y="516"/>
                    <a:pt x="304" y="516"/>
                  </a:cubicBezTo>
                  <a:cubicBezTo>
                    <a:pt x="424" y="516"/>
                    <a:pt x="523" y="424"/>
                    <a:pt x="523" y="304"/>
                  </a:cubicBezTo>
                  <a:cubicBezTo>
                    <a:pt x="523" y="183"/>
                    <a:pt x="424" y="85"/>
                    <a:pt x="304" y="85"/>
                  </a:cubicBezTo>
                  <a:close/>
                  <a:moveTo>
                    <a:pt x="417" y="332"/>
                  </a:moveTo>
                  <a:lnTo>
                    <a:pt x="417" y="332"/>
                  </a:lnTo>
                  <a:cubicBezTo>
                    <a:pt x="304" y="332"/>
                    <a:pt x="304" y="332"/>
                    <a:pt x="304" y="332"/>
                  </a:cubicBezTo>
                  <a:cubicBezTo>
                    <a:pt x="290" y="332"/>
                    <a:pt x="276" y="318"/>
                    <a:pt x="276" y="304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6" y="134"/>
                    <a:pt x="290" y="120"/>
                    <a:pt x="304" y="120"/>
                  </a:cubicBezTo>
                  <a:cubicBezTo>
                    <a:pt x="318" y="120"/>
                    <a:pt x="332" y="134"/>
                    <a:pt x="332" y="14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417" y="275"/>
                    <a:pt x="417" y="275"/>
                    <a:pt x="417" y="275"/>
                  </a:cubicBezTo>
                  <a:cubicBezTo>
                    <a:pt x="431" y="275"/>
                    <a:pt x="445" y="282"/>
                    <a:pt x="445" y="304"/>
                  </a:cubicBezTo>
                  <a:cubicBezTo>
                    <a:pt x="445" y="318"/>
                    <a:pt x="431" y="332"/>
                    <a:pt x="417" y="332"/>
                  </a:cubicBezTo>
                  <a:close/>
                  <a:moveTo>
                    <a:pt x="28" y="183"/>
                  </a:moveTo>
                  <a:lnTo>
                    <a:pt x="28" y="183"/>
                  </a:lnTo>
                  <a:cubicBezTo>
                    <a:pt x="14" y="162"/>
                    <a:pt x="0" y="141"/>
                    <a:pt x="0" y="113"/>
                  </a:cubicBezTo>
                  <a:cubicBezTo>
                    <a:pt x="0" y="49"/>
                    <a:pt x="49" y="0"/>
                    <a:pt x="113" y="0"/>
                  </a:cubicBezTo>
                  <a:cubicBezTo>
                    <a:pt x="141" y="0"/>
                    <a:pt x="162" y="7"/>
                    <a:pt x="184" y="21"/>
                  </a:cubicBezTo>
                  <a:cubicBezTo>
                    <a:pt x="113" y="56"/>
                    <a:pt x="56" y="113"/>
                    <a:pt x="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6" name="Freeform 87"/>
            <p:cNvSpPr>
              <a:spLocks noChangeArrowheads="1"/>
            </p:cNvSpPr>
            <p:nvPr/>
          </p:nvSpPr>
          <p:spPr bwMode="auto">
            <a:xfrm>
              <a:off x="5923017" y="4194969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0 w 602"/>
                <a:gd name="T5" fmla="*/ 2147483647 h 609"/>
                <a:gd name="T6" fmla="*/ 2147483647 w 602"/>
                <a:gd name="T7" fmla="*/ 0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7" name="Freeform 88"/>
            <p:cNvSpPr>
              <a:spLocks noChangeArrowheads="1"/>
            </p:cNvSpPr>
            <p:nvPr/>
          </p:nvSpPr>
          <p:spPr bwMode="auto">
            <a:xfrm>
              <a:off x="5416604" y="4194969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0 w 601"/>
                <a:gd name="T5" fmla="*/ 2147483647 h 609"/>
                <a:gd name="T6" fmla="*/ 2147483647 w 601"/>
                <a:gd name="T7" fmla="*/ 0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1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74"/>
                    <a:pt x="466" y="608"/>
                    <a:pt x="297" y="608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368"/>
                    <a:pt x="78" y="425"/>
                    <a:pt x="120" y="467"/>
                  </a:cubicBezTo>
                  <a:cubicBezTo>
                    <a:pt x="155" y="453"/>
                    <a:pt x="141" y="467"/>
                    <a:pt x="183" y="446"/>
                  </a:cubicBezTo>
                  <a:cubicBezTo>
                    <a:pt x="233" y="425"/>
                    <a:pt x="247" y="418"/>
                    <a:pt x="247" y="41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75"/>
                    <a:pt x="226" y="361"/>
                    <a:pt x="219" y="319"/>
                  </a:cubicBezTo>
                  <a:cubicBezTo>
                    <a:pt x="212" y="326"/>
                    <a:pt x="205" y="304"/>
                    <a:pt x="205" y="297"/>
                  </a:cubicBezTo>
                  <a:cubicBezTo>
                    <a:pt x="205" y="283"/>
                    <a:pt x="198" y="255"/>
                    <a:pt x="212" y="255"/>
                  </a:cubicBezTo>
                  <a:cubicBezTo>
                    <a:pt x="212" y="234"/>
                    <a:pt x="212" y="220"/>
                    <a:pt x="212" y="205"/>
                  </a:cubicBezTo>
                  <a:cubicBezTo>
                    <a:pt x="212" y="177"/>
                    <a:pt x="247" y="135"/>
                    <a:pt x="297" y="135"/>
                  </a:cubicBezTo>
                  <a:cubicBezTo>
                    <a:pt x="360" y="135"/>
                    <a:pt x="381" y="177"/>
                    <a:pt x="389" y="205"/>
                  </a:cubicBezTo>
                  <a:cubicBezTo>
                    <a:pt x="389" y="220"/>
                    <a:pt x="389" y="234"/>
                    <a:pt x="381" y="255"/>
                  </a:cubicBezTo>
                  <a:cubicBezTo>
                    <a:pt x="396" y="255"/>
                    <a:pt x="389" y="283"/>
                    <a:pt x="389" y="297"/>
                  </a:cubicBezTo>
                  <a:cubicBezTo>
                    <a:pt x="389" y="304"/>
                    <a:pt x="389" y="326"/>
                    <a:pt x="374" y="319"/>
                  </a:cubicBezTo>
                  <a:cubicBezTo>
                    <a:pt x="367" y="361"/>
                    <a:pt x="353" y="375"/>
                    <a:pt x="353" y="375"/>
                  </a:cubicBezTo>
                  <a:cubicBezTo>
                    <a:pt x="353" y="418"/>
                    <a:pt x="353" y="418"/>
                    <a:pt x="353" y="418"/>
                  </a:cubicBezTo>
                  <a:cubicBezTo>
                    <a:pt x="353" y="418"/>
                    <a:pt x="367" y="425"/>
                    <a:pt x="410" y="446"/>
                  </a:cubicBezTo>
                  <a:cubicBezTo>
                    <a:pt x="459" y="467"/>
                    <a:pt x="445" y="453"/>
                    <a:pt x="480" y="467"/>
                  </a:cubicBezTo>
                  <a:cubicBezTo>
                    <a:pt x="523" y="425"/>
                    <a:pt x="544" y="368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8" name="Freeform 89"/>
            <p:cNvSpPr>
              <a:spLocks noChangeArrowheads="1"/>
            </p:cNvSpPr>
            <p:nvPr/>
          </p:nvSpPr>
          <p:spPr bwMode="auto">
            <a:xfrm>
              <a:off x="4909398" y="4277519"/>
              <a:ext cx="291306" cy="203200"/>
            </a:xfrm>
            <a:custGeom>
              <a:avLst/>
              <a:gdLst>
                <a:gd name="T0" fmla="*/ 2147483647 w 608"/>
                <a:gd name="T1" fmla="*/ 2147483647 h 425"/>
                <a:gd name="T2" fmla="*/ 2147483647 w 608"/>
                <a:gd name="T3" fmla="*/ 2147483647 h 425"/>
                <a:gd name="T4" fmla="*/ 2147483647 w 608"/>
                <a:gd name="T5" fmla="*/ 2147483647 h 425"/>
                <a:gd name="T6" fmla="*/ 2147483647 w 608"/>
                <a:gd name="T7" fmla="*/ 2147483647 h 425"/>
                <a:gd name="T8" fmla="*/ 2147483647 w 608"/>
                <a:gd name="T9" fmla="*/ 2147483647 h 425"/>
                <a:gd name="T10" fmla="*/ 2147483647 w 608"/>
                <a:gd name="T11" fmla="*/ 2147483647 h 425"/>
                <a:gd name="T12" fmla="*/ 2147483647 w 608"/>
                <a:gd name="T13" fmla="*/ 2147483647 h 425"/>
                <a:gd name="T14" fmla="*/ 2147483647 w 608"/>
                <a:gd name="T15" fmla="*/ 2147483647 h 425"/>
                <a:gd name="T16" fmla="*/ 2147483647 w 608"/>
                <a:gd name="T17" fmla="*/ 2147483647 h 425"/>
                <a:gd name="T18" fmla="*/ 2147483647 w 608"/>
                <a:gd name="T19" fmla="*/ 2147483647 h 425"/>
                <a:gd name="T20" fmla="*/ 2147483647 w 608"/>
                <a:gd name="T21" fmla="*/ 2147483647 h 425"/>
                <a:gd name="T22" fmla="*/ 2147483647 w 608"/>
                <a:gd name="T23" fmla="*/ 2147483647 h 425"/>
                <a:gd name="T24" fmla="*/ 2147483647 w 608"/>
                <a:gd name="T25" fmla="*/ 2147483647 h 425"/>
                <a:gd name="T26" fmla="*/ 2147483647 w 608"/>
                <a:gd name="T27" fmla="*/ 2147483647 h 425"/>
                <a:gd name="T28" fmla="*/ 2147483647 w 608"/>
                <a:gd name="T29" fmla="*/ 2147483647 h 425"/>
                <a:gd name="T30" fmla="*/ 2147483647 w 608"/>
                <a:gd name="T31" fmla="*/ 2147483647 h 425"/>
                <a:gd name="T32" fmla="*/ 2147483647 w 608"/>
                <a:gd name="T33" fmla="*/ 2147483647 h 425"/>
                <a:gd name="T34" fmla="*/ 2147483647 w 608"/>
                <a:gd name="T35" fmla="*/ 2147483647 h 425"/>
                <a:gd name="T36" fmla="*/ 2147483647 w 608"/>
                <a:gd name="T37" fmla="*/ 2147483647 h 425"/>
                <a:gd name="T38" fmla="*/ 2147483647 w 608"/>
                <a:gd name="T39" fmla="*/ 2147483647 h 425"/>
                <a:gd name="T40" fmla="*/ 2147483647 w 608"/>
                <a:gd name="T41" fmla="*/ 2147483647 h 425"/>
                <a:gd name="T42" fmla="*/ 2147483647 w 608"/>
                <a:gd name="T43" fmla="*/ 2147483647 h 425"/>
                <a:gd name="T44" fmla="*/ 2147483647 w 608"/>
                <a:gd name="T45" fmla="*/ 2147483647 h 425"/>
                <a:gd name="T46" fmla="*/ 2147483647 w 608"/>
                <a:gd name="T47" fmla="*/ 2147483647 h 425"/>
                <a:gd name="T48" fmla="*/ 2147483647 w 608"/>
                <a:gd name="T49" fmla="*/ 2147483647 h 425"/>
                <a:gd name="T50" fmla="*/ 2147483647 w 608"/>
                <a:gd name="T51" fmla="*/ 2147483647 h 425"/>
                <a:gd name="T52" fmla="*/ 2147483647 w 608"/>
                <a:gd name="T53" fmla="*/ 2147483647 h 425"/>
                <a:gd name="T54" fmla="*/ 2147483647 w 608"/>
                <a:gd name="T55" fmla="*/ 2147483647 h 425"/>
                <a:gd name="T56" fmla="*/ 2147483647 w 608"/>
                <a:gd name="T57" fmla="*/ 2147483647 h 425"/>
                <a:gd name="T58" fmla="*/ 2147483647 w 608"/>
                <a:gd name="T59" fmla="*/ 2147483647 h 425"/>
                <a:gd name="T60" fmla="*/ 2147483647 w 608"/>
                <a:gd name="T61" fmla="*/ 2147483647 h 425"/>
                <a:gd name="T62" fmla="*/ 2147483647 w 608"/>
                <a:gd name="T63" fmla="*/ 2147483647 h 425"/>
                <a:gd name="T64" fmla="*/ 2147483647 w 608"/>
                <a:gd name="T65" fmla="*/ 2147483647 h 425"/>
                <a:gd name="T66" fmla="*/ 0 w 608"/>
                <a:gd name="T67" fmla="*/ 2147483647 h 425"/>
                <a:gd name="T68" fmla="*/ 0 w 608"/>
                <a:gd name="T69" fmla="*/ 2147483647 h 425"/>
                <a:gd name="T70" fmla="*/ 0 w 608"/>
                <a:gd name="T71" fmla="*/ 2147483647 h 425"/>
                <a:gd name="T72" fmla="*/ 2147483647 w 608"/>
                <a:gd name="T73" fmla="*/ 2147483647 h 425"/>
                <a:gd name="T74" fmla="*/ 2147483647 w 608"/>
                <a:gd name="T75" fmla="*/ 2147483647 h 425"/>
                <a:gd name="T76" fmla="*/ 2147483647 w 608"/>
                <a:gd name="T77" fmla="*/ 2147483647 h 425"/>
                <a:gd name="T78" fmla="*/ 2147483647 w 608"/>
                <a:gd name="T79" fmla="*/ 2147483647 h 425"/>
                <a:gd name="T80" fmla="*/ 2147483647 w 608"/>
                <a:gd name="T81" fmla="*/ 2147483647 h 425"/>
                <a:gd name="T82" fmla="*/ 2147483647 w 608"/>
                <a:gd name="T83" fmla="*/ 2147483647 h 425"/>
                <a:gd name="T84" fmla="*/ 2147483647 w 608"/>
                <a:gd name="T85" fmla="*/ 2147483647 h 425"/>
                <a:gd name="T86" fmla="*/ 2147483647 w 608"/>
                <a:gd name="T87" fmla="*/ 2147483647 h 425"/>
                <a:gd name="T88" fmla="*/ 2147483647 w 608"/>
                <a:gd name="T89" fmla="*/ 0 h 425"/>
                <a:gd name="T90" fmla="*/ 2147483647 w 608"/>
                <a:gd name="T91" fmla="*/ 2147483647 h 425"/>
                <a:gd name="T92" fmla="*/ 2147483647 w 608"/>
                <a:gd name="T93" fmla="*/ 2147483647 h 425"/>
                <a:gd name="T94" fmla="*/ 2147483647 w 608"/>
                <a:gd name="T95" fmla="*/ 2147483647 h 425"/>
                <a:gd name="T96" fmla="*/ 2147483647 w 608"/>
                <a:gd name="T97" fmla="*/ 2147483647 h 425"/>
                <a:gd name="T98" fmla="*/ 2147483647 w 608"/>
                <a:gd name="T99" fmla="*/ 2147483647 h 425"/>
                <a:gd name="T100" fmla="*/ 2147483647 w 608"/>
                <a:gd name="T101" fmla="*/ 2147483647 h 425"/>
                <a:gd name="T102" fmla="*/ 2147483647 w 608"/>
                <a:gd name="T103" fmla="*/ 2147483647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9" name="Freeform 90"/>
            <p:cNvSpPr>
              <a:spLocks noChangeArrowheads="1"/>
            </p:cNvSpPr>
            <p:nvPr/>
          </p:nvSpPr>
          <p:spPr bwMode="auto">
            <a:xfrm>
              <a:off x="4402986" y="4201319"/>
              <a:ext cx="288131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2147483647 w 601"/>
                <a:gd name="T45" fmla="*/ 2147483647 h 580"/>
                <a:gd name="T46" fmla="*/ 2147483647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0 w 601"/>
                <a:gd name="T67" fmla="*/ 2147483647 h 580"/>
                <a:gd name="T68" fmla="*/ 0 w 601"/>
                <a:gd name="T69" fmla="*/ 2147483647 h 580"/>
                <a:gd name="T70" fmla="*/ 0 w 601"/>
                <a:gd name="T71" fmla="*/ 2147483647 h 580"/>
                <a:gd name="T72" fmla="*/ 2147483647 w 601"/>
                <a:gd name="T73" fmla="*/ 2147483647 h 580"/>
                <a:gd name="T74" fmla="*/ 2147483647 w 601"/>
                <a:gd name="T75" fmla="*/ 2147483647 h 580"/>
                <a:gd name="T76" fmla="*/ 2147483647 w 601"/>
                <a:gd name="T77" fmla="*/ 2147483647 h 580"/>
                <a:gd name="T78" fmla="*/ 2147483647 w 601"/>
                <a:gd name="T79" fmla="*/ 2147483647 h 580"/>
                <a:gd name="T80" fmla="*/ 2147483647 w 601"/>
                <a:gd name="T81" fmla="*/ 2147483647 h 580"/>
                <a:gd name="T82" fmla="*/ 2147483647 w 601"/>
                <a:gd name="T83" fmla="*/ 2147483647 h 580"/>
                <a:gd name="T84" fmla="*/ 2147483647 w 601"/>
                <a:gd name="T85" fmla="*/ 2147483647 h 580"/>
                <a:gd name="T86" fmla="*/ 2147483647 w 601"/>
                <a:gd name="T87" fmla="*/ 2147483647 h 580"/>
                <a:gd name="T88" fmla="*/ 2147483647 w 601"/>
                <a:gd name="T89" fmla="*/ 0 h 580"/>
                <a:gd name="T90" fmla="*/ 2147483647 w 601"/>
                <a:gd name="T91" fmla="*/ 2147483647 h 580"/>
                <a:gd name="T92" fmla="*/ 2147483647 w 601"/>
                <a:gd name="T93" fmla="*/ 2147483647 h 580"/>
                <a:gd name="T94" fmla="*/ 2147483647 w 601"/>
                <a:gd name="T95" fmla="*/ 2147483647 h 580"/>
                <a:gd name="T96" fmla="*/ 2147483647 w 601"/>
                <a:gd name="T97" fmla="*/ 2147483647 h 580"/>
                <a:gd name="T98" fmla="*/ 2147483647 w 601"/>
                <a:gd name="T99" fmla="*/ 2147483647 h 580"/>
                <a:gd name="T100" fmla="*/ 2147483647 w 601"/>
                <a:gd name="T101" fmla="*/ 2147483647 h 580"/>
                <a:gd name="T102" fmla="*/ 2147483647 w 601"/>
                <a:gd name="T103" fmla="*/ 2147483647 h 580"/>
                <a:gd name="T104" fmla="*/ 2147483647 w 601"/>
                <a:gd name="T105" fmla="*/ 2147483647 h 580"/>
                <a:gd name="T106" fmla="*/ 2147483647 w 601"/>
                <a:gd name="T107" fmla="*/ 2147483647 h 580"/>
                <a:gd name="T108" fmla="*/ 2147483647 w 601"/>
                <a:gd name="T109" fmla="*/ 2147483647 h 580"/>
                <a:gd name="T110" fmla="*/ 2147483647 w 601"/>
                <a:gd name="T111" fmla="*/ 2147483647 h 580"/>
                <a:gd name="T112" fmla="*/ 2147483647 w 601"/>
                <a:gd name="T113" fmla="*/ 2147483647 h 580"/>
                <a:gd name="T114" fmla="*/ 2147483647 w 601"/>
                <a:gd name="T115" fmla="*/ 2147483647 h 580"/>
                <a:gd name="T116" fmla="*/ 2147483647 w 601"/>
                <a:gd name="T117" fmla="*/ 2147483647 h 580"/>
                <a:gd name="T118" fmla="*/ 2147483647 w 601"/>
                <a:gd name="T119" fmla="*/ 2147483647 h 580"/>
                <a:gd name="T120" fmla="*/ 2147483647 w 601"/>
                <a:gd name="T121" fmla="*/ 2147483647 h 580"/>
                <a:gd name="T122" fmla="*/ 2147483647 w 601"/>
                <a:gd name="T123" fmla="*/ 2147483647 h 580"/>
                <a:gd name="T124" fmla="*/ 2147483647 w 601"/>
                <a:gd name="T125" fmla="*/ 2147483647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80">
                  <a:moveTo>
                    <a:pt x="593" y="509"/>
                  </a:moveTo>
                  <a:lnTo>
                    <a:pt x="593" y="509"/>
                  </a:lnTo>
                  <a:cubicBezTo>
                    <a:pt x="530" y="572"/>
                    <a:pt x="530" y="572"/>
                    <a:pt x="530" y="572"/>
                  </a:cubicBezTo>
                  <a:cubicBezTo>
                    <a:pt x="523" y="579"/>
                    <a:pt x="515" y="579"/>
                    <a:pt x="508" y="579"/>
                  </a:cubicBezTo>
                  <a:cubicBezTo>
                    <a:pt x="494" y="579"/>
                    <a:pt x="480" y="572"/>
                    <a:pt x="480" y="551"/>
                  </a:cubicBezTo>
                  <a:cubicBezTo>
                    <a:pt x="480" y="544"/>
                    <a:pt x="480" y="537"/>
                    <a:pt x="487" y="537"/>
                  </a:cubicBezTo>
                  <a:cubicBezTo>
                    <a:pt x="508" y="516"/>
                    <a:pt x="508" y="516"/>
                    <a:pt x="508" y="516"/>
                  </a:cubicBezTo>
                  <a:cubicBezTo>
                    <a:pt x="374" y="516"/>
                    <a:pt x="374" y="516"/>
                    <a:pt x="374" y="516"/>
                  </a:cubicBezTo>
                  <a:cubicBezTo>
                    <a:pt x="360" y="516"/>
                    <a:pt x="346" y="502"/>
                    <a:pt x="346" y="487"/>
                  </a:cubicBezTo>
                  <a:cubicBezTo>
                    <a:pt x="346" y="473"/>
                    <a:pt x="360" y="459"/>
                    <a:pt x="374" y="459"/>
                  </a:cubicBezTo>
                  <a:cubicBezTo>
                    <a:pt x="508" y="459"/>
                    <a:pt x="508" y="459"/>
                    <a:pt x="508" y="459"/>
                  </a:cubicBezTo>
                  <a:cubicBezTo>
                    <a:pt x="487" y="438"/>
                    <a:pt x="487" y="438"/>
                    <a:pt x="487" y="438"/>
                  </a:cubicBezTo>
                  <a:cubicBezTo>
                    <a:pt x="480" y="438"/>
                    <a:pt x="480" y="431"/>
                    <a:pt x="480" y="424"/>
                  </a:cubicBezTo>
                  <a:cubicBezTo>
                    <a:pt x="480" y="403"/>
                    <a:pt x="494" y="396"/>
                    <a:pt x="508" y="396"/>
                  </a:cubicBezTo>
                  <a:cubicBezTo>
                    <a:pt x="515" y="396"/>
                    <a:pt x="523" y="396"/>
                    <a:pt x="530" y="403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600" y="473"/>
                    <a:pt x="600" y="480"/>
                    <a:pt x="600" y="487"/>
                  </a:cubicBezTo>
                  <a:cubicBezTo>
                    <a:pt x="600" y="494"/>
                    <a:pt x="600" y="502"/>
                    <a:pt x="593" y="509"/>
                  </a:cubicBezTo>
                  <a:close/>
                  <a:moveTo>
                    <a:pt x="452" y="431"/>
                  </a:moveTo>
                  <a:lnTo>
                    <a:pt x="452" y="431"/>
                  </a:lnTo>
                  <a:cubicBezTo>
                    <a:pt x="374" y="431"/>
                    <a:pt x="374" y="431"/>
                    <a:pt x="374" y="431"/>
                  </a:cubicBezTo>
                  <a:cubicBezTo>
                    <a:pt x="346" y="431"/>
                    <a:pt x="318" y="459"/>
                    <a:pt x="318" y="487"/>
                  </a:cubicBezTo>
                  <a:cubicBezTo>
                    <a:pt x="318" y="516"/>
                    <a:pt x="346" y="544"/>
                    <a:pt x="374" y="544"/>
                  </a:cubicBezTo>
                  <a:cubicBezTo>
                    <a:pt x="452" y="544"/>
                    <a:pt x="452" y="544"/>
                    <a:pt x="452" y="544"/>
                  </a:cubicBezTo>
                  <a:lnTo>
                    <a:pt x="452" y="551"/>
                  </a:lnTo>
                  <a:cubicBezTo>
                    <a:pt x="452" y="565"/>
                    <a:pt x="452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7" y="410"/>
                  </a:cubicBezTo>
                  <a:cubicBezTo>
                    <a:pt x="120" y="388"/>
                    <a:pt x="106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4" y="226"/>
                  </a:cubicBezTo>
                  <a:cubicBezTo>
                    <a:pt x="190" y="233"/>
                    <a:pt x="190" y="212"/>
                    <a:pt x="190" y="198"/>
                  </a:cubicBezTo>
                  <a:cubicBezTo>
                    <a:pt x="190" y="183"/>
                    <a:pt x="183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7" y="49"/>
                    <a:pt x="240" y="0"/>
                    <a:pt x="304" y="0"/>
                  </a:cubicBezTo>
                  <a:cubicBezTo>
                    <a:pt x="374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2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5" y="226"/>
                  </a:cubicBez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81" y="360"/>
                    <a:pt x="438" y="381"/>
                  </a:cubicBezTo>
                  <a:cubicBezTo>
                    <a:pt x="445" y="388"/>
                    <a:pt x="452" y="388"/>
                    <a:pt x="459" y="388"/>
                  </a:cubicBezTo>
                  <a:cubicBezTo>
                    <a:pt x="452" y="403"/>
                    <a:pt x="452" y="410"/>
                    <a:pt x="452" y="424"/>
                  </a:cubicBezTo>
                  <a:lnTo>
                    <a:pt x="452" y="431"/>
                  </a:lnTo>
                  <a:close/>
                  <a:moveTo>
                    <a:pt x="600" y="551"/>
                  </a:moveTo>
                  <a:lnTo>
                    <a:pt x="600" y="551"/>
                  </a:lnTo>
                  <a:cubicBezTo>
                    <a:pt x="600" y="572"/>
                    <a:pt x="593" y="579"/>
                    <a:pt x="572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00" y="537"/>
                    <a:pt x="600" y="537"/>
                    <a:pt x="600" y="537"/>
                  </a:cubicBezTo>
                  <a:cubicBezTo>
                    <a:pt x="600" y="551"/>
                    <a:pt x="600" y="551"/>
                    <a:pt x="600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0" name="Freeform 91"/>
            <p:cNvSpPr>
              <a:spLocks noChangeArrowheads="1"/>
            </p:cNvSpPr>
            <p:nvPr/>
          </p:nvSpPr>
          <p:spPr bwMode="auto">
            <a:xfrm>
              <a:off x="3897367" y="4201319"/>
              <a:ext cx="288132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0 w 601"/>
                <a:gd name="T45" fmla="*/ 2147483647 h 580"/>
                <a:gd name="T46" fmla="*/ 0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2147483647 w 601"/>
                <a:gd name="T67" fmla="*/ 2147483647 h 580"/>
                <a:gd name="T68" fmla="*/ 2147483647 w 601"/>
                <a:gd name="T69" fmla="*/ 2147483647 h 580"/>
                <a:gd name="T70" fmla="*/ 2147483647 w 601"/>
                <a:gd name="T71" fmla="*/ 2147483647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80">
                  <a:moveTo>
                    <a:pt x="572" y="516"/>
                  </a:moveTo>
                  <a:lnTo>
                    <a:pt x="572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6" y="537"/>
                    <a:pt x="466" y="544"/>
                    <a:pt x="466" y="551"/>
                  </a:cubicBezTo>
                  <a:cubicBezTo>
                    <a:pt x="466" y="572"/>
                    <a:pt x="459" y="579"/>
                    <a:pt x="438" y="579"/>
                  </a:cubicBezTo>
                  <a:cubicBezTo>
                    <a:pt x="431" y="579"/>
                    <a:pt x="424" y="579"/>
                    <a:pt x="424" y="572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46" y="502"/>
                    <a:pt x="346" y="494"/>
                    <a:pt x="346" y="487"/>
                  </a:cubicBezTo>
                  <a:cubicBezTo>
                    <a:pt x="346" y="480"/>
                    <a:pt x="346" y="473"/>
                    <a:pt x="353" y="466"/>
                  </a:cubicBezTo>
                  <a:cubicBezTo>
                    <a:pt x="424" y="403"/>
                    <a:pt x="424" y="403"/>
                    <a:pt x="424" y="403"/>
                  </a:cubicBezTo>
                  <a:cubicBezTo>
                    <a:pt x="424" y="396"/>
                    <a:pt x="431" y="396"/>
                    <a:pt x="438" y="396"/>
                  </a:cubicBezTo>
                  <a:cubicBezTo>
                    <a:pt x="459" y="396"/>
                    <a:pt x="466" y="403"/>
                    <a:pt x="466" y="424"/>
                  </a:cubicBezTo>
                  <a:cubicBezTo>
                    <a:pt x="466" y="431"/>
                    <a:pt x="466" y="438"/>
                    <a:pt x="459" y="438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572" y="459"/>
                    <a:pt x="572" y="459"/>
                    <a:pt x="572" y="459"/>
                  </a:cubicBezTo>
                  <a:cubicBezTo>
                    <a:pt x="586" y="459"/>
                    <a:pt x="600" y="473"/>
                    <a:pt x="600" y="487"/>
                  </a:cubicBezTo>
                  <a:cubicBezTo>
                    <a:pt x="600" y="502"/>
                    <a:pt x="586" y="516"/>
                    <a:pt x="572" y="516"/>
                  </a:cubicBezTo>
                  <a:close/>
                  <a:moveTo>
                    <a:pt x="494" y="424"/>
                  </a:moveTo>
                  <a:lnTo>
                    <a:pt x="494" y="424"/>
                  </a:lnTo>
                  <a:cubicBezTo>
                    <a:pt x="494" y="417"/>
                    <a:pt x="494" y="410"/>
                    <a:pt x="494" y="403"/>
                  </a:cubicBezTo>
                  <a:cubicBezTo>
                    <a:pt x="501" y="403"/>
                    <a:pt x="508" y="403"/>
                    <a:pt x="522" y="410"/>
                  </a:cubicBezTo>
                  <a:cubicBezTo>
                    <a:pt x="537" y="417"/>
                    <a:pt x="544" y="424"/>
                    <a:pt x="551" y="431"/>
                  </a:cubicBezTo>
                  <a:cubicBezTo>
                    <a:pt x="494" y="431"/>
                    <a:pt x="494" y="431"/>
                    <a:pt x="494" y="431"/>
                  </a:cubicBezTo>
                  <a:lnTo>
                    <a:pt x="494" y="424"/>
                  </a:lnTo>
                  <a:close/>
                  <a:moveTo>
                    <a:pt x="395" y="226"/>
                  </a:moveTo>
                  <a:lnTo>
                    <a:pt x="395" y="226"/>
                  </a:ln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74" y="353"/>
                    <a:pt x="409" y="374"/>
                  </a:cubicBezTo>
                  <a:lnTo>
                    <a:pt x="402" y="381"/>
                  </a:lnTo>
                  <a:cubicBezTo>
                    <a:pt x="332" y="445"/>
                    <a:pt x="332" y="445"/>
                    <a:pt x="332" y="445"/>
                  </a:cubicBezTo>
                  <a:cubicBezTo>
                    <a:pt x="325" y="459"/>
                    <a:pt x="318" y="473"/>
                    <a:pt x="318" y="487"/>
                  </a:cubicBezTo>
                  <a:cubicBezTo>
                    <a:pt x="318" y="502"/>
                    <a:pt x="325" y="516"/>
                    <a:pt x="332" y="530"/>
                  </a:cubicBezTo>
                  <a:cubicBezTo>
                    <a:pt x="388" y="579"/>
                    <a:pt x="388" y="579"/>
                    <a:pt x="388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0" y="410"/>
                  </a:cubicBezTo>
                  <a:cubicBezTo>
                    <a:pt x="120" y="388"/>
                    <a:pt x="98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1" y="275"/>
                    <a:pt x="204" y="226"/>
                  </a:cubicBezTo>
                  <a:cubicBezTo>
                    <a:pt x="190" y="233"/>
                    <a:pt x="183" y="212"/>
                    <a:pt x="183" y="198"/>
                  </a:cubicBezTo>
                  <a:cubicBezTo>
                    <a:pt x="183" y="183"/>
                    <a:pt x="176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0" y="49"/>
                    <a:pt x="233" y="0"/>
                    <a:pt x="296" y="0"/>
                  </a:cubicBezTo>
                  <a:cubicBezTo>
                    <a:pt x="374" y="0"/>
                    <a:pt x="402" y="49"/>
                    <a:pt x="409" y="92"/>
                  </a:cubicBezTo>
                  <a:cubicBezTo>
                    <a:pt x="409" y="99"/>
                    <a:pt x="409" y="127"/>
                    <a:pt x="402" y="148"/>
                  </a:cubicBezTo>
                  <a:cubicBezTo>
                    <a:pt x="424" y="148"/>
                    <a:pt x="417" y="183"/>
                    <a:pt x="409" y="198"/>
                  </a:cubicBezTo>
                  <a:cubicBezTo>
                    <a:pt x="409" y="212"/>
                    <a:pt x="409" y="233"/>
                    <a:pt x="395" y="226"/>
                  </a:cubicBezTo>
                  <a:close/>
                  <a:moveTo>
                    <a:pt x="494" y="544"/>
                  </a:moveTo>
                  <a:lnTo>
                    <a:pt x="494" y="544"/>
                  </a:lnTo>
                  <a:cubicBezTo>
                    <a:pt x="572" y="544"/>
                    <a:pt x="572" y="544"/>
                    <a:pt x="572" y="544"/>
                  </a:cubicBezTo>
                  <a:cubicBezTo>
                    <a:pt x="579" y="544"/>
                    <a:pt x="593" y="544"/>
                    <a:pt x="600" y="537"/>
                  </a:cubicBezTo>
                  <a:cubicBezTo>
                    <a:pt x="600" y="544"/>
                    <a:pt x="600" y="551"/>
                    <a:pt x="600" y="551"/>
                  </a:cubicBezTo>
                  <a:cubicBezTo>
                    <a:pt x="600" y="572"/>
                    <a:pt x="586" y="579"/>
                    <a:pt x="572" y="579"/>
                  </a:cubicBezTo>
                  <a:cubicBezTo>
                    <a:pt x="487" y="579"/>
                    <a:pt x="487" y="579"/>
                    <a:pt x="487" y="579"/>
                  </a:cubicBezTo>
                  <a:cubicBezTo>
                    <a:pt x="494" y="572"/>
                    <a:pt x="494" y="565"/>
                    <a:pt x="494" y="551"/>
                  </a:cubicBezTo>
                  <a:lnTo>
                    <a:pt x="494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1" name="Freeform 92"/>
            <p:cNvSpPr>
              <a:spLocks noChangeArrowheads="1"/>
            </p:cNvSpPr>
            <p:nvPr/>
          </p:nvSpPr>
          <p:spPr bwMode="auto">
            <a:xfrm>
              <a:off x="3389367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2147483647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0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2147483647 h 580"/>
                <a:gd name="T88" fmla="*/ 2147483647 w 609"/>
                <a:gd name="T89" fmla="*/ 0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2147483647 w 609"/>
                <a:gd name="T107" fmla="*/ 2147483647 h 5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9" h="580">
                  <a:moveTo>
                    <a:pt x="559" y="494"/>
                  </a:moveTo>
                  <a:lnTo>
                    <a:pt x="559" y="494"/>
                  </a:lnTo>
                  <a:cubicBezTo>
                    <a:pt x="594" y="537"/>
                    <a:pt x="594" y="537"/>
                    <a:pt x="594" y="537"/>
                  </a:cubicBezTo>
                  <a:cubicBezTo>
                    <a:pt x="601" y="537"/>
                    <a:pt x="608" y="544"/>
                    <a:pt x="608" y="551"/>
                  </a:cubicBezTo>
                  <a:cubicBezTo>
                    <a:pt x="608" y="572"/>
                    <a:pt x="594" y="579"/>
                    <a:pt x="580" y="579"/>
                  </a:cubicBezTo>
                  <a:cubicBezTo>
                    <a:pt x="573" y="579"/>
                    <a:pt x="566" y="579"/>
                    <a:pt x="559" y="572"/>
                  </a:cubicBezTo>
                  <a:cubicBezTo>
                    <a:pt x="523" y="537"/>
                    <a:pt x="523" y="537"/>
                    <a:pt x="523" y="537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9"/>
                    <a:pt x="474" y="579"/>
                    <a:pt x="467" y="579"/>
                  </a:cubicBezTo>
                  <a:cubicBezTo>
                    <a:pt x="446" y="579"/>
                    <a:pt x="439" y="572"/>
                    <a:pt x="439" y="551"/>
                  </a:cubicBezTo>
                  <a:cubicBezTo>
                    <a:pt x="439" y="544"/>
                    <a:pt x="439" y="537"/>
                    <a:pt x="446" y="537"/>
                  </a:cubicBezTo>
                  <a:cubicBezTo>
                    <a:pt x="481" y="494"/>
                    <a:pt x="481" y="494"/>
                    <a:pt x="481" y="494"/>
                  </a:cubicBezTo>
                  <a:cubicBezTo>
                    <a:pt x="446" y="459"/>
                    <a:pt x="446" y="459"/>
                    <a:pt x="446" y="459"/>
                  </a:cubicBezTo>
                  <a:cubicBezTo>
                    <a:pt x="439" y="452"/>
                    <a:pt x="439" y="445"/>
                    <a:pt x="439" y="438"/>
                  </a:cubicBezTo>
                  <a:cubicBezTo>
                    <a:pt x="439" y="424"/>
                    <a:pt x="446" y="410"/>
                    <a:pt x="467" y="410"/>
                  </a:cubicBezTo>
                  <a:cubicBezTo>
                    <a:pt x="474" y="410"/>
                    <a:pt x="481" y="417"/>
                    <a:pt x="481" y="424"/>
                  </a:cubicBezTo>
                  <a:cubicBezTo>
                    <a:pt x="523" y="459"/>
                    <a:pt x="523" y="459"/>
                    <a:pt x="523" y="459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6" y="417"/>
                    <a:pt x="573" y="410"/>
                    <a:pt x="580" y="410"/>
                  </a:cubicBezTo>
                  <a:cubicBezTo>
                    <a:pt x="594" y="410"/>
                    <a:pt x="608" y="424"/>
                    <a:pt x="608" y="438"/>
                  </a:cubicBezTo>
                  <a:cubicBezTo>
                    <a:pt x="608" y="445"/>
                    <a:pt x="601" y="452"/>
                    <a:pt x="594" y="459"/>
                  </a:cubicBezTo>
                  <a:lnTo>
                    <a:pt x="559" y="494"/>
                  </a:ln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10" y="459"/>
                    <a:pt x="417" y="473"/>
                    <a:pt x="424" y="480"/>
                  </a:cubicBezTo>
                  <a:cubicBezTo>
                    <a:pt x="439" y="494"/>
                    <a:pt x="439" y="494"/>
                    <a:pt x="439" y="494"/>
                  </a:cubicBezTo>
                  <a:cubicBezTo>
                    <a:pt x="424" y="516"/>
                    <a:pt x="424" y="516"/>
                    <a:pt x="424" y="516"/>
                  </a:cubicBezTo>
                  <a:cubicBezTo>
                    <a:pt x="417" y="523"/>
                    <a:pt x="410" y="537"/>
                    <a:pt x="410" y="551"/>
                  </a:cubicBezTo>
                  <a:cubicBezTo>
                    <a:pt x="410" y="565"/>
                    <a:pt x="410" y="572"/>
                    <a:pt x="41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8" y="388"/>
                    <a:pt x="106" y="410"/>
                    <a:pt x="163" y="381"/>
                  </a:cubicBezTo>
                  <a:cubicBezTo>
                    <a:pt x="226" y="360"/>
                    <a:pt x="241" y="353"/>
                    <a:pt x="241" y="353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6" y="381"/>
                  </a:cubicBezTo>
                  <a:cubicBezTo>
                    <a:pt x="446" y="381"/>
                    <a:pt x="446" y="388"/>
                    <a:pt x="453" y="388"/>
                  </a:cubicBezTo>
                  <a:cubicBezTo>
                    <a:pt x="424" y="396"/>
                    <a:pt x="410" y="417"/>
                    <a:pt x="410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2" name="Freeform 93"/>
            <p:cNvSpPr>
              <a:spLocks noChangeArrowheads="1"/>
            </p:cNvSpPr>
            <p:nvPr/>
          </p:nvSpPr>
          <p:spPr bwMode="auto">
            <a:xfrm>
              <a:off x="2883748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2147483647 w 602"/>
                <a:gd name="T11" fmla="*/ 2147483647 h 580"/>
                <a:gd name="T12" fmla="*/ 2147483647 w 602"/>
                <a:gd name="T13" fmla="*/ 2147483647 h 580"/>
                <a:gd name="T14" fmla="*/ 2147483647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2147483647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0 w 602"/>
                <a:gd name="T47" fmla="*/ 2147483647 h 580"/>
                <a:gd name="T48" fmla="*/ 0 w 602"/>
                <a:gd name="T49" fmla="*/ 2147483647 h 580"/>
                <a:gd name="T50" fmla="*/ 0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0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2147483647 w 602"/>
                <a:gd name="T81" fmla="*/ 2147483647 h 580"/>
                <a:gd name="T82" fmla="*/ 2147483647 w 602"/>
                <a:gd name="T83" fmla="*/ 2147483647 h 580"/>
                <a:gd name="T84" fmla="*/ 2147483647 w 602"/>
                <a:gd name="T85" fmla="*/ 2147483647 h 580"/>
                <a:gd name="T86" fmla="*/ 2147483647 w 602"/>
                <a:gd name="T87" fmla="*/ 2147483647 h 580"/>
                <a:gd name="T88" fmla="*/ 2147483647 w 602"/>
                <a:gd name="T89" fmla="*/ 2147483647 h 580"/>
                <a:gd name="T90" fmla="*/ 2147483647 w 602"/>
                <a:gd name="T91" fmla="*/ 2147483647 h 580"/>
                <a:gd name="T92" fmla="*/ 2147483647 w 602"/>
                <a:gd name="T93" fmla="*/ 2147483647 h 580"/>
                <a:gd name="T94" fmla="*/ 2147483647 w 602"/>
                <a:gd name="T95" fmla="*/ 2147483647 h 580"/>
                <a:gd name="T96" fmla="*/ 2147483647 w 602"/>
                <a:gd name="T97" fmla="*/ 2147483647 h 580"/>
                <a:gd name="T98" fmla="*/ 2147483647 w 602"/>
                <a:gd name="T99" fmla="*/ 2147483647 h 580"/>
                <a:gd name="T100" fmla="*/ 2147483647 w 602"/>
                <a:gd name="T101" fmla="*/ 2147483647 h 580"/>
                <a:gd name="T102" fmla="*/ 2147483647 w 602"/>
                <a:gd name="T103" fmla="*/ 2147483647 h 580"/>
                <a:gd name="T104" fmla="*/ 2147483647 w 602"/>
                <a:gd name="T105" fmla="*/ 2147483647 h 580"/>
                <a:gd name="T106" fmla="*/ 2147483647 w 602"/>
                <a:gd name="T107" fmla="*/ 2147483647 h 580"/>
                <a:gd name="T108" fmla="*/ 2147483647 w 602"/>
                <a:gd name="T109" fmla="*/ 2147483647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2" h="580">
                  <a:moveTo>
                    <a:pt x="516" y="551"/>
                  </a:moveTo>
                  <a:lnTo>
                    <a:pt x="516" y="551"/>
                  </a:lnTo>
                  <a:cubicBezTo>
                    <a:pt x="516" y="558"/>
                    <a:pt x="509" y="565"/>
                    <a:pt x="502" y="565"/>
                  </a:cubicBezTo>
                  <a:cubicBezTo>
                    <a:pt x="495" y="565"/>
                    <a:pt x="488" y="558"/>
                    <a:pt x="481" y="551"/>
                  </a:cubicBezTo>
                  <a:cubicBezTo>
                    <a:pt x="446" y="516"/>
                    <a:pt x="446" y="516"/>
                    <a:pt x="446" y="516"/>
                  </a:cubicBezTo>
                  <a:cubicBezTo>
                    <a:pt x="439" y="509"/>
                    <a:pt x="431" y="502"/>
                    <a:pt x="431" y="494"/>
                  </a:cubicBezTo>
                  <a:cubicBezTo>
                    <a:pt x="431" y="480"/>
                    <a:pt x="446" y="466"/>
                    <a:pt x="460" y="466"/>
                  </a:cubicBezTo>
                  <a:cubicBezTo>
                    <a:pt x="467" y="466"/>
                    <a:pt x="474" y="473"/>
                    <a:pt x="481" y="480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559" y="438"/>
                    <a:pt x="559" y="438"/>
                    <a:pt x="559" y="438"/>
                  </a:cubicBezTo>
                  <a:cubicBezTo>
                    <a:pt x="559" y="431"/>
                    <a:pt x="566" y="431"/>
                    <a:pt x="573" y="431"/>
                  </a:cubicBezTo>
                  <a:cubicBezTo>
                    <a:pt x="594" y="431"/>
                    <a:pt x="601" y="445"/>
                    <a:pt x="601" y="459"/>
                  </a:cubicBezTo>
                  <a:cubicBezTo>
                    <a:pt x="601" y="466"/>
                    <a:pt x="601" y="473"/>
                    <a:pt x="594" y="480"/>
                  </a:cubicBezTo>
                  <a:lnTo>
                    <a:pt x="516" y="551"/>
                  </a:lnTo>
                  <a:close/>
                  <a:moveTo>
                    <a:pt x="502" y="452"/>
                  </a:moveTo>
                  <a:lnTo>
                    <a:pt x="502" y="452"/>
                  </a:lnTo>
                  <a:cubicBezTo>
                    <a:pt x="488" y="445"/>
                    <a:pt x="474" y="438"/>
                    <a:pt x="460" y="438"/>
                  </a:cubicBezTo>
                  <a:cubicBezTo>
                    <a:pt x="431" y="438"/>
                    <a:pt x="403" y="466"/>
                    <a:pt x="403" y="494"/>
                  </a:cubicBezTo>
                  <a:cubicBezTo>
                    <a:pt x="403" y="516"/>
                    <a:pt x="410" y="530"/>
                    <a:pt x="424" y="537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579"/>
                    <a:pt x="467" y="579"/>
                    <a:pt x="46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9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530" y="417"/>
                    <a:pt x="530" y="417"/>
                    <a:pt x="537" y="417"/>
                  </a:cubicBezTo>
                  <a:lnTo>
                    <a:pt x="502" y="452"/>
                  </a:lnTo>
                  <a:close/>
                  <a:moveTo>
                    <a:pt x="601" y="516"/>
                  </a:moveTo>
                  <a:lnTo>
                    <a:pt x="601" y="516"/>
                  </a:lnTo>
                  <a:cubicBezTo>
                    <a:pt x="601" y="537"/>
                    <a:pt x="601" y="551"/>
                    <a:pt x="601" y="551"/>
                  </a:cubicBezTo>
                  <a:cubicBezTo>
                    <a:pt x="601" y="572"/>
                    <a:pt x="594" y="579"/>
                    <a:pt x="573" y="579"/>
                  </a:cubicBezTo>
                  <a:cubicBezTo>
                    <a:pt x="530" y="579"/>
                    <a:pt x="530" y="579"/>
                    <a:pt x="530" y="579"/>
                  </a:cubicBezTo>
                  <a:cubicBezTo>
                    <a:pt x="537" y="579"/>
                    <a:pt x="537" y="579"/>
                    <a:pt x="537" y="572"/>
                  </a:cubicBezTo>
                  <a:lnTo>
                    <a:pt x="601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3" name="Freeform 94"/>
            <p:cNvSpPr>
              <a:spLocks noChangeArrowheads="1"/>
            </p:cNvSpPr>
            <p:nvPr/>
          </p:nvSpPr>
          <p:spPr bwMode="auto">
            <a:xfrm>
              <a:off x="2378129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2147483647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87" y="579"/>
                    <a:pt x="573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1" y="410"/>
                  </a:cubicBezTo>
                  <a:cubicBezTo>
                    <a:pt x="120" y="388"/>
                    <a:pt x="99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84" y="212"/>
                    <a:pt x="184" y="198"/>
                  </a:cubicBezTo>
                  <a:cubicBezTo>
                    <a:pt x="184" y="183"/>
                    <a:pt x="177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1" y="49"/>
                    <a:pt x="233" y="0"/>
                    <a:pt x="297" y="0"/>
                  </a:cubicBezTo>
                  <a:cubicBezTo>
                    <a:pt x="375" y="0"/>
                    <a:pt x="403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0" y="198"/>
                  </a:cubicBezTo>
                  <a:cubicBezTo>
                    <a:pt x="410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495" y="410"/>
                    <a:pt x="481" y="388"/>
                    <a:pt x="523" y="410"/>
                  </a:cubicBezTo>
                  <a:cubicBezTo>
                    <a:pt x="537" y="417"/>
                    <a:pt x="551" y="431"/>
                    <a:pt x="559" y="438"/>
                  </a:cubicBezTo>
                  <a:cubicBezTo>
                    <a:pt x="453" y="438"/>
                    <a:pt x="453" y="438"/>
                    <a:pt x="453" y="438"/>
                  </a:cubicBezTo>
                  <a:cubicBezTo>
                    <a:pt x="417" y="438"/>
                    <a:pt x="396" y="466"/>
                    <a:pt x="396" y="494"/>
                  </a:cubicBezTo>
                  <a:cubicBezTo>
                    <a:pt x="396" y="530"/>
                    <a:pt x="417" y="551"/>
                    <a:pt x="453" y="551"/>
                  </a:cubicBezTo>
                  <a:cubicBezTo>
                    <a:pt x="566" y="551"/>
                    <a:pt x="566" y="551"/>
                    <a:pt x="566" y="551"/>
                  </a:cubicBezTo>
                  <a:cubicBezTo>
                    <a:pt x="580" y="551"/>
                    <a:pt x="587" y="551"/>
                    <a:pt x="601" y="537"/>
                  </a:cubicBezTo>
                  <a:cubicBezTo>
                    <a:pt x="601" y="551"/>
                    <a:pt x="601" y="551"/>
                    <a:pt x="601" y="551"/>
                  </a:cubicBezTo>
                  <a:close/>
                  <a:moveTo>
                    <a:pt x="566" y="523"/>
                  </a:moveTo>
                  <a:lnTo>
                    <a:pt x="566" y="523"/>
                  </a:lnTo>
                  <a:cubicBezTo>
                    <a:pt x="453" y="523"/>
                    <a:pt x="453" y="523"/>
                    <a:pt x="453" y="523"/>
                  </a:cubicBezTo>
                  <a:cubicBezTo>
                    <a:pt x="431" y="523"/>
                    <a:pt x="424" y="516"/>
                    <a:pt x="424" y="494"/>
                  </a:cubicBezTo>
                  <a:cubicBezTo>
                    <a:pt x="424" y="480"/>
                    <a:pt x="431" y="466"/>
                    <a:pt x="453" y="466"/>
                  </a:cubicBezTo>
                  <a:cubicBezTo>
                    <a:pt x="566" y="466"/>
                    <a:pt x="566" y="466"/>
                    <a:pt x="566" y="466"/>
                  </a:cubicBezTo>
                  <a:cubicBezTo>
                    <a:pt x="580" y="466"/>
                    <a:pt x="594" y="480"/>
                    <a:pt x="594" y="494"/>
                  </a:cubicBezTo>
                  <a:cubicBezTo>
                    <a:pt x="594" y="516"/>
                    <a:pt x="580" y="523"/>
                    <a:pt x="566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4" name="Freeform 95"/>
            <p:cNvSpPr>
              <a:spLocks noChangeArrowheads="1"/>
            </p:cNvSpPr>
            <p:nvPr/>
          </p:nvSpPr>
          <p:spPr bwMode="auto">
            <a:xfrm>
              <a:off x="1870129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0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2147483647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0 h 580"/>
                <a:gd name="T88" fmla="*/ 2147483647 w 609"/>
                <a:gd name="T89" fmla="*/ 2147483647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09" h="580">
                  <a:moveTo>
                    <a:pt x="608" y="551"/>
                  </a:moveTo>
                  <a:lnTo>
                    <a:pt x="608" y="551"/>
                  </a:lnTo>
                  <a:cubicBezTo>
                    <a:pt x="608" y="572"/>
                    <a:pt x="594" y="579"/>
                    <a:pt x="580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565" y="572"/>
                    <a:pt x="565" y="565"/>
                    <a:pt x="565" y="551"/>
                  </a:cubicBezTo>
                  <a:cubicBezTo>
                    <a:pt x="580" y="551"/>
                    <a:pt x="594" y="551"/>
                    <a:pt x="608" y="537"/>
                  </a:cubicBezTo>
                  <a:cubicBezTo>
                    <a:pt x="608" y="551"/>
                    <a:pt x="608" y="551"/>
                    <a:pt x="608" y="551"/>
                  </a:cubicBezTo>
                  <a:close/>
                  <a:moveTo>
                    <a:pt x="565" y="523"/>
                  </a:moveTo>
                  <a:lnTo>
                    <a:pt x="565" y="523"/>
                  </a:lnTo>
                  <a:cubicBezTo>
                    <a:pt x="537" y="523"/>
                    <a:pt x="537" y="523"/>
                    <a:pt x="537" y="523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7" y="572"/>
                    <a:pt x="530" y="579"/>
                    <a:pt x="509" y="579"/>
                  </a:cubicBezTo>
                  <a:cubicBezTo>
                    <a:pt x="495" y="579"/>
                    <a:pt x="481" y="572"/>
                    <a:pt x="481" y="551"/>
                  </a:cubicBezTo>
                  <a:cubicBezTo>
                    <a:pt x="481" y="523"/>
                    <a:pt x="481" y="523"/>
                    <a:pt x="481" y="523"/>
                  </a:cubicBezTo>
                  <a:cubicBezTo>
                    <a:pt x="452" y="523"/>
                    <a:pt x="452" y="523"/>
                    <a:pt x="452" y="523"/>
                  </a:cubicBezTo>
                  <a:cubicBezTo>
                    <a:pt x="438" y="523"/>
                    <a:pt x="424" y="516"/>
                    <a:pt x="424" y="494"/>
                  </a:cubicBezTo>
                  <a:cubicBezTo>
                    <a:pt x="424" y="480"/>
                    <a:pt x="438" y="466"/>
                    <a:pt x="452" y="466"/>
                  </a:cubicBezTo>
                  <a:cubicBezTo>
                    <a:pt x="481" y="466"/>
                    <a:pt x="481" y="466"/>
                    <a:pt x="481" y="466"/>
                  </a:cubicBezTo>
                  <a:cubicBezTo>
                    <a:pt x="481" y="438"/>
                    <a:pt x="481" y="438"/>
                    <a:pt x="481" y="438"/>
                  </a:cubicBezTo>
                  <a:cubicBezTo>
                    <a:pt x="481" y="424"/>
                    <a:pt x="495" y="410"/>
                    <a:pt x="509" y="410"/>
                  </a:cubicBezTo>
                  <a:cubicBezTo>
                    <a:pt x="530" y="410"/>
                    <a:pt x="537" y="424"/>
                    <a:pt x="537" y="438"/>
                  </a:cubicBezTo>
                  <a:cubicBezTo>
                    <a:pt x="537" y="466"/>
                    <a:pt x="537" y="466"/>
                    <a:pt x="537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87" y="466"/>
                    <a:pt x="594" y="480"/>
                    <a:pt x="594" y="494"/>
                  </a:cubicBezTo>
                  <a:cubicBezTo>
                    <a:pt x="594" y="516"/>
                    <a:pt x="587" y="523"/>
                    <a:pt x="565" y="523"/>
                  </a:cubicBezTo>
                  <a:close/>
                  <a:moveTo>
                    <a:pt x="452" y="438"/>
                  </a:moveTo>
                  <a:lnTo>
                    <a:pt x="452" y="438"/>
                  </a:lnTo>
                  <a:cubicBezTo>
                    <a:pt x="424" y="438"/>
                    <a:pt x="396" y="466"/>
                    <a:pt x="396" y="494"/>
                  </a:cubicBezTo>
                  <a:cubicBezTo>
                    <a:pt x="396" y="530"/>
                    <a:pt x="424" y="551"/>
                    <a:pt x="452" y="551"/>
                  </a:cubicBezTo>
                  <a:cubicBezTo>
                    <a:pt x="452" y="565"/>
                    <a:pt x="459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7" y="388"/>
                    <a:pt x="106" y="410"/>
                    <a:pt x="163" y="381"/>
                  </a:cubicBezTo>
                  <a:cubicBezTo>
                    <a:pt x="226" y="360"/>
                    <a:pt x="240" y="353"/>
                    <a:pt x="240" y="353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5" y="381"/>
                  </a:cubicBezTo>
                  <a:cubicBezTo>
                    <a:pt x="459" y="388"/>
                    <a:pt x="467" y="396"/>
                    <a:pt x="481" y="396"/>
                  </a:cubicBezTo>
                  <a:cubicBezTo>
                    <a:pt x="467" y="403"/>
                    <a:pt x="452" y="424"/>
                    <a:pt x="452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5" name="Freeform 96"/>
            <p:cNvSpPr>
              <a:spLocks noChangeArrowheads="1"/>
            </p:cNvSpPr>
            <p:nvPr/>
          </p:nvSpPr>
          <p:spPr bwMode="auto">
            <a:xfrm>
              <a:off x="1364511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94" y="579"/>
                    <a:pt x="572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601" y="452"/>
                    <a:pt x="601" y="551"/>
                    <a:pt x="601" y="5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6" name="Freeform 97"/>
            <p:cNvSpPr>
              <a:spLocks noChangeArrowheads="1"/>
            </p:cNvSpPr>
            <p:nvPr/>
          </p:nvSpPr>
          <p:spPr bwMode="auto">
            <a:xfrm>
              <a:off x="6936636" y="3706019"/>
              <a:ext cx="289719" cy="254000"/>
            </a:xfrm>
            <a:custGeom>
              <a:avLst/>
              <a:gdLst>
                <a:gd name="T0" fmla="*/ 2147483647 w 602"/>
                <a:gd name="T1" fmla="*/ 0 h 531"/>
                <a:gd name="T2" fmla="*/ 2147483647 w 602"/>
                <a:gd name="T3" fmla="*/ 0 h 531"/>
                <a:gd name="T4" fmla="*/ 2147483647 w 602"/>
                <a:gd name="T5" fmla="*/ 2147483647 h 531"/>
                <a:gd name="T6" fmla="*/ 2147483647 w 602"/>
                <a:gd name="T7" fmla="*/ 2147483647 h 531"/>
                <a:gd name="T8" fmla="*/ 2147483647 w 602"/>
                <a:gd name="T9" fmla="*/ 2147483647 h 531"/>
                <a:gd name="T10" fmla="*/ 2147483647 w 602"/>
                <a:gd name="T11" fmla="*/ 2147483647 h 531"/>
                <a:gd name="T12" fmla="*/ 2147483647 w 602"/>
                <a:gd name="T13" fmla="*/ 2147483647 h 531"/>
                <a:gd name="T14" fmla="*/ 2147483647 w 602"/>
                <a:gd name="T15" fmla="*/ 2147483647 h 531"/>
                <a:gd name="T16" fmla="*/ 2147483647 w 602"/>
                <a:gd name="T17" fmla="*/ 2147483647 h 531"/>
                <a:gd name="T18" fmla="*/ 2147483647 w 602"/>
                <a:gd name="T19" fmla="*/ 2147483647 h 531"/>
                <a:gd name="T20" fmla="*/ 2147483647 w 602"/>
                <a:gd name="T21" fmla="*/ 0 h 531"/>
                <a:gd name="T22" fmla="*/ 2147483647 w 602"/>
                <a:gd name="T23" fmla="*/ 2147483647 h 531"/>
                <a:gd name="T24" fmla="*/ 0 w 602"/>
                <a:gd name="T25" fmla="*/ 2147483647 h 531"/>
                <a:gd name="T26" fmla="*/ 2147483647 w 602"/>
                <a:gd name="T27" fmla="*/ 2147483647 h 531"/>
                <a:gd name="T28" fmla="*/ 2147483647 w 602"/>
                <a:gd name="T29" fmla="*/ 2147483647 h 531"/>
                <a:gd name="T30" fmla="*/ 2147483647 w 602"/>
                <a:gd name="T31" fmla="*/ 2147483647 h 531"/>
                <a:gd name="T32" fmla="*/ 2147483647 w 602"/>
                <a:gd name="T33" fmla="*/ 2147483647 h 531"/>
                <a:gd name="T34" fmla="*/ 2147483647 w 602"/>
                <a:gd name="T35" fmla="*/ 2147483647 h 531"/>
                <a:gd name="T36" fmla="*/ 2147483647 w 602"/>
                <a:gd name="T37" fmla="*/ 2147483647 h 531"/>
                <a:gd name="T38" fmla="*/ 2147483647 w 602"/>
                <a:gd name="T39" fmla="*/ 2147483647 h 531"/>
                <a:gd name="T40" fmla="*/ 2147483647 w 602"/>
                <a:gd name="T41" fmla="*/ 0 h 5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2" h="531">
                  <a:moveTo>
                    <a:pt x="431" y="0"/>
                  </a:moveTo>
                  <a:lnTo>
                    <a:pt x="431" y="0"/>
                  </a:lnTo>
                  <a:cubicBezTo>
                    <a:pt x="389" y="0"/>
                    <a:pt x="346" y="21"/>
                    <a:pt x="318" y="49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48" y="21"/>
                    <a:pt x="212" y="0"/>
                    <a:pt x="170" y="0"/>
                  </a:cubicBezTo>
                  <a:cubicBezTo>
                    <a:pt x="120" y="0"/>
                    <a:pt x="78" y="21"/>
                    <a:pt x="50" y="49"/>
                  </a:cubicBezTo>
                  <a:cubicBezTo>
                    <a:pt x="14" y="84"/>
                    <a:pt x="0" y="127"/>
                    <a:pt x="0" y="169"/>
                  </a:cubicBezTo>
                  <a:cubicBezTo>
                    <a:pt x="0" y="219"/>
                    <a:pt x="14" y="261"/>
                    <a:pt x="50" y="290"/>
                  </a:cubicBezTo>
                  <a:cubicBezTo>
                    <a:pt x="276" y="516"/>
                    <a:pt x="276" y="516"/>
                    <a:pt x="276" y="516"/>
                  </a:cubicBezTo>
                  <a:cubicBezTo>
                    <a:pt x="283" y="523"/>
                    <a:pt x="290" y="530"/>
                    <a:pt x="297" y="530"/>
                  </a:cubicBezTo>
                  <a:cubicBezTo>
                    <a:pt x="311" y="530"/>
                    <a:pt x="318" y="523"/>
                    <a:pt x="325" y="516"/>
                  </a:cubicBezTo>
                  <a:cubicBezTo>
                    <a:pt x="551" y="290"/>
                    <a:pt x="551" y="290"/>
                    <a:pt x="551" y="290"/>
                  </a:cubicBezTo>
                  <a:cubicBezTo>
                    <a:pt x="587" y="261"/>
                    <a:pt x="601" y="219"/>
                    <a:pt x="601" y="169"/>
                  </a:cubicBezTo>
                  <a:cubicBezTo>
                    <a:pt x="601" y="127"/>
                    <a:pt x="587" y="84"/>
                    <a:pt x="551" y="49"/>
                  </a:cubicBezTo>
                  <a:cubicBezTo>
                    <a:pt x="516" y="21"/>
                    <a:pt x="474" y="0"/>
                    <a:pt x="4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7" name="Freeform 98"/>
            <p:cNvSpPr>
              <a:spLocks noChangeArrowheads="1"/>
            </p:cNvSpPr>
            <p:nvPr/>
          </p:nvSpPr>
          <p:spPr bwMode="auto">
            <a:xfrm>
              <a:off x="6436573" y="3704432"/>
              <a:ext cx="281781" cy="261938"/>
            </a:xfrm>
            <a:custGeom>
              <a:avLst/>
              <a:gdLst>
                <a:gd name="T0" fmla="*/ 2147483647 w 588"/>
                <a:gd name="T1" fmla="*/ 2147483647 h 545"/>
                <a:gd name="T2" fmla="*/ 2147483647 w 588"/>
                <a:gd name="T3" fmla="*/ 2147483647 h 545"/>
                <a:gd name="T4" fmla="*/ 2147483647 w 588"/>
                <a:gd name="T5" fmla="*/ 2147483647 h 545"/>
                <a:gd name="T6" fmla="*/ 2147483647 w 588"/>
                <a:gd name="T7" fmla="*/ 2147483647 h 545"/>
                <a:gd name="T8" fmla="*/ 2147483647 w 588"/>
                <a:gd name="T9" fmla="*/ 2147483647 h 545"/>
                <a:gd name="T10" fmla="*/ 2147483647 w 588"/>
                <a:gd name="T11" fmla="*/ 2147483647 h 545"/>
                <a:gd name="T12" fmla="*/ 2147483647 w 588"/>
                <a:gd name="T13" fmla="*/ 2147483647 h 545"/>
                <a:gd name="T14" fmla="*/ 1727978452 w 588"/>
                <a:gd name="T15" fmla="*/ 2147483647 h 545"/>
                <a:gd name="T16" fmla="*/ 0 w 588"/>
                <a:gd name="T17" fmla="*/ 2147483647 h 545"/>
                <a:gd name="T18" fmla="*/ 2147483647 w 588"/>
                <a:gd name="T19" fmla="*/ 879474675 h 545"/>
                <a:gd name="T20" fmla="*/ 2147483647 w 588"/>
                <a:gd name="T21" fmla="*/ 2147483647 h 545"/>
                <a:gd name="T22" fmla="*/ 2147483647 w 588"/>
                <a:gd name="T23" fmla="*/ 0 h 545"/>
                <a:gd name="T24" fmla="*/ 2147483647 w 588"/>
                <a:gd name="T25" fmla="*/ 879474675 h 545"/>
                <a:gd name="T26" fmla="*/ 2147483647 w 588"/>
                <a:gd name="T27" fmla="*/ 2147483647 h 545"/>
                <a:gd name="T28" fmla="*/ 2147483647 w 588"/>
                <a:gd name="T29" fmla="*/ 2147483647 h 545"/>
                <a:gd name="T30" fmla="*/ 2147483647 w 588"/>
                <a:gd name="T31" fmla="*/ 2147483647 h 545"/>
                <a:gd name="T32" fmla="*/ 2147483647 w 588"/>
                <a:gd name="T33" fmla="*/ 2147483647 h 545"/>
                <a:gd name="T34" fmla="*/ 2147483647 w 588"/>
                <a:gd name="T35" fmla="*/ 2147483647 h 545"/>
                <a:gd name="T36" fmla="*/ 2147483647 w 588"/>
                <a:gd name="T37" fmla="*/ 2147483647 h 545"/>
                <a:gd name="T38" fmla="*/ 2147483647 w 588"/>
                <a:gd name="T39" fmla="*/ 2147483647 h 545"/>
                <a:gd name="T40" fmla="*/ 2147483647 w 588"/>
                <a:gd name="T41" fmla="*/ 2147483647 h 545"/>
                <a:gd name="T42" fmla="*/ 2147483647 w 588"/>
                <a:gd name="T43" fmla="*/ 2147483647 h 545"/>
                <a:gd name="T44" fmla="*/ 2147483647 w 588"/>
                <a:gd name="T45" fmla="*/ 2147483647 h 545"/>
                <a:gd name="T46" fmla="*/ 2147483647 w 588"/>
                <a:gd name="T47" fmla="*/ 2147483647 h 545"/>
                <a:gd name="T48" fmla="*/ 2147483647 w 588"/>
                <a:gd name="T49" fmla="*/ 2147483647 h 545"/>
                <a:gd name="T50" fmla="*/ 2147483647 w 588"/>
                <a:gd name="T51" fmla="*/ 2147483647 h 545"/>
                <a:gd name="T52" fmla="*/ 2147483647 w 588"/>
                <a:gd name="T53" fmla="*/ 2147483647 h 545"/>
                <a:gd name="T54" fmla="*/ 2147483647 w 588"/>
                <a:gd name="T55" fmla="*/ 2147483647 h 545"/>
                <a:gd name="T56" fmla="*/ 2147483647 w 588"/>
                <a:gd name="T57" fmla="*/ 2147483647 h 545"/>
                <a:gd name="T58" fmla="*/ 2147483647 w 588"/>
                <a:gd name="T59" fmla="*/ 2147483647 h 545"/>
                <a:gd name="T60" fmla="*/ 2147483647 w 588"/>
                <a:gd name="T61" fmla="*/ 2147483647 h 545"/>
                <a:gd name="T62" fmla="*/ 2147483647 w 588"/>
                <a:gd name="T63" fmla="*/ 2147483647 h 545"/>
                <a:gd name="T64" fmla="*/ 2147483647 w 588"/>
                <a:gd name="T65" fmla="*/ 2147483647 h 545"/>
                <a:gd name="T66" fmla="*/ 2147483647 w 588"/>
                <a:gd name="T67" fmla="*/ 2147483647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1" y="318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7" y="544"/>
                  </a:cubicBezTo>
                  <a:cubicBezTo>
                    <a:pt x="170" y="544"/>
                    <a:pt x="170" y="544"/>
                    <a:pt x="163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3" y="0"/>
                    <a:pt x="43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6" y="134"/>
                    <a:pt x="566" y="141"/>
                  </a:cubicBezTo>
                  <a:cubicBezTo>
                    <a:pt x="566" y="318"/>
                    <a:pt x="566" y="318"/>
                    <a:pt x="566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7" y="353"/>
                    <a:pt x="587" y="424"/>
                  </a:cubicBezTo>
                  <a:cubicBezTo>
                    <a:pt x="587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45"/>
                  </a:moveTo>
                  <a:lnTo>
                    <a:pt x="403" y="445"/>
                  </a:lnTo>
                  <a:cubicBezTo>
                    <a:pt x="396" y="445"/>
                    <a:pt x="396" y="452"/>
                    <a:pt x="396" y="459"/>
                  </a:cubicBezTo>
                  <a:cubicBezTo>
                    <a:pt x="396" y="480"/>
                    <a:pt x="410" y="487"/>
                    <a:pt x="424" y="487"/>
                  </a:cubicBezTo>
                  <a:cubicBezTo>
                    <a:pt x="431" y="487"/>
                    <a:pt x="438" y="487"/>
                    <a:pt x="445" y="48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488" y="487"/>
                    <a:pt x="495" y="487"/>
                    <a:pt x="502" y="487"/>
                  </a:cubicBezTo>
                  <a:cubicBezTo>
                    <a:pt x="516" y="487"/>
                    <a:pt x="530" y="480"/>
                    <a:pt x="530" y="459"/>
                  </a:cubicBezTo>
                  <a:cubicBezTo>
                    <a:pt x="530" y="452"/>
                    <a:pt x="523" y="445"/>
                    <a:pt x="516" y="445"/>
                  </a:cubicBezTo>
                  <a:cubicBezTo>
                    <a:pt x="502" y="424"/>
                    <a:pt x="502" y="424"/>
                    <a:pt x="502" y="424"/>
                  </a:cubicBezTo>
                  <a:cubicBezTo>
                    <a:pt x="516" y="402"/>
                    <a:pt x="516" y="402"/>
                    <a:pt x="516" y="402"/>
                  </a:cubicBezTo>
                  <a:cubicBezTo>
                    <a:pt x="523" y="402"/>
                    <a:pt x="530" y="395"/>
                    <a:pt x="530" y="388"/>
                  </a:cubicBezTo>
                  <a:cubicBezTo>
                    <a:pt x="530" y="367"/>
                    <a:pt x="516" y="360"/>
                    <a:pt x="502" y="360"/>
                  </a:cubicBezTo>
                  <a:cubicBezTo>
                    <a:pt x="495" y="360"/>
                    <a:pt x="488" y="360"/>
                    <a:pt x="481" y="367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38" y="360"/>
                    <a:pt x="431" y="360"/>
                    <a:pt x="424" y="360"/>
                  </a:cubicBezTo>
                  <a:cubicBezTo>
                    <a:pt x="410" y="360"/>
                    <a:pt x="396" y="367"/>
                    <a:pt x="396" y="388"/>
                  </a:cubicBezTo>
                  <a:cubicBezTo>
                    <a:pt x="396" y="395"/>
                    <a:pt x="396" y="402"/>
                    <a:pt x="403" y="402"/>
                  </a:cubicBezTo>
                  <a:cubicBezTo>
                    <a:pt x="424" y="424"/>
                    <a:pt x="424" y="424"/>
                    <a:pt x="424" y="424"/>
                  </a:cubicBezTo>
                  <a:lnTo>
                    <a:pt x="403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8" name="Freeform 99"/>
            <p:cNvSpPr>
              <a:spLocks noChangeArrowheads="1"/>
            </p:cNvSpPr>
            <p:nvPr/>
          </p:nvSpPr>
          <p:spPr bwMode="auto">
            <a:xfrm>
              <a:off x="5930954" y="3704432"/>
              <a:ext cx="279400" cy="261938"/>
            </a:xfrm>
            <a:custGeom>
              <a:avLst/>
              <a:gdLst>
                <a:gd name="T0" fmla="*/ 2147483647 w 581"/>
                <a:gd name="T1" fmla="*/ 2147483647 h 545"/>
                <a:gd name="T2" fmla="*/ 2147483647 w 581"/>
                <a:gd name="T3" fmla="*/ 2147483647 h 545"/>
                <a:gd name="T4" fmla="*/ 2147483647 w 581"/>
                <a:gd name="T5" fmla="*/ 2147483647 h 545"/>
                <a:gd name="T6" fmla="*/ 2147483647 w 581"/>
                <a:gd name="T7" fmla="*/ 2147483647 h 545"/>
                <a:gd name="T8" fmla="*/ 2147483647 w 581"/>
                <a:gd name="T9" fmla="*/ 2147483647 h 545"/>
                <a:gd name="T10" fmla="*/ 2147483647 w 581"/>
                <a:gd name="T11" fmla="*/ 2147483647 h 545"/>
                <a:gd name="T12" fmla="*/ 2147483647 w 581"/>
                <a:gd name="T13" fmla="*/ 2147483647 h 545"/>
                <a:gd name="T14" fmla="*/ 2147483647 w 581"/>
                <a:gd name="T15" fmla="*/ 2147483647 h 545"/>
                <a:gd name="T16" fmla="*/ 2147483647 w 581"/>
                <a:gd name="T17" fmla="*/ 2147483647 h 545"/>
                <a:gd name="T18" fmla="*/ 2147483647 w 581"/>
                <a:gd name="T19" fmla="*/ 2147483647 h 545"/>
                <a:gd name="T20" fmla="*/ 2147483647 w 581"/>
                <a:gd name="T21" fmla="*/ 2147483647 h 545"/>
                <a:gd name="T22" fmla="*/ 2147483647 w 581"/>
                <a:gd name="T23" fmla="*/ 2147483647 h 545"/>
                <a:gd name="T24" fmla="*/ 2147483647 w 581"/>
                <a:gd name="T25" fmla="*/ 2147483647 h 545"/>
                <a:gd name="T26" fmla="*/ 2147483647 w 581"/>
                <a:gd name="T27" fmla="*/ 2147483647 h 545"/>
                <a:gd name="T28" fmla="*/ 2147483647 w 581"/>
                <a:gd name="T29" fmla="*/ 2147483647 h 545"/>
                <a:gd name="T30" fmla="*/ 875668510 w 581"/>
                <a:gd name="T31" fmla="*/ 2147483647 h 545"/>
                <a:gd name="T32" fmla="*/ 0 w 581"/>
                <a:gd name="T33" fmla="*/ 2147483647 h 545"/>
                <a:gd name="T34" fmla="*/ 0 w 581"/>
                <a:gd name="T35" fmla="*/ 2147483647 h 545"/>
                <a:gd name="T36" fmla="*/ 2147483647 w 581"/>
                <a:gd name="T37" fmla="*/ 0 h 545"/>
                <a:gd name="T38" fmla="*/ 2147483647 w 581"/>
                <a:gd name="T39" fmla="*/ 879474675 h 545"/>
                <a:gd name="T40" fmla="*/ 2147483647 w 581"/>
                <a:gd name="T41" fmla="*/ 879474675 h 545"/>
                <a:gd name="T42" fmla="*/ 2147483647 w 581"/>
                <a:gd name="T43" fmla="*/ 2147483647 h 545"/>
                <a:gd name="T44" fmla="*/ 2147483647 w 581"/>
                <a:gd name="T45" fmla="*/ 0 h 545"/>
                <a:gd name="T46" fmla="*/ 2147483647 w 581"/>
                <a:gd name="T47" fmla="*/ 0 h 545"/>
                <a:gd name="T48" fmla="*/ 2147483647 w 581"/>
                <a:gd name="T49" fmla="*/ 0 h 545"/>
                <a:gd name="T50" fmla="*/ 2147483647 w 581"/>
                <a:gd name="T51" fmla="*/ 879474675 h 545"/>
                <a:gd name="T52" fmla="*/ 2147483647 w 581"/>
                <a:gd name="T53" fmla="*/ 879474675 h 545"/>
                <a:gd name="T54" fmla="*/ 2147483647 w 581"/>
                <a:gd name="T55" fmla="*/ 2147483647 h 545"/>
                <a:gd name="T56" fmla="*/ 2147483647 w 581"/>
                <a:gd name="T57" fmla="*/ 2147483647 h 545"/>
                <a:gd name="T58" fmla="*/ 2147483647 w 581"/>
                <a:gd name="T59" fmla="*/ 2147483647 h 545"/>
                <a:gd name="T60" fmla="*/ 2147483647 w 581"/>
                <a:gd name="T61" fmla="*/ 2147483647 h 545"/>
                <a:gd name="T62" fmla="*/ 2147483647 w 581"/>
                <a:gd name="T63" fmla="*/ 2147483647 h 545"/>
                <a:gd name="T64" fmla="*/ 2147483647 w 581"/>
                <a:gd name="T65" fmla="*/ 2147483647 h 545"/>
                <a:gd name="T66" fmla="*/ 2147483647 w 581"/>
                <a:gd name="T67" fmla="*/ 2147483647 h 545"/>
                <a:gd name="T68" fmla="*/ 2147483647 w 581"/>
                <a:gd name="T69" fmla="*/ 2147483647 h 545"/>
                <a:gd name="T70" fmla="*/ 2147483647 w 581"/>
                <a:gd name="T71" fmla="*/ 2147483647 h 545"/>
                <a:gd name="T72" fmla="*/ 2147483647 w 581"/>
                <a:gd name="T73" fmla="*/ 2147483647 h 545"/>
                <a:gd name="T74" fmla="*/ 2147483647 w 581"/>
                <a:gd name="T75" fmla="*/ 2147483647 h 545"/>
                <a:gd name="T76" fmla="*/ 2147483647 w 581"/>
                <a:gd name="T77" fmla="*/ 2147483647 h 545"/>
                <a:gd name="T78" fmla="*/ 2147483647 w 581"/>
                <a:gd name="T79" fmla="*/ 2147483647 h 545"/>
                <a:gd name="T80" fmla="*/ 2147483647 w 581"/>
                <a:gd name="T81" fmla="*/ 2147483647 h 545"/>
                <a:gd name="T82" fmla="*/ 2147483647 w 581"/>
                <a:gd name="T83" fmla="*/ 2147483647 h 545"/>
                <a:gd name="T84" fmla="*/ 2147483647 w 581"/>
                <a:gd name="T85" fmla="*/ 2147483647 h 545"/>
                <a:gd name="T86" fmla="*/ 2147483647 w 581"/>
                <a:gd name="T87" fmla="*/ 2147483647 h 545"/>
                <a:gd name="T88" fmla="*/ 2147483647 w 581"/>
                <a:gd name="T89" fmla="*/ 2147483647 h 545"/>
                <a:gd name="T90" fmla="*/ 2147483647 w 581"/>
                <a:gd name="T91" fmla="*/ 2147483647 h 545"/>
                <a:gd name="T92" fmla="*/ 2147483647 w 581"/>
                <a:gd name="T93" fmla="*/ 2147483647 h 545"/>
                <a:gd name="T94" fmla="*/ 2147483647 w 581"/>
                <a:gd name="T95" fmla="*/ 2147483647 h 545"/>
                <a:gd name="T96" fmla="*/ 2147483647 w 581"/>
                <a:gd name="T97" fmla="*/ 2147483647 h 545"/>
                <a:gd name="T98" fmla="*/ 2147483647 w 581"/>
                <a:gd name="T99" fmla="*/ 2147483647 h 545"/>
                <a:gd name="T100" fmla="*/ 2147483647 w 581"/>
                <a:gd name="T101" fmla="*/ 2147483647 h 545"/>
                <a:gd name="T102" fmla="*/ 2147483647 w 581"/>
                <a:gd name="T103" fmla="*/ 2147483647 h 545"/>
                <a:gd name="T104" fmla="*/ 2147483647 w 581"/>
                <a:gd name="T105" fmla="*/ 2147483647 h 545"/>
                <a:gd name="T106" fmla="*/ 2147483647 w 581"/>
                <a:gd name="T107" fmla="*/ 2147483647 h 545"/>
                <a:gd name="T108" fmla="*/ 2147483647 w 581"/>
                <a:gd name="T109" fmla="*/ 2147483647 h 545"/>
                <a:gd name="T110" fmla="*/ 2147483647 w 581"/>
                <a:gd name="T111" fmla="*/ 2147483647 h 545"/>
                <a:gd name="T112" fmla="*/ 2147483647 w 581"/>
                <a:gd name="T113" fmla="*/ 2147483647 h 545"/>
                <a:gd name="T114" fmla="*/ 2147483647 w 581"/>
                <a:gd name="T115" fmla="*/ 2147483647 h 545"/>
                <a:gd name="T116" fmla="*/ 2147483647 w 581"/>
                <a:gd name="T117" fmla="*/ 2147483647 h 545"/>
                <a:gd name="T118" fmla="*/ 2147483647 w 581"/>
                <a:gd name="T119" fmla="*/ 2147483647 h 545"/>
                <a:gd name="T120" fmla="*/ 2147483647 w 581"/>
                <a:gd name="T121" fmla="*/ 2147483647 h 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1" h="545"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389" y="289"/>
                    <a:pt x="375" y="297"/>
                    <a:pt x="353" y="31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4" y="544"/>
                    <a:pt x="184" y="544"/>
                    <a:pt x="177" y="544"/>
                  </a:cubicBezTo>
                  <a:cubicBezTo>
                    <a:pt x="170" y="544"/>
                    <a:pt x="163" y="544"/>
                    <a:pt x="163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82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44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0" y="353"/>
                    <a:pt x="580" y="424"/>
                  </a:cubicBezTo>
                  <a:cubicBezTo>
                    <a:pt x="580" y="495"/>
                    <a:pt x="530" y="544"/>
                    <a:pt x="459" y="544"/>
                  </a:cubicBezTo>
                  <a:cubicBezTo>
                    <a:pt x="389" y="544"/>
                    <a:pt x="339" y="495"/>
                    <a:pt x="339" y="424"/>
                  </a:cubicBezTo>
                  <a:cubicBezTo>
                    <a:pt x="339" y="353"/>
                    <a:pt x="389" y="304"/>
                    <a:pt x="459" y="304"/>
                  </a:cubicBezTo>
                  <a:close/>
                  <a:moveTo>
                    <a:pt x="382" y="452"/>
                  </a:moveTo>
                  <a:lnTo>
                    <a:pt x="382" y="452"/>
                  </a:lnTo>
                  <a:cubicBezTo>
                    <a:pt x="424" y="487"/>
                    <a:pt x="424" y="487"/>
                    <a:pt x="424" y="487"/>
                  </a:cubicBezTo>
                  <a:cubicBezTo>
                    <a:pt x="424" y="495"/>
                    <a:pt x="431" y="502"/>
                    <a:pt x="438" y="502"/>
                  </a:cubicBezTo>
                  <a:cubicBezTo>
                    <a:pt x="445" y="502"/>
                    <a:pt x="452" y="495"/>
                    <a:pt x="459" y="487"/>
                  </a:cubicBezTo>
                  <a:cubicBezTo>
                    <a:pt x="537" y="417"/>
                    <a:pt x="537" y="417"/>
                    <a:pt x="537" y="417"/>
                  </a:cubicBezTo>
                  <a:cubicBezTo>
                    <a:pt x="544" y="410"/>
                    <a:pt x="544" y="402"/>
                    <a:pt x="544" y="395"/>
                  </a:cubicBezTo>
                  <a:cubicBezTo>
                    <a:pt x="544" y="381"/>
                    <a:pt x="530" y="367"/>
                    <a:pt x="516" y="367"/>
                  </a:cubicBezTo>
                  <a:cubicBezTo>
                    <a:pt x="509" y="367"/>
                    <a:pt x="502" y="367"/>
                    <a:pt x="495" y="374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24" y="417"/>
                    <a:pt x="424" y="417"/>
                    <a:pt x="424" y="417"/>
                  </a:cubicBezTo>
                  <a:cubicBezTo>
                    <a:pt x="417" y="410"/>
                    <a:pt x="410" y="402"/>
                    <a:pt x="403" y="402"/>
                  </a:cubicBezTo>
                  <a:cubicBezTo>
                    <a:pt x="389" y="402"/>
                    <a:pt x="375" y="417"/>
                    <a:pt x="375" y="431"/>
                  </a:cubicBezTo>
                  <a:cubicBezTo>
                    <a:pt x="375" y="438"/>
                    <a:pt x="375" y="445"/>
                    <a:pt x="382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9" name="Freeform 100"/>
            <p:cNvSpPr>
              <a:spLocks noChangeArrowheads="1"/>
            </p:cNvSpPr>
            <p:nvPr/>
          </p:nvSpPr>
          <p:spPr bwMode="auto">
            <a:xfrm>
              <a:off x="5422954" y="3704432"/>
              <a:ext cx="281782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2147483647 w 587"/>
                <a:gd name="T15" fmla="*/ 2147483647 h 545"/>
                <a:gd name="T16" fmla="*/ 2147483647 w 587"/>
                <a:gd name="T17" fmla="*/ 2147483647 h 545"/>
                <a:gd name="T18" fmla="*/ 2147483647 w 587"/>
                <a:gd name="T19" fmla="*/ 2147483647 h 545"/>
                <a:gd name="T20" fmla="*/ 2147483647 w 587"/>
                <a:gd name="T21" fmla="*/ 2147483647 h 545"/>
                <a:gd name="T22" fmla="*/ 2147483647 w 587"/>
                <a:gd name="T23" fmla="*/ 2147483647 h 545"/>
                <a:gd name="T24" fmla="*/ 2147483647 w 587"/>
                <a:gd name="T25" fmla="*/ 2147483647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1736992777 w 587"/>
                <a:gd name="T31" fmla="*/ 2147483647 h 545"/>
                <a:gd name="T32" fmla="*/ 0 w 587"/>
                <a:gd name="T33" fmla="*/ 2147483647 h 545"/>
                <a:gd name="T34" fmla="*/ 0 w 587"/>
                <a:gd name="T35" fmla="*/ 2147483647 h 545"/>
                <a:gd name="T36" fmla="*/ 2147483647 w 587"/>
                <a:gd name="T37" fmla="*/ 0 h 545"/>
                <a:gd name="T38" fmla="*/ 2147483647 w 587"/>
                <a:gd name="T39" fmla="*/ 879474675 h 545"/>
                <a:gd name="T40" fmla="*/ 2147483647 w 587"/>
                <a:gd name="T41" fmla="*/ 879474675 h 545"/>
                <a:gd name="T42" fmla="*/ 2147483647 w 587"/>
                <a:gd name="T43" fmla="*/ 2147483647 h 545"/>
                <a:gd name="T44" fmla="*/ 2147483647 w 587"/>
                <a:gd name="T45" fmla="*/ 0 h 545"/>
                <a:gd name="T46" fmla="*/ 2147483647 w 587"/>
                <a:gd name="T47" fmla="*/ 0 h 545"/>
                <a:gd name="T48" fmla="*/ 2147483647 w 587"/>
                <a:gd name="T49" fmla="*/ 0 h 545"/>
                <a:gd name="T50" fmla="*/ 2147483647 w 587"/>
                <a:gd name="T51" fmla="*/ 879474675 h 545"/>
                <a:gd name="T52" fmla="*/ 2147483647 w 587"/>
                <a:gd name="T53" fmla="*/ 879474675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2147483647 w 587"/>
                <a:gd name="T65" fmla="*/ 2147483647 h 545"/>
                <a:gd name="T66" fmla="*/ 2147483647 w 587"/>
                <a:gd name="T67" fmla="*/ 2147483647 h 545"/>
                <a:gd name="T68" fmla="*/ 2147483647 w 587"/>
                <a:gd name="T69" fmla="*/ 2147483647 h 545"/>
                <a:gd name="T70" fmla="*/ 2147483647 w 587"/>
                <a:gd name="T71" fmla="*/ 2147483647 h 545"/>
                <a:gd name="T72" fmla="*/ 2147483647 w 587"/>
                <a:gd name="T73" fmla="*/ 2147483647 h 545"/>
                <a:gd name="T74" fmla="*/ 2147483647 w 587"/>
                <a:gd name="T75" fmla="*/ 2147483647 h 545"/>
                <a:gd name="T76" fmla="*/ 2147483647 w 587"/>
                <a:gd name="T77" fmla="*/ 2147483647 h 545"/>
                <a:gd name="T78" fmla="*/ 2147483647 w 587"/>
                <a:gd name="T79" fmla="*/ 2147483647 h 545"/>
                <a:gd name="T80" fmla="*/ 2147483647 w 587"/>
                <a:gd name="T81" fmla="*/ 2147483647 h 545"/>
                <a:gd name="T82" fmla="*/ 2147483647 w 587"/>
                <a:gd name="T83" fmla="*/ 2147483647 h 545"/>
                <a:gd name="T84" fmla="*/ 2147483647 w 587"/>
                <a:gd name="T85" fmla="*/ 2147483647 h 545"/>
                <a:gd name="T86" fmla="*/ 2147483647 w 587"/>
                <a:gd name="T87" fmla="*/ 2147483647 h 545"/>
                <a:gd name="T88" fmla="*/ 2147483647 w 587"/>
                <a:gd name="T89" fmla="*/ 2147483647 h 545"/>
                <a:gd name="T90" fmla="*/ 2147483647 w 587"/>
                <a:gd name="T91" fmla="*/ 2147483647 h 545"/>
                <a:gd name="T92" fmla="*/ 2147483647 w 587"/>
                <a:gd name="T93" fmla="*/ 2147483647 h 545"/>
                <a:gd name="T94" fmla="*/ 2147483647 w 587"/>
                <a:gd name="T95" fmla="*/ 2147483647 h 545"/>
                <a:gd name="T96" fmla="*/ 2147483647 w 587"/>
                <a:gd name="T97" fmla="*/ 2147483647 h 545"/>
                <a:gd name="T98" fmla="*/ 2147483647 w 587"/>
                <a:gd name="T99" fmla="*/ 2147483647 h 545"/>
                <a:gd name="T100" fmla="*/ 2147483647 w 587"/>
                <a:gd name="T101" fmla="*/ 2147483647 h 545"/>
                <a:gd name="T102" fmla="*/ 2147483647 w 587"/>
                <a:gd name="T103" fmla="*/ 2147483647 h 545"/>
                <a:gd name="T104" fmla="*/ 2147483647 w 587"/>
                <a:gd name="T105" fmla="*/ 2147483647 h 545"/>
                <a:gd name="T106" fmla="*/ 2147483647 w 587"/>
                <a:gd name="T107" fmla="*/ 2147483647 h 545"/>
                <a:gd name="T108" fmla="*/ 2147483647 w 587"/>
                <a:gd name="T109" fmla="*/ 2147483647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473"/>
                    <a:pt x="212" y="473"/>
                    <a:pt x="212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8" y="459"/>
                    <a:pt x="325" y="473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1" y="544"/>
                    <a:pt x="184" y="544"/>
                    <a:pt x="184" y="544"/>
                  </a:cubicBezTo>
                  <a:cubicBezTo>
                    <a:pt x="177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82" y="0"/>
                    <a:pt x="382" y="0"/>
                    <a:pt x="389" y="0"/>
                  </a:cubicBezTo>
                  <a:cubicBezTo>
                    <a:pt x="396" y="0"/>
                    <a:pt x="403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65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55" y="155"/>
                  </a:moveTo>
                  <a:lnTo>
                    <a:pt x="155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55" y="459"/>
                    <a:pt x="155" y="459"/>
                    <a:pt x="155" y="459"/>
                  </a:cubicBezTo>
                  <a:lnTo>
                    <a:pt x="155" y="155"/>
                  </a:lnTo>
                  <a:close/>
                  <a:moveTo>
                    <a:pt x="466" y="304"/>
                  </a:moveTo>
                  <a:lnTo>
                    <a:pt x="466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66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66" y="304"/>
                  </a:cubicBezTo>
                  <a:close/>
                  <a:moveTo>
                    <a:pt x="410" y="452"/>
                  </a:moveTo>
                  <a:lnTo>
                    <a:pt x="410" y="452"/>
                  </a:lnTo>
                  <a:cubicBezTo>
                    <a:pt x="523" y="452"/>
                    <a:pt x="523" y="452"/>
                    <a:pt x="523" y="452"/>
                  </a:cubicBezTo>
                  <a:cubicBezTo>
                    <a:pt x="537" y="452"/>
                    <a:pt x="551" y="438"/>
                    <a:pt x="551" y="424"/>
                  </a:cubicBezTo>
                  <a:cubicBezTo>
                    <a:pt x="551" y="410"/>
                    <a:pt x="537" y="395"/>
                    <a:pt x="523" y="395"/>
                  </a:cubicBezTo>
                  <a:cubicBezTo>
                    <a:pt x="410" y="395"/>
                    <a:pt x="410" y="395"/>
                    <a:pt x="410" y="395"/>
                  </a:cubicBezTo>
                  <a:cubicBezTo>
                    <a:pt x="389" y="395"/>
                    <a:pt x="382" y="410"/>
                    <a:pt x="382" y="424"/>
                  </a:cubicBezTo>
                  <a:cubicBezTo>
                    <a:pt x="382" y="438"/>
                    <a:pt x="389" y="452"/>
                    <a:pt x="410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0" name="Freeform 101"/>
            <p:cNvSpPr>
              <a:spLocks noChangeArrowheads="1"/>
            </p:cNvSpPr>
            <p:nvPr/>
          </p:nvSpPr>
          <p:spPr bwMode="auto">
            <a:xfrm>
              <a:off x="4917336" y="3704432"/>
              <a:ext cx="281781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1736974890 w 587"/>
                <a:gd name="T15" fmla="*/ 2147483647 h 545"/>
                <a:gd name="T16" fmla="*/ 0 w 587"/>
                <a:gd name="T17" fmla="*/ 2147483647 h 545"/>
                <a:gd name="T18" fmla="*/ 2147483647 w 587"/>
                <a:gd name="T19" fmla="*/ 879474675 h 545"/>
                <a:gd name="T20" fmla="*/ 2147483647 w 587"/>
                <a:gd name="T21" fmla="*/ 2147483647 h 545"/>
                <a:gd name="T22" fmla="*/ 2147483647 w 587"/>
                <a:gd name="T23" fmla="*/ 0 h 545"/>
                <a:gd name="T24" fmla="*/ 2147483647 w 587"/>
                <a:gd name="T25" fmla="*/ 879474675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2147483647 w 587"/>
                <a:gd name="T31" fmla="*/ 2147483647 h 545"/>
                <a:gd name="T32" fmla="*/ 2147483647 w 587"/>
                <a:gd name="T33" fmla="*/ 2147483647 h 545"/>
                <a:gd name="T34" fmla="*/ 2147483647 w 587"/>
                <a:gd name="T35" fmla="*/ 2147483647 h 545"/>
                <a:gd name="T36" fmla="*/ 2147483647 w 587"/>
                <a:gd name="T37" fmla="*/ 2147483647 h 545"/>
                <a:gd name="T38" fmla="*/ 2147483647 w 587"/>
                <a:gd name="T39" fmla="*/ 2147483647 h 545"/>
                <a:gd name="T40" fmla="*/ 2147483647 w 587"/>
                <a:gd name="T41" fmla="*/ 2147483647 h 545"/>
                <a:gd name="T42" fmla="*/ 2147483647 w 587"/>
                <a:gd name="T43" fmla="*/ 2147483647 h 545"/>
                <a:gd name="T44" fmla="*/ 2147483647 w 587"/>
                <a:gd name="T45" fmla="*/ 2147483647 h 545"/>
                <a:gd name="T46" fmla="*/ 2147483647 w 587"/>
                <a:gd name="T47" fmla="*/ 2147483647 h 545"/>
                <a:gd name="T48" fmla="*/ 2147483647 w 587"/>
                <a:gd name="T49" fmla="*/ 2147483647 h 545"/>
                <a:gd name="T50" fmla="*/ 2147483647 w 587"/>
                <a:gd name="T51" fmla="*/ 2147483647 h 545"/>
                <a:gd name="T52" fmla="*/ 2147483647 w 587"/>
                <a:gd name="T53" fmla="*/ 2147483647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1" name="Freeform 102"/>
            <p:cNvSpPr>
              <a:spLocks noChangeArrowheads="1"/>
            </p:cNvSpPr>
            <p:nvPr/>
          </p:nvSpPr>
          <p:spPr bwMode="auto">
            <a:xfrm>
              <a:off x="4411717" y="3704432"/>
              <a:ext cx="270669" cy="261938"/>
            </a:xfrm>
            <a:custGeom>
              <a:avLst/>
              <a:gdLst>
                <a:gd name="T0" fmla="*/ 2147483647 w 566"/>
                <a:gd name="T1" fmla="*/ 2147483647 h 545"/>
                <a:gd name="T2" fmla="*/ 2147483647 w 566"/>
                <a:gd name="T3" fmla="*/ 2147483647 h 545"/>
                <a:gd name="T4" fmla="*/ 2147483647 w 566"/>
                <a:gd name="T5" fmla="*/ 2147483647 h 545"/>
                <a:gd name="T6" fmla="*/ 2147483647 w 566"/>
                <a:gd name="T7" fmla="*/ 2147483647 h 545"/>
                <a:gd name="T8" fmla="*/ 2147483647 w 566"/>
                <a:gd name="T9" fmla="*/ 2147483647 h 545"/>
                <a:gd name="T10" fmla="*/ 2147483647 w 566"/>
                <a:gd name="T11" fmla="*/ 2147483647 h 545"/>
                <a:gd name="T12" fmla="*/ 2147483647 w 566"/>
                <a:gd name="T13" fmla="*/ 2147483647 h 545"/>
                <a:gd name="T14" fmla="*/ 2147483647 w 566"/>
                <a:gd name="T15" fmla="*/ 2147483647 h 545"/>
                <a:gd name="T16" fmla="*/ 2147483647 w 566"/>
                <a:gd name="T17" fmla="*/ 2147483647 h 545"/>
                <a:gd name="T18" fmla="*/ 2147483647 w 566"/>
                <a:gd name="T19" fmla="*/ 2147483647 h 545"/>
                <a:gd name="T20" fmla="*/ 863500079 w 566"/>
                <a:gd name="T21" fmla="*/ 2147483647 h 545"/>
                <a:gd name="T22" fmla="*/ 0 w 566"/>
                <a:gd name="T23" fmla="*/ 2147483647 h 545"/>
                <a:gd name="T24" fmla="*/ 0 w 566"/>
                <a:gd name="T25" fmla="*/ 2147483647 h 545"/>
                <a:gd name="T26" fmla="*/ 2147483647 w 566"/>
                <a:gd name="T27" fmla="*/ 0 h 545"/>
                <a:gd name="T28" fmla="*/ 2147483647 w 566"/>
                <a:gd name="T29" fmla="*/ 879474675 h 545"/>
                <a:gd name="T30" fmla="*/ 2147483647 w 566"/>
                <a:gd name="T31" fmla="*/ 879474675 h 545"/>
                <a:gd name="T32" fmla="*/ 2147483647 w 566"/>
                <a:gd name="T33" fmla="*/ 2147483647 h 545"/>
                <a:gd name="T34" fmla="*/ 2147483647 w 566"/>
                <a:gd name="T35" fmla="*/ 0 h 545"/>
                <a:gd name="T36" fmla="*/ 2147483647 w 566"/>
                <a:gd name="T37" fmla="*/ 0 h 545"/>
                <a:gd name="T38" fmla="*/ 2147483647 w 566"/>
                <a:gd name="T39" fmla="*/ 0 h 545"/>
                <a:gd name="T40" fmla="*/ 2147483647 w 566"/>
                <a:gd name="T41" fmla="*/ 879474675 h 545"/>
                <a:gd name="T42" fmla="*/ 2147483647 w 566"/>
                <a:gd name="T43" fmla="*/ 879474675 h 545"/>
                <a:gd name="T44" fmla="*/ 2147483647 w 566"/>
                <a:gd name="T45" fmla="*/ 2147483647 h 545"/>
                <a:gd name="T46" fmla="*/ 2147483647 w 566"/>
                <a:gd name="T47" fmla="*/ 2147483647 h 545"/>
                <a:gd name="T48" fmla="*/ 2147483647 w 566"/>
                <a:gd name="T49" fmla="*/ 2147483647 h 545"/>
                <a:gd name="T50" fmla="*/ 2147483647 w 566"/>
                <a:gd name="T51" fmla="*/ 2147483647 h 545"/>
                <a:gd name="T52" fmla="*/ 2147483647 w 566"/>
                <a:gd name="T53" fmla="*/ 2147483647 h 545"/>
                <a:gd name="T54" fmla="*/ 2147483647 w 566"/>
                <a:gd name="T55" fmla="*/ 2147483647 h 545"/>
                <a:gd name="T56" fmla="*/ 2147483647 w 566"/>
                <a:gd name="T57" fmla="*/ 2147483647 h 545"/>
                <a:gd name="T58" fmla="*/ 2147483647 w 566"/>
                <a:gd name="T59" fmla="*/ 2147483647 h 545"/>
                <a:gd name="T60" fmla="*/ 2147483647 w 566"/>
                <a:gd name="T61" fmla="*/ 2147483647 h 545"/>
                <a:gd name="T62" fmla="*/ 2147483647 w 566"/>
                <a:gd name="T63" fmla="*/ 2147483647 h 545"/>
                <a:gd name="T64" fmla="*/ 2147483647 w 566"/>
                <a:gd name="T65" fmla="*/ 2147483647 h 545"/>
                <a:gd name="T66" fmla="*/ 2147483647 w 566"/>
                <a:gd name="T67" fmla="*/ 2147483647 h 545"/>
                <a:gd name="T68" fmla="*/ 2147483647 w 566"/>
                <a:gd name="T69" fmla="*/ 2147483647 h 545"/>
                <a:gd name="T70" fmla="*/ 2147483647 w 566"/>
                <a:gd name="T71" fmla="*/ 2147483647 h 545"/>
                <a:gd name="T72" fmla="*/ 2147483647 w 566"/>
                <a:gd name="T73" fmla="*/ 2147483647 h 545"/>
                <a:gd name="T74" fmla="*/ 2147483647 w 566"/>
                <a:gd name="T75" fmla="*/ 2147483647 h 545"/>
                <a:gd name="T76" fmla="*/ 2147483647 w 566"/>
                <a:gd name="T77" fmla="*/ 2147483647 h 545"/>
                <a:gd name="T78" fmla="*/ 2147483647 w 566"/>
                <a:gd name="T79" fmla="*/ 2147483647 h 545"/>
                <a:gd name="T80" fmla="*/ 2147483647 w 566"/>
                <a:gd name="T81" fmla="*/ 2147483647 h 545"/>
                <a:gd name="T82" fmla="*/ 2147483647 w 566"/>
                <a:gd name="T83" fmla="*/ 2147483647 h 545"/>
                <a:gd name="T84" fmla="*/ 2147483647 w 566"/>
                <a:gd name="T85" fmla="*/ 2147483647 h 545"/>
                <a:gd name="T86" fmla="*/ 2147483647 w 566"/>
                <a:gd name="T87" fmla="*/ 2147483647 h 545"/>
                <a:gd name="T88" fmla="*/ 2147483647 w 566"/>
                <a:gd name="T89" fmla="*/ 2147483647 h 545"/>
                <a:gd name="T90" fmla="*/ 2147483647 w 566"/>
                <a:gd name="T91" fmla="*/ 2147483647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6" h="545">
                  <a:moveTo>
                    <a:pt x="565" y="516"/>
                  </a:moveTo>
                  <a:lnTo>
                    <a:pt x="565" y="516"/>
                  </a:lnTo>
                  <a:cubicBezTo>
                    <a:pt x="565" y="537"/>
                    <a:pt x="551" y="544"/>
                    <a:pt x="537" y="544"/>
                  </a:cubicBezTo>
                  <a:cubicBezTo>
                    <a:pt x="530" y="544"/>
                    <a:pt x="523" y="544"/>
                    <a:pt x="516" y="544"/>
                  </a:cubicBezTo>
                  <a:cubicBezTo>
                    <a:pt x="381" y="438"/>
                    <a:pt x="381" y="438"/>
                    <a:pt x="381" y="438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3" y="544"/>
                    <a:pt x="183" y="544"/>
                    <a:pt x="176" y="544"/>
                  </a:cubicBezTo>
                  <a:cubicBezTo>
                    <a:pt x="169" y="544"/>
                    <a:pt x="162" y="544"/>
                    <a:pt x="162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81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lnTo>
                    <a:pt x="565" y="516"/>
                  </a:lnTo>
                  <a:close/>
                  <a:moveTo>
                    <a:pt x="148" y="459"/>
                  </a:moveTo>
                  <a:lnTo>
                    <a:pt x="148" y="459"/>
                  </a:lnTo>
                  <a:cubicBezTo>
                    <a:pt x="148" y="155"/>
                    <a:pt x="148" y="155"/>
                    <a:pt x="148" y="155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lnTo>
                    <a:pt x="148" y="459"/>
                  </a:lnTo>
                  <a:close/>
                  <a:moveTo>
                    <a:pt x="353" y="77"/>
                  </a:moveTo>
                  <a:lnTo>
                    <a:pt x="353" y="77"/>
                  </a:ln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53" y="388"/>
                    <a:pt x="353" y="388"/>
                    <a:pt x="353" y="388"/>
                  </a:cubicBezTo>
                  <a:lnTo>
                    <a:pt x="353" y="77"/>
                  </a:lnTo>
                  <a:close/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388"/>
                    <a:pt x="410" y="388"/>
                    <a:pt x="410" y="388"/>
                  </a:cubicBezTo>
                  <a:cubicBezTo>
                    <a:pt x="509" y="459"/>
                    <a:pt x="509" y="459"/>
                    <a:pt x="509" y="459"/>
                  </a:cubicBezTo>
                  <a:lnTo>
                    <a:pt x="50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2" name="Freeform 103"/>
            <p:cNvSpPr>
              <a:spLocks noChangeArrowheads="1"/>
            </p:cNvSpPr>
            <p:nvPr/>
          </p:nvSpPr>
          <p:spPr bwMode="auto">
            <a:xfrm>
              <a:off x="3897367" y="3689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2147483647 w 601"/>
                <a:gd name="T5" fmla="*/ 2147483647 h 602"/>
                <a:gd name="T6" fmla="*/ 2147483647 w 601"/>
                <a:gd name="T7" fmla="*/ 2147483647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2147483647 w 601"/>
                <a:gd name="T73" fmla="*/ 2147483647 h 602"/>
                <a:gd name="T74" fmla="*/ 2147483647 w 601"/>
                <a:gd name="T75" fmla="*/ 2147483647 h 602"/>
                <a:gd name="T76" fmla="*/ 2147483647 w 601"/>
                <a:gd name="T77" fmla="*/ 2147483647 h 602"/>
                <a:gd name="T78" fmla="*/ 2147483647 w 601"/>
                <a:gd name="T79" fmla="*/ 2147483647 h 602"/>
                <a:gd name="T80" fmla="*/ 2147483647 w 601"/>
                <a:gd name="T81" fmla="*/ 2147483647 h 602"/>
                <a:gd name="T82" fmla="*/ 2147483647 w 601"/>
                <a:gd name="T83" fmla="*/ 2147483647 h 602"/>
                <a:gd name="T84" fmla="*/ 2147483647 w 601"/>
                <a:gd name="T85" fmla="*/ 2147483647 h 602"/>
                <a:gd name="T86" fmla="*/ 2147483647 w 601"/>
                <a:gd name="T87" fmla="*/ 2147483647 h 602"/>
                <a:gd name="T88" fmla="*/ 2147483647 w 601"/>
                <a:gd name="T89" fmla="*/ 2147483647 h 602"/>
                <a:gd name="T90" fmla="*/ 2147483647 w 601"/>
                <a:gd name="T91" fmla="*/ 2147483647 h 602"/>
                <a:gd name="T92" fmla="*/ 2147483647 w 601"/>
                <a:gd name="T93" fmla="*/ 2147483647 h 602"/>
                <a:gd name="T94" fmla="*/ 2147483647 w 601"/>
                <a:gd name="T95" fmla="*/ 2147483647 h 602"/>
                <a:gd name="T96" fmla="*/ 2147483647 w 601"/>
                <a:gd name="T97" fmla="*/ 2147483647 h 602"/>
                <a:gd name="T98" fmla="*/ 2147483647 w 601"/>
                <a:gd name="T99" fmla="*/ 2147483647 h 602"/>
                <a:gd name="T100" fmla="*/ 2147483647 w 601"/>
                <a:gd name="T101" fmla="*/ 2147483647 h 602"/>
                <a:gd name="T102" fmla="*/ 2147483647 w 601"/>
                <a:gd name="T103" fmla="*/ 2147483647 h 602"/>
                <a:gd name="T104" fmla="*/ 2147483647 w 601"/>
                <a:gd name="T105" fmla="*/ 2147483647 h 602"/>
                <a:gd name="T106" fmla="*/ 2147483647 w 601"/>
                <a:gd name="T107" fmla="*/ 2147483647 h 602"/>
                <a:gd name="T108" fmla="*/ 2147483647 w 601"/>
                <a:gd name="T109" fmla="*/ 2147483647 h 602"/>
                <a:gd name="T110" fmla="*/ 2147483647 w 601"/>
                <a:gd name="T111" fmla="*/ 2147483647 h 602"/>
                <a:gd name="T112" fmla="*/ 2147483647 w 601"/>
                <a:gd name="T113" fmla="*/ 2147483647 h 602"/>
                <a:gd name="T114" fmla="*/ 2147483647 w 601"/>
                <a:gd name="T115" fmla="*/ 2147483647 h 602"/>
                <a:gd name="T116" fmla="*/ 2147483647 w 601"/>
                <a:gd name="T117" fmla="*/ 2147483647 h 602"/>
                <a:gd name="T118" fmla="*/ 2147483647 w 601"/>
                <a:gd name="T119" fmla="*/ 2147483647 h 602"/>
                <a:gd name="T120" fmla="*/ 2147483647 w 601"/>
                <a:gd name="T121" fmla="*/ 2147483647 h 602"/>
                <a:gd name="T122" fmla="*/ 2147483647 w 601"/>
                <a:gd name="T123" fmla="*/ 2147483647 h 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1" h="602">
                  <a:moveTo>
                    <a:pt x="572" y="333"/>
                  </a:moveTo>
                  <a:lnTo>
                    <a:pt x="572" y="333"/>
                  </a:lnTo>
                  <a:cubicBezTo>
                    <a:pt x="494" y="333"/>
                    <a:pt x="494" y="333"/>
                    <a:pt x="494" y="333"/>
                  </a:cubicBezTo>
                  <a:cubicBezTo>
                    <a:pt x="480" y="333"/>
                    <a:pt x="466" y="318"/>
                    <a:pt x="466" y="304"/>
                  </a:cubicBezTo>
                  <a:cubicBezTo>
                    <a:pt x="466" y="283"/>
                    <a:pt x="480" y="276"/>
                    <a:pt x="49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86" y="276"/>
                    <a:pt x="600" y="283"/>
                    <a:pt x="600" y="304"/>
                  </a:cubicBezTo>
                  <a:cubicBezTo>
                    <a:pt x="600" y="318"/>
                    <a:pt x="586" y="333"/>
                    <a:pt x="572" y="333"/>
                  </a:cubicBezTo>
                  <a:close/>
                  <a:moveTo>
                    <a:pt x="522" y="113"/>
                  </a:moveTo>
                  <a:lnTo>
                    <a:pt x="522" y="113"/>
                  </a:lnTo>
                  <a:cubicBezTo>
                    <a:pt x="473" y="163"/>
                    <a:pt x="473" y="163"/>
                    <a:pt x="473" y="163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52" y="184"/>
                    <a:pt x="445" y="191"/>
                    <a:pt x="438" y="191"/>
                  </a:cubicBezTo>
                  <a:cubicBezTo>
                    <a:pt x="424" y="191"/>
                    <a:pt x="409" y="177"/>
                    <a:pt x="409" y="163"/>
                  </a:cubicBezTo>
                  <a:cubicBezTo>
                    <a:pt x="409" y="156"/>
                    <a:pt x="417" y="149"/>
                    <a:pt x="424" y="142"/>
                  </a:cubicBezTo>
                  <a:cubicBezTo>
                    <a:pt x="438" y="128"/>
                    <a:pt x="438" y="128"/>
                    <a:pt x="438" y="128"/>
                  </a:cubicBezTo>
                  <a:cubicBezTo>
                    <a:pt x="487" y="78"/>
                    <a:pt x="487" y="78"/>
                    <a:pt x="487" y="78"/>
                  </a:cubicBezTo>
                  <a:cubicBezTo>
                    <a:pt x="494" y="71"/>
                    <a:pt x="501" y="64"/>
                    <a:pt x="508" y="64"/>
                  </a:cubicBezTo>
                  <a:cubicBezTo>
                    <a:pt x="522" y="64"/>
                    <a:pt x="537" y="78"/>
                    <a:pt x="537" y="92"/>
                  </a:cubicBezTo>
                  <a:cubicBezTo>
                    <a:pt x="537" y="99"/>
                    <a:pt x="530" y="106"/>
                    <a:pt x="522" y="113"/>
                  </a:cubicBezTo>
                  <a:close/>
                  <a:moveTo>
                    <a:pt x="296" y="417"/>
                  </a:moveTo>
                  <a:lnTo>
                    <a:pt x="296" y="417"/>
                  </a:lnTo>
                  <a:cubicBezTo>
                    <a:pt x="254" y="417"/>
                    <a:pt x="219" y="389"/>
                    <a:pt x="197" y="361"/>
                  </a:cubicBezTo>
                  <a:cubicBezTo>
                    <a:pt x="190" y="333"/>
                    <a:pt x="190" y="333"/>
                    <a:pt x="190" y="333"/>
                  </a:cubicBezTo>
                  <a:cubicBezTo>
                    <a:pt x="190" y="318"/>
                    <a:pt x="183" y="311"/>
                    <a:pt x="183" y="304"/>
                  </a:cubicBezTo>
                  <a:cubicBezTo>
                    <a:pt x="183" y="241"/>
                    <a:pt x="233" y="191"/>
                    <a:pt x="296" y="191"/>
                  </a:cubicBezTo>
                  <a:cubicBezTo>
                    <a:pt x="360" y="191"/>
                    <a:pt x="409" y="241"/>
                    <a:pt x="409" y="304"/>
                  </a:cubicBezTo>
                  <a:cubicBezTo>
                    <a:pt x="409" y="368"/>
                    <a:pt x="360" y="417"/>
                    <a:pt x="296" y="417"/>
                  </a:cubicBezTo>
                  <a:close/>
                  <a:moveTo>
                    <a:pt x="296" y="248"/>
                  </a:moveTo>
                  <a:lnTo>
                    <a:pt x="296" y="248"/>
                  </a:lnTo>
                  <a:cubicBezTo>
                    <a:pt x="268" y="248"/>
                    <a:pt x="240" y="269"/>
                    <a:pt x="240" y="304"/>
                  </a:cubicBezTo>
                  <a:cubicBezTo>
                    <a:pt x="240" y="333"/>
                    <a:pt x="268" y="361"/>
                    <a:pt x="296" y="361"/>
                  </a:cubicBezTo>
                  <a:cubicBezTo>
                    <a:pt x="332" y="361"/>
                    <a:pt x="353" y="333"/>
                    <a:pt x="353" y="304"/>
                  </a:cubicBezTo>
                  <a:cubicBezTo>
                    <a:pt x="353" y="269"/>
                    <a:pt x="332" y="248"/>
                    <a:pt x="296" y="248"/>
                  </a:cubicBezTo>
                  <a:close/>
                  <a:moveTo>
                    <a:pt x="296" y="135"/>
                  </a:moveTo>
                  <a:lnTo>
                    <a:pt x="296" y="135"/>
                  </a:lnTo>
                  <a:cubicBezTo>
                    <a:pt x="282" y="135"/>
                    <a:pt x="268" y="120"/>
                    <a:pt x="268" y="106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8" y="15"/>
                    <a:pt x="282" y="0"/>
                    <a:pt x="296" y="0"/>
                  </a:cubicBezTo>
                  <a:cubicBezTo>
                    <a:pt x="318" y="0"/>
                    <a:pt x="325" y="15"/>
                    <a:pt x="325" y="29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20"/>
                    <a:pt x="318" y="135"/>
                    <a:pt x="296" y="135"/>
                  </a:cubicBezTo>
                  <a:close/>
                  <a:moveTo>
                    <a:pt x="176" y="460"/>
                  </a:moveTo>
                  <a:lnTo>
                    <a:pt x="176" y="460"/>
                  </a:lnTo>
                  <a:cubicBezTo>
                    <a:pt x="162" y="481"/>
                    <a:pt x="162" y="481"/>
                    <a:pt x="162" y="481"/>
                  </a:cubicBezTo>
                  <a:cubicBezTo>
                    <a:pt x="113" y="531"/>
                    <a:pt x="113" y="531"/>
                    <a:pt x="113" y="531"/>
                  </a:cubicBezTo>
                  <a:cubicBezTo>
                    <a:pt x="106" y="538"/>
                    <a:pt x="98" y="538"/>
                    <a:pt x="91" y="538"/>
                  </a:cubicBezTo>
                  <a:cubicBezTo>
                    <a:pt x="77" y="538"/>
                    <a:pt x="63" y="524"/>
                    <a:pt x="63" y="509"/>
                  </a:cubicBezTo>
                  <a:cubicBezTo>
                    <a:pt x="63" y="502"/>
                    <a:pt x="63" y="495"/>
                    <a:pt x="70" y="488"/>
                  </a:cubicBezTo>
                  <a:cubicBezTo>
                    <a:pt x="120" y="439"/>
                    <a:pt x="120" y="439"/>
                    <a:pt x="120" y="439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1" y="417"/>
                    <a:pt x="148" y="417"/>
                    <a:pt x="155" y="417"/>
                  </a:cubicBezTo>
                  <a:cubicBezTo>
                    <a:pt x="176" y="417"/>
                    <a:pt x="183" y="424"/>
                    <a:pt x="183" y="446"/>
                  </a:cubicBezTo>
                  <a:cubicBezTo>
                    <a:pt x="183" y="453"/>
                    <a:pt x="183" y="460"/>
                    <a:pt x="176" y="460"/>
                  </a:cubicBezTo>
                  <a:close/>
                  <a:moveTo>
                    <a:pt x="155" y="191"/>
                  </a:moveTo>
                  <a:lnTo>
                    <a:pt x="155" y="191"/>
                  </a:lnTo>
                  <a:cubicBezTo>
                    <a:pt x="148" y="191"/>
                    <a:pt x="141" y="184"/>
                    <a:pt x="141" y="177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63" y="106"/>
                    <a:pt x="63" y="99"/>
                    <a:pt x="63" y="92"/>
                  </a:cubicBezTo>
                  <a:cubicBezTo>
                    <a:pt x="63" y="78"/>
                    <a:pt x="77" y="64"/>
                    <a:pt x="91" y="64"/>
                  </a:cubicBezTo>
                  <a:cubicBezTo>
                    <a:pt x="98" y="64"/>
                    <a:pt x="106" y="71"/>
                    <a:pt x="113" y="7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3" y="149"/>
                    <a:pt x="183" y="156"/>
                    <a:pt x="183" y="163"/>
                  </a:cubicBezTo>
                  <a:cubicBezTo>
                    <a:pt x="183" y="177"/>
                    <a:pt x="176" y="191"/>
                    <a:pt x="155" y="191"/>
                  </a:cubicBezTo>
                  <a:close/>
                  <a:moveTo>
                    <a:pt x="98" y="276"/>
                  </a:moveTo>
                  <a:lnTo>
                    <a:pt x="98" y="276"/>
                  </a:lnTo>
                  <a:cubicBezTo>
                    <a:pt x="120" y="276"/>
                    <a:pt x="127" y="283"/>
                    <a:pt x="127" y="304"/>
                  </a:cubicBezTo>
                  <a:cubicBezTo>
                    <a:pt x="127" y="318"/>
                    <a:pt x="120" y="333"/>
                    <a:pt x="98" y="333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7" y="333"/>
                    <a:pt x="0" y="318"/>
                    <a:pt x="0" y="304"/>
                  </a:cubicBezTo>
                  <a:cubicBezTo>
                    <a:pt x="0" y="283"/>
                    <a:pt x="7" y="276"/>
                    <a:pt x="28" y="276"/>
                  </a:cubicBezTo>
                  <a:cubicBezTo>
                    <a:pt x="98" y="276"/>
                    <a:pt x="98" y="276"/>
                    <a:pt x="98" y="276"/>
                  </a:cubicBezTo>
                  <a:close/>
                  <a:moveTo>
                    <a:pt x="296" y="474"/>
                  </a:moveTo>
                  <a:lnTo>
                    <a:pt x="296" y="474"/>
                  </a:lnTo>
                  <a:cubicBezTo>
                    <a:pt x="318" y="474"/>
                    <a:pt x="325" y="481"/>
                    <a:pt x="325" y="502"/>
                  </a:cubicBezTo>
                  <a:cubicBezTo>
                    <a:pt x="325" y="573"/>
                    <a:pt x="325" y="573"/>
                    <a:pt x="325" y="573"/>
                  </a:cubicBezTo>
                  <a:cubicBezTo>
                    <a:pt x="325" y="594"/>
                    <a:pt x="318" y="601"/>
                    <a:pt x="296" y="601"/>
                  </a:cubicBezTo>
                  <a:cubicBezTo>
                    <a:pt x="282" y="601"/>
                    <a:pt x="268" y="594"/>
                    <a:pt x="268" y="573"/>
                  </a:cubicBezTo>
                  <a:cubicBezTo>
                    <a:pt x="268" y="502"/>
                    <a:pt x="268" y="502"/>
                    <a:pt x="268" y="502"/>
                  </a:cubicBezTo>
                  <a:cubicBezTo>
                    <a:pt x="268" y="481"/>
                    <a:pt x="282" y="474"/>
                    <a:pt x="296" y="474"/>
                  </a:cubicBezTo>
                  <a:close/>
                  <a:moveTo>
                    <a:pt x="438" y="417"/>
                  </a:moveTo>
                  <a:lnTo>
                    <a:pt x="438" y="417"/>
                  </a:lnTo>
                  <a:cubicBezTo>
                    <a:pt x="445" y="417"/>
                    <a:pt x="452" y="417"/>
                    <a:pt x="459" y="424"/>
                  </a:cubicBezTo>
                  <a:cubicBezTo>
                    <a:pt x="473" y="439"/>
                    <a:pt x="473" y="439"/>
                    <a:pt x="473" y="439"/>
                  </a:cubicBezTo>
                  <a:cubicBezTo>
                    <a:pt x="522" y="488"/>
                    <a:pt x="522" y="488"/>
                    <a:pt x="522" y="488"/>
                  </a:cubicBezTo>
                  <a:cubicBezTo>
                    <a:pt x="530" y="495"/>
                    <a:pt x="537" y="502"/>
                    <a:pt x="537" y="509"/>
                  </a:cubicBezTo>
                  <a:cubicBezTo>
                    <a:pt x="537" y="524"/>
                    <a:pt x="522" y="538"/>
                    <a:pt x="508" y="538"/>
                  </a:cubicBezTo>
                  <a:cubicBezTo>
                    <a:pt x="501" y="538"/>
                    <a:pt x="494" y="538"/>
                    <a:pt x="487" y="531"/>
                  </a:cubicBezTo>
                  <a:cubicBezTo>
                    <a:pt x="438" y="481"/>
                    <a:pt x="438" y="481"/>
                    <a:pt x="438" y="481"/>
                  </a:cubicBezTo>
                  <a:cubicBezTo>
                    <a:pt x="424" y="460"/>
                    <a:pt x="424" y="460"/>
                    <a:pt x="424" y="460"/>
                  </a:cubicBezTo>
                  <a:cubicBezTo>
                    <a:pt x="417" y="460"/>
                    <a:pt x="409" y="453"/>
                    <a:pt x="409" y="446"/>
                  </a:cubicBezTo>
                  <a:cubicBezTo>
                    <a:pt x="409" y="424"/>
                    <a:pt x="424" y="417"/>
                    <a:pt x="438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3" name="Freeform 104"/>
            <p:cNvSpPr>
              <a:spLocks noChangeArrowheads="1"/>
            </p:cNvSpPr>
            <p:nvPr/>
          </p:nvSpPr>
          <p:spPr bwMode="auto">
            <a:xfrm>
              <a:off x="3414767" y="3717132"/>
              <a:ext cx="237332" cy="234950"/>
            </a:xfrm>
            <a:custGeom>
              <a:avLst/>
              <a:gdLst>
                <a:gd name="T0" fmla="*/ 2147483647 w 496"/>
                <a:gd name="T1" fmla="*/ 2147483647 h 489"/>
                <a:gd name="T2" fmla="*/ 2147483647 w 496"/>
                <a:gd name="T3" fmla="*/ 2147483647 h 489"/>
                <a:gd name="T4" fmla="*/ 2147483647 w 496"/>
                <a:gd name="T5" fmla="*/ 2147483647 h 489"/>
                <a:gd name="T6" fmla="*/ 2147483647 w 496"/>
                <a:gd name="T7" fmla="*/ 2147483647 h 489"/>
                <a:gd name="T8" fmla="*/ 2147483647 w 496"/>
                <a:gd name="T9" fmla="*/ 2147483647 h 489"/>
                <a:gd name="T10" fmla="*/ 2147483647 w 496"/>
                <a:gd name="T11" fmla="*/ 2147483647 h 489"/>
                <a:gd name="T12" fmla="*/ 2147483647 w 496"/>
                <a:gd name="T13" fmla="*/ 2147483647 h 489"/>
                <a:gd name="T14" fmla="*/ 2147483647 w 496"/>
                <a:gd name="T15" fmla="*/ 2147483647 h 489"/>
                <a:gd name="T16" fmla="*/ 2147483647 w 496"/>
                <a:gd name="T17" fmla="*/ 2147483647 h 489"/>
                <a:gd name="T18" fmla="*/ 2147483647 w 496"/>
                <a:gd name="T19" fmla="*/ 2147483647 h 489"/>
                <a:gd name="T20" fmla="*/ 2147483647 w 496"/>
                <a:gd name="T21" fmla="*/ 2147483647 h 489"/>
                <a:gd name="T22" fmla="*/ 2147483647 w 496"/>
                <a:gd name="T23" fmla="*/ 2147483647 h 489"/>
                <a:gd name="T24" fmla="*/ 2147483647 w 496"/>
                <a:gd name="T25" fmla="*/ 2147483647 h 489"/>
                <a:gd name="T26" fmla="*/ 2147483647 w 496"/>
                <a:gd name="T27" fmla="*/ 2147483647 h 489"/>
                <a:gd name="T28" fmla="*/ 2147483647 w 496"/>
                <a:gd name="T29" fmla="*/ 2147483647 h 489"/>
                <a:gd name="T30" fmla="*/ 2147483647 w 496"/>
                <a:gd name="T31" fmla="*/ 2147483647 h 489"/>
                <a:gd name="T32" fmla="*/ 2147483647 w 496"/>
                <a:gd name="T33" fmla="*/ 2147483647 h 489"/>
                <a:gd name="T34" fmla="*/ 2147483647 w 496"/>
                <a:gd name="T35" fmla="*/ 2147483647 h 489"/>
                <a:gd name="T36" fmla="*/ 2147483647 w 496"/>
                <a:gd name="T37" fmla="*/ 2147483647 h 489"/>
                <a:gd name="T38" fmla="*/ 2147483647 w 496"/>
                <a:gd name="T39" fmla="*/ 0 h 489"/>
                <a:gd name="T40" fmla="*/ 2147483647 w 496"/>
                <a:gd name="T41" fmla="*/ 2147483647 h 489"/>
                <a:gd name="T42" fmla="*/ 2147483647 w 496"/>
                <a:gd name="T43" fmla="*/ 2147483647 h 489"/>
                <a:gd name="T44" fmla="*/ 2147483647 w 496"/>
                <a:gd name="T45" fmla="*/ 2147483647 h 489"/>
                <a:gd name="T46" fmla="*/ 2147483647 w 496"/>
                <a:gd name="T47" fmla="*/ 2147483647 h 489"/>
                <a:gd name="T48" fmla="*/ 2147483647 w 496"/>
                <a:gd name="T49" fmla="*/ 2147483647 h 489"/>
                <a:gd name="T50" fmla="*/ 2147483647 w 496"/>
                <a:gd name="T51" fmla="*/ 2147483647 h 489"/>
                <a:gd name="T52" fmla="*/ 2147483647 w 496"/>
                <a:gd name="T53" fmla="*/ 2147483647 h 489"/>
                <a:gd name="T54" fmla="*/ 2147483647 w 496"/>
                <a:gd name="T55" fmla="*/ 2147483647 h 489"/>
                <a:gd name="T56" fmla="*/ 2147483647 w 496"/>
                <a:gd name="T57" fmla="*/ 2147483647 h 489"/>
                <a:gd name="T58" fmla="*/ 2147483647 w 496"/>
                <a:gd name="T59" fmla="*/ 2147483647 h 489"/>
                <a:gd name="T60" fmla="*/ 0 w 496"/>
                <a:gd name="T61" fmla="*/ 2147483647 h 489"/>
                <a:gd name="T62" fmla="*/ 2147483647 w 496"/>
                <a:gd name="T63" fmla="*/ 2147483647 h 489"/>
                <a:gd name="T64" fmla="*/ 2147483647 w 496"/>
                <a:gd name="T65" fmla="*/ 2147483647 h 489"/>
                <a:gd name="T66" fmla="*/ 2147483647 w 496"/>
                <a:gd name="T67" fmla="*/ 2147483647 h 489"/>
                <a:gd name="T68" fmla="*/ 2147483647 w 496"/>
                <a:gd name="T69" fmla="*/ 2147483647 h 489"/>
                <a:gd name="T70" fmla="*/ 2147483647 w 496"/>
                <a:gd name="T71" fmla="*/ 2147483647 h 489"/>
                <a:gd name="T72" fmla="*/ 2147483647 w 496"/>
                <a:gd name="T73" fmla="*/ 2147483647 h 489"/>
                <a:gd name="T74" fmla="*/ 2147483647 w 496"/>
                <a:gd name="T75" fmla="*/ 2147483647 h 489"/>
                <a:gd name="T76" fmla="*/ 2147483647 w 496"/>
                <a:gd name="T77" fmla="*/ 2147483647 h 489"/>
                <a:gd name="T78" fmla="*/ 2147483647 w 496"/>
                <a:gd name="T79" fmla="*/ 2147483647 h 489"/>
                <a:gd name="T80" fmla="*/ 2147483647 w 496"/>
                <a:gd name="T81" fmla="*/ 2147483647 h 489"/>
                <a:gd name="T82" fmla="*/ 2147483647 w 496"/>
                <a:gd name="T83" fmla="*/ 2147483647 h 489"/>
                <a:gd name="T84" fmla="*/ 2147483647 w 496"/>
                <a:gd name="T85" fmla="*/ 2147483647 h 489"/>
                <a:gd name="T86" fmla="*/ 2147483647 w 496"/>
                <a:gd name="T87" fmla="*/ 2147483647 h 489"/>
                <a:gd name="T88" fmla="*/ 2147483647 w 496"/>
                <a:gd name="T89" fmla="*/ 2147483647 h 489"/>
                <a:gd name="T90" fmla="*/ 2147483647 w 496"/>
                <a:gd name="T91" fmla="*/ 2147483647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489">
                  <a:moveTo>
                    <a:pt x="466" y="276"/>
                  </a:moveTo>
                  <a:lnTo>
                    <a:pt x="466" y="276"/>
                  </a:lnTo>
                  <a:cubicBezTo>
                    <a:pt x="445" y="276"/>
                    <a:pt x="445" y="276"/>
                    <a:pt x="445" y="276"/>
                  </a:cubicBezTo>
                  <a:cubicBezTo>
                    <a:pt x="431" y="276"/>
                    <a:pt x="417" y="261"/>
                    <a:pt x="417" y="247"/>
                  </a:cubicBezTo>
                  <a:cubicBezTo>
                    <a:pt x="417" y="226"/>
                    <a:pt x="431" y="219"/>
                    <a:pt x="445" y="219"/>
                  </a:cubicBezTo>
                  <a:cubicBezTo>
                    <a:pt x="466" y="219"/>
                    <a:pt x="466" y="219"/>
                    <a:pt x="466" y="219"/>
                  </a:cubicBezTo>
                  <a:cubicBezTo>
                    <a:pt x="480" y="219"/>
                    <a:pt x="495" y="226"/>
                    <a:pt x="495" y="247"/>
                  </a:cubicBezTo>
                  <a:cubicBezTo>
                    <a:pt x="495" y="261"/>
                    <a:pt x="480" y="276"/>
                    <a:pt x="466" y="276"/>
                  </a:cubicBezTo>
                  <a:close/>
                  <a:moveTo>
                    <a:pt x="424" y="106"/>
                  </a:moveTo>
                  <a:lnTo>
                    <a:pt x="424" y="106"/>
                  </a:lnTo>
                  <a:cubicBezTo>
                    <a:pt x="410" y="120"/>
                    <a:pt x="410" y="120"/>
                    <a:pt x="410" y="120"/>
                  </a:cubicBezTo>
                  <a:cubicBezTo>
                    <a:pt x="403" y="127"/>
                    <a:pt x="396" y="134"/>
                    <a:pt x="389" y="134"/>
                  </a:cubicBezTo>
                  <a:cubicBezTo>
                    <a:pt x="375" y="134"/>
                    <a:pt x="360" y="120"/>
                    <a:pt x="360" y="106"/>
                  </a:cubicBezTo>
                  <a:cubicBezTo>
                    <a:pt x="360" y="99"/>
                    <a:pt x="360" y="92"/>
                    <a:pt x="367" y="85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96" y="56"/>
                    <a:pt x="403" y="56"/>
                    <a:pt x="410" y="56"/>
                  </a:cubicBezTo>
                  <a:cubicBezTo>
                    <a:pt x="424" y="56"/>
                    <a:pt x="438" y="71"/>
                    <a:pt x="438" y="85"/>
                  </a:cubicBezTo>
                  <a:cubicBezTo>
                    <a:pt x="438" y="92"/>
                    <a:pt x="431" y="99"/>
                    <a:pt x="424" y="106"/>
                  </a:cubicBezTo>
                  <a:close/>
                  <a:moveTo>
                    <a:pt x="247" y="360"/>
                  </a:moveTo>
                  <a:lnTo>
                    <a:pt x="247" y="360"/>
                  </a:lnTo>
                  <a:cubicBezTo>
                    <a:pt x="205" y="360"/>
                    <a:pt x="169" y="332"/>
                    <a:pt x="148" y="304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4" y="261"/>
                    <a:pt x="134" y="254"/>
                    <a:pt x="134" y="247"/>
                  </a:cubicBezTo>
                  <a:cubicBezTo>
                    <a:pt x="134" y="184"/>
                    <a:pt x="184" y="134"/>
                    <a:pt x="247" y="134"/>
                  </a:cubicBezTo>
                  <a:cubicBezTo>
                    <a:pt x="311" y="134"/>
                    <a:pt x="360" y="184"/>
                    <a:pt x="360" y="247"/>
                  </a:cubicBezTo>
                  <a:cubicBezTo>
                    <a:pt x="360" y="311"/>
                    <a:pt x="311" y="360"/>
                    <a:pt x="247" y="360"/>
                  </a:cubicBezTo>
                  <a:close/>
                  <a:moveTo>
                    <a:pt x="247" y="191"/>
                  </a:moveTo>
                  <a:lnTo>
                    <a:pt x="247" y="191"/>
                  </a:lnTo>
                  <a:cubicBezTo>
                    <a:pt x="219" y="191"/>
                    <a:pt x="191" y="212"/>
                    <a:pt x="191" y="247"/>
                  </a:cubicBezTo>
                  <a:cubicBezTo>
                    <a:pt x="191" y="276"/>
                    <a:pt x="219" y="304"/>
                    <a:pt x="247" y="304"/>
                  </a:cubicBezTo>
                  <a:cubicBezTo>
                    <a:pt x="276" y="304"/>
                    <a:pt x="304" y="276"/>
                    <a:pt x="304" y="247"/>
                  </a:cubicBezTo>
                  <a:cubicBezTo>
                    <a:pt x="304" y="212"/>
                    <a:pt x="276" y="191"/>
                    <a:pt x="247" y="191"/>
                  </a:cubicBezTo>
                  <a:close/>
                  <a:moveTo>
                    <a:pt x="247" y="78"/>
                  </a:moveTo>
                  <a:lnTo>
                    <a:pt x="247" y="78"/>
                  </a:lnTo>
                  <a:cubicBezTo>
                    <a:pt x="233" y="78"/>
                    <a:pt x="219" y="63"/>
                    <a:pt x="219" y="49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14"/>
                    <a:pt x="233" y="0"/>
                    <a:pt x="247" y="0"/>
                  </a:cubicBezTo>
                  <a:cubicBezTo>
                    <a:pt x="261" y="0"/>
                    <a:pt x="276" y="14"/>
                    <a:pt x="276" y="28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6" y="63"/>
                    <a:pt x="261" y="78"/>
                    <a:pt x="247" y="78"/>
                  </a:cubicBezTo>
                  <a:close/>
                  <a:moveTo>
                    <a:pt x="106" y="134"/>
                  </a:moveTo>
                  <a:lnTo>
                    <a:pt x="106" y="134"/>
                  </a:lnTo>
                  <a:cubicBezTo>
                    <a:pt x="99" y="134"/>
                    <a:pt x="92" y="127"/>
                    <a:pt x="85" y="120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4" y="99"/>
                    <a:pt x="56" y="92"/>
                    <a:pt x="56" y="85"/>
                  </a:cubicBezTo>
                  <a:cubicBezTo>
                    <a:pt x="56" y="71"/>
                    <a:pt x="71" y="56"/>
                    <a:pt x="85" y="56"/>
                  </a:cubicBezTo>
                  <a:cubicBezTo>
                    <a:pt x="92" y="56"/>
                    <a:pt x="99" y="56"/>
                    <a:pt x="106" y="63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34" y="92"/>
                    <a:pt x="134" y="99"/>
                    <a:pt x="134" y="106"/>
                  </a:cubicBezTo>
                  <a:cubicBezTo>
                    <a:pt x="134" y="120"/>
                    <a:pt x="120" y="134"/>
                    <a:pt x="106" y="134"/>
                  </a:cubicBezTo>
                  <a:close/>
                  <a:moveTo>
                    <a:pt x="78" y="247"/>
                  </a:moveTo>
                  <a:lnTo>
                    <a:pt x="78" y="247"/>
                  </a:lnTo>
                  <a:cubicBezTo>
                    <a:pt x="78" y="261"/>
                    <a:pt x="64" y="276"/>
                    <a:pt x="49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14" y="276"/>
                    <a:pt x="0" y="261"/>
                    <a:pt x="0" y="247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19"/>
                    <a:pt x="78" y="226"/>
                    <a:pt x="78" y="247"/>
                  </a:cubicBezTo>
                  <a:close/>
                  <a:moveTo>
                    <a:pt x="85" y="367"/>
                  </a:moveTo>
                  <a:lnTo>
                    <a:pt x="85" y="367"/>
                  </a:lnTo>
                  <a:cubicBezTo>
                    <a:pt x="92" y="360"/>
                    <a:pt x="99" y="360"/>
                    <a:pt x="106" y="360"/>
                  </a:cubicBezTo>
                  <a:cubicBezTo>
                    <a:pt x="120" y="360"/>
                    <a:pt x="134" y="367"/>
                    <a:pt x="134" y="389"/>
                  </a:cubicBezTo>
                  <a:cubicBezTo>
                    <a:pt x="134" y="396"/>
                    <a:pt x="134" y="403"/>
                    <a:pt x="127" y="403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99" y="431"/>
                    <a:pt x="92" y="431"/>
                    <a:pt x="85" y="431"/>
                  </a:cubicBezTo>
                  <a:cubicBezTo>
                    <a:pt x="71" y="431"/>
                    <a:pt x="56" y="424"/>
                    <a:pt x="56" y="403"/>
                  </a:cubicBezTo>
                  <a:cubicBezTo>
                    <a:pt x="56" y="396"/>
                    <a:pt x="64" y="389"/>
                    <a:pt x="71" y="389"/>
                  </a:cubicBezTo>
                  <a:lnTo>
                    <a:pt x="85" y="367"/>
                  </a:lnTo>
                  <a:close/>
                  <a:moveTo>
                    <a:pt x="247" y="417"/>
                  </a:moveTo>
                  <a:lnTo>
                    <a:pt x="247" y="417"/>
                  </a:lnTo>
                  <a:cubicBezTo>
                    <a:pt x="261" y="417"/>
                    <a:pt x="276" y="424"/>
                    <a:pt x="276" y="445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81"/>
                    <a:pt x="261" y="488"/>
                    <a:pt x="247" y="488"/>
                  </a:cubicBezTo>
                  <a:cubicBezTo>
                    <a:pt x="233" y="488"/>
                    <a:pt x="219" y="481"/>
                    <a:pt x="219" y="459"/>
                  </a:cubicBezTo>
                  <a:cubicBezTo>
                    <a:pt x="219" y="445"/>
                    <a:pt x="219" y="445"/>
                    <a:pt x="219" y="445"/>
                  </a:cubicBezTo>
                  <a:cubicBezTo>
                    <a:pt x="219" y="424"/>
                    <a:pt x="233" y="417"/>
                    <a:pt x="247" y="417"/>
                  </a:cubicBezTo>
                  <a:close/>
                  <a:moveTo>
                    <a:pt x="389" y="360"/>
                  </a:moveTo>
                  <a:lnTo>
                    <a:pt x="389" y="360"/>
                  </a:lnTo>
                  <a:cubicBezTo>
                    <a:pt x="396" y="360"/>
                    <a:pt x="403" y="360"/>
                    <a:pt x="410" y="367"/>
                  </a:cubicBezTo>
                  <a:cubicBezTo>
                    <a:pt x="424" y="389"/>
                    <a:pt x="424" y="389"/>
                    <a:pt x="424" y="389"/>
                  </a:cubicBezTo>
                  <a:cubicBezTo>
                    <a:pt x="431" y="389"/>
                    <a:pt x="438" y="396"/>
                    <a:pt x="438" y="403"/>
                  </a:cubicBezTo>
                  <a:cubicBezTo>
                    <a:pt x="438" y="424"/>
                    <a:pt x="424" y="431"/>
                    <a:pt x="410" y="431"/>
                  </a:cubicBezTo>
                  <a:cubicBezTo>
                    <a:pt x="403" y="431"/>
                    <a:pt x="396" y="431"/>
                    <a:pt x="389" y="424"/>
                  </a:cubicBezTo>
                  <a:cubicBezTo>
                    <a:pt x="367" y="403"/>
                    <a:pt x="367" y="403"/>
                    <a:pt x="367" y="403"/>
                  </a:cubicBezTo>
                  <a:cubicBezTo>
                    <a:pt x="360" y="403"/>
                    <a:pt x="360" y="396"/>
                    <a:pt x="360" y="389"/>
                  </a:cubicBezTo>
                  <a:cubicBezTo>
                    <a:pt x="360" y="367"/>
                    <a:pt x="375" y="360"/>
                    <a:pt x="389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4" name="Freeform 105"/>
            <p:cNvSpPr>
              <a:spLocks noChangeArrowheads="1"/>
            </p:cNvSpPr>
            <p:nvPr/>
          </p:nvSpPr>
          <p:spPr bwMode="auto">
            <a:xfrm>
              <a:off x="2883748" y="3689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0 h 602"/>
                <a:gd name="T22" fmla="*/ 2147483647 w 602"/>
                <a:gd name="T23" fmla="*/ 0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0 w 602"/>
                <a:gd name="T41" fmla="*/ 2147483647 h 602"/>
                <a:gd name="T42" fmla="*/ 0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2" h="602">
                  <a:moveTo>
                    <a:pt x="573" y="488"/>
                  </a:moveTo>
                  <a:lnTo>
                    <a:pt x="573" y="488"/>
                  </a:lnTo>
                  <a:cubicBezTo>
                    <a:pt x="481" y="488"/>
                    <a:pt x="481" y="488"/>
                    <a:pt x="481" y="488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544" y="347"/>
                    <a:pt x="544" y="347"/>
                    <a:pt x="544" y="347"/>
                  </a:cubicBezTo>
                  <a:cubicBezTo>
                    <a:pt x="544" y="57"/>
                    <a:pt x="544" y="57"/>
                    <a:pt x="544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5"/>
                    <a:pt x="163" y="0"/>
                    <a:pt x="177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0"/>
                    <a:pt x="601" y="460"/>
                    <a:pt x="601" y="460"/>
                  </a:cubicBezTo>
                  <a:cubicBezTo>
                    <a:pt x="601" y="481"/>
                    <a:pt x="594" y="488"/>
                    <a:pt x="573" y="488"/>
                  </a:cubicBezTo>
                  <a:close/>
                  <a:moveTo>
                    <a:pt x="453" y="142"/>
                  </a:moveTo>
                  <a:lnTo>
                    <a:pt x="453" y="142"/>
                  </a:lnTo>
                  <a:cubicBezTo>
                    <a:pt x="453" y="573"/>
                    <a:pt x="453" y="573"/>
                    <a:pt x="453" y="573"/>
                  </a:cubicBezTo>
                  <a:cubicBezTo>
                    <a:pt x="453" y="594"/>
                    <a:pt x="439" y="601"/>
                    <a:pt x="424" y="601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15" y="601"/>
                    <a:pt x="0" y="594"/>
                    <a:pt x="0" y="57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5" y="113"/>
                    <a:pt x="29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39" y="113"/>
                    <a:pt x="453" y="128"/>
                    <a:pt x="453" y="142"/>
                  </a:cubicBezTo>
                  <a:close/>
                  <a:moveTo>
                    <a:pt x="396" y="170"/>
                  </a:moveTo>
                  <a:lnTo>
                    <a:pt x="396" y="170"/>
                  </a:lnTo>
                  <a:cubicBezTo>
                    <a:pt x="57" y="170"/>
                    <a:pt x="57" y="170"/>
                    <a:pt x="57" y="170"/>
                  </a:cubicBezTo>
                  <a:cubicBezTo>
                    <a:pt x="57" y="460"/>
                    <a:pt x="57" y="460"/>
                    <a:pt x="57" y="460"/>
                  </a:cubicBezTo>
                  <a:cubicBezTo>
                    <a:pt x="396" y="460"/>
                    <a:pt x="396" y="460"/>
                    <a:pt x="396" y="460"/>
                  </a:cubicBezTo>
                  <a:lnTo>
                    <a:pt x="39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5" name="Freeform 106"/>
            <p:cNvSpPr>
              <a:spLocks noChangeArrowheads="1"/>
            </p:cNvSpPr>
            <p:nvPr/>
          </p:nvSpPr>
          <p:spPr bwMode="auto">
            <a:xfrm>
              <a:off x="2412261" y="3717132"/>
              <a:ext cx="217488" cy="234950"/>
            </a:xfrm>
            <a:custGeom>
              <a:avLst/>
              <a:gdLst>
                <a:gd name="T0" fmla="*/ 2147483647 w 453"/>
                <a:gd name="T1" fmla="*/ 2147483647 h 489"/>
                <a:gd name="T2" fmla="*/ 2147483647 w 453"/>
                <a:gd name="T3" fmla="*/ 2147483647 h 489"/>
                <a:gd name="T4" fmla="*/ 2147483647 w 453"/>
                <a:gd name="T5" fmla="*/ 2147483647 h 489"/>
                <a:gd name="T6" fmla="*/ 0 w 453"/>
                <a:gd name="T7" fmla="*/ 2147483647 h 489"/>
                <a:gd name="T8" fmla="*/ 0 w 453"/>
                <a:gd name="T9" fmla="*/ 2147483647 h 489"/>
                <a:gd name="T10" fmla="*/ 2147483647 w 453"/>
                <a:gd name="T11" fmla="*/ 0 h 489"/>
                <a:gd name="T12" fmla="*/ 2147483647 w 453"/>
                <a:gd name="T13" fmla="*/ 0 h 489"/>
                <a:gd name="T14" fmla="*/ 2147483647 w 453"/>
                <a:gd name="T15" fmla="*/ 2147483647 h 489"/>
                <a:gd name="T16" fmla="*/ 2147483647 w 453"/>
                <a:gd name="T17" fmla="*/ 2147483647 h 489"/>
                <a:gd name="T18" fmla="*/ 2147483647 w 453"/>
                <a:gd name="T19" fmla="*/ 2147483647 h 489"/>
                <a:gd name="T20" fmla="*/ 2147483647 w 453"/>
                <a:gd name="T21" fmla="*/ 2147483647 h 489"/>
                <a:gd name="T22" fmla="*/ 2147483647 w 453"/>
                <a:gd name="T23" fmla="*/ 2147483647 h 489"/>
                <a:gd name="T24" fmla="*/ 2147483647 w 453"/>
                <a:gd name="T25" fmla="*/ 2147483647 h 489"/>
                <a:gd name="T26" fmla="*/ 2147483647 w 453"/>
                <a:gd name="T27" fmla="*/ 2147483647 h 489"/>
                <a:gd name="T28" fmla="*/ 2147483647 w 453"/>
                <a:gd name="T29" fmla="*/ 2147483647 h 489"/>
                <a:gd name="T30" fmla="*/ 2147483647 w 453"/>
                <a:gd name="T31" fmla="*/ 2147483647 h 4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3" h="489">
                  <a:moveTo>
                    <a:pt x="424" y="488"/>
                  </a:moveTo>
                  <a:lnTo>
                    <a:pt x="424" y="488"/>
                  </a:lnTo>
                  <a:cubicBezTo>
                    <a:pt x="28" y="488"/>
                    <a:pt x="28" y="488"/>
                    <a:pt x="28" y="488"/>
                  </a:cubicBezTo>
                  <a:cubicBezTo>
                    <a:pt x="14" y="488"/>
                    <a:pt x="0" y="481"/>
                    <a:pt x="0" y="4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45" y="0"/>
                    <a:pt x="452" y="14"/>
                    <a:pt x="452" y="28"/>
                  </a:cubicBezTo>
                  <a:cubicBezTo>
                    <a:pt x="452" y="459"/>
                    <a:pt x="452" y="459"/>
                    <a:pt x="452" y="459"/>
                  </a:cubicBezTo>
                  <a:cubicBezTo>
                    <a:pt x="452" y="481"/>
                    <a:pt x="445" y="488"/>
                    <a:pt x="424" y="488"/>
                  </a:cubicBezTo>
                  <a:close/>
                  <a:moveTo>
                    <a:pt x="396" y="56"/>
                  </a:moveTo>
                  <a:lnTo>
                    <a:pt x="396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396" y="346"/>
                    <a:pt x="396" y="346"/>
                    <a:pt x="396" y="346"/>
                  </a:cubicBezTo>
                  <a:lnTo>
                    <a:pt x="39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6" name="Freeform 107"/>
            <p:cNvSpPr>
              <a:spLocks noChangeArrowheads="1"/>
            </p:cNvSpPr>
            <p:nvPr/>
          </p:nvSpPr>
          <p:spPr bwMode="auto">
            <a:xfrm>
              <a:off x="1878861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2147483647 w 567"/>
                <a:gd name="T25" fmla="*/ 2147483647 h 566"/>
                <a:gd name="T26" fmla="*/ 0 w 567"/>
                <a:gd name="T27" fmla="*/ 2147483647 h 566"/>
                <a:gd name="T28" fmla="*/ 2147483647 w 567"/>
                <a:gd name="T29" fmla="*/ 2147483647 h 566"/>
                <a:gd name="T30" fmla="*/ 2147483647 w 567"/>
                <a:gd name="T31" fmla="*/ 2147483647 h 566"/>
                <a:gd name="T32" fmla="*/ 0 w 567"/>
                <a:gd name="T33" fmla="*/ 2147483647 h 566"/>
                <a:gd name="T34" fmla="*/ 2147483647 w 567"/>
                <a:gd name="T35" fmla="*/ 2147483647 h 566"/>
                <a:gd name="T36" fmla="*/ 2147483647 w 567"/>
                <a:gd name="T37" fmla="*/ 2147483647 h 566"/>
                <a:gd name="T38" fmla="*/ 0 w 567"/>
                <a:gd name="T39" fmla="*/ 2147483647 h 566"/>
                <a:gd name="T40" fmla="*/ 2147483647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2147483647 w 567"/>
                <a:gd name="T85" fmla="*/ 2147483647 h 566"/>
                <a:gd name="T86" fmla="*/ 2147483647 w 567"/>
                <a:gd name="T87" fmla="*/ 2147483647 h 566"/>
                <a:gd name="T88" fmla="*/ 2147483647 w 567"/>
                <a:gd name="T89" fmla="*/ 2147483647 h 566"/>
                <a:gd name="T90" fmla="*/ 2147483647 w 567"/>
                <a:gd name="T91" fmla="*/ 2147483647 h 566"/>
                <a:gd name="T92" fmla="*/ 2147483647 w 567"/>
                <a:gd name="T93" fmla="*/ 2147483647 h 566"/>
                <a:gd name="T94" fmla="*/ 2147483647 w 567"/>
                <a:gd name="T95" fmla="*/ 2147483647 h 566"/>
                <a:gd name="T96" fmla="*/ 2147483647 w 567"/>
                <a:gd name="T97" fmla="*/ 2147483647 h 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2" y="565"/>
                    <a:pt x="537" y="565"/>
                  </a:cubicBezTo>
                  <a:cubicBezTo>
                    <a:pt x="523" y="565"/>
                    <a:pt x="516" y="558"/>
                    <a:pt x="509" y="544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74" y="558"/>
                    <a:pt x="467" y="565"/>
                    <a:pt x="453" y="565"/>
                  </a:cubicBezTo>
                  <a:cubicBezTo>
                    <a:pt x="438" y="565"/>
                    <a:pt x="431" y="558"/>
                    <a:pt x="424" y="544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89" y="558"/>
                    <a:pt x="382" y="565"/>
                    <a:pt x="368" y="565"/>
                  </a:cubicBezTo>
                  <a:cubicBezTo>
                    <a:pt x="354" y="565"/>
                    <a:pt x="347" y="558"/>
                    <a:pt x="340" y="544"/>
                  </a:cubicBezTo>
                  <a:cubicBezTo>
                    <a:pt x="311" y="544"/>
                    <a:pt x="311" y="544"/>
                    <a:pt x="311" y="544"/>
                  </a:cubicBezTo>
                  <a:cubicBezTo>
                    <a:pt x="304" y="558"/>
                    <a:pt x="297" y="565"/>
                    <a:pt x="283" y="565"/>
                  </a:cubicBezTo>
                  <a:cubicBezTo>
                    <a:pt x="269" y="565"/>
                    <a:pt x="262" y="558"/>
                    <a:pt x="255" y="544"/>
                  </a:cubicBezTo>
                  <a:cubicBezTo>
                    <a:pt x="226" y="544"/>
                    <a:pt x="226" y="544"/>
                    <a:pt x="226" y="544"/>
                  </a:cubicBezTo>
                  <a:cubicBezTo>
                    <a:pt x="219" y="558"/>
                    <a:pt x="212" y="565"/>
                    <a:pt x="198" y="565"/>
                  </a:cubicBezTo>
                  <a:cubicBezTo>
                    <a:pt x="184" y="565"/>
                    <a:pt x="177" y="558"/>
                    <a:pt x="170" y="544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58"/>
                    <a:pt x="128" y="565"/>
                    <a:pt x="113" y="565"/>
                  </a:cubicBezTo>
                  <a:cubicBezTo>
                    <a:pt x="99" y="565"/>
                    <a:pt x="92" y="558"/>
                    <a:pt x="85" y="544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0" y="558"/>
                    <a:pt x="43" y="565"/>
                    <a:pt x="29" y="565"/>
                  </a:cubicBezTo>
                  <a:cubicBezTo>
                    <a:pt x="15" y="565"/>
                    <a:pt x="0" y="551"/>
                    <a:pt x="0" y="537"/>
                  </a:cubicBezTo>
                  <a:cubicBezTo>
                    <a:pt x="0" y="523"/>
                    <a:pt x="7" y="509"/>
                    <a:pt x="22" y="509"/>
                  </a:cubicBezTo>
                  <a:cubicBezTo>
                    <a:pt x="22" y="473"/>
                    <a:pt x="22" y="473"/>
                    <a:pt x="22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22" y="424"/>
                  </a:cubicBezTo>
                  <a:cubicBezTo>
                    <a:pt x="22" y="388"/>
                    <a:pt x="22" y="388"/>
                    <a:pt x="22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22" y="339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22" y="254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22" y="169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22" y="8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43" y="0"/>
                    <a:pt x="50" y="7"/>
                    <a:pt x="57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2" y="7"/>
                    <a:pt x="99" y="0"/>
                    <a:pt x="113" y="0"/>
                  </a:cubicBezTo>
                  <a:cubicBezTo>
                    <a:pt x="128" y="0"/>
                    <a:pt x="135" y="7"/>
                    <a:pt x="142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7" y="7"/>
                    <a:pt x="184" y="0"/>
                    <a:pt x="198" y="0"/>
                  </a:cubicBezTo>
                  <a:cubicBezTo>
                    <a:pt x="212" y="0"/>
                    <a:pt x="219" y="7"/>
                    <a:pt x="226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62" y="7"/>
                    <a:pt x="269" y="0"/>
                    <a:pt x="283" y="0"/>
                  </a:cubicBezTo>
                  <a:cubicBezTo>
                    <a:pt x="297" y="0"/>
                    <a:pt x="304" y="7"/>
                    <a:pt x="31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7" y="7"/>
                    <a:pt x="354" y="0"/>
                    <a:pt x="368" y="0"/>
                  </a:cubicBezTo>
                  <a:cubicBezTo>
                    <a:pt x="382" y="0"/>
                    <a:pt x="389" y="7"/>
                    <a:pt x="396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31" y="7"/>
                    <a:pt x="438" y="0"/>
                    <a:pt x="453" y="0"/>
                  </a:cubicBezTo>
                  <a:cubicBezTo>
                    <a:pt x="467" y="0"/>
                    <a:pt x="474" y="7"/>
                    <a:pt x="481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16" y="7"/>
                    <a:pt x="523" y="0"/>
                    <a:pt x="537" y="0"/>
                  </a:cubicBezTo>
                  <a:cubicBezTo>
                    <a:pt x="552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8" y="70"/>
                    <a:pt x="78" y="70"/>
                    <a:pt x="78" y="70"/>
                  </a:cubicBezTo>
                  <a:cubicBezTo>
                    <a:pt x="78" y="487"/>
                    <a:pt x="78" y="487"/>
                    <a:pt x="78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  <a:moveTo>
                    <a:pt x="248" y="374"/>
                  </a:moveTo>
                  <a:lnTo>
                    <a:pt x="248" y="374"/>
                  </a:lnTo>
                  <a:cubicBezTo>
                    <a:pt x="375" y="212"/>
                    <a:pt x="375" y="212"/>
                    <a:pt x="375" y="21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106" y="459"/>
                    <a:pt x="106" y="459"/>
                    <a:pt x="106" y="459"/>
                  </a:cubicBezTo>
                  <a:cubicBezTo>
                    <a:pt x="219" y="346"/>
                    <a:pt x="219" y="346"/>
                    <a:pt x="219" y="346"/>
                  </a:cubicBezTo>
                  <a:lnTo>
                    <a:pt x="248" y="374"/>
                  </a:lnTo>
                  <a:close/>
                  <a:moveTo>
                    <a:pt x="191" y="240"/>
                  </a:moveTo>
                  <a:lnTo>
                    <a:pt x="191" y="240"/>
                  </a:lnTo>
                  <a:cubicBezTo>
                    <a:pt x="156" y="240"/>
                    <a:pt x="135" y="219"/>
                    <a:pt x="135" y="183"/>
                  </a:cubicBezTo>
                  <a:cubicBezTo>
                    <a:pt x="135" y="155"/>
                    <a:pt x="156" y="127"/>
                    <a:pt x="191" y="127"/>
                  </a:cubicBezTo>
                  <a:cubicBezTo>
                    <a:pt x="219" y="127"/>
                    <a:pt x="248" y="155"/>
                    <a:pt x="248" y="183"/>
                  </a:cubicBezTo>
                  <a:cubicBezTo>
                    <a:pt x="248" y="219"/>
                    <a:pt x="219" y="240"/>
                    <a:pt x="19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7" name="Freeform 108"/>
            <p:cNvSpPr>
              <a:spLocks noChangeArrowheads="1"/>
            </p:cNvSpPr>
            <p:nvPr/>
          </p:nvSpPr>
          <p:spPr bwMode="auto">
            <a:xfrm>
              <a:off x="1374829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1758332662 w 567"/>
                <a:gd name="T25" fmla="*/ 2147483647 h 566"/>
                <a:gd name="T26" fmla="*/ 0 w 567"/>
                <a:gd name="T27" fmla="*/ 2147483647 h 566"/>
                <a:gd name="T28" fmla="*/ 1758332662 w 567"/>
                <a:gd name="T29" fmla="*/ 2147483647 h 566"/>
                <a:gd name="T30" fmla="*/ 1758332662 w 567"/>
                <a:gd name="T31" fmla="*/ 2147483647 h 566"/>
                <a:gd name="T32" fmla="*/ 0 w 567"/>
                <a:gd name="T33" fmla="*/ 2147483647 h 566"/>
                <a:gd name="T34" fmla="*/ 1758332662 w 567"/>
                <a:gd name="T35" fmla="*/ 2147483647 h 566"/>
                <a:gd name="T36" fmla="*/ 1758332662 w 567"/>
                <a:gd name="T37" fmla="*/ 2147483647 h 566"/>
                <a:gd name="T38" fmla="*/ 0 w 567"/>
                <a:gd name="T39" fmla="*/ 2147483647 h 566"/>
                <a:gd name="T40" fmla="*/ 1758332662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1" y="565"/>
                    <a:pt x="537" y="565"/>
                  </a:cubicBezTo>
                  <a:cubicBezTo>
                    <a:pt x="523" y="565"/>
                    <a:pt x="509" y="558"/>
                    <a:pt x="509" y="544"/>
                  </a:cubicBezTo>
                  <a:cubicBezTo>
                    <a:pt x="474" y="544"/>
                    <a:pt x="474" y="544"/>
                    <a:pt x="474" y="544"/>
                  </a:cubicBezTo>
                  <a:cubicBezTo>
                    <a:pt x="474" y="558"/>
                    <a:pt x="460" y="565"/>
                    <a:pt x="453" y="565"/>
                  </a:cubicBezTo>
                  <a:cubicBezTo>
                    <a:pt x="438" y="565"/>
                    <a:pt x="424" y="558"/>
                    <a:pt x="424" y="544"/>
                  </a:cubicBezTo>
                  <a:cubicBezTo>
                    <a:pt x="389" y="544"/>
                    <a:pt x="389" y="544"/>
                    <a:pt x="389" y="544"/>
                  </a:cubicBezTo>
                  <a:cubicBezTo>
                    <a:pt x="389" y="558"/>
                    <a:pt x="375" y="565"/>
                    <a:pt x="368" y="565"/>
                  </a:cubicBezTo>
                  <a:cubicBezTo>
                    <a:pt x="354" y="565"/>
                    <a:pt x="340" y="558"/>
                    <a:pt x="340" y="544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4" y="558"/>
                    <a:pt x="290" y="565"/>
                    <a:pt x="283" y="565"/>
                  </a:cubicBezTo>
                  <a:cubicBezTo>
                    <a:pt x="269" y="565"/>
                    <a:pt x="255" y="558"/>
                    <a:pt x="255" y="544"/>
                  </a:cubicBezTo>
                  <a:cubicBezTo>
                    <a:pt x="219" y="544"/>
                    <a:pt x="219" y="544"/>
                    <a:pt x="219" y="544"/>
                  </a:cubicBezTo>
                  <a:cubicBezTo>
                    <a:pt x="219" y="558"/>
                    <a:pt x="205" y="565"/>
                    <a:pt x="198" y="565"/>
                  </a:cubicBezTo>
                  <a:cubicBezTo>
                    <a:pt x="184" y="565"/>
                    <a:pt x="170" y="558"/>
                    <a:pt x="170" y="544"/>
                  </a:cubicBezTo>
                  <a:cubicBezTo>
                    <a:pt x="135" y="544"/>
                    <a:pt x="135" y="544"/>
                    <a:pt x="135" y="544"/>
                  </a:cubicBezTo>
                  <a:cubicBezTo>
                    <a:pt x="135" y="558"/>
                    <a:pt x="120" y="565"/>
                    <a:pt x="113" y="565"/>
                  </a:cubicBezTo>
                  <a:cubicBezTo>
                    <a:pt x="99" y="565"/>
                    <a:pt x="85" y="558"/>
                    <a:pt x="85" y="544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50" y="558"/>
                    <a:pt x="36" y="565"/>
                    <a:pt x="29" y="565"/>
                  </a:cubicBezTo>
                  <a:cubicBezTo>
                    <a:pt x="7" y="565"/>
                    <a:pt x="0" y="551"/>
                    <a:pt x="0" y="537"/>
                  </a:cubicBezTo>
                  <a:cubicBezTo>
                    <a:pt x="0" y="523"/>
                    <a:pt x="7" y="509"/>
                    <a:pt x="14" y="509"/>
                  </a:cubicBezTo>
                  <a:cubicBezTo>
                    <a:pt x="14" y="473"/>
                    <a:pt x="14" y="473"/>
                    <a:pt x="14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14" y="424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14" y="339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14" y="254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14" y="16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14" y="8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7" y="0"/>
                    <a:pt x="29" y="0"/>
                  </a:cubicBezTo>
                  <a:cubicBezTo>
                    <a:pt x="36" y="0"/>
                    <a:pt x="50" y="7"/>
                    <a:pt x="50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"/>
                    <a:pt x="99" y="0"/>
                    <a:pt x="113" y="0"/>
                  </a:cubicBezTo>
                  <a:cubicBezTo>
                    <a:pt x="120" y="0"/>
                    <a:pt x="135" y="7"/>
                    <a:pt x="135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7"/>
                    <a:pt x="184" y="0"/>
                    <a:pt x="198" y="0"/>
                  </a:cubicBezTo>
                  <a:cubicBezTo>
                    <a:pt x="205" y="0"/>
                    <a:pt x="219" y="7"/>
                    <a:pt x="219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7"/>
                    <a:pt x="269" y="0"/>
                    <a:pt x="283" y="0"/>
                  </a:cubicBezTo>
                  <a:cubicBezTo>
                    <a:pt x="290" y="0"/>
                    <a:pt x="304" y="7"/>
                    <a:pt x="304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7"/>
                    <a:pt x="354" y="0"/>
                    <a:pt x="368" y="0"/>
                  </a:cubicBezTo>
                  <a:cubicBezTo>
                    <a:pt x="375" y="0"/>
                    <a:pt x="389" y="7"/>
                    <a:pt x="389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4" y="7"/>
                    <a:pt x="438" y="0"/>
                    <a:pt x="453" y="0"/>
                  </a:cubicBezTo>
                  <a:cubicBezTo>
                    <a:pt x="460" y="0"/>
                    <a:pt x="474" y="7"/>
                    <a:pt x="474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09" y="7"/>
                    <a:pt x="523" y="0"/>
                    <a:pt x="537" y="0"/>
                  </a:cubicBezTo>
                  <a:cubicBezTo>
                    <a:pt x="551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1" y="70"/>
                    <a:pt x="71" y="70"/>
                    <a:pt x="71" y="70"/>
                  </a:cubicBezTo>
                  <a:cubicBezTo>
                    <a:pt x="71" y="487"/>
                    <a:pt x="71" y="487"/>
                    <a:pt x="71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8" name="Freeform 109"/>
            <p:cNvSpPr>
              <a:spLocks noChangeArrowheads="1"/>
            </p:cNvSpPr>
            <p:nvPr/>
          </p:nvSpPr>
          <p:spPr bwMode="auto">
            <a:xfrm>
              <a:off x="6936636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0 w 602"/>
                <a:gd name="T13" fmla="*/ 2147483647 h 602"/>
                <a:gd name="T14" fmla="*/ 2147483647 w 602"/>
                <a:gd name="T15" fmla="*/ 0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602">
                  <a:moveTo>
                    <a:pt x="601" y="544"/>
                  </a:moveTo>
                  <a:lnTo>
                    <a:pt x="601" y="544"/>
                  </a:lnTo>
                  <a:cubicBezTo>
                    <a:pt x="601" y="573"/>
                    <a:pt x="573" y="601"/>
                    <a:pt x="544" y="601"/>
                  </a:cubicBezTo>
                  <a:cubicBezTo>
                    <a:pt x="530" y="601"/>
                    <a:pt x="516" y="594"/>
                    <a:pt x="502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46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17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594" y="516"/>
                    <a:pt x="601" y="530"/>
                    <a:pt x="601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27" y="57"/>
                    <a:pt x="57" y="127"/>
                    <a:pt x="57" y="226"/>
                  </a:cubicBezTo>
                  <a:cubicBezTo>
                    <a:pt x="57" y="318"/>
                    <a:pt x="127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  <a:moveTo>
                    <a:pt x="318" y="255"/>
                  </a:moveTo>
                  <a:lnTo>
                    <a:pt x="318" y="255"/>
                  </a:lnTo>
                  <a:cubicBezTo>
                    <a:pt x="127" y="255"/>
                    <a:pt x="127" y="255"/>
                    <a:pt x="127" y="255"/>
                  </a:cubicBezTo>
                  <a:cubicBezTo>
                    <a:pt x="113" y="255"/>
                    <a:pt x="99" y="241"/>
                    <a:pt x="99" y="226"/>
                  </a:cubicBezTo>
                  <a:cubicBezTo>
                    <a:pt x="99" y="205"/>
                    <a:pt x="113" y="198"/>
                    <a:pt x="127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32" y="198"/>
                    <a:pt x="346" y="205"/>
                    <a:pt x="346" y="226"/>
                  </a:cubicBezTo>
                  <a:cubicBezTo>
                    <a:pt x="346" y="241"/>
                    <a:pt x="332" y="255"/>
                    <a:pt x="318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9" name="Freeform 110"/>
            <p:cNvSpPr>
              <a:spLocks noChangeArrowheads="1"/>
            </p:cNvSpPr>
            <p:nvPr/>
          </p:nvSpPr>
          <p:spPr bwMode="auto">
            <a:xfrm>
              <a:off x="6426254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0" name="Freeform 111"/>
            <p:cNvSpPr>
              <a:spLocks noChangeArrowheads="1"/>
            </p:cNvSpPr>
            <p:nvPr/>
          </p:nvSpPr>
          <p:spPr bwMode="auto">
            <a:xfrm>
              <a:off x="5923017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0 w 602"/>
                <a:gd name="T17" fmla="*/ 2147483647 h 602"/>
                <a:gd name="T18" fmla="*/ 2147483647 w 602"/>
                <a:gd name="T19" fmla="*/ 0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1" name="Freeform 112"/>
            <p:cNvSpPr>
              <a:spLocks noChangeArrowheads="1"/>
            </p:cNvSpPr>
            <p:nvPr/>
          </p:nvSpPr>
          <p:spPr bwMode="auto">
            <a:xfrm>
              <a:off x="5416604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8" y="318"/>
                  </a:moveTo>
                  <a:lnTo>
                    <a:pt x="438" y="318"/>
                  </a:lnTo>
                  <a:cubicBezTo>
                    <a:pt x="346" y="403"/>
                    <a:pt x="346" y="403"/>
                    <a:pt x="346" y="403"/>
                  </a:cubicBezTo>
                  <a:cubicBezTo>
                    <a:pt x="339" y="410"/>
                    <a:pt x="332" y="410"/>
                    <a:pt x="325" y="410"/>
                  </a:cubicBezTo>
                  <a:cubicBezTo>
                    <a:pt x="311" y="410"/>
                    <a:pt x="297" y="403"/>
                    <a:pt x="297" y="382"/>
                  </a:cubicBezTo>
                  <a:cubicBezTo>
                    <a:pt x="297" y="375"/>
                    <a:pt x="304" y="368"/>
                    <a:pt x="311" y="361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176" y="325"/>
                    <a:pt x="176" y="325"/>
                    <a:pt x="176" y="325"/>
                  </a:cubicBezTo>
                  <a:cubicBezTo>
                    <a:pt x="162" y="325"/>
                    <a:pt x="148" y="318"/>
                    <a:pt x="148" y="297"/>
                  </a:cubicBezTo>
                  <a:cubicBezTo>
                    <a:pt x="148" y="283"/>
                    <a:pt x="162" y="269"/>
                    <a:pt x="176" y="269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04" y="234"/>
                    <a:pt x="297" y="226"/>
                    <a:pt x="297" y="212"/>
                  </a:cubicBezTo>
                  <a:cubicBezTo>
                    <a:pt x="297" y="198"/>
                    <a:pt x="311" y="184"/>
                    <a:pt x="325" y="184"/>
                  </a:cubicBezTo>
                  <a:cubicBezTo>
                    <a:pt x="332" y="184"/>
                    <a:pt x="339" y="191"/>
                    <a:pt x="346" y="191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45" y="283"/>
                    <a:pt x="452" y="290"/>
                    <a:pt x="452" y="297"/>
                  </a:cubicBezTo>
                  <a:cubicBezTo>
                    <a:pt x="452" y="311"/>
                    <a:pt x="445" y="318"/>
                    <a:pt x="438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2" name="Freeform 113"/>
            <p:cNvSpPr>
              <a:spLocks noChangeArrowheads="1"/>
            </p:cNvSpPr>
            <p:nvPr/>
          </p:nvSpPr>
          <p:spPr bwMode="auto">
            <a:xfrm>
              <a:off x="4909398" y="3183732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2147483647 w 608"/>
                <a:gd name="T23" fmla="*/ 2147483647 h 602"/>
                <a:gd name="T24" fmla="*/ 2147483647 w 608"/>
                <a:gd name="T25" fmla="*/ 2147483647 h 602"/>
                <a:gd name="T26" fmla="*/ 2147483647 w 608"/>
                <a:gd name="T27" fmla="*/ 2147483647 h 602"/>
                <a:gd name="T28" fmla="*/ 2147483647 w 608"/>
                <a:gd name="T29" fmla="*/ 2147483647 h 602"/>
                <a:gd name="T30" fmla="*/ 2147483647 w 608"/>
                <a:gd name="T31" fmla="*/ 2147483647 h 602"/>
                <a:gd name="T32" fmla="*/ 2147483647 w 608"/>
                <a:gd name="T33" fmla="*/ 2147483647 h 602"/>
                <a:gd name="T34" fmla="*/ 2147483647 w 608"/>
                <a:gd name="T35" fmla="*/ 2147483647 h 602"/>
                <a:gd name="T36" fmla="*/ 2147483647 w 608"/>
                <a:gd name="T37" fmla="*/ 2147483647 h 602"/>
                <a:gd name="T38" fmla="*/ 2147483647 w 608"/>
                <a:gd name="T39" fmla="*/ 2147483647 h 602"/>
                <a:gd name="T40" fmla="*/ 2147483647 w 608"/>
                <a:gd name="T41" fmla="*/ 2147483647 h 602"/>
                <a:gd name="T42" fmla="*/ 2147483647 w 608"/>
                <a:gd name="T43" fmla="*/ 2147483647 h 602"/>
                <a:gd name="T44" fmla="*/ 2147483647 w 608"/>
                <a:gd name="T45" fmla="*/ 2147483647 h 602"/>
                <a:gd name="T46" fmla="*/ 2147483647 w 608"/>
                <a:gd name="T47" fmla="*/ 2147483647 h 602"/>
                <a:gd name="T48" fmla="*/ 2147483647 w 608"/>
                <a:gd name="T49" fmla="*/ 2147483647 h 602"/>
                <a:gd name="T50" fmla="*/ 2147483647 w 608"/>
                <a:gd name="T51" fmla="*/ 2147483647 h 602"/>
                <a:gd name="T52" fmla="*/ 2147483647 w 608"/>
                <a:gd name="T53" fmla="*/ 2147483647 h 602"/>
                <a:gd name="T54" fmla="*/ 2147483647 w 608"/>
                <a:gd name="T55" fmla="*/ 2147483647 h 602"/>
                <a:gd name="T56" fmla="*/ 2147483647 w 608"/>
                <a:gd name="T57" fmla="*/ 2147483647 h 602"/>
                <a:gd name="T58" fmla="*/ 2147483647 w 608"/>
                <a:gd name="T59" fmla="*/ 2147483647 h 602"/>
                <a:gd name="T60" fmla="*/ 2147483647 w 608"/>
                <a:gd name="T61" fmla="*/ 2147483647 h 602"/>
                <a:gd name="T62" fmla="*/ 2147483647 w 608"/>
                <a:gd name="T63" fmla="*/ 2147483647 h 602"/>
                <a:gd name="T64" fmla="*/ 2147483647 w 608"/>
                <a:gd name="T65" fmla="*/ 2147483647 h 602"/>
                <a:gd name="T66" fmla="*/ 2147483647 w 608"/>
                <a:gd name="T67" fmla="*/ 2147483647 h 602"/>
                <a:gd name="T68" fmla="*/ 2147483647 w 608"/>
                <a:gd name="T69" fmla="*/ 2147483647 h 602"/>
                <a:gd name="T70" fmla="*/ 2147483647 w 608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3" y="0"/>
                    <a:pt x="607" y="135"/>
                    <a:pt x="607" y="297"/>
                  </a:cubicBezTo>
                  <a:cubicBezTo>
                    <a:pt x="607" y="467"/>
                    <a:pt x="473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254" y="325"/>
                    <a:pt x="254" y="325"/>
                    <a:pt x="254" y="325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8"/>
                    <a:pt x="304" y="375"/>
                    <a:pt x="304" y="382"/>
                  </a:cubicBezTo>
                  <a:cubicBezTo>
                    <a:pt x="304" y="403"/>
                    <a:pt x="290" y="410"/>
                    <a:pt x="275" y="410"/>
                  </a:cubicBezTo>
                  <a:cubicBezTo>
                    <a:pt x="268" y="410"/>
                    <a:pt x="261" y="410"/>
                    <a:pt x="254" y="403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55" y="318"/>
                    <a:pt x="155" y="311"/>
                    <a:pt x="155" y="297"/>
                  </a:cubicBezTo>
                  <a:cubicBezTo>
                    <a:pt x="155" y="290"/>
                    <a:pt x="155" y="283"/>
                    <a:pt x="162" y="276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61" y="191"/>
                    <a:pt x="268" y="184"/>
                    <a:pt x="275" y="184"/>
                  </a:cubicBezTo>
                  <a:cubicBezTo>
                    <a:pt x="290" y="184"/>
                    <a:pt x="304" y="198"/>
                    <a:pt x="304" y="212"/>
                  </a:cubicBezTo>
                  <a:cubicBezTo>
                    <a:pt x="304" y="226"/>
                    <a:pt x="297" y="234"/>
                    <a:pt x="297" y="234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3" name="Freeform 114"/>
            <p:cNvSpPr>
              <a:spLocks noChangeArrowheads="1"/>
            </p:cNvSpPr>
            <p:nvPr/>
          </p:nvSpPr>
          <p:spPr bwMode="auto">
            <a:xfrm>
              <a:off x="4402986" y="3183732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388" y="297"/>
                  </a:moveTo>
                  <a:lnTo>
                    <a:pt x="388" y="297"/>
                  </a:lnTo>
                  <a:cubicBezTo>
                    <a:pt x="374" y="297"/>
                    <a:pt x="367" y="297"/>
                    <a:pt x="367" y="290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2" y="453"/>
                    <a:pt x="275" y="438"/>
                    <a:pt x="275" y="424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3" y="297"/>
                    <a:pt x="226" y="297"/>
                    <a:pt x="219" y="297"/>
                  </a:cubicBezTo>
                  <a:cubicBezTo>
                    <a:pt x="197" y="297"/>
                    <a:pt x="190" y="290"/>
                    <a:pt x="190" y="269"/>
                  </a:cubicBezTo>
                  <a:cubicBezTo>
                    <a:pt x="190" y="262"/>
                    <a:pt x="190" y="255"/>
                    <a:pt x="197" y="255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9" y="149"/>
                    <a:pt x="304" y="149"/>
                  </a:cubicBezTo>
                  <a:cubicBezTo>
                    <a:pt x="311" y="149"/>
                    <a:pt x="318" y="156"/>
                    <a:pt x="325" y="156"/>
                  </a:cubicBezTo>
                  <a:cubicBezTo>
                    <a:pt x="410" y="255"/>
                    <a:pt x="410" y="255"/>
                    <a:pt x="410" y="255"/>
                  </a:cubicBezTo>
                  <a:cubicBezTo>
                    <a:pt x="410" y="255"/>
                    <a:pt x="417" y="262"/>
                    <a:pt x="417" y="269"/>
                  </a:cubicBezTo>
                  <a:cubicBezTo>
                    <a:pt x="417" y="290"/>
                    <a:pt x="402" y="297"/>
                    <a:pt x="388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4" name="Freeform 115"/>
            <p:cNvSpPr>
              <a:spLocks noChangeArrowheads="1"/>
            </p:cNvSpPr>
            <p:nvPr/>
          </p:nvSpPr>
          <p:spPr bwMode="auto">
            <a:xfrm>
              <a:off x="3897367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6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6" y="57"/>
                  </a:cubicBezTo>
                  <a:close/>
                  <a:moveTo>
                    <a:pt x="402" y="347"/>
                  </a:moveTo>
                  <a:lnTo>
                    <a:pt x="402" y="347"/>
                  </a:lnTo>
                  <a:cubicBezTo>
                    <a:pt x="318" y="438"/>
                    <a:pt x="318" y="438"/>
                    <a:pt x="318" y="438"/>
                  </a:cubicBezTo>
                  <a:cubicBezTo>
                    <a:pt x="318" y="446"/>
                    <a:pt x="311" y="453"/>
                    <a:pt x="296" y="453"/>
                  </a:cubicBezTo>
                  <a:cubicBezTo>
                    <a:pt x="289" y="453"/>
                    <a:pt x="282" y="446"/>
                    <a:pt x="275" y="438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0" y="340"/>
                    <a:pt x="183" y="333"/>
                    <a:pt x="183" y="325"/>
                  </a:cubicBezTo>
                  <a:cubicBezTo>
                    <a:pt x="183" y="311"/>
                    <a:pt x="197" y="297"/>
                    <a:pt x="211" y="297"/>
                  </a:cubicBezTo>
                  <a:cubicBezTo>
                    <a:pt x="226" y="297"/>
                    <a:pt x="233" y="304"/>
                    <a:pt x="233" y="311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63"/>
                    <a:pt x="282" y="149"/>
                    <a:pt x="296" y="149"/>
                  </a:cubicBezTo>
                  <a:cubicBezTo>
                    <a:pt x="318" y="149"/>
                    <a:pt x="325" y="163"/>
                    <a:pt x="325" y="177"/>
                  </a:cubicBezTo>
                  <a:cubicBezTo>
                    <a:pt x="325" y="347"/>
                    <a:pt x="325" y="347"/>
                    <a:pt x="325" y="347"/>
                  </a:cubicBezTo>
                  <a:cubicBezTo>
                    <a:pt x="360" y="311"/>
                    <a:pt x="360" y="311"/>
                    <a:pt x="360" y="311"/>
                  </a:cubicBezTo>
                  <a:cubicBezTo>
                    <a:pt x="367" y="304"/>
                    <a:pt x="374" y="297"/>
                    <a:pt x="381" y="297"/>
                  </a:cubicBezTo>
                  <a:cubicBezTo>
                    <a:pt x="402" y="297"/>
                    <a:pt x="409" y="311"/>
                    <a:pt x="409" y="325"/>
                  </a:cubicBezTo>
                  <a:cubicBezTo>
                    <a:pt x="409" y="333"/>
                    <a:pt x="409" y="340"/>
                    <a:pt x="4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5" name="Freeform 116"/>
            <p:cNvSpPr>
              <a:spLocks noChangeArrowheads="1"/>
            </p:cNvSpPr>
            <p:nvPr/>
          </p:nvSpPr>
          <p:spPr bwMode="auto">
            <a:xfrm>
              <a:off x="3389367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1" y="544"/>
                    <a:pt x="417" y="523"/>
                    <a:pt x="460" y="488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78" y="191"/>
                    <a:pt x="57" y="241"/>
                    <a:pt x="57" y="297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248" y="57"/>
                    <a:pt x="191" y="71"/>
                    <a:pt x="149" y="106"/>
                  </a:cubicBezTo>
                  <a:cubicBezTo>
                    <a:pt x="495" y="453"/>
                    <a:pt x="495" y="453"/>
                    <a:pt x="495" y="453"/>
                  </a:cubicBezTo>
                  <a:cubicBezTo>
                    <a:pt x="530" y="410"/>
                    <a:pt x="552" y="354"/>
                    <a:pt x="552" y="297"/>
                  </a:cubicBezTo>
                  <a:cubicBezTo>
                    <a:pt x="552" y="163"/>
                    <a:pt x="439" y="57"/>
                    <a:pt x="30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6" name="Freeform 117"/>
            <p:cNvSpPr>
              <a:spLocks noChangeArrowheads="1"/>
            </p:cNvSpPr>
            <p:nvPr/>
          </p:nvSpPr>
          <p:spPr bwMode="auto">
            <a:xfrm>
              <a:off x="2883748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7" name="Freeform 118"/>
            <p:cNvSpPr>
              <a:spLocks noChangeArrowheads="1"/>
            </p:cNvSpPr>
            <p:nvPr/>
          </p:nvSpPr>
          <p:spPr bwMode="auto">
            <a:xfrm>
              <a:off x="2378129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8" name="Freeform 119"/>
            <p:cNvSpPr>
              <a:spLocks noChangeArrowheads="1"/>
            </p:cNvSpPr>
            <p:nvPr/>
          </p:nvSpPr>
          <p:spPr bwMode="auto">
            <a:xfrm>
              <a:off x="1870129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68" y="325"/>
                    <a:pt x="368" y="325"/>
                    <a:pt x="368" y="325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63" y="325"/>
                    <a:pt x="156" y="318"/>
                    <a:pt x="156" y="297"/>
                  </a:cubicBezTo>
                  <a:cubicBezTo>
                    <a:pt x="156" y="283"/>
                    <a:pt x="163" y="269"/>
                    <a:pt x="184" y="269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68" y="269"/>
                    <a:pt x="368" y="269"/>
                    <a:pt x="368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9" name="Freeform 120"/>
            <p:cNvSpPr>
              <a:spLocks noChangeArrowheads="1"/>
            </p:cNvSpPr>
            <p:nvPr/>
          </p:nvSpPr>
          <p:spPr bwMode="auto">
            <a:xfrm>
              <a:off x="1364511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32" y="325"/>
                    <a:pt x="332" y="325"/>
                    <a:pt x="332" y="325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3" y="453"/>
                    <a:pt x="276" y="438"/>
                    <a:pt x="276" y="424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63" y="325"/>
                    <a:pt x="148" y="318"/>
                    <a:pt x="148" y="297"/>
                  </a:cubicBezTo>
                  <a:cubicBezTo>
                    <a:pt x="148" y="283"/>
                    <a:pt x="163" y="269"/>
                    <a:pt x="17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6" y="163"/>
                    <a:pt x="283" y="149"/>
                    <a:pt x="304" y="149"/>
                  </a:cubicBezTo>
                  <a:cubicBezTo>
                    <a:pt x="318" y="149"/>
                    <a:pt x="332" y="163"/>
                    <a:pt x="332" y="17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38" y="269"/>
                    <a:pt x="452" y="283"/>
                    <a:pt x="452" y="297"/>
                  </a:cubicBezTo>
                  <a:cubicBezTo>
                    <a:pt x="452" y="318"/>
                    <a:pt x="438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0" name="Freeform 121"/>
            <p:cNvSpPr>
              <a:spLocks noChangeArrowheads="1"/>
            </p:cNvSpPr>
            <p:nvPr/>
          </p:nvSpPr>
          <p:spPr bwMode="auto">
            <a:xfrm>
              <a:off x="6936636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2147483647 w 602"/>
                <a:gd name="T101" fmla="*/ 2147483647 h 609"/>
                <a:gd name="T102" fmla="*/ 2147483647 w 602"/>
                <a:gd name="T103" fmla="*/ 2147483647 h 609"/>
                <a:gd name="T104" fmla="*/ 2147483647 w 602"/>
                <a:gd name="T105" fmla="*/ 2147483647 h 609"/>
                <a:gd name="T106" fmla="*/ 2147483647 w 602"/>
                <a:gd name="T107" fmla="*/ 2147483647 h 609"/>
                <a:gd name="T108" fmla="*/ 2147483647 w 602"/>
                <a:gd name="T109" fmla="*/ 2147483647 h 609"/>
                <a:gd name="T110" fmla="*/ 2147483647 w 602"/>
                <a:gd name="T111" fmla="*/ 2147483647 h 609"/>
                <a:gd name="T112" fmla="*/ 2147483647 w 602"/>
                <a:gd name="T113" fmla="*/ 2147483647 h 609"/>
                <a:gd name="T114" fmla="*/ 2147483647 w 602"/>
                <a:gd name="T115" fmla="*/ 2147483647 h 609"/>
                <a:gd name="T116" fmla="*/ 2147483647 w 602"/>
                <a:gd name="T117" fmla="*/ 2147483647 h 609"/>
                <a:gd name="T118" fmla="*/ 2147483647 w 602"/>
                <a:gd name="T119" fmla="*/ 2147483647 h 609"/>
                <a:gd name="T120" fmla="*/ 2147483647 w 602"/>
                <a:gd name="T121" fmla="*/ 2147483647 h 609"/>
                <a:gd name="T122" fmla="*/ 2147483647 w 602"/>
                <a:gd name="T123" fmla="*/ 2147483647 h 609"/>
                <a:gd name="T124" fmla="*/ 2147483647 w 602"/>
                <a:gd name="T125" fmla="*/ 2147483647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2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297" y="0"/>
                  </a:cubicBezTo>
                  <a:cubicBezTo>
                    <a:pt x="466" y="0"/>
                    <a:pt x="601" y="134"/>
                    <a:pt x="601" y="304"/>
                  </a:cubicBezTo>
                  <a:cubicBezTo>
                    <a:pt x="601" y="474"/>
                    <a:pt x="466" y="608"/>
                    <a:pt x="297" y="608"/>
                  </a:cubicBezTo>
                  <a:close/>
                  <a:moveTo>
                    <a:pt x="466" y="127"/>
                  </a:moveTo>
                  <a:lnTo>
                    <a:pt x="466" y="127"/>
                  </a:lnTo>
                  <a:cubicBezTo>
                    <a:pt x="466" y="127"/>
                    <a:pt x="466" y="127"/>
                    <a:pt x="466" y="120"/>
                  </a:cubicBezTo>
                  <a:lnTo>
                    <a:pt x="459" y="120"/>
                  </a:lnTo>
                  <a:cubicBezTo>
                    <a:pt x="459" y="120"/>
                    <a:pt x="459" y="120"/>
                    <a:pt x="459" y="127"/>
                  </a:cubicBezTo>
                  <a:cubicBezTo>
                    <a:pt x="459" y="127"/>
                    <a:pt x="459" y="127"/>
                    <a:pt x="466" y="127"/>
                  </a:cubicBezTo>
                  <a:cubicBezTo>
                    <a:pt x="466" y="134"/>
                    <a:pt x="466" y="134"/>
                    <a:pt x="459" y="134"/>
                  </a:cubicBezTo>
                  <a:cubicBezTo>
                    <a:pt x="459" y="141"/>
                    <a:pt x="459" y="141"/>
                    <a:pt x="459" y="141"/>
                  </a:cubicBezTo>
                  <a:lnTo>
                    <a:pt x="452" y="141"/>
                  </a:lnTo>
                  <a:cubicBezTo>
                    <a:pt x="452" y="141"/>
                    <a:pt x="452" y="141"/>
                    <a:pt x="459" y="141"/>
                  </a:cubicBezTo>
                  <a:cubicBezTo>
                    <a:pt x="459" y="141"/>
                    <a:pt x="459" y="141"/>
                    <a:pt x="466" y="141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6" y="127"/>
                    <a:pt x="466" y="127"/>
                    <a:pt x="474" y="127"/>
                  </a:cubicBezTo>
                  <a:lnTo>
                    <a:pt x="466" y="127"/>
                  </a:lnTo>
                  <a:close/>
                  <a:moveTo>
                    <a:pt x="474" y="134"/>
                  </a:moveTo>
                  <a:lnTo>
                    <a:pt x="474" y="134"/>
                  </a:lnTo>
                  <a:close/>
                  <a:moveTo>
                    <a:pt x="544" y="339"/>
                  </a:moveTo>
                  <a:lnTo>
                    <a:pt x="544" y="339"/>
                  </a:lnTo>
                  <a:cubicBezTo>
                    <a:pt x="544" y="332"/>
                    <a:pt x="544" y="325"/>
                    <a:pt x="544" y="325"/>
                  </a:cubicBezTo>
                  <a:cubicBezTo>
                    <a:pt x="544" y="318"/>
                    <a:pt x="544" y="325"/>
                    <a:pt x="537" y="325"/>
                  </a:cubicBezTo>
                  <a:cubicBezTo>
                    <a:pt x="537" y="318"/>
                    <a:pt x="537" y="318"/>
                    <a:pt x="537" y="318"/>
                  </a:cubicBezTo>
                  <a:cubicBezTo>
                    <a:pt x="537" y="318"/>
                    <a:pt x="537" y="318"/>
                    <a:pt x="537" y="325"/>
                  </a:cubicBezTo>
                  <a:cubicBezTo>
                    <a:pt x="537" y="325"/>
                    <a:pt x="530" y="332"/>
                    <a:pt x="537" y="332"/>
                  </a:cubicBezTo>
                  <a:cubicBezTo>
                    <a:pt x="537" y="339"/>
                    <a:pt x="537" y="339"/>
                    <a:pt x="544" y="339"/>
                  </a:cubicBezTo>
                  <a:close/>
                  <a:moveTo>
                    <a:pt x="64" y="361"/>
                  </a:moveTo>
                  <a:lnTo>
                    <a:pt x="64" y="361"/>
                  </a:lnTo>
                  <a:cubicBezTo>
                    <a:pt x="71" y="361"/>
                    <a:pt x="71" y="361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1" y="354"/>
                    <a:pt x="71" y="354"/>
                    <a:pt x="64" y="354"/>
                  </a:cubicBezTo>
                  <a:lnTo>
                    <a:pt x="64" y="361"/>
                  </a:lnTo>
                  <a:cubicBezTo>
                    <a:pt x="64" y="354"/>
                    <a:pt x="64" y="354"/>
                    <a:pt x="64" y="354"/>
                  </a:cubicBezTo>
                  <a:cubicBezTo>
                    <a:pt x="64" y="354"/>
                    <a:pt x="64" y="354"/>
                    <a:pt x="57" y="354"/>
                  </a:cubicBezTo>
                  <a:cubicBezTo>
                    <a:pt x="64" y="361"/>
                    <a:pt x="64" y="361"/>
                    <a:pt x="64" y="361"/>
                  </a:cubicBezTo>
                  <a:close/>
                  <a:moveTo>
                    <a:pt x="71" y="269"/>
                  </a:moveTo>
                  <a:lnTo>
                    <a:pt x="71" y="269"/>
                  </a:lnTo>
                  <a:close/>
                  <a:moveTo>
                    <a:pt x="71" y="226"/>
                  </a:moveTo>
                  <a:lnTo>
                    <a:pt x="71" y="226"/>
                  </a:lnTo>
                  <a:lnTo>
                    <a:pt x="71" y="219"/>
                  </a:lnTo>
                  <a:lnTo>
                    <a:pt x="71" y="22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27"/>
                    <a:pt x="134" y="127"/>
                    <a:pt x="127" y="127"/>
                  </a:cubicBezTo>
                  <a:cubicBezTo>
                    <a:pt x="134" y="127"/>
                    <a:pt x="134" y="127"/>
                    <a:pt x="134" y="127"/>
                  </a:cubicBezTo>
                  <a:close/>
                  <a:moveTo>
                    <a:pt x="127" y="134"/>
                  </a:moveTo>
                  <a:lnTo>
                    <a:pt x="127" y="134"/>
                  </a:lnTo>
                  <a:close/>
                  <a:moveTo>
                    <a:pt x="191" y="85"/>
                  </a:moveTo>
                  <a:lnTo>
                    <a:pt x="191" y="85"/>
                  </a:lnTo>
                  <a:lnTo>
                    <a:pt x="198" y="85"/>
                  </a:lnTo>
                  <a:lnTo>
                    <a:pt x="191" y="85"/>
                  </a:lnTo>
                  <a:cubicBezTo>
                    <a:pt x="198" y="85"/>
                    <a:pt x="198" y="85"/>
                    <a:pt x="198" y="85"/>
                  </a:cubicBezTo>
                  <a:lnTo>
                    <a:pt x="198" y="92"/>
                  </a:lnTo>
                  <a:lnTo>
                    <a:pt x="198" y="85"/>
                  </a:lnTo>
                  <a:cubicBezTo>
                    <a:pt x="191" y="85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85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8" y="92"/>
                  </a:cubicBezTo>
                  <a:lnTo>
                    <a:pt x="191" y="92"/>
                  </a:lnTo>
                  <a:lnTo>
                    <a:pt x="198" y="92"/>
                  </a:lnTo>
                  <a:lnTo>
                    <a:pt x="191" y="92"/>
                  </a:ln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205" y="99"/>
                    <a:pt x="198" y="99"/>
                  </a:cubicBezTo>
                  <a:lnTo>
                    <a:pt x="191" y="99"/>
                  </a:lnTo>
                  <a:lnTo>
                    <a:pt x="198" y="99"/>
                  </a:ln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84" y="106"/>
                    <a:pt x="191" y="106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91" y="106"/>
                    <a:pt x="191" y="106"/>
                  </a:cubicBezTo>
                  <a:lnTo>
                    <a:pt x="198" y="106"/>
                  </a:lnTo>
                  <a:cubicBezTo>
                    <a:pt x="198" y="106"/>
                    <a:pt x="198" y="106"/>
                    <a:pt x="205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2" y="113"/>
                    <a:pt x="205" y="113"/>
                    <a:pt x="205" y="106"/>
                  </a:cubicBezTo>
                  <a:cubicBezTo>
                    <a:pt x="205" y="113"/>
                    <a:pt x="212" y="113"/>
                    <a:pt x="205" y="113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8" y="113"/>
                  </a:lnTo>
                  <a:cubicBezTo>
                    <a:pt x="191" y="106"/>
                    <a:pt x="191" y="106"/>
                    <a:pt x="191" y="106"/>
                  </a:cubicBezTo>
                  <a:cubicBezTo>
                    <a:pt x="191" y="106"/>
                    <a:pt x="191" y="106"/>
                    <a:pt x="191" y="113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198" y="106"/>
                  </a:lnTo>
                  <a:cubicBezTo>
                    <a:pt x="198" y="113"/>
                    <a:pt x="198" y="113"/>
                    <a:pt x="198" y="113"/>
                  </a:cubicBezTo>
                  <a:lnTo>
                    <a:pt x="191" y="113"/>
                  </a:lnTo>
                  <a:cubicBezTo>
                    <a:pt x="198" y="113"/>
                    <a:pt x="191" y="113"/>
                    <a:pt x="191" y="120"/>
                  </a:cubicBezTo>
                  <a:cubicBezTo>
                    <a:pt x="191" y="120"/>
                    <a:pt x="191" y="113"/>
                    <a:pt x="198" y="113"/>
                  </a:cubicBezTo>
                  <a:lnTo>
                    <a:pt x="198" y="120"/>
                  </a:lnTo>
                  <a:cubicBezTo>
                    <a:pt x="198" y="120"/>
                    <a:pt x="198" y="120"/>
                    <a:pt x="198" y="113"/>
                  </a:cubicBezTo>
                  <a:lnTo>
                    <a:pt x="205" y="113"/>
                  </a:lnTo>
                  <a:cubicBezTo>
                    <a:pt x="205" y="113"/>
                    <a:pt x="205" y="113"/>
                    <a:pt x="212" y="113"/>
                  </a:cubicBezTo>
                  <a:lnTo>
                    <a:pt x="205" y="113"/>
                  </a:lnTo>
                  <a:cubicBezTo>
                    <a:pt x="205" y="120"/>
                    <a:pt x="205" y="120"/>
                    <a:pt x="212" y="120"/>
                  </a:cubicBezTo>
                  <a:cubicBezTo>
                    <a:pt x="205" y="120"/>
                    <a:pt x="205" y="120"/>
                    <a:pt x="205" y="120"/>
                  </a:cubicBezTo>
                  <a:lnTo>
                    <a:pt x="205" y="127"/>
                  </a:ln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1" y="127"/>
                  </a:cubicBezTo>
                  <a:lnTo>
                    <a:pt x="191" y="134"/>
                  </a:lnTo>
                  <a:cubicBezTo>
                    <a:pt x="191" y="134"/>
                    <a:pt x="191" y="134"/>
                    <a:pt x="191" y="141"/>
                  </a:cubicBezTo>
                  <a:cubicBezTo>
                    <a:pt x="191" y="141"/>
                    <a:pt x="191" y="141"/>
                    <a:pt x="184" y="141"/>
                  </a:cubicBezTo>
                  <a:cubicBezTo>
                    <a:pt x="184" y="141"/>
                    <a:pt x="184" y="149"/>
                    <a:pt x="177" y="149"/>
                  </a:cubicBezTo>
                  <a:cubicBezTo>
                    <a:pt x="177" y="149"/>
                    <a:pt x="177" y="149"/>
                    <a:pt x="177" y="141"/>
                  </a:cubicBezTo>
                  <a:cubicBezTo>
                    <a:pt x="177" y="141"/>
                    <a:pt x="177" y="141"/>
                    <a:pt x="177" y="149"/>
                  </a:cubicBezTo>
                  <a:cubicBezTo>
                    <a:pt x="170" y="149"/>
                    <a:pt x="177" y="149"/>
                    <a:pt x="170" y="149"/>
                  </a:cubicBezTo>
                  <a:cubicBezTo>
                    <a:pt x="170" y="149"/>
                    <a:pt x="170" y="149"/>
                    <a:pt x="177" y="149"/>
                  </a:cubicBezTo>
                  <a:cubicBezTo>
                    <a:pt x="170" y="149"/>
                    <a:pt x="170" y="149"/>
                    <a:pt x="170" y="149"/>
                  </a:cubicBezTo>
                  <a:cubicBezTo>
                    <a:pt x="170" y="156"/>
                    <a:pt x="170" y="149"/>
                    <a:pt x="170" y="156"/>
                  </a:cubicBezTo>
                  <a:lnTo>
                    <a:pt x="177" y="156"/>
                  </a:lnTo>
                  <a:cubicBezTo>
                    <a:pt x="170" y="156"/>
                    <a:pt x="170" y="156"/>
                    <a:pt x="170" y="156"/>
                  </a:cubicBezTo>
                  <a:cubicBezTo>
                    <a:pt x="170" y="156"/>
                    <a:pt x="170" y="156"/>
                    <a:pt x="170" y="163"/>
                  </a:cubicBezTo>
                  <a:cubicBezTo>
                    <a:pt x="170" y="163"/>
                    <a:pt x="170" y="163"/>
                    <a:pt x="170" y="170"/>
                  </a:cubicBezTo>
                  <a:cubicBezTo>
                    <a:pt x="170" y="170"/>
                    <a:pt x="170" y="170"/>
                    <a:pt x="170" y="177"/>
                  </a:cubicBezTo>
                  <a:cubicBezTo>
                    <a:pt x="170" y="177"/>
                    <a:pt x="170" y="177"/>
                    <a:pt x="163" y="177"/>
                  </a:cubicBezTo>
                  <a:lnTo>
                    <a:pt x="170" y="177"/>
                  </a:lnTo>
                  <a:cubicBezTo>
                    <a:pt x="170" y="177"/>
                    <a:pt x="170" y="177"/>
                    <a:pt x="163" y="177"/>
                  </a:cubicBezTo>
                  <a:cubicBezTo>
                    <a:pt x="155" y="177"/>
                    <a:pt x="163" y="177"/>
                    <a:pt x="155" y="177"/>
                  </a:cubicBezTo>
                  <a:lnTo>
                    <a:pt x="163" y="177"/>
                  </a:lnTo>
                  <a:lnTo>
                    <a:pt x="155" y="177"/>
                  </a:lnTo>
                  <a:lnTo>
                    <a:pt x="155" y="170"/>
                  </a:lnTo>
                  <a:lnTo>
                    <a:pt x="155" y="177"/>
                  </a:lnTo>
                  <a:cubicBezTo>
                    <a:pt x="155" y="177"/>
                    <a:pt x="155" y="177"/>
                    <a:pt x="148" y="177"/>
                  </a:cubicBezTo>
                  <a:lnTo>
                    <a:pt x="148" y="170"/>
                  </a:lnTo>
                  <a:cubicBezTo>
                    <a:pt x="148" y="177"/>
                    <a:pt x="148" y="170"/>
                    <a:pt x="148" y="170"/>
                  </a:cubicBezTo>
                  <a:lnTo>
                    <a:pt x="148" y="177"/>
                  </a:lnTo>
                  <a:cubicBezTo>
                    <a:pt x="141" y="177"/>
                    <a:pt x="141" y="177"/>
                    <a:pt x="141" y="170"/>
                  </a:cubicBezTo>
                  <a:cubicBezTo>
                    <a:pt x="141" y="170"/>
                    <a:pt x="148" y="170"/>
                    <a:pt x="141" y="170"/>
                  </a:cubicBezTo>
                  <a:cubicBezTo>
                    <a:pt x="141" y="163"/>
                    <a:pt x="141" y="163"/>
                    <a:pt x="141" y="163"/>
                  </a:cubicBezTo>
                  <a:lnTo>
                    <a:pt x="141" y="170"/>
                  </a:lnTo>
                  <a:cubicBezTo>
                    <a:pt x="141" y="170"/>
                    <a:pt x="141" y="170"/>
                    <a:pt x="141" y="163"/>
                  </a:cubicBezTo>
                  <a:lnTo>
                    <a:pt x="141" y="170"/>
                  </a:lnTo>
                  <a:cubicBezTo>
                    <a:pt x="134" y="163"/>
                    <a:pt x="141" y="163"/>
                    <a:pt x="141" y="163"/>
                  </a:cubicBezTo>
                  <a:cubicBezTo>
                    <a:pt x="141" y="163"/>
                    <a:pt x="141" y="163"/>
                    <a:pt x="134" y="163"/>
                  </a:cubicBezTo>
                  <a:cubicBezTo>
                    <a:pt x="134" y="163"/>
                    <a:pt x="134" y="163"/>
                    <a:pt x="141" y="163"/>
                  </a:cubicBezTo>
                  <a:cubicBezTo>
                    <a:pt x="141" y="163"/>
                    <a:pt x="141" y="163"/>
                    <a:pt x="141" y="156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41" y="156"/>
                  </a:cubicBezTo>
                  <a:cubicBezTo>
                    <a:pt x="141" y="156"/>
                    <a:pt x="141" y="156"/>
                    <a:pt x="134" y="156"/>
                  </a:cubicBezTo>
                  <a:lnTo>
                    <a:pt x="134" y="163"/>
                  </a:ln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27" y="156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34" y="149"/>
                    <a:pt x="134" y="149"/>
                    <a:pt x="141" y="149"/>
                  </a:cubicBezTo>
                  <a:cubicBezTo>
                    <a:pt x="134" y="149"/>
                    <a:pt x="134" y="149"/>
                    <a:pt x="134" y="149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27" y="149"/>
                    <a:pt x="127" y="149"/>
                    <a:pt x="127" y="149"/>
                  </a:cubicBezTo>
                  <a:cubicBezTo>
                    <a:pt x="127" y="141"/>
                    <a:pt x="134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lnTo>
                    <a:pt x="127" y="141"/>
                  </a:lnTo>
                  <a:lnTo>
                    <a:pt x="134" y="141"/>
                  </a:ln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34"/>
                  </a:cubicBezTo>
                  <a:cubicBezTo>
                    <a:pt x="134" y="127"/>
                    <a:pt x="134" y="127"/>
                    <a:pt x="134" y="127"/>
                  </a:cubicBezTo>
                  <a:lnTo>
                    <a:pt x="127" y="127"/>
                  </a:lnTo>
                  <a:cubicBezTo>
                    <a:pt x="127" y="127"/>
                    <a:pt x="127" y="127"/>
                    <a:pt x="134" y="134"/>
                  </a:cubicBezTo>
                  <a:cubicBezTo>
                    <a:pt x="134" y="134"/>
                    <a:pt x="134" y="134"/>
                    <a:pt x="127" y="134"/>
                  </a:cubicBezTo>
                  <a:cubicBezTo>
                    <a:pt x="120" y="141"/>
                    <a:pt x="113" y="149"/>
                    <a:pt x="106" y="156"/>
                  </a:cubicBezTo>
                  <a:lnTo>
                    <a:pt x="113" y="156"/>
                  </a:lnTo>
                  <a:cubicBezTo>
                    <a:pt x="113" y="156"/>
                    <a:pt x="113" y="163"/>
                    <a:pt x="120" y="163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13" y="170"/>
                  </a:lnTo>
                  <a:lnTo>
                    <a:pt x="106" y="170"/>
                  </a:lnTo>
                  <a:cubicBezTo>
                    <a:pt x="106" y="163"/>
                    <a:pt x="106" y="163"/>
                    <a:pt x="106" y="163"/>
                  </a:cubicBezTo>
                  <a:lnTo>
                    <a:pt x="99" y="163"/>
                  </a:lnTo>
                  <a:lnTo>
                    <a:pt x="99" y="170"/>
                  </a:lnTo>
                  <a:cubicBezTo>
                    <a:pt x="99" y="170"/>
                    <a:pt x="99" y="170"/>
                    <a:pt x="106" y="170"/>
                  </a:cubicBezTo>
                  <a:cubicBezTo>
                    <a:pt x="106" y="170"/>
                    <a:pt x="106" y="170"/>
                    <a:pt x="106" y="177"/>
                  </a:cubicBezTo>
                  <a:lnTo>
                    <a:pt x="106" y="170"/>
                  </a:lnTo>
                  <a:cubicBezTo>
                    <a:pt x="106" y="177"/>
                    <a:pt x="106" y="177"/>
                    <a:pt x="106" y="177"/>
                  </a:cubicBezTo>
                  <a:cubicBezTo>
                    <a:pt x="99" y="177"/>
                    <a:pt x="99" y="177"/>
                    <a:pt x="99" y="170"/>
                  </a:cubicBezTo>
                  <a:lnTo>
                    <a:pt x="99" y="177"/>
                  </a:lnTo>
                  <a:lnTo>
                    <a:pt x="99" y="170"/>
                  </a:ln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106" y="177"/>
                    <a:pt x="106" y="184"/>
                  </a:cubicBezTo>
                  <a:cubicBezTo>
                    <a:pt x="99" y="184"/>
                    <a:pt x="99" y="177"/>
                    <a:pt x="99" y="177"/>
                  </a:cubicBezTo>
                  <a:cubicBezTo>
                    <a:pt x="99" y="177"/>
                    <a:pt x="99" y="177"/>
                    <a:pt x="92" y="177"/>
                  </a:cubicBezTo>
                  <a:cubicBezTo>
                    <a:pt x="92" y="177"/>
                    <a:pt x="85" y="177"/>
                    <a:pt x="85" y="184"/>
                  </a:cubicBezTo>
                  <a:cubicBezTo>
                    <a:pt x="92" y="184"/>
                    <a:pt x="92" y="184"/>
                    <a:pt x="92" y="184"/>
                  </a:cubicBezTo>
                  <a:lnTo>
                    <a:pt x="92" y="191"/>
                  </a:lnTo>
                  <a:cubicBezTo>
                    <a:pt x="92" y="191"/>
                    <a:pt x="92" y="191"/>
                    <a:pt x="92" y="198"/>
                  </a:cubicBezTo>
                  <a:cubicBezTo>
                    <a:pt x="92" y="191"/>
                    <a:pt x="99" y="191"/>
                    <a:pt x="99" y="198"/>
                  </a:cubicBezTo>
                  <a:lnTo>
                    <a:pt x="99" y="191"/>
                  </a:lnTo>
                  <a:cubicBezTo>
                    <a:pt x="106" y="191"/>
                    <a:pt x="106" y="198"/>
                    <a:pt x="106" y="198"/>
                  </a:cubicBezTo>
                  <a:cubicBezTo>
                    <a:pt x="106" y="191"/>
                    <a:pt x="106" y="191"/>
                    <a:pt x="106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13" y="198"/>
                    <a:pt x="113" y="198"/>
                    <a:pt x="113" y="205"/>
                  </a:cubicBezTo>
                  <a:cubicBezTo>
                    <a:pt x="113" y="205"/>
                    <a:pt x="113" y="198"/>
                    <a:pt x="113" y="205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0" y="205"/>
                    <a:pt x="120" y="212"/>
                    <a:pt x="127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7" y="212"/>
                    <a:pt x="127" y="212"/>
                    <a:pt x="127" y="212"/>
                  </a:cubicBezTo>
                  <a:lnTo>
                    <a:pt x="134" y="212"/>
                  </a:lnTo>
                  <a:cubicBezTo>
                    <a:pt x="134" y="219"/>
                    <a:pt x="134" y="219"/>
                    <a:pt x="134" y="219"/>
                  </a:cubicBezTo>
                  <a:lnTo>
                    <a:pt x="127" y="219"/>
                  </a:ln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13" y="226"/>
                  </a:cubicBezTo>
                  <a:lnTo>
                    <a:pt x="106" y="226"/>
                  </a:lnTo>
                  <a:cubicBezTo>
                    <a:pt x="106" y="226"/>
                    <a:pt x="106" y="226"/>
                    <a:pt x="99" y="226"/>
                  </a:cubicBezTo>
                  <a:cubicBezTo>
                    <a:pt x="99" y="226"/>
                    <a:pt x="99" y="226"/>
                    <a:pt x="99" y="233"/>
                  </a:cubicBezTo>
                  <a:cubicBezTo>
                    <a:pt x="92" y="233"/>
                    <a:pt x="92" y="233"/>
                    <a:pt x="92" y="240"/>
                  </a:cubicBezTo>
                  <a:lnTo>
                    <a:pt x="92" y="233"/>
                  </a:lnTo>
                  <a:cubicBezTo>
                    <a:pt x="99" y="233"/>
                    <a:pt x="99" y="233"/>
                    <a:pt x="99" y="233"/>
                  </a:cubicBezTo>
                  <a:cubicBezTo>
                    <a:pt x="106" y="226"/>
                    <a:pt x="106" y="226"/>
                    <a:pt x="106" y="233"/>
                  </a:cubicBezTo>
                  <a:cubicBezTo>
                    <a:pt x="106" y="233"/>
                    <a:pt x="106" y="233"/>
                    <a:pt x="99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6" y="233"/>
                    <a:pt x="106" y="233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13" y="240"/>
                    <a:pt x="113" y="240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13" y="240"/>
                    <a:pt x="120" y="240"/>
                    <a:pt x="113" y="240"/>
                  </a:cubicBezTo>
                  <a:cubicBezTo>
                    <a:pt x="113" y="240"/>
                    <a:pt x="113" y="240"/>
                    <a:pt x="113" y="247"/>
                  </a:cubicBezTo>
                  <a:lnTo>
                    <a:pt x="113" y="240"/>
                  </a:lnTo>
                  <a:cubicBezTo>
                    <a:pt x="113" y="247"/>
                    <a:pt x="113" y="247"/>
                    <a:pt x="113" y="247"/>
                  </a:cubicBezTo>
                  <a:cubicBezTo>
                    <a:pt x="113" y="247"/>
                    <a:pt x="113" y="247"/>
                    <a:pt x="106" y="247"/>
                  </a:cubicBezTo>
                  <a:lnTo>
                    <a:pt x="106" y="240"/>
                  </a:lnTo>
                  <a:cubicBezTo>
                    <a:pt x="106" y="240"/>
                    <a:pt x="106" y="240"/>
                    <a:pt x="106" y="247"/>
                  </a:cubicBezTo>
                  <a:lnTo>
                    <a:pt x="106" y="240"/>
                  </a:lnTo>
                  <a:lnTo>
                    <a:pt x="113" y="240"/>
                  </a:lnTo>
                  <a:cubicBezTo>
                    <a:pt x="106" y="240"/>
                    <a:pt x="106" y="240"/>
                    <a:pt x="106" y="240"/>
                  </a:cubicBezTo>
                  <a:cubicBezTo>
                    <a:pt x="106" y="240"/>
                    <a:pt x="106" y="247"/>
                    <a:pt x="99" y="247"/>
                  </a:cubicBezTo>
                  <a:cubicBezTo>
                    <a:pt x="99" y="240"/>
                    <a:pt x="99" y="240"/>
                    <a:pt x="99" y="247"/>
                  </a:cubicBezTo>
                  <a:lnTo>
                    <a:pt x="99" y="240"/>
                  </a:lnTo>
                  <a:cubicBezTo>
                    <a:pt x="99" y="247"/>
                    <a:pt x="99" y="247"/>
                    <a:pt x="99" y="247"/>
                  </a:cubicBezTo>
                  <a:lnTo>
                    <a:pt x="92" y="247"/>
                  </a:lnTo>
                  <a:lnTo>
                    <a:pt x="92" y="254"/>
                  </a:lnTo>
                  <a:cubicBezTo>
                    <a:pt x="85" y="254"/>
                    <a:pt x="85" y="254"/>
                    <a:pt x="85" y="262"/>
                  </a:cubicBezTo>
                  <a:lnTo>
                    <a:pt x="85" y="254"/>
                  </a:lnTo>
                  <a:lnTo>
                    <a:pt x="85" y="262"/>
                  </a:ln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85" y="262"/>
                  </a:cubicBezTo>
                  <a:lnTo>
                    <a:pt x="78" y="262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2"/>
                    <a:pt x="78" y="262"/>
                    <a:pt x="78" y="26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78" y="269"/>
                  </a:cubicBezTo>
                  <a:lnTo>
                    <a:pt x="71" y="269"/>
                  </a:ln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1" y="269"/>
                  </a:cubicBez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8" y="276"/>
                  </a:cubicBezTo>
                  <a:lnTo>
                    <a:pt x="71" y="276"/>
                  </a:lnTo>
                  <a:cubicBezTo>
                    <a:pt x="78" y="276"/>
                    <a:pt x="78" y="276"/>
                    <a:pt x="78" y="276"/>
                  </a:cubicBezTo>
                  <a:cubicBezTo>
                    <a:pt x="71" y="276"/>
                    <a:pt x="71" y="276"/>
                    <a:pt x="71" y="276"/>
                  </a:cubicBezTo>
                  <a:lnTo>
                    <a:pt x="78" y="276"/>
                  </a:lnTo>
                  <a:cubicBezTo>
                    <a:pt x="78" y="276"/>
                    <a:pt x="78" y="276"/>
                    <a:pt x="71" y="276"/>
                  </a:cubicBezTo>
                  <a:lnTo>
                    <a:pt x="78" y="276"/>
                  </a:lnTo>
                  <a:cubicBezTo>
                    <a:pt x="71" y="276"/>
                    <a:pt x="71" y="276"/>
                    <a:pt x="71" y="276"/>
                  </a:cubicBezTo>
                  <a:lnTo>
                    <a:pt x="71" y="283"/>
                  </a:lnTo>
                  <a:cubicBezTo>
                    <a:pt x="71" y="283"/>
                    <a:pt x="71" y="283"/>
                    <a:pt x="64" y="283"/>
                  </a:cubicBezTo>
                  <a:lnTo>
                    <a:pt x="64" y="290"/>
                  </a:lnTo>
                  <a:lnTo>
                    <a:pt x="64" y="297"/>
                  </a:lnTo>
                  <a:lnTo>
                    <a:pt x="64" y="304"/>
                  </a:lnTo>
                  <a:cubicBezTo>
                    <a:pt x="57" y="304"/>
                    <a:pt x="64" y="304"/>
                    <a:pt x="57" y="304"/>
                  </a:cubicBezTo>
                  <a:lnTo>
                    <a:pt x="57" y="297"/>
                  </a:lnTo>
                  <a:cubicBezTo>
                    <a:pt x="57" y="297"/>
                    <a:pt x="57" y="297"/>
                    <a:pt x="57" y="290"/>
                  </a:cubicBezTo>
                  <a:cubicBezTo>
                    <a:pt x="57" y="297"/>
                    <a:pt x="57" y="297"/>
                    <a:pt x="57" y="304"/>
                  </a:cubicBezTo>
                  <a:lnTo>
                    <a:pt x="57" y="311"/>
                  </a:lnTo>
                  <a:cubicBezTo>
                    <a:pt x="64" y="311"/>
                    <a:pt x="64" y="311"/>
                    <a:pt x="64" y="311"/>
                  </a:cubicBezTo>
                  <a:cubicBezTo>
                    <a:pt x="64" y="311"/>
                    <a:pt x="64" y="311"/>
                    <a:pt x="64" y="318"/>
                  </a:cubicBezTo>
                  <a:cubicBezTo>
                    <a:pt x="71" y="318"/>
                    <a:pt x="71" y="318"/>
                    <a:pt x="71" y="318"/>
                  </a:cubicBezTo>
                  <a:lnTo>
                    <a:pt x="78" y="318"/>
                  </a:lnTo>
                  <a:lnTo>
                    <a:pt x="78" y="325"/>
                  </a:lnTo>
                  <a:cubicBezTo>
                    <a:pt x="78" y="325"/>
                    <a:pt x="78" y="325"/>
                    <a:pt x="78" y="318"/>
                  </a:cubicBezTo>
                  <a:cubicBezTo>
                    <a:pt x="71" y="318"/>
                    <a:pt x="71" y="325"/>
                    <a:pt x="71" y="325"/>
                  </a:cubicBezTo>
                  <a:lnTo>
                    <a:pt x="71" y="318"/>
                  </a:lnTo>
                  <a:lnTo>
                    <a:pt x="64" y="318"/>
                  </a:lnTo>
                  <a:lnTo>
                    <a:pt x="57" y="318"/>
                  </a:lnTo>
                  <a:cubicBezTo>
                    <a:pt x="57" y="318"/>
                    <a:pt x="57" y="318"/>
                    <a:pt x="57" y="311"/>
                  </a:cubicBezTo>
                  <a:cubicBezTo>
                    <a:pt x="57" y="311"/>
                    <a:pt x="57" y="311"/>
                    <a:pt x="57" y="318"/>
                  </a:cubicBezTo>
                  <a:cubicBezTo>
                    <a:pt x="57" y="325"/>
                    <a:pt x="57" y="339"/>
                    <a:pt x="57" y="354"/>
                  </a:cubicBezTo>
                  <a:cubicBezTo>
                    <a:pt x="57" y="354"/>
                    <a:pt x="57" y="354"/>
                    <a:pt x="64" y="354"/>
                  </a:cubicBezTo>
                  <a:cubicBezTo>
                    <a:pt x="64" y="354"/>
                    <a:pt x="64" y="354"/>
                    <a:pt x="71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61"/>
                    <a:pt x="71" y="361"/>
                    <a:pt x="71" y="368"/>
                  </a:cubicBezTo>
                  <a:cubicBezTo>
                    <a:pt x="78" y="368"/>
                    <a:pt x="78" y="361"/>
                    <a:pt x="78" y="361"/>
                  </a:cubicBezTo>
                  <a:cubicBezTo>
                    <a:pt x="78" y="361"/>
                    <a:pt x="78" y="361"/>
                    <a:pt x="71" y="361"/>
                  </a:cubicBezTo>
                  <a:cubicBezTo>
                    <a:pt x="78" y="361"/>
                    <a:pt x="78" y="361"/>
                    <a:pt x="78" y="361"/>
                  </a:cubicBezTo>
                  <a:lnTo>
                    <a:pt x="78" y="354"/>
                  </a:lnTo>
                  <a:cubicBezTo>
                    <a:pt x="78" y="354"/>
                    <a:pt x="78" y="354"/>
                    <a:pt x="78" y="361"/>
                  </a:cubicBezTo>
                  <a:lnTo>
                    <a:pt x="85" y="361"/>
                  </a:lnTo>
                  <a:cubicBezTo>
                    <a:pt x="92" y="361"/>
                    <a:pt x="92" y="361"/>
                    <a:pt x="92" y="361"/>
                  </a:cubicBezTo>
                  <a:cubicBezTo>
                    <a:pt x="99" y="361"/>
                    <a:pt x="99" y="361"/>
                    <a:pt x="99" y="361"/>
                  </a:cubicBezTo>
                  <a:lnTo>
                    <a:pt x="106" y="361"/>
                  </a:lnTo>
                  <a:cubicBezTo>
                    <a:pt x="99" y="361"/>
                    <a:pt x="106" y="368"/>
                    <a:pt x="99" y="368"/>
                  </a:cubicBezTo>
                  <a:cubicBezTo>
                    <a:pt x="99" y="368"/>
                    <a:pt x="99" y="368"/>
                    <a:pt x="106" y="368"/>
                  </a:cubicBezTo>
                  <a:cubicBezTo>
                    <a:pt x="113" y="368"/>
                    <a:pt x="113" y="368"/>
                    <a:pt x="113" y="375"/>
                  </a:cubicBezTo>
                  <a:lnTo>
                    <a:pt x="113" y="368"/>
                  </a:lnTo>
                  <a:lnTo>
                    <a:pt x="113" y="375"/>
                  </a:lnTo>
                  <a:cubicBezTo>
                    <a:pt x="113" y="375"/>
                    <a:pt x="113" y="375"/>
                    <a:pt x="120" y="375"/>
                  </a:cubicBezTo>
                  <a:lnTo>
                    <a:pt x="127" y="375"/>
                  </a:lnTo>
                  <a:lnTo>
                    <a:pt x="127" y="382"/>
                  </a:lnTo>
                  <a:lnTo>
                    <a:pt x="134" y="382"/>
                  </a:lnTo>
                  <a:lnTo>
                    <a:pt x="134" y="389"/>
                  </a:lnTo>
                  <a:lnTo>
                    <a:pt x="127" y="389"/>
                  </a:lnTo>
                  <a:lnTo>
                    <a:pt x="127" y="396"/>
                  </a:lnTo>
                  <a:cubicBezTo>
                    <a:pt x="134" y="396"/>
                    <a:pt x="134" y="396"/>
                    <a:pt x="134" y="396"/>
                  </a:cubicBezTo>
                  <a:cubicBezTo>
                    <a:pt x="141" y="396"/>
                    <a:pt x="141" y="389"/>
                    <a:pt x="141" y="389"/>
                  </a:cubicBezTo>
                  <a:cubicBezTo>
                    <a:pt x="141" y="396"/>
                    <a:pt x="148" y="396"/>
                    <a:pt x="148" y="396"/>
                  </a:cubicBezTo>
                  <a:cubicBezTo>
                    <a:pt x="155" y="396"/>
                    <a:pt x="155" y="396"/>
                    <a:pt x="155" y="396"/>
                  </a:cubicBezTo>
                  <a:lnTo>
                    <a:pt x="163" y="396"/>
                  </a:lnTo>
                  <a:cubicBezTo>
                    <a:pt x="163" y="396"/>
                    <a:pt x="163" y="403"/>
                    <a:pt x="170" y="403"/>
                  </a:cubicBezTo>
                  <a:cubicBezTo>
                    <a:pt x="177" y="403"/>
                    <a:pt x="177" y="410"/>
                    <a:pt x="177" y="410"/>
                  </a:cubicBezTo>
                  <a:cubicBezTo>
                    <a:pt x="177" y="417"/>
                    <a:pt x="170" y="417"/>
                    <a:pt x="170" y="417"/>
                  </a:cubicBezTo>
                  <a:cubicBezTo>
                    <a:pt x="170" y="417"/>
                    <a:pt x="170" y="417"/>
                    <a:pt x="170" y="424"/>
                  </a:cubicBezTo>
                  <a:cubicBezTo>
                    <a:pt x="170" y="424"/>
                    <a:pt x="170" y="424"/>
                    <a:pt x="163" y="424"/>
                  </a:cubicBezTo>
                  <a:cubicBezTo>
                    <a:pt x="163" y="424"/>
                    <a:pt x="163" y="424"/>
                    <a:pt x="163" y="431"/>
                  </a:cubicBezTo>
                  <a:lnTo>
                    <a:pt x="163" y="438"/>
                  </a:lnTo>
                  <a:cubicBezTo>
                    <a:pt x="163" y="438"/>
                    <a:pt x="163" y="438"/>
                    <a:pt x="163" y="445"/>
                  </a:cubicBezTo>
                  <a:cubicBezTo>
                    <a:pt x="155" y="445"/>
                    <a:pt x="155" y="445"/>
                    <a:pt x="155" y="452"/>
                  </a:cubicBezTo>
                  <a:cubicBezTo>
                    <a:pt x="155" y="452"/>
                    <a:pt x="155" y="452"/>
                    <a:pt x="148" y="452"/>
                  </a:cubicBezTo>
                  <a:cubicBezTo>
                    <a:pt x="148" y="452"/>
                    <a:pt x="148" y="452"/>
                    <a:pt x="148" y="460"/>
                  </a:cubicBezTo>
                  <a:cubicBezTo>
                    <a:pt x="148" y="460"/>
                    <a:pt x="148" y="452"/>
                    <a:pt x="141" y="452"/>
                  </a:cubicBezTo>
                  <a:cubicBezTo>
                    <a:pt x="141" y="460"/>
                    <a:pt x="141" y="460"/>
                    <a:pt x="141" y="460"/>
                  </a:cubicBezTo>
                  <a:cubicBezTo>
                    <a:pt x="141" y="460"/>
                    <a:pt x="141" y="460"/>
                    <a:pt x="134" y="460"/>
                  </a:cubicBezTo>
                  <a:cubicBezTo>
                    <a:pt x="141" y="460"/>
                    <a:pt x="134" y="467"/>
                    <a:pt x="134" y="467"/>
                  </a:cubicBezTo>
                  <a:cubicBezTo>
                    <a:pt x="141" y="474"/>
                    <a:pt x="134" y="474"/>
                    <a:pt x="134" y="474"/>
                  </a:cubicBezTo>
                  <a:cubicBezTo>
                    <a:pt x="134" y="481"/>
                    <a:pt x="127" y="481"/>
                    <a:pt x="127" y="481"/>
                  </a:cubicBezTo>
                  <a:cubicBezTo>
                    <a:pt x="127" y="481"/>
                    <a:pt x="134" y="481"/>
                    <a:pt x="134" y="474"/>
                  </a:cubicBezTo>
                  <a:lnTo>
                    <a:pt x="127" y="474"/>
                  </a:lnTo>
                  <a:cubicBezTo>
                    <a:pt x="127" y="474"/>
                    <a:pt x="127" y="474"/>
                    <a:pt x="127" y="481"/>
                  </a:cubicBezTo>
                  <a:cubicBezTo>
                    <a:pt x="170" y="523"/>
                    <a:pt x="233" y="551"/>
                    <a:pt x="297" y="551"/>
                  </a:cubicBezTo>
                  <a:cubicBezTo>
                    <a:pt x="417" y="551"/>
                    <a:pt x="516" y="460"/>
                    <a:pt x="537" y="347"/>
                  </a:cubicBezTo>
                  <a:cubicBezTo>
                    <a:pt x="537" y="339"/>
                    <a:pt x="537" y="339"/>
                    <a:pt x="537" y="339"/>
                  </a:cubicBezTo>
                  <a:cubicBezTo>
                    <a:pt x="537" y="332"/>
                    <a:pt x="530" y="332"/>
                    <a:pt x="530" y="332"/>
                  </a:cubicBezTo>
                  <a:cubicBezTo>
                    <a:pt x="530" y="332"/>
                    <a:pt x="530" y="332"/>
                    <a:pt x="530" y="325"/>
                  </a:cubicBezTo>
                  <a:cubicBezTo>
                    <a:pt x="530" y="325"/>
                    <a:pt x="530" y="325"/>
                    <a:pt x="530" y="318"/>
                  </a:cubicBezTo>
                  <a:lnTo>
                    <a:pt x="530" y="311"/>
                  </a:lnTo>
                  <a:cubicBezTo>
                    <a:pt x="530" y="311"/>
                    <a:pt x="530" y="311"/>
                    <a:pt x="523" y="311"/>
                  </a:cubicBezTo>
                  <a:cubicBezTo>
                    <a:pt x="523" y="304"/>
                    <a:pt x="523" y="304"/>
                    <a:pt x="523" y="304"/>
                  </a:cubicBezTo>
                  <a:cubicBezTo>
                    <a:pt x="516" y="304"/>
                    <a:pt x="516" y="304"/>
                    <a:pt x="516" y="304"/>
                  </a:cubicBezTo>
                  <a:cubicBezTo>
                    <a:pt x="516" y="304"/>
                    <a:pt x="516" y="304"/>
                    <a:pt x="523" y="304"/>
                  </a:cubicBezTo>
                  <a:lnTo>
                    <a:pt x="516" y="304"/>
                  </a:lnTo>
                  <a:lnTo>
                    <a:pt x="516" y="297"/>
                  </a:lnTo>
                  <a:cubicBezTo>
                    <a:pt x="516" y="297"/>
                    <a:pt x="516" y="297"/>
                    <a:pt x="516" y="290"/>
                  </a:cubicBezTo>
                  <a:cubicBezTo>
                    <a:pt x="516" y="297"/>
                    <a:pt x="516" y="297"/>
                    <a:pt x="509" y="297"/>
                  </a:cubicBezTo>
                  <a:cubicBezTo>
                    <a:pt x="509" y="290"/>
                    <a:pt x="509" y="290"/>
                    <a:pt x="509" y="290"/>
                  </a:cubicBezTo>
                  <a:cubicBezTo>
                    <a:pt x="509" y="290"/>
                    <a:pt x="509" y="290"/>
                    <a:pt x="509" y="297"/>
                  </a:cubicBezTo>
                  <a:cubicBezTo>
                    <a:pt x="509" y="297"/>
                    <a:pt x="509" y="297"/>
                    <a:pt x="502" y="297"/>
                  </a:cubicBezTo>
                  <a:lnTo>
                    <a:pt x="502" y="304"/>
                  </a:lnTo>
                  <a:cubicBezTo>
                    <a:pt x="495" y="304"/>
                    <a:pt x="495" y="304"/>
                    <a:pt x="495" y="304"/>
                  </a:cubicBezTo>
                  <a:lnTo>
                    <a:pt x="488" y="311"/>
                  </a:lnTo>
                  <a:cubicBezTo>
                    <a:pt x="481" y="311"/>
                    <a:pt x="481" y="311"/>
                    <a:pt x="481" y="311"/>
                  </a:cubicBezTo>
                  <a:cubicBezTo>
                    <a:pt x="481" y="311"/>
                    <a:pt x="481" y="311"/>
                    <a:pt x="481" y="318"/>
                  </a:cubicBezTo>
                  <a:lnTo>
                    <a:pt x="481" y="325"/>
                  </a:lnTo>
                  <a:cubicBezTo>
                    <a:pt x="481" y="325"/>
                    <a:pt x="481" y="325"/>
                    <a:pt x="481" y="332"/>
                  </a:cubicBezTo>
                  <a:cubicBezTo>
                    <a:pt x="481" y="332"/>
                    <a:pt x="481" y="332"/>
                    <a:pt x="474" y="332"/>
                  </a:cubicBezTo>
                  <a:cubicBezTo>
                    <a:pt x="474" y="325"/>
                    <a:pt x="474" y="325"/>
                    <a:pt x="466" y="325"/>
                  </a:cubicBezTo>
                  <a:cubicBezTo>
                    <a:pt x="466" y="325"/>
                    <a:pt x="466" y="325"/>
                    <a:pt x="466" y="318"/>
                  </a:cubicBezTo>
                  <a:lnTo>
                    <a:pt x="466" y="311"/>
                  </a:lnTo>
                  <a:cubicBezTo>
                    <a:pt x="466" y="311"/>
                    <a:pt x="466" y="304"/>
                    <a:pt x="459" y="304"/>
                  </a:cubicBezTo>
                  <a:cubicBezTo>
                    <a:pt x="459" y="297"/>
                    <a:pt x="459" y="297"/>
                    <a:pt x="459" y="297"/>
                  </a:cubicBezTo>
                  <a:cubicBezTo>
                    <a:pt x="466" y="297"/>
                    <a:pt x="459" y="297"/>
                    <a:pt x="459" y="297"/>
                  </a:cubicBezTo>
                  <a:cubicBezTo>
                    <a:pt x="452" y="297"/>
                    <a:pt x="452" y="297"/>
                    <a:pt x="452" y="297"/>
                  </a:cubicBezTo>
                  <a:cubicBezTo>
                    <a:pt x="452" y="297"/>
                    <a:pt x="452" y="297"/>
                    <a:pt x="452" y="290"/>
                  </a:cubicBezTo>
                  <a:cubicBezTo>
                    <a:pt x="452" y="297"/>
                    <a:pt x="452" y="290"/>
                    <a:pt x="452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83"/>
                    <a:pt x="445" y="283"/>
                    <a:pt x="445" y="283"/>
                  </a:cubicBezTo>
                  <a:cubicBezTo>
                    <a:pt x="445" y="283"/>
                    <a:pt x="438" y="290"/>
                    <a:pt x="438" y="283"/>
                  </a:cubicBezTo>
                  <a:lnTo>
                    <a:pt x="431" y="283"/>
                  </a:lnTo>
                  <a:cubicBezTo>
                    <a:pt x="431" y="290"/>
                    <a:pt x="431" y="290"/>
                    <a:pt x="431" y="290"/>
                  </a:cubicBezTo>
                  <a:lnTo>
                    <a:pt x="431" y="283"/>
                  </a:lnTo>
                  <a:cubicBezTo>
                    <a:pt x="424" y="283"/>
                    <a:pt x="424" y="283"/>
                    <a:pt x="424" y="283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0" y="283"/>
                  </a:lnTo>
                  <a:cubicBezTo>
                    <a:pt x="410" y="283"/>
                    <a:pt x="403" y="283"/>
                    <a:pt x="403" y="276"/>
                  </a:cubicBezTo>
                  <a:cubicBezTo>
                    <a:pt x="403" y="276"/>
                    <a:pt x="403" y="276"/>
                    <a:pt x="403" y="269"/>
                  </a:cubicBezTo>
                  <a:cubicBezTo>
                    <a:pt x="396" y="269"/>
                    <a:pt x="396" y="269"/>
                    <a:pt x="396" y="269"/>
                  </a:cubicBezTo>
                  <a:cubicBezTo>
                    <a:pt x="396" y="269"/>
                    <a:pt x="396" y="269"/>
                    <a:pt x="396" y="276"/>
                  </a:cubicBezTo>
                  <a:cubicBezTo>
                    <a:pt x="396" y="276"/>
                    <a:pt x="396" y="276"/>
                    <a:pt x="396" y="283"/>
                  </a:cubicBezTo>
                  <a:cubicBezTo>
                    <a:pt x="396" y="283"/>
                    <a:pt x="396" y="283"/>
                    <a:pt x="403" y="283"/>
                  </a:cubicBezTo>
                  <a:cubicBezTo>
                    <a:pt x="403" y="283"/>
                    <a:pt x="403" y="283"/>
                    <a:pt x="396" y="283"/>
                  </a:cubicBezTo>
                  <a:lnTo>
                    <a:pt x="403" y="283"/>
                  </a:lnTo>
                  <a:cubicBezTo>
                    <a:pt x="396" y="283"/>
                    <a:pt x="396" y="283"/>
                    <a:pt x="403" y="283"/>
                  </a:cubicBezTo>
                  <a:lnTo>
                    <a:pt x="403" y="290"/>
                  </a:lnTo>
                  <a:cubicBezTo>
                    <a:pt x="403" y="283"/>
                    <a:pt x="403" y="283"/>
                    <a:pt x="403" y="283"/>
                  </a:cubicBezTo>
                  <a:lnTo>
                    <a:pt x="403" y="290"/>
                  </a:lnTo>
                  <a:cubicBezTo>
                    <a:pt x="410" y="290"/>
                    <a:pt x="410" y="290"/>
                    <a:pt x="410" y="290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7" y="290"/>
                  </a:lnTo>
                  <a:lnTo>
                    <a:pt x="424" y="290"/>
                  </a:lnTo>
                  <a:cubicBezTo>
                    <a:pt x="424" y="290"/>
                    <a:pt x="424" y="290"/>
                    <a:pt x="424" y="297"/>
                  </a:cubicBezTo>
                  <a:cubicBezTo>
                    <a:pt x="424" y="304"/>
                    <a:pt x="424" y="304"/>
                    <a:pt x="424" y="304"/>
                  </a:cubicBezTo>
                  <a:cubicBezTo>
                    <a:pt x="417" y="304"/>
                    <a:pt x="417" y="304"/>
                    <a:pt x="417" y="304"/>
                  </a:cubicBezTo>
                  <a:lnTo>
                    <a:pt x="417" y="311"/>
                  </a:lnTo>
                  <a:cubicBezTo>
                    <a:pt x="410" y="311"/>
                    <a:pt x="410" y="311"/>
                    <a:pt x="410" y="311"/>
                  </a:cubicBezTo>
                  <a:lnTo>
                    <a:pt x="403" y="311"/>
                  </a:lnTo>
                  <a:cubicBezTo>
                    <a:pt x="403" y="318"/>
                    <a:pt x="403" y="318"/>
                    <a:pt x="396" y="318"/>
                  </a:cubicBezTo>
                  <a:lnTo>
                    <a:pt x="389" y="318"/>
                  </a:lnTo>
                  <a:cubicBezTo>
                    <a:pt x="382" y="325"/>
                    <a:pt x="382" y="325"/>
                    <a:pt x="382" y="318"/>
                  </a:cubicBezTo>
                  <a:cubicBezTo>
                    <a:pt x="382" y="318"/>
                    <a:pt x="382" y="318"/>
                    <a:pt x="382" y="311"/>
                  </a:cubicBezTo>
                  <a:cubicBezTo>
                    <a:pt x="382" y="311"/>
                    <a:pt x="375" y="311"/>
                    <a:pt x="375" y="304"/>
                  </a:cubicBezTo>
                  <a:cubicBezTo>
                    <a:pt x="375" y="304"/>
                    <a:pt x="375" y="304"/>
                    <a:pt x="368" y="297"/>
                  </a:cubicBezTo>
                  <a:cubicBezTo>
                    <a:pt x="368" y="297"/>
                    <a:pt x="368" y="297"/>
                    <a:pt x="368" y="290"/>
                  </a:cubicBezTo>
                  <a:cubicBezTo>
                    <a:pt x="368" y="283"/>
                    <a:pt x="361" y="283"/>
                    <a:pt x="361" y="283"/>
                  </a:cubicBezTo>
                  <a:cubicBezTo>
                    <a:pt x="361" y="276"/>
                    <a:pt x="361" y="276"/>
                    <a:pt x="361" y="276"/>
                  </a:cubicBezTo>
                  <a:cubicBezTo>
                    <a:pt x="361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62"/>
                  </a:cubicBezTo>
                  <a:cubicBezTo>
                    <a:pt x="361" y="254"/>
                    <a:pt x="361" y="254"/>
                    <a:pt x="361" y="254"/>
                  </a:cubicBezTo>
                  <a:cubicBezTo>
                    <a:pt x="361" y="254"/>
                    <a:pt x="361" y="254"/>
                    <a:pt x="353" y="254"/>
                  </a:cubicBezTo>
                  <a:cubicBezTo>
                    <a:pt x="353" y="254"/>
                    <a:pt x="353" y="254"/>
                    <a:pt x="346" y="254"/>
                  </a:cubicBezTo>
                  <a:cubicBezTo>
                    <a:pt x="346" y="254"/>
                    <a:pt x="346" y="247"/>
                    <a:pt x="346" y="254"/>
                  </a:cubicBezTo>
                  <a:cubicBezTo>
                    <a:pt x="346" y="254"/>
                    <a:pt x="346" y="254"/>
                    <a:pt x="339" y="254"/>
                  </a:cubicBezTo>
                  <a:cubicBezTo>
                    <a:pt x="339" y="247"/>
                    <a:pt x="339" y="247"/>
                    <a:pt x="339" y="247"/>
                  </a:cubicBezTo>
                  <a:cubicBezTo>
                    <a:pt x="332" y="247"/>
                    <a:pt x="332" y="247"/>
                    <a:pt x="332" y="247"/>
                  </a:cubicBezTo>
                  <a:cubicBezTo>
                    <a:pt x="339" y="247"/>
                    <a:pt x="339" y="247"/>
                    <a:pt x="332" y="247"/>
                  </a:cubicBezTo>
                  <a:lnTo>
                    <a:pt x="339" y="247"/>
                  </a:lnTo>
                  <a:lnTo>
                    <a:pt x="332" y="247"/>
                  </a:lnTo>
                  <a:cubicBezTo>
                    <a:pt x="332" y="240"/>
                    <a:pt x="332" y="240"/>
                    <a:pt x="332" y="240"/>
                  </a:cubicBezTo>
                  <a:cubicBezTo>
                    <a:pt x="332" y="240"/>
                    <a:pt x="332" y="240"/>
                    <a:pt x="339" y="240"/>
                  </a:cubicBezTo>
                  <a:cubicBezTo>
                    <a:pt x="332" y="240"/>
                    <a:pt x="332" y="240"/>
                    <a:pt x="332" y="240"/>
                  </a:cubicBezTo>
                  <a:lnTo>
                    <a:pt x="339" y="240"/>
                  </a:lnTo>
                  <a:lnTo>
                    <a:pt x="346" y="240"/>
                  </a:lnTo>
                  <a:cubicBezTo>
                    <a:pt x="346" y="240"/>
                    <a:pt x="346" y="240"/>
                    <a:pt x="339" y="240"/>
                  </a:cubicBezTo>
                  <a:cubicBezTo>
                    <a:pt x="339" y="240"/>
                    <a:pt x="339" y="240"/>
                    <a:pt x="339" y="233"/>
                  </a:cubicBezTo>
                  <a:lnTo>
                    <a:pt x="346" y="240"/>
                  </a:lnTo>
                  <a:lnTo>
                    <a:pt x="346" y="233"/>
                  </a:lnTo>
                  <a:cubicBezTo>
                    <a:pt x="346" y="240"/>
                    <a:pt x="346" y="240"/>
                    <a:pt x="346" y="240"/>
                  </a:cubicBezTo>
                  <a:cubicBezTo>
                    <a:pt x="346" y="233"/>
                    <a:pt x="346" y="233"/>
                    <a:pt x="346" y="233"/>
                  </a:cubicBezTo>
                  <a:lnTo>
                    <a:pt x="353" y="233"/>
                  </a:lnTo>
                  <a:cubicBezTo>
                    <a:pt x="353" y="233"/>
                    <a:pt x="353" y="233"/>
                    <a:pt x="361" y="233"/>
                  </a:cubicBezTo>
                  <a:cubicBezTo>
                    <a:pt x="361" y="233"/>
                    <a:pt x="361" y="240"/>
                    <a:pt x="368" y="240"/>
                  </a:cubicBezTo>
                  <a:lnTo>
                    <a:pt x="375" y="240"/>
                  </a:lnTo>
                  <a:lnTo>
                    <a:pt x="375" y="233"/>
                  </a:lnTo>
                  <a:cubicBezTo>
                    <a:pt x="375" y="226"/>
                    <a:pt x="375" y="226"/>
                    <a:pt x="375" y="226"/>
                  </a:cubicBezTo>
                  <a:lnTo>
                    <a:pt x="368" y="226"/>
                  </a:lnTo>
                  <a:lnTo>
                    <a:pt x="361" y="226"/>
                  </a:lnTo>
                  <a:cubicBezTo>
                    <a:pt x="361" y="226"/>
                    <a:pt x="368" y="226"/>
                    <a:pt x="368" y="219"/>
                  </a:cubicBezTo>
                  <a:cubicBezTo>
                    <a:pt x="368" y="219"/>
                    <a:pt x="368" y="219"/>
                    <a:pt x="361" y="219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61" y="219"/>
                    <a:pt x="361" y="226"/>
                  </a:cubicBezTo>
                  <a:cubicBezTo>
                    <a:pt x="361" y="226"/>
                    <a:pt x="361" y="226"/>
                    <a:pt x="353" y="226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53" y="219"/>
                    <a:pt x="346" y="219"/>
                  </a:cubicBezTo>
                  <a:cubicBezTo>
                    <a:pt x="346" y="219"/>
                    <a:pt x="346" y="219"/>
                    <a:pt x="353" y="219"/>
                  </a:cubicBezTo>
                  <a:cubicBezTo>
                    <a:pt x="346" y="219"/>
                    <a:pt x="346" y="219"/>
                    <a:pt x="346" y="219"/>
                  </a:cubicBezTo>
                  <a:cubicBezTo>
                    <a:pt x="346" y="219"/>
                    <a:pt x="339" y="219"/>
                    <a:pt x="346" y="219"/>
                  </a:cubicBezTo>
                  <a:cubicBezTo>
                    <a:pt x="346" y="226"/>
                    <a:pt x="346" y="226"/>
                    <a:pt x="346" y="226"/>
                  </a:cubicBezTo>
                  <a:cubicBezTo>
                    <a:pt x="346" y="226"/>
                    <a:pt x="346" y="226"/>
                    <a:pt x="339" y="226"/>
                  </a:cubicBezTo>
                  <a:cubicBezTo>
                    <a:pt x="339" y="226"/>
                    <a:pt x="339" y="226"/>
                    <a:pt x="339" y="233"/>
                  </a:cubicBezTo>
                  <a:cubicBezTo>
                    <a:pt x="339" y="240"/>
                    <a:pt x="339" y="240"/>
                    <a:pt x="339" y="240"/>
                  </a:cubicBezTo>
                  <a:lnTo>
                    <a:pt x="332" y="240"/>
                  </a:lnTo>
                  <a:cubicBezTo>
                    <a:pt x="332" y="240"/>
                    <a:pt x="332" y="240"/>
                    <a:pt x="325" y="240"/>
                  </a:cubicBezTo>
                  <a:cubicBezTo>
                    <a:pt x="325" y="240"/>
                    <a:pt x="325" y="240"/>
                    <a:pt x="325" y="247"/>
                  </a:cubicBezTo>
                  <a:cubicBezTo>
                    <a:pt x="325" y="247"/>
                    <a:pt x="325" y="247"/>
                    <a:pt x="325" y="254"/>
                  </a:cubicBezTo>
                  <a:lnTo>
                    <a:pt x="325" y="247"/>
                  </a:lnTo>
                  <a:cubicBezTo>
                    <a:pt x="325" y="247"/>
                    <a:pt x="325" y="247"/>
                    <a:pt x="318" y="254"/>
                  </a:cubicBezTo>
                  <a:cubicBezTo>
                    <a:pt x="318" y="247"/>
                    <a:pt x="318" y="247"/>
                    <a:pt x="318" y="247"/>
                  </a:cubicBezTo>
                  <a:lnTo>
                    <a:pt x="325" y="247"/>
                  </a:lnTo>
                  <a:lnTo>
                    <a:pt x="318" y="247"/>
                  </a:lnTo>
                  <a:cubicBezTo>
                    <a:pt x="318" y="247"/>
                    <a:pt x="318" y="247"/>
                    <a:pt x="318" y="240"/>
                  </a:cubicBezTo>
                  <a:cubicBezTo>
                    <a:pt x="318" y="247"/>
                    <a:pt x="318" y="240"/>
                    <a:pt x="318" y="240"/>
                  </a:cubicBezTo>
                  <a:lnTo>
                    <a:pt x="318" y="233"/>
                  </a:lnTo>
                  <a:cubicBezTo>
                    <a:pt x="318" y="233"/>
                    <a:pt x="318" y="233"/>
                    <a:pt x="311" y="233"/>
                  </a:cubicBezTo>
                  <a:lnTo>
                    <a:pt x="304" y="226"/>
                  </a:lnTo>
                  <a:cubicBezTo>
                    <a:pt x="297" y="226"/>
                    <a:pt x="297" y="226"/>
                    <a:pt x="297" y="226"/>
                  </a:cubicBezTo>
                  <a:lnTo>
                    <a:pt x="297" y="219"/>
                  </a:lnTo>
                  <a:lnTo>
                    <a:pt x="297" y="226"/>
                  </a:lnTo>
                  <a:cubicBezTo>
                    <a:pt x="297" y="233"/>
                    <a:pt x="297" y="233"/>
                    <a:pt x="297" y="233"/>
                  </a:cubicBezTo>
                  <a:lnTo>
                    <a:pt x="304" y="233"/>
                  </a:lnTo>
                  <a:cubicBezTo>
                    <a:pt x="311" y="240"/>
                    <a:pt x="311" y="240"/>
                    <a:pt x="311" y="240"/>
                  </a:cubicBezTo>
                  <a:lnTo>
                    <a:pt x="304" y="240"/>
                  </a:lnTo>
                  <a:cubicBezTo>
                    <a:pt x="311" y="240"/>
                    <a:pt x="311" y="240"/>
                    <a:pt x="311" y="240"/>
                  </a:cubicBezTo>
                  <a:cubicBezTo>
                    <a:pt x="311" y="240"/>
                    <a:pt x="311" y="240"/>
                    <a:pt x="311" y="247"/>
                  </a:cubicBezTo>
                  <a:cubicBezTo>
                    <a:pt x="311" y="247"/>
                    <a:pt x="311" y="247"/>
                    <a:pt x="304" y="247"/>
                  </a:cubicBezTo>
                  <a:lnTo>
                    <a:pt x="304" y="240"/>
                  </a:lnTo>
                  <a:cubicBezTo>
                    <a:pt x="304" y="240"/>
                    <a:pt x="304" y="240"/>
                    <a:pt x="297" y="240"/>
                  </a:cubicBezTo>
                  <a:cubicBezTo>
                    <a:pt x="297" y="233"/>
                    <a:pt x="297" y="240"/>
                    <a:pt x="297" y="233"/>
                  </a:cubicBezTo>
                  <a:cubicBezTo>
                    <a:pt x="297" y="233"/>
                    <a:pt x="297" y="233"/>
                    <a:pt x="290" y="233"/>
                  </a:cubicBezTo>
                  <a:lnTo>
                    <a:pt x="290" y="226"/>
                  </a:lnTo>
                  <a:lnTo>
                    <a:pt x="283" y="226"/>
                  </a:lnTo>
                  <a:cubicBezTo>
                    <a:pt x="283" y="226"/>
                    <a:pt x="283" y="233"/>
                    <a:pt x="276" y="233"/>
                  </a:cubicBezTo>
                  <a:cubicBezTo>
                    <a:pt x="276" y="226"/>
                    <a:pt x="276" y="233"/>
                    <a:pt x="276" y="233"/>
                  </a:cubicBezTo>
                  <a:cubicBezTo>
                    <a:pt x="276" y="233"/>
                    <a:pt x="276" y="226"/>
                    <a:pt x="269" y="233"/>
                  </a:cubicBezTo>
                  <a:cubicBezTo>
                    <a:pt x="269" y="240"/>
                    <a:pt x="262" y="233"/>
                    <a:pt x="262" y="240"/>
                  </a:cubicBezTo>
                  <a:cubicBezTo>
                    <a:pt x="262" y="240"/>
                    <a:pt x="262" y="240"/>
                    <a:pt x="262" y="247"/>
                  </a:cubicBezTo>
                  <a:lnTo>
                    <a:pt x="255" y="247"/>
                  </a:lnTo>
                  <a:cubicBezTo>
                    <a:pt x="255" y="247"/>
                    <a:pt x="255" y="247"/>
                    <a:pt x="255" y="254"/>
                  </a:cubicBezTo>
                  <a:lnTo>
                    <a:pt x="248" y="254"/>
                  </a:lnTo>
                  <a:cubicBezTo>
                    <a:pt x="248" y="254"/>
                    <a:pt x="248" y="254"/>
                    <a:pt x="240" y="254"/>
                  </a:cubicBezTo>
                  <a:cubicBezTo>
                    <a:pt x="240" y="247"/>
                    <a:pt x="240" y="247"/>
                    <a:pt x="240" y="247"/>
                  </a:cubicBezTo>
                  <a:cubicBezTo>
                    <a:pt x="233" y="247"/>
                    <a:pt x="240" y="247"/>
                    <a:pt x="240" y="247"/>
                  </a:cubicBezTo>
                  <a:lnTo>
                    <a:pt x="233" y="247"/>
                  </a:lnTo>
                  <a:cubicBezTo>
                    <a:pt x="233" y="247"/>
                    <a:pt x="233" y="247"/>
                    <a:pt x="240" y="247"/>
                  </a:cubicBezTo>
                  <a:cubicBezTo>
                    <a:pt x="240" y="247"/>
                    <a:pt x="240" y="247"/>
                    <a:pt x="233" y="247"/>
                  </a:cubicBezTo>
                  <a:lnTo>
                    <a:pt x="233" y="240"/>
                  </a:lnTo>
                  <a:cubicBezTo>
                    <a:pt x="240" y="240"/>
                    <a:pt x="240" y="240"/>
                    <a:pt x="240" y="233"/>
                  </a:cubicBezTo>
                  <a:cubicBezTo>
                    <a:pt x="240" y="233"/>
                    <a:pt x="240" y="233"/>
                    <a:pt x="233" y="233"/>
                  </a:cubicBezTo>
                  <a:lnTo>
                    <a:pt x="240" y="233"/>
                  </a:lnTo>
                  <a:cubicBezTo>
                    <a:pt x="240" y="226"/>
                    <a:pt x="240" y="226"/>
                    <a:pt x="240" y="226"/>
                  </a:cubicBezTo>
                  <a:lnTo>
                    <a:pt x="248" y="226"/>
                  </a:lnTo>
                  <a:cubicBezTo>
                    <a:pt x="248" y="226"/>
                    <a:pt x="255" y="233"/>
                    <a:pt x="255" y="226"/>
                  </a:cubicBezTo>
                  <a:lnTo>
                    <a:pt x="255" y="233"/>
                  </a:lnTo>
                  <a:cubicBezTo>
                    <a:pt x="255" y="226"/>
                    <a:pt x="255" y="226"/>
                    <a:pt x="255" y="226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55" y="226"/>
                  </a:lnTo>
                  <a:cubicBezTo>
                    <a:pt x="255" y="226"/>
                    <a:pt x="255" y="226"/>
                    <a:pt x="262" y="219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62" y="219"/>
                  </a:lnTo>
                  <a:cubicBezTo>
                    <a:pt x="255" y="219"/>
                    <a:pt x="262" y="219"/>
                    <a:pt x="255" y="219"/>
                  </a:cubicBezTo>
                  <a:cubicBezTo>
                    <a:pt x="255" y="212"/>
                    <a:pt x="255" y="212"/>
                    <a:pt x="255" y="212"/>
                  </a:cubicBezTo>
                  <a:lnTo>
                    <a:pt x="255" y="219"/>
                  </a:lnTo>
                  <a:cubicBezTo>
                    <a:pt x="255" y="212"/>
                    <a:pt x="255" y="212"/>
                    <a:pt x="248" y="212"/>
                  </a:cubicBezTo>
                  <a:lnTo>
                    <a:pt x="255" y="212"/>
                  </a:lnTo>
                  <a:cubicBezTo>
                    <a:pt x="255" y="212"/>
                    <a:pt x="255" y="212"/>
                    <a:pt x="255" y="205"/>
                  </a:cubicBezTo>
                  <a:cubicBezTo>
                    <a:pt x="255" y="205"/>
                    <a:pt x="255" y="205"/>
                    <a:pt x="262" y="205"/>
                  </a:cubicBezTo>
                  <a:lnTo>
                    <a:pt x="262" y="212"/>
                  </a:lnTo>
                  <a:cubicBezTo>
                    <a:pt x="262" y="205"/>
                    <a:pt x="262" y="212"/>
                    <a:pt x="262" y="212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62" y="205"/>
                    <a:pt x="262" y="205"/>
                    <a:pt x="269" y="205"/>
                  </a:cubicBezTo>
                  <a:cubicBezTo>
                    <a:pt x="269" y="198"/>
                    <a:pt x="269" y="198"/>
                    <a:pt x="269" y="198"/>
                  </a:cubicBezTo>
                  <a:lnTo>
                    <a:pt x="276" y="198"/>
                  </a:lnTo>
                  <a:cubicBezTo>
                    <a:pt x="276" y="198"/>
                    <a:pt x="276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90" y="191"/>
                  </a:cubicBezTo>
                  <a:lnTo>
                    <a:pt x="283" y="191"/>
                  </a:lnTo>
                  <a:cubicBezTo>
                    <a:pt x="283" y="191"/>
                    <a:pt x="283" y="191"/>
                    <a:pt x="283" y="184"/>
                  </a:cubicBezTo>
                  <a:cubicBezTo>
                    <a:pt x="283" y="184"/>
                    <a:pt x="283" y="184"/>
                    <a:pt x="290" y="184"/>
                  </a:cubicBezTo>
                  <a:lnTo>
                    <a:pt x="290" y="191"/>
                  </a:lnTo>
                  <a:lnTo>
                    <a:pt x="297" y="191"/>
                  </a:lnTo>
                  <a:lnTo>
                    <a:pt x="304" y="191"/>
                  </a:lnTo>
                  <a:cubicBezTo>
                    <a:pt x="304" y="191"/>
                    <a:pt x="304" y="191"/>
                    <a:pt x="311" y="191"/>
                  </a:cubicBezTo>
                  <a:lnTo>
                    <a:pt x="318" y="191"/>
                  </a:lnTo>
                  <a:cubicBezTo>
                    <a:pt x="318" y="184"/>
                    <a:pt x="318" y="191"/>
                    <a:pt x="318" y="184"/>
                  </a:cubicBezTo>
                  <a:lnTo>
                    <a:pt x="318" y="177"/>
                  </a:lnTo>
                  <a:cubicBezTo>
                    <a:pt x="325" y="177"/>
                    <a:pt x="325" y="177"/>
                    <a:pt x="325" y="177"/>
                  </a:cubicBezTo>
                  <a:cubicBezTo>
                    <a:pt x="325" y="177"/>
                    <a:pt x="325" y="177"/>
                    <a:pt x="325" y="184"/>
                  </a:cubicBezTo>
                  <a:cubicBezTo>
                    <a:pt x="325" y="184"/>
                    <a:pt x="325" y="184"/>
                    <a:pt x="325" y="177"/>
                  </a:cubicBezTo>
                  <a:cubicBezTo>
                    <a:pt x="325" y="177"/>
                    <a:pt x="325" y="177"/>
                    <a:pt x="332" y="177"/>
                  </a:cubicBezTo>
                  <a:lnTo>
                    <a:pt x="325" y="177"/>
                  </a:lnTo>
                  <a:cubicBezTo>
                    <a:pt x="325" y="177"/>
                    <a:pt x="325" y="177"/>
                    <a:pt x="325" y="170"/>
                  </a:cubicBezTo>
                  <a:cubicBezTo>
                    <a:pt x="332" y="170"/>
                    <a:pt x="332" y="170"/>
                    <a:pt x="332" y="170"/>
                  </a:cubicBezTo>
                  <a:lnTo>
                    <a:pt x="339" y="170"/>
                  </a:lnTo>
                  <a:lnTo>
                    <a:pt x="346" y="170"/>
                  </a:lnTo>
                  <a:lnTo>
                    <a:pt x="339" y="170"/>
                  </a:lnTo>
                  <a:lnTo>
                    <a:pt x="339" y="163"/>
                  </a:lnTo>
                  <a:lnTo>
                    <a:pt x="339" y="170"/>
                  </a:lnTo>
                  <a:cubicBezTo>
                    <a:pt x="339" y="170"/>
                    <a:pt x="339" y="170"/>
                    <a:pt x="332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18" y="170"/>
                    <a:pt x="318" y="163"/>
                    <a:pt x="318" y="163"/>
                  </a:cubicBezTo>
                  <a:cubicBezTo>
                    <a:pt x="318" y="163"/>
                    <a:pt x="318" y="163"/>
                    <a:pt x="318" y="156"/>
                  </a:cubicBezTo>
                  <a:lnTo>
                    <a:pt x="325" y="156"/>
                  </a:lnTo>
                  <a:lnTo>
                    <a:pt x="332" y="149"/>
                  </a:ln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25" y="141"/>
                  </a:cubicBezTo>
                  <a:cubicBezTo>
                    <a:pt x="325" y="141"/>
                    <a:pt x="325" y="141"/>
                    <a:pt x="325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70"/>
                    <a:pt x="311" y="170"/>
                    <a:pt x="311" y="170"/>
                  </a:cubicBezTo>
                  <a:lnTo>
                    <a:pt x="304" y="170"/>
                  </a:lnTo>
                  <a:cubicBezTo>
                    <a:pt x="311" y="170"/>
                    <a:pt x="311" y="170"/>
                    <a:pt x="311" y="170"/>
                  </a:cubicBezTo>
                  <a:lnTo>
                    <a:pt x="311" y="177"/>
                  </a:lnTo>
                  <a:lnTo>
                    <a:pt x="304" y="177"/>
                  </a:lnTo>
                  <a:lnTo>
                    <a:pt x="311" y="177"/>
                  </a:lnTo>
                  <a:cubicBezTo>
                    <a:pt x="304" y="177"/>
                    <a:pt x="304" y="177"/>
                    <a:pt x="304" y="177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84"/>
                    <a:pt x="304" y="184"/>
                    <a:pt x="297" y="184"/>
                  </a:cubicBezTo>
                  <a:cubicBezTo>
                    <a:pt x="297" y="184"/>
                    <a:pt x="297" y="184"/>
                    <a:pt x="297" y="177"/>
                  </a:cubicBezTo>
                  <a:cubicBezTo>
                    <a:pt x="297" y="177"/>
                    <a:pt x="297" y="177"/>
                    <a:pt x="290" y="177"/>
                  </a:cubicBezTo>
                  <a:cubicBezTo>
                    <a:pt x="290" y="177"/>
                    <a:pt x="290" y="177"/>
                    <a:pt x="290" y="170"/>
                  </a:cubicBezTo>
                  <a:lnTo>
                    <a:pt x="290" y="177"/>
                  </a:lnTo>
                  <a:cubicBezTo>
                    <a:pt x="283" y="177"/>
                    <a:pt x="283" y="177"/>
                    <a:pt x="283" y="177"/>
                  </a:cubicBezTo>
                  <a:cubicBezTo>
                    <a:pt x="276" y="177"/>
                    <a:pt x="276" y="177"/>
                    <a:pt x="276" y="177"/>
                  </a:cubicBezTo>
                  <a:lnTo>
                    <a:pt x="276" y="170"/>
                  </a:lnTo>
                  <a:cubicBezTo>
                    <a:pt x="276" y="170"/>
                    <a:pt x="276" y="170"/>
                    <a:pt x="276" y="177"/>
                  </a:cubicBezTo>
                  <a:cubicBezTo>
                    <a:pt x="276" y="170"/>
                    <a:pt x="276" y="170"/>
                    <a:pt x="276" y="170"/>
                  </a:cubicBezTo>
                  <a:lnTo>
                    <a:pt x="276" y="163"/>
                  </a:lnTo>
                  <a:cubicBezTo>
                    <a:pt x="276" y="170"/>
                    <a:pt x="276" y="163"/>
                    <a:pt x="276" y="163"/>
                  </a:cubicBezTo>
                  <a:lnTo>
                    <a:pt x="276" y="156"/>
                  </a:lnTo>
                  <a:cubicBezTo>
                    <a:pt x="283" y="156"/>
                    <a:pt x="283" y="156"/>
                    <a:pt x="283" y="156"/>
                  </a:cubicBezTo>
                  <a:cubicBezTo>
                    <a:pt x="283" y="156"/>
                    <a:pt x="283" y="156"/>
                    <a:pt x="290" y="156"/>
                  </a:cubicBezTo>
                  <a:cubicBezTo>
                    <a:pt x="290" y="156"/>
                    <a:pt x="290" y="156"/>
                    <a:pt x="290" y="149"/>
                  </a:cubicBezTo>
                  <a:cubicBezTo>
                    <a:pt x="297" y="149"/>
                    <a:pt x="297" y="149"/>
                    <a:pt x="297" y="149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4"/>
                    <a:pt x="304" y="134"/>
                    <a:pt x="304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4"/>
                    <a:pt x="311" y="134"/>
                    <a:pt x="311" y="127"/>
                  </a:cubicBezTo>
                  <a:cubicBezTo>
                    <a:pt x="311" y="127"/>
                    <a:pt x="311" y="127"/>
                    <a:pt x="318" y="127"/>
                  </a:cubicBezTo>
                  <a:cubicBezTo>
                    <a:pt x="318" y="127"/>
                    <a:pt x="318" y="127"/>
                    <a:pt x="318" y="120"/>
                  </a:cubicBezTo>
                  <a:cubicBezTo>
                    <a:pt x="318" y="127"/>
                    <a:pt x="318" y="127"/>
                    <a:pt x="325" y="127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0"/>
                    <a:pt x="339" y="120"/>
                    <a:pt x="346" y="120"/>
                  </a:cubicBezTo>
                  <a:cubicBezTo>
                    <a:pt x="346" y="120"/>
                    <a:pt x="346" y="120"/>
                    <a:pt x="339" y="120"/>
                  </a:cubicBezTo>
                  <a:cubicBezTo>
                    <a:pt x="339" y="127"/>
                    <a:pt x="339" y="127"/>
                    <a:pt x="346" y="127"/>
                  </a:cubicBezTo>
                  <a:cubicBezTo>
                    <a:pt x="346" y="127"/>
                    <a:pt x="346" y="127"/>
                    <a:pt x="353" y="127"/>
                  </a:cubicBezTo>
                  <a:lnTo>
                    <a:pt x="361" y="127"/>
                  </a:lnTo>
                  <a:cubicBezTo>
                    <a:pt x="361" y="127"/>
                    <a:pt x="361" y="127"/>
                    <a:pt x="368" y="127"/>
                  </a:cubicBezTo>
                  <a:lnTo>
                    <a:pt x="368" y="134"/>
                  </a:lnTo>
                  <a:cubicBezTo>
                    <a:pt x="368" y="134"/>
                    <a:pt x="368" y="134"/>
                    <a:pt x="375" y="134"/>
                  </a:cubicBezTo>
                  <a:cubicBezTo>
                    <a:pt x="375" y="141"/>
                    <a:pt x="375" y="141"/>
                    <a:pt x="375" y="141"/>
                  </a:cubicBezTo>
                  <a:cubicBezTo>
                    <a:pt x="368" y="141"/>
                    <a:pt x="361" y="141"/>
                    <a:pt x="353" y="141"/>
                  </a:cubicBezTo>
                  <a:lnTo>
                    <a:pt x="353" y="134"/>
                  </a:lnTo>
                  <a:cubicBezTo>
                    <a:pt x="353" y="141"/>
                    <a:pt x="353" y="141"/>
                    <a:pt x="353" y="141"/>
                  </a:cubicBezTo>
                  <a:cubicBezTo>
                    <a:pt x="361" y="141"/>
                    <a:pt x="361" y="141"/>
                    <a:pt x="353" y="141"/>
                  </a:cubicBezTo>
                  <a:cubicBezTo>
                    <a:pt x="353" y="149"/>
                    <a:pt x="361" y="149"/>
                    <a:pt x="361" y="149"/>
                  </a:cubicBezTo>
                  <a:cubicBezTo>
                    <a:pt x="368" y="156"/>
                    <a:pt x="368" y="156"/>
                    <a:pt x="368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8" y="149"/>
                    <a:pt x="368" y="149"/>
                    <a:pt x="375" y="149"/>
                  </a:cubicBezTo>
                  <a:cubicBezTo>
                    <a:pt x="375" y="149"/>
                    <a:pt x="375" y="149"/>
                    <a:pt x="375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141"/>
                    <a:pt x="382" y="141"/>
                    <a:pt x="382" y="134"/>
                  </a:cubicBezTo>
                  <a:cubicBezTo>
                    <a:pt x="382" y="134"/>
                    <a:pt x="382" y="134"/>
                    <a:pt x="382" y="127"/>
                  </a:cubicBezTo>
                  <a:lnTo>
                    <a:pt x="382" y="134"/>
                  </a:lnTo>
                  <a:cubicBezTo>
                    <a:pt x="382" y="134"/>
                    <a:pt x="389" y="134"/>
                    <a:pt x="389" y="127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9" y="134"/>
                    <a:pt x="389" y="134"/>
                    <a:pt x="382" y="134"/>
                  </a:cubicBezTo>
                  <a:cubicBezTo>
                    <a:pt x="389" y="134"/>
                    <a:pt x="389" y="141"/>
                    <a:pt x="389" y="141"/>
                  </a:cubicBezTo>
                  <a:cubicBezTo>
                    <a:pt x="389" y="141"/>
                    <a:pt x="389" y="141"/>
                    <a:pt x="396" y="141"/>
                  </a:cubicBezTo>
                  <a:cubicBezTo>
                    <a:pt x="396" y="134"/>
                    <a:pt x="396" y="134"/>
                    <a:pt x="396" y="134"/>
                  </a:cubicBezTo>
                  <a:lnTo>
                    <a:pt x="403" y="134"/>
                  </a:lnTo>
                  <a:cubicBezTo>
                    <a:pt x="403" y="134"/>
                    <a:pt x="403" y="134"/>
                    <a:pt x="403" y="127"/>
                  </a:cubicBezTo>
                  <a:lnTo>
                    <a:pt x="403" y="134"/>
                  </a:lnTo>
                  <a:cubicBezTo>
                    <a:pt x="410" y="134"/>
                    <a:pt x="403" y="127"/>
                    <a:pt x="410" y="127"/>
                  </a:cubicBezTo>
                  <a:cubicBezTo>
                    <a:pt x="410" y="127"/>
                    <a:pt x="410" y="127"/>
                    <a:pt x="410" y="134"/>
                  </a:cubicBezTo>
                  <a:cubicBezTo>
                    <a:pt x="410" y="134"/>
                    <a:pt x="410" y="134"/>
                    <a:pt x="417" y="127"/>
                  </a:cubicBezTo>
                  <a:cubicBezTo>
                    <a:pt x="417" y="127"/>
                    <a:pt x="417" y="134"/>
                    <a:pt x="417" y="127"/>
                  </a:cubicBezTo>
                  <a:cubicBezTo>
                    <a:pt x="417" y="127"/>
                    <a:pt x="417" y="127"/>
                    <a:pt x="424" y="127"/>
                  </a:cubicBezTo>
                  <a:cubicBezTo>
                    <a:pt x="424" y="134"/>
                    <a:pt x="424" y="134"/>
                    <a:pt x="424" y="134"/>
                  </a:cubicBezTo>
                  <a:lnTo>
                    <a:pt x="424" y="127"/>
                  </a:lnTo>
                  <a:cubicBezTo>
                    <a:pt x="431" y="127"/>
                    <a:pt x="431" y="127"/>
                    <a:pt x="431" y="127"/>
                  </a:cubicBezTo>
                  <a:cubicBezTo>
                    <a:pt x="431" y="127"/>
                    <a:pt x="431" y="127"/>
                    <a:pt x="438" y="127"/>
                  </a:cubicBezTo>
                  <a:cubicBezTo>
                    <a:pt x="438" y="127"/>
                    <a:pt x="445" y="127"/>
                    <a:pt x="452" y="134"/>
                  </a:cubicBezTo>
                  <a:lnTo>
                    <a:pt x="452" y="127"/>
                  </a:lnTo>
                  <a:cubicBezTo>
                    <a:pt x="445" y="127"/>
                    <a:pt x="452" y="127"/>
                    <a:pt x="445" y="127"/>
                  </a:cubicBezTo>
                  <a:cubicBezTo>
                    <a:pt x="445" y="120"/>
                    <a:pt x="445" y="120"/>
                    <a:pt x="445" y="120"/>
                  </a:cubicBezTo>
                  <a:cubicBezTo>
                    <a:pt x="445" y="120"/>
                    <a:pt x="445" y="113"/>
                    <a:pt x="452" y="113"/>
                  </a:cubicBezTo>
                  <a:cubicBezTo>
                    <a:pt x="445" y="106"/>
                    <a:pt x="438" y="99"/>
                    <a:pt x="431" y="99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4" y="99"/>
                    <a:pt x="424" y="99"/>
                    <a:pt x="417" y="99"/>
                  </a:cubicBezTo>
                  <a:cubicBezTo>
                    <a:pt x="417" y="99"/>
                    <a:pt x="417" y="99"/>
                    <a:pt x="417" y="106"/>
                  </a:cubicBezTo>
                  <a:cubicBezTo>
                    <a:pt x="417" y="106"/>
                    <a:pt x="417" y="106"/>
                    <a:pt x="424" y="106"/>
                  </a:cubicBezTo>
                  <a:cubicBezTo>
                    <a:pt x="417" y="106"/>
                    <a:pt x="417" y="106"/>
                    <a:pt x="417" y="106"/>
                  </a:cubicBezTo>
                  <a:cubicBezTo>
                    <a:pt x="410" y="106"/>
                    <a:pt x="410" y="106"/>
                    <a:pt x="410" y="106"/>
                  </a:cubicBezTo>
                  <a:cubicBezTo>
                    <a:pt x="410" y="106"/>
                    <a:pt x="410" y="99"/>
                    <a:pt x="417" y="99"/>
                  </a:cubicBezTo>
                  <a:cubicBezTo>
                    <a:pt x="417" y="99"/>
                    <a:pt x="417" y="99"/>
                    <a:pt x="417" y="92"/>
                  </a:cubicBezTo>
                  <a:lnTo>
                    <a:pt x="417" y="99"/>
                  </a:lnTo>
                  <a:cubicBezTo>
                    <a:pt x="424" y="92"/>
                    <a:pt x="424" y="92"/>
                    <a:pt x="424" y="92"/>
                  </a:cubicBezTo>
                  <a:cubicBezTo>
                    <a:pt x="389" y="71"/>
                    <a:pt x="346" y="57"/>
                    <a:pt x="297" y="57"/>
                  </a:cubicBezTo>
                  <a:cubicBezTo>
                    <a:pt x="262" y="57"/>
                    <a:pt x="226" y="71"/>
                    <a:pt x="191" y="85"/>
                  </a:cubicBez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410" y="233"/>
                  </a:moveTo>
                  <a:lnTo>
                    <a:pt x="410" y="233"/>
                  </a:lnTo>
                  <a:cubicBezTo>
                    <a:pt x="410" y="233"/>
                    <a:pt x="410" y="233"/>
                    <a:pt x="403" y="233"/>
                  </a:cubicBezTo>
                  <a:cubicBezTo>
                    <a:pt x="410" y="233"/>
                    <a:pt x="410" y="233"/>
                    <a:pt x="410" y="233"/>
                  </a:cubicBezTo>
                  <a:lnTo>
                    <a:pt x="403" y="233"/>
                  </a:lnTo>
                  <a:cubicBezTo>
                    <a:pt x="403" y="226"/>
                    <a:pt x="403" y="226"/>
                    <a:pt x="403" y="226"/>
                  </a:cubicBezTo>
                  <a:lnTo>
                    <a:pt x="403" y="219"/>
                  </a:lnTo>
                  <a:lnTo>
                    <a:pt x="410" y="226"/>
                  </a:lnTo>
                  <a:cubicBezTo>
                    <a:pt x="410" y="219"/>
                    <a:pt x="410" y="219"/>
                    <a:pt x="410" y="219"/>
                  </a:cubicBezTo>
                  <a:cubicBezTo>
                    <a:pt x="410" y="219"/>
                    <a:pt x="410" y="219"/>
                    <a:pt x="403" y="219"/>
                  </a:cubicBezTo>
                  <a:cubicBezTo>
                    <a:pt x="403" y="219"/>
                    <a:pt x="403" y="219"/>
                    <a:pt x="396" y="219"/>
                  </a:cubicBezTo>
                  <a:lnTo>
                    <a:pt x="389" y="226"/>
                  </a:lnTo>
                  <a:lnTo>
                    <a:pt x="396" y="226"/>
                  </a:lnTo>
                  <a:cubicBezTo>
                    <a:pt x="396" y="226"/>
                    <a:pt x="389" y="233"/>
                    <a:pt x="396" y="233"/>
                  </a:cubicBezTo>
                  <a:cubicBezTo>
                    <a:pt x="396" y="233"/>
                    <a:pt x="396" y="233"/>
                    <a:pt x="396" y="240"/>
                  </a:cubicBezTo>
                  <a:lnTo>
                    <a:pt x="403" y="240"/>
                  </a:lnTo>
                  <a:cubicBezTo>
                    <a:pt x="396" y="240"/>
                    <a:pt x="396" y="240"/>
                    <a:pt x="396" y="240"/>
                  </a:cubicBezTo>
                  <a:cubicBezTo>
                    <a:pt x="396" y="247"/>
                    <a:pt x="396" y="247"/>
                    <a:pt x="396" y="247"/>
                  </a:cubicBezTo>
                  <a:cubicBezTo>
                    <a:pt x="396" y="247"/>
                    <a:pt x="396" y="247"/>
                    <a:pt x="403" y="247"/>
                  </a:cubicBezTo>
                  <a:cubicBezTo>
                    <a:pt x="403" y="254"/>
                    <a:pt x="403" y="254"/>
                    <a:pt x="410" y="254"/>
                  </a:cubicBezTo>
                  <a:cubicBezTo>
                    <a:pt x="410" y="247"/>
                    <a:pt x="410" y="247"/>
                    <a:pt x="410" y="247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ubicBezTo>
                    <a:pt x="410" y="233"/>
                    <a:pt x="410" y="233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lose/>
                  <a:moveTo>
                    <a:pt x="332" y="233"/>
                  </a:moveTo>
                  <a:lnTo>
                    <a:pt x="332" y="233"/>
                  </a:lnTo>
                  <a:close/>
                  <a:moveTo>
                    <a:pt x="417" y="106"/>
                  </a:moveTo>
                  <a:lnTo>
                    <a:pt x="417" y="106"/>
                  </a:lnTo>
                  <a:cubicBezTo>
                    <a:pt x="417" y="113"/>
                    <a:pt x="417" y="106"/>
                    <a:pt x="417" y="113"/>
                  </a:cubicBezTo>
                  <a:lnTo>
                    <a:pt x="417" y="120"/>
                  </a:lnTo>
                  <a:cubicBezTo>
                    <a:pt x="417" y="120"/>
                    <a:pt x="417" y="120"/>
                    <a:pt x="410" y="120"/>
                  </a:cubicBezTo>
                  <a:lnTo>
                    <a:pt x="410" y="113"/>
                  </a:lnTo>
                  <a:cubicBezTo>
                    <a:pt x="403" y="113"/>
                    <a:pt x="403" y="113"/>
                    <a:pt x="403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13"/>
                    <a:pt x="410" y="113"/>
                    <a:pt x="403" y="106"/>
                  </a:cubicBezTo>
                  <a:lnTo>
                    <a:pt x="410" y="106"/>
                  </a:lnTo>
                  <a:lnTo>
                    <a:pt x="417" y="106"/>
                  </a:lnTo>
                  <a:close/>
                  <a:moveTo>
                    <a:pt x="332" y="71"/>
                  </a:moveTo>
                  <a:lnTo>
                    <a:pt x="332" y="71"/>
                  </a:lnTo>
                  <a:cubicBezTo>
                    <a:pt x="325" y="71"/>
                    <a:pt x="325" y="71"/>
                    <a:pt x="325" y="71"/>
                  </a:cubicBezTo>
                  <a:cubicBezTo>
                    <a:pt x="325" y="71"/>
                    <a:pt x="325" y="71"/>
                    <a:pt x="318" y="71"/>
                  </a:cubicBezTo>
                  <a:cubicBezTo>
                    <a:pt x="318" y="71"/>
                    <a:pt x="318" y="71"/>
                    <a:pt x="325" y="71"/>
                  </a:cubicBezTo>
                  <a:cubicBezTo>
                    <a:pt x="318" y="71"/>
                    <a:pt x="311" y="71"/>
                    <a:pt x="311" y="71"/>
                  </a:cubicBezTo>
                  <a:cubicBezTo>
                    <a:pt x="311" y="71"/>
                    <a:pt x="311" y="71"/>
                    <a:pt x="311" y="64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1"/>
                    <a:pt x="318" y="64"/>
                    <a:pt x="325" y="71"/>
                  </a:cubicBezTo>
                  <a:lnTo>
                    <a:pt x="325" y="64"/>
                  </a:lnTo>
                  <a:cubicBezTo>
                    <a:pt x="325" y="64"/>
                    <a:pt x="325" y="64"/>
                    <a:pt x="325" y="71"/>
                  </a:cubicBezTo>
                  <a:cubicBezTo>
                    <a:pt x="325" y="64"/>
                    <a:pt x="325" y="64"/>
                    <a:pt x="332" y="64"/>
                  </a:cubicBezTo>
                  <a:cubicBezTo>
                    <a:pt x="332" y="64"/>
                    <a:pt x="332" y="71"/>
                    <a:pt x="339" y="71"/>
                  </a:cubicBezTo>
                  <a:cubicBezTo>
                    <a:pt x="332" y="71"/>
                    <a:pt x="332" y="71"/>
                    <a:pt x="332" y="71"/>
                  </a:cubicBezTo>
                  <a:close/>
                  <a:moveTo>
                    <a:pt x="311" y="71"/>
                  </a:moveTo>
                  <a:lnTo>
                    <a:pt x="311" y="71"/>
                  </a:lnTo>
                  <a:cubicBezTo>
                    <a:pt x="318" y="71"/>
                    <a:pt x="318" y="71"/>
                    <a:pt x="318" y="71"/>
                  </a:cubicBezTo>
                  <a:lnTo>
                    <a:pt x="318" y="78"/>
                  </a:lnTo>
                  <a:cubicBezTo>
                    <a:pt x="311" y="78"/>
                    <a:pt x="311" y="78"/>
                    <a:pt x="311" y="78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85"/>
                    <a:pt x="304" y="85"/>
                    <a:pt x="311" y="85"/>
                  </a:cubicBezTo>
                  <a:cubicBezTo>
                    <a:pt x="304" y="85"/>
                    <a:pt x="304" y="78"/>
                    <a:pt x="304" y="78"/>
                  </a:cubicBezTo>
                  <a:lnTo>
                    <a:pt x="304" y="85"/>
                  </a:lnTo>
                  <a:cubicBezTo>
                    <a:pt x="297" y="85"/>
                    <a:pt x="297" y="78"/>
                    <a:pt x="297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78"/>
                    <a:pt x="304" y="78"/>
                    <a:pt x="297" y="78"/>
                  </a:cubicBezTo>
                  <a:cubicBezTo>
                    <a:pt x="297" y="78"/>
                    <a:pt x="297" y="78"/>
                    <a:pt x="297" y="71"/>
                  </a:cubicBezTo>
                  <a:cubicBezTo>
                    <a:pt x="297" y="71"/>
                    <a:pt x="297" y="71"/>
                    <a:pt x="290" y="71"/>
                  </a:cubicBezTo>
                  <a:cubicBezTo>
                    <a:pt x="290" y="71"/>
                    <a:pt x="290" y="71"/>
                    <a:pt x="297" y="71"/>
                  </a:cubicBezTo>
                  <a:cubicBezTo>
                    <a:pt x="297" y="71"/>
                    <a:pt x="297" y="71"/>
                    <a:pt x="304" y="71"/>
                  </a:cubicBezTo>
                  <a:lnTo>
                    <a:pt x="311" y="71"/>
                  </a:lnTo>
                  <a:close/>
                  <a:moveTo>
                    <a:pt x="262" y="205"/>
                  </a:moveTo>
                  <a:lnTo>
                    <a:pt x="262" y="205"/>
                  </a:lnTo>
                  <a:lnTo>
                    <a:pt x="269" y="205"/>
                  </a:lnTo>
                  <a:cubicBezTo>
                    <a:pt x="262" y="205"/>
                    <a:pt x="262" y="205"/>
                    <a:pt x="262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48" y="205"/>
                  </a:cubicBezTo>
                  <a:cubicBezTo>
                    <a:pt x="255" y="205"/>
                    <a:pt x="255" y="205"/>
                    <a:pt x="255" y="205"/>
                  </a:cubicBezTo>
                  <a:lnTo>
                    <a:pt x="255" y="198"/>
                  </a:lnTo>
                  <a:lnTo>
                    <a:pt x="255" y="205"/>
                  </a:lnTo>
                  <a:cubicBezTo>
                    <a:pt x="255" y="198"/>
                    <a:pt x="248" y="198"/>
                    <a:pt x="248" y="198"/>
                  </a:cubicBezTo>
                  <a:lnTo>
                    <a:pt x="255" y="198"/>
                  </a:lnTo>
                  <a:cubicBezTo>
                    <a:pt x="255" y="191"/>
                    <a:pt x="255" y="191"/>
                    <a:pt x="255" y="191"/>
                  </a:cubicBezTo>
                  <a:cubicBezTo>
                    <a:pt x="255" y="191"/>
                    <a:pt x="255" y="191"/>
                    <a:pt x="248" y="191"/>
                  </a:cubicBezTo>
                  <a:lnTo>
                    <a:pt x="248" y="184"/>
                  </a:lnTo>
                  <a:cubicBezTo>
                    <a:pt x="248" y="177"/>
                    <a:pt x="248" y="177"/>
                    <a:pt x="248" y="177"/>
                  </a:cubicBezTo>
                  <a:lnTo>
                    <a:pt x="255" y="177"/>
                  </a:lnTo>
                  <a:lnTo>
                    <a:pt x="248" y="177"/>
                  </a:lnTo>
                  <a:cubicBezTo>
                    <a:pt x="255" y="177"/>
                    <a:pt x="255" y="177"/>
                    <a:pt x="255" y="177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2" y="198"/>
                    <a:pt x="262" y="198"/>
                    <a:pt x="262" y="198"/>
                  </a:cubicBezTo>
                  <a:lnTo>
                    <a:pt x="269" y="198"/>
                  </a:lnTo>
                  <a:cubicBezTo>
                    <a:pt x="269" y="198"/>
                    <a:pt x="262" y="198"/>
                    <a:pt x="262" y="205"/>
                  </a:cubicBezTo>
                  <a:close/>
                  <a:moveTo>
                    <a:pt x="248" y="184"/>
                  </a:moveTo>
                  <a:lnTo>
                    <a:pt x="248" y="184"/>
                  </a:lnTo>
                  <a:close/>
                  <a:moveTo>
                    <a:pt x="248" y="191"/>
                  </a:moveTo>
                  <a:lnTo>
                    <a:pt x="248" y="191"/>
                  </a:lnTo>
                  <a:cubicBezTo>
                    <a:pt x="248" y="191"/>
                    <a:pt x="248" y="191"/>
                    <a:pt x="240" y="191"/>
                  </a:cubicBezTo>
                  <a:cubicBezTo>
                    <a:pt x="248" y="191"/>
                    <a:pt x="248" y="198"/>
                    <a:pt x="248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3" y="198"/>
                    <a:pt x="233" y="205"/>
                    <a:pt x="233" y="205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40" y="198"/>
                  </a:cubicBezTo>
                  <a:cubicBezTo>
                    <a:pt x="233" y="198"/>
                    <a:pt x="233" y="198"/>
                    <a:pt x="233" y="191"/>
                  </a:cubicBezTo>
                  <a:cubicBezTo>
                    <a:pt x="233" y="191"/>
                    <a:pt x="233" y="191"/>
                    <a:pt x="240" y="191"/>
                  </a:cubicBezTo>
                  <a:cubicBezTo>
                    <a:pt x="240" y="191"/>
                    <a:pt x="240" y="191"/>
                    <a:pt x="240" y="18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8" y="184"/>
                    <a:pt x="248" y="191"/>
                  </a:cubicBezTo>
                  <a:close/>
                  <a:moveTo>
                    <a:pt x="233" y="269"/>
                  </a:moveTo>
                  <a:lnTo>
                    <a:pt x="233" y="269"/>
                  </a:lnTo>
                  <a:lnTo>
                    <a:pt x="233" y="262"/>
                  </a:lnTo>
                  <a:lnTo>
                    <a:pt x="240" y="262"/>
                  </a:lnTo>
                  <a:lnTo>
                    <a:pt x="248" y="254"/>
                  </a:lnTo>
                  <a:lnTo>
                    <a:pt x="255" y="254"/>
                  </a:lnTo>
                  <a:cubicBezTo>
                    <a:pt x="255" y="254"/>
                    <a:pt x="255" y="254"/>
                    <a:pt x="262" y="254"/>
                  </a:cubicBezTo>
                  <a:lnTo>
                    <a:pt x="269" y="254"/>
                  </a:lnTo>
                  <a:cubicBezTo>
                    <a:pt x="269" y="254"/>
                    <a:pt x="269" y="254"/>
                    <a:pt x="269" y="247"/>
                  </a:cubicBezTo>
                  <a:cubicBezTo>
                    <a:pt x="276" y="247"/>
                    <a:pt x="276" y="254"/>
                    <a:pt x="276" y="254"/>
                  </a:cubicBezTo>
                  <a:lnTo>
                    <a:pt x="276" y="247"/>
                  </a:lnTo>
                  <a:cubicBezTo>
                    <a:pt x="283" y="247"/>
                    <a:pt x="283" y="247"/>
                    <a:pt x="283" y="247"/>
                  </a:cubicBezTo>
                  <a:lnTo>
                    <a:pt x="283" y="254"/>
                  </a:lnTo>
                  <a:lnTo>
                    <a:pt x="290" y="247"/>
                  </a:lnTo>
                  <a:cubicBezTo>
                    <a:pt x="290" y="247"/>
                    <a:pt x="290" y="247"/>
                    <a:pt x="290" y="254"/>
                  </a:cubicBezTo>
                  <a:cubicBezTo>
                    <a:pt x="290" y="247"/>
                    <a:pt x="290" y="247"/>
                    <a:pt x="290" y="247"/>
                  </a:cubicBezTo>
                  <a:cubicBezTo>
                    <a:pt x="290" y="254"/>
                    <a:pt x="290" y="254"/>
                    <a:pt x="290" y="254"/>
                  </a:cubicBezTo>
                  <a:lnTo>
                    <a:pt x="290" y="262"/>
                  </a:lnTo>
                  <a:cubicBezTo>
                    <a:pt x="297" y="262"/>
                    <a:pt x="297" y="262"/>
                    <a:pt x="297" y="262"/>
                  </a:cubicBezTo>
                  <a:cubicBezTo>
                    <a:pt x="297" y="262"/>
                    <a:pt x="297" y="262"/>
                    <a:pt x="304" y="262"/>
                  </a:cubicBezTo>
                  <a:cubicBezTo>
                    <a:pt x="304" y="269"/>
                    <a:pt x="304" y="269"/>
                    <a:pt x="304" y="269"/>
                  </a:cubicBezTo>
                  <a:lnTo>
                    <a:pt x="311" y="269"/>
                  </a:lnTo>
                  <a:lnTo>
                    <a:pt x="318" y="269"/>
                  </a:lnTo>
                  <a:cubicBezTo>
                    <a:pt x="318" y="262"/>
                    <a:pt x="318" y="262"/>
                    <a:pt x="325" y="262"/>
                  </a:cubicBezTo>
                  <a:lnTo>
                    <a:pt x="325" y="269"/>
                  </a:lnTo>
                  <a:cubicBezTo>
                    <a:pt x="332" y="269"/>
                    <a:pt x="332" y="269"/>
                    <a:pt x="332" y="269"/>
                  </a:cubicBezTo>
                  <a:lnTo>
                    <a:pt x="339" y="269"/>
                  </a:lnTo>
                  <a:cubicBezTo>
                    <a:pt x="339" y="269"/>
                    <a:pt x="339" y="269"/>
                    <a:pt x="346" y="269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76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3" y="283"/>
                    <a:pt x="353" y="283"/>
                    <a:pt x="353" y="283"/>
                  </a:cubicBezTo>
                  <a:lnTo>
                    <a:pt x="361" y="290"/>
                  </a:lnTo>
                  <a:lnTo>
                    <a:pt x="361" y="297"/>
                  </a:lnTo>
                  <a:cubicBezTo>
                    <a:pt x="368" y="297"/>
                    <a:pt x="361" y="304"/>
                    <a:pt x="368" y="304"/>
                  </a:cubicBezTo>
                  <a:cubicBezTo>
                    <a:pt x="368" y="311"/>
                    <a:pt x="368" y="311"/>
                    <a:pt x="375" y="318"/>
                  </a:cubicBezTo>
                  <a:lnTo>
                    <a:pt x="375" y="311"/>
                  </a:lnTo>
                  <a:lnTo>
                    <a:pt x="375" y="318"/>
                  </a:lnTo>
                  <a:cubicBezTo>
                    <a:pt x="375" y="318"/>
                    <a:pt x="375" y="318"/>
                    <a:pt x="382" y="318"/>
                  </a:cubicBezTo>
                  <a:lnTo>
                    <a:pt x="382" y="325"/>
                  </a:lnTo>
                  <a:cubicBezTo>
                    <a:pt x="389" y="325"/>
                    <a:pt x="389" y="325"/>
                    <a:pt x="389" y="325"/>
                  </a:cubicBezTo>
                  <a:cubicBezTo>
                    <a:pt x="396" y="325"/>
                    <a:pt x="396" y="325"/>
                    <a:pt x="396" y="325"/>
                  </a:cubicBezTo>
                  <a:lnTo>
                    <a:pt x="403" y="325"/>
                  </a:lnTo>
                  <a:cubicBezTo>
                    <a:pt x="403" y="325"/>
                    <a:pt x="403" y="325"/>
                    <a:pt x="403" y="332"/>
                  </a:cubicBezTo>
                  <a:lnTo>
                    <a:pt x="396" y="332"/>
                  </a:lnTo>
                  <a:cubicBezTo>
                    <a:pt x="396" y="332"/>
                    <a:pt x="396" y="332"/>
                    <a:pt x="396" y="339"/>
                  </a:cubicBezTo>
                  <a:cubicBezTo>
                    <a:pt x="396" y="347"/>
                    <a:pt x="396" y="347"/>
                    <a:pt x="389" y="347"/>
                  </a:cubicBezTo>
                  <a:cubicBezTo>
                    <a:pt x="389" y="347"/>
                    <a:pt x="389" y="347"/>
                    <a:pt x="389" y="354"/>
                  </a:cubicBezTo>
                  <a:lnTo>
                    <a:pt x="382" y="354"/>
                  </a:lnTo>
                  <a:cubicBezTo>
                    <a:pt x="382" y="361"/>
                    <a:pt x="375" y="361"/>
                    <a:pt x="375" y="361"/>
                  </a:cubicBezTo>
                  <a:cubicBezTo>
                    <a:pt x="375" y="368"/>
                    <a:pt x="375" y="368"/>
                    <a:pt x="375" y="368"/>
                  </a:cubicBezTo>
                  <a:lnTo>
                    <a:pt x="368" y="368"/>
                  </a:lnTo>
                  <a:lnTo>
                    <a:pt x="368" y="375"/>
                  </a:lnTo>
                  <a:cubicBezTo>
                    <a:pt x="368" y="375"/>
                    <a:pt x="368" y="375"/>
                    <a:pt x="368" y="382"/>
                  </a:cubicBezTo>
                  <a:cubicBezTo>
                    <a:pt x="375" y="389"/>
                    <a:pt x="375" y="389"/>
                    <a:pt x="375" y="389"/>
                  </a:cubicBezTo>
                  <a:cubicBezTo>
                    <a:pt x="375" y="396"/>
                    <a:pt x="375" y="396"/>
                    <a:pt x="375" y="396"/>
                  </a:cubicBezTo>
                  <a:lnTo>
                    <a:pt x="375" y="403"/>
                  </a:lnTo>
                  <a:cubicBezTo>
                    <a:pt x="375" y="403"/>
                    <a:pt x="375" y="403"/>
                    <a:pt x="368" y="403"/>
                  </a:cubicBezTo>
                  <a:cubicBezTo>
                    <a:pt x="361" y="410"/>
                    <a:pt x="361" y="410"/>
                    <a:pt x="361" y="410"/>
                  </a:cubicBezTo>
                  <a:lnTo>
                    <a:pt x="361" y="417"/>
                  </a:lnTo>
                  <a:lnTo>
                    <a:pt x="361" y="424"/>
                  </a:lnTo>
                  <a:cubicBezTo>
                    <a:pt x="361" y="424"/>
                    <a:pt x="353" y="424"/>
                    <a:pt x="353" y="431"/>
                  </a:cubicBezTo>
                  <a:lnTo>
                    <a:pt x="353" y="438"/>
                  </a:lnTo>
                  <a:lnTo>
                    <a:pt x="346" y="438"/>
                  </a:lnTo>
                  <a:cubicBezTo>
                    <a:pt x="346" y="445"/>
                    <a:pt x="339" y="445"/>
                    <a:pt x="339" y="452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25" y="452"/>
                    <a:pt x="325" y="452"/>
                    <a:pt x="325" y="452"/>
                  </a:cubicBezTo>
                  <a:lnTo>
                    <a:pt x="318" y="452"/>
                  </a:lnTo>
                  <a:cubicBezTo>
                    <a:pt x="318" y="460"/>
                    <a:pt x="318" y="452"/>
                    <a:pt x="318" y="452"/>
                  </a:cubicBezTo>
                  <a:cubicBezTo>
                    <a:pt x="318" y="460"/>
                    <a:pt x="318" y="460"/>
                    <a:pt x="318" y="460"/>
                  </a:cubicBezTo>
                  <a:cubicBezTo>
                    <a:pt x="311" y="460"/>
                    <a:pt x="311" y="452"/>
                    <a:pt x="311" y="452"/>
                  </a:cubicBezTo>
                  <a:cubicBezTo>
                    <a:pt x="311" y="445"/>
                    <a:pt x="311" y="445"/>
                    <a:pt x="311" y="445"/>
                  </a:cubicBezTo>
                  <a:cubicBezTo>
                    <a:pt x="311" y="445"/>
                    <a:pt x="311" y="438"/>
                    <a:pt x="304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4" y="431"/>
                    <a:pt x="304" y="431"/>
                    <a:pt x="304" y="424"/>
                  </a:cubicBezTo>
                  <a:cubicBezTo>
                    <a:pt x="304" y="417"/>
                    <a:pt x="297" y="417"/>
                    <a:pt x="297" y="417"/>
                  </a:cubicBezTo>
                  <a:lnTo>
                    <a:pt x="297" y="410"/>
                  </a:lnTo>
                  <a:cubicBezTo>
                    <a:pt x="297" y="403"/>
                    <a:pt x="297" y="403"/>
                    <a:pt x="297" y="403"/>
                  </a:cubicBezTo>
                  <a:lnTo>
                    <a:pt x="297" y="396"/>
                  </a:lnTo>
                  <a:cubicBezTo>
                    <a:pt x="297" y="389"/>
                    <a:pt x="297" y="389"/>
                    <a:pt x="297" y="389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7" y="382"/>
                    <a:pt x="297" y="382"/>
                    <a:pt x="297" y="375"/>
                  </a:cubicBezTo>
                  <a:lnTo>
                    <a:pt x="297" y="368"/>
                  </a:lnTo>
                  <a:cubicBezTo>
                    <a:pt x="290" y="368"/>
                    <a:pt x="290" y="368"/>
                    <a:pt x="290" y="368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83" y="361"/>
                    <a:pt x="283" y="361"/>
                    <a:pt x="283" y="361"/>
                  </a:cubicBezTo>
                  <a:cubicBezTo>
                    <a:pt x="290" y="361"/>
                    <a:pt x="290" y="361"/>
                    <a:pt x="290" y="354"/>
                  </a:cubicBezTo>
                  <a:lnTo>
                    <a:pt x="290" y="347"/>
                  </a:lnTo>
                  <a:cubicBezTo>
                    <a:pt x="283" y="347"/>
                    <a:pt x="290" y="347"/>
                    <a:pt x="283" y="347"/>
                  </a:cubicBezTo>
                  <a:cubicBezTo>
                    <a:pt x="283" y="347"/>
                    <a:pt x="276" y="347"/>
                    <a:pt x="276" y="339"/>
                  </a:cubicBezTo>
                  <a:cubicBezTo>
                    <a:pt x="276" y="339"/>
                    <a:pt x="276" y="339"/>
                    <a:pt x="269" y="339"/>
                  </a:cubicBezTo>
                  <a:cubicBezTo>
                    <a:pt x="262" y="339"/>
                    <a:pt x="262" y="339"/>
                    <a:pt x="262" y="339"/>
                  </a:cubicBezTo>
                  <a:lnTo>
                    <a:pt x="255" y="347"/>
                  </a:lnTo>
                  <a:lnTo>
                    <a:pt x="255" y="339"/>
                  </a:lnTo>
                  <a:cubicBezTo>
                    <a:pt x="255" y="339"/>
                    <a:pt x="255" y="339"/>
                    <a:pt x="255" y="347"/>
                  </a:cubicBezTo>
                  <a:cubicBezTo>
                    <a:pt x="255" y="347"/>
                    <a:pt x="255" y="339"/>
                    <a:pt x="248" y="339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0" y="347"/>
                    <a:pt x="240" y="347"/>
                    <a:pt x="240" y="347"/>
                  </a:cubicBezTo>
                  <a:cubicBezTo>
                    <a:pt x="233" y="339"/>
                    <a:pt x="233" y="339"/>
                    <a:pt x="23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32"/>
                    <a:pt x="226" y="332"/>
                    <a:pt x="226" y="332"/>
                  </a:cubicBezTo>
                  <a:cubicBezTo>
                    <a:pt x="226" y="332"/>
                    <a:pt x="219" y="332"/>
                    <a:pt x="219" y="325"/>
                  </a:cubicBezTo>
                  <a:cubicBezTo>
                    <a:pt x="219" y="325"/>
                    <a:pt x="219" y="325"/>
                    <a:pt x="212" y="325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2" y="318"/>
                    <a:pt x="212" y="318"/>
                    <a:pt x="212" y="318"/>
                  </a:cubicBezTo>
                  <a:lnTo>
                    <a:pt x="219" y="311"/>
                  </a:lnTo>
                  <a:lnTo>
                    <a:pt x="219" y="304"/>
                  </a:lnTo>
                  <a:cubicBezTo>
                    <a:pt x="219" y="304"/>
                    <a:pt x="219" y="297"/>
                    <a:pt x="212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83"/>
                    <a:pt x="219" y="283"/>
                    <a:pt x="219" y="283"/>
                  </a:cubicBezTo>
                  <a:lnTo>
                    <a:pt x="226" y="283"/>
                  </a:lnTo>
                  <a:lnTo>
                    <a:pt x="226" y="276"/>
                  </a:lnTo>
                  <a:cubicBezTo>
                    <a:pt x="233" y="276"/>
                    <a:pt x="233" y="276"/>
                    <a:pt x="233" y="276"/>
                  </a:cubicBezTo>
                  <a:cubicBezTo>
                    <a:pt x="233" y="269"/>
                    <a:pt x="233" y="269"/>
                    <a:pt x="233" y="269"/>
                  </a:cubicBezTo>
                  <a:close/>
                  <a:moveTo>
                    <a:pt x="219" y="149"/>
                  </a:moveTo>
                  <a:lnTo>
                    <a:pt x="219" y="149"/>
                  </a:lnTo>
                  <a:cubicBezTo>
                    <a:pt x="219" y="149"/>
                    <a:pt x="219" y="149"/>
                    <a:pt x="219" y="156"/>
                  </a:cubicBezTo>
                  <a:cubicBezTo>
                    <a:pt x="212" y="156"/>
                    <a:pt x="212" y="156"/>
                    <a:pt x="212" y="156"/>
                  </a:cubicBezTo>
                  <a:lnTo>
                    <a:pt x="205" y="156"/>
                  </a:lnTo>
                  <a:lnTo>
                    <a:pt x="198" y="156"/>
                  </a:lnTo>
                  <a:cubicBezTo>
                    <a:pt x="198" y="149"/>
                    <a:pt x="205" y="149"/>
                    <a:pt x="205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205" y="149"/>
                  </a:cubicBezTo>
                  <a:cubicBezTo>
                    <a:pt x="198" y="149"/>
                    <a:pt x="198" y="149"/>
                    <a:pt x="198" y="141"/>
                  </a:cubicBezTo>
                  <a:cubicBezTo>
                    <a:pt x="198" y="141"/>
                    <a:pt x="198" y="149"/>
                    <a:pt x="198" y="141"/>
                  </a:cubicBezTo>
                  <a:lnTo>
                    <a:pt x="205" y="141"/>
                  </a:lnTo>
                  <a:cubicBezTo>
                    <a:pt x="205" y="149"/>
                    <a:pt x="205" y="149"/>
                    <a:pt x="205" y="149"/>
                  </a:cubicBezTo>
                  <a:cubicBezTo>
                    <a:pt x="205" y="141"/>
                    <a:pt x="205" y="141"/>
                    <a:pt x="205" y="141"/>
                  </a:cubicBezTo>
                  <a:lnTo>
                    <a:pt x="212" y="141"/>
                  </a:lnTo>
                  <a:cubicBezTo>
                    <a:pt x="212" y="141"/>
                    <a:pt x="212" y="141"/>
                    <a:pt x="219" y="141"/>
                  </a:cubicBezTo>
                  <a:lnTo>
                    <a:pt x="226" y="141"/>
                  </a:lnTo>
                  <a:cubicBezTo>
                    <a:pt x="226" y="149"/>
                    <a:pt x="226" y="149"/>
                    <a:pt x="226" y="149"/>
                  </a:cubicBezTo>
                  <a:cubicBezTo>
                    <a:pt x="226" y="149"/>
                    <a:pt x="226" y="149"/>
                    <a:pt x="219" y="149"/>
                  </a:cubicBezTo>
                  <a:close/>
                  <a:moveTo>
                    <a:pt x="283" y="347"/>
                  </a:moveTo>
                  <a:lnTo>
                    <a:pt x="283" y="347"/>
                  </a:lnTo>
                  <a:close/>
                  <a:moveTo>
                    <a:pt x="382" y="417"/>
                  </a:moveTo>
                  <a:lnTo>
                    <a:pt x="382" y="417"/>
                  </a:lnTo>
                  <a:lnTo>
                    <a:pt x="382" y="410"/>
                  </a:lnTo>
                  <a:cubicBezTo>
                    <a:pt x="382" y="410"/>
                    <a:pt x="382" y="410"/>
                    <a:pt x="382" y="403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89" y="396"/>
                    <a:pt x="389" y="396"/>
                    <a:pt x="389" y="396"/>
                  </a:cubicBezTo>
                  <a:cubicBezTo>
                    <a:pt x="389" y="396"/>
                    <a:pt x="389" y="396"/>
                    <a:pt x="396" y="396"/>
                  </a:cubicBezTo>
                  <a:cubicBezTo>
                    <a:pt x="396" y="396"/>
                    <a:pt x="396" y="396"/>
                    <a:pt x="396" y="389"/>
                  </a:cubicBezTo>
                  <a:cubicBezTo>
                    <a:pt x="396" y="389"/>
                    <a:pt x="396" y="389"/>
                    <a:pt x="396" y="396"/>
                  </a:cubicBezTo>
                  <a:cubicBezTo>
                    <a:pt x="403" y="396"/>
                    <a:pt x="396" y="396"/>
                    <a:pt x="403" y="396"/>
                  </a:cubicBezTo>
                  <a:cubicBezTo>
                    <a:pt x="403" y="396"/>
                    <a:pt x="403" y="396"/>
                    <a:pt x="403" y="403"/>
                  </a:cubicBezTo>
                  <a:cubicBezTo>
                    <a:pt x="396" y="403"/>
                    <a:pt x="396" y="403"/>
                    <a:pt x="396" y="403"/>
                  </a:cubicBezTo>
                  <a:lnTo>
                    <a:pt x="396" y="410"/>
                  </a:lnTo>
                  <a:cubicBezTo>
                    <a:pt x="396" y="410"/>
                    <a:pt x="396" y="417"/>
                    <a:pt x="396" y="424"/>
                  </a:cubicBezTo>
                  <a:cubicBezTo>
                    <a:pt x="396" y="424"/>
                    <a:pt x="389" y="424"/>
                    <a:pt x="389" y="431"/>
                  </a:cubicBezTo>
                  <a:cubicBezTo>
                    <a:pt x="382" y="431"/>
                    <a:pt x="382" y="431"/>
                    <a:pt x="382" y="424"/>
                  </a:cubicBezTo>
                  <a:cubicBezTo>
                    <a:pt x="382" y="424"/>
                    <a:pt x="382" y="424"/>
                    <a:pt x="382" y="417"/>
                  </a:cubicBezTo>
                  <a:close/>
                  <a:moveTo>
                    <a:pt x="353" y="254"/>
                  </a:moveTo>
                  <a:lnTo>
                    <a:pt x="353" y="254"/>
                  </a:lnTo>
                  <a:close/>
                  <a:moveTo>
                    <a:pt x="332" y="254"/>
                  </a:moveTo>
                  <a:lnTo>
                    <a:pt x="332" y="254"/>
                  </a:lnTo>
                  <a:cubicBezTo>
                    <a:pt x="325" y="254"/>
                    <a:pt x="325" y="254"/>
                    <a:pt x="325" y="254"/>
                  </a:cubicBezTo>
                  <a:cubicBezTo>
                    <a:pt x="332" y="254"/>
                    <a:pt x="332" y="254"/>
                    <a:pt x="332" y="254"/>
                  </a:cubicBezTo>
                  <a:close/>
                  <a:moveTo>
                    <a:pt x="304" y="247"/>
                  </a:moveTo>
                  <a:lnTo>
                    <a:pt x="304" y="247"/>
                  </a:lnTo>
                  <a:lnTo>
                    <a:pt x="304" y="254"/>
                  </a:lnTo>
                  <a:cubicBezTo>
                    <a:pt x="304" y="247"/>
                    <a:pt x="297" y="247"/>
                    <a:pt x="297" y="247"/>
                  </a:cubicBezTo>
                  <a:lnTo>
                    <a:pt x="304" y="247"/>
                  </a:lnTo>
                  <a:close/>
                  <a:moveTo>
                    <a:pt x="290" y="240"/>
                  </a:moveTo>
                  <a:lnTo>
                    <a:pt x="290" y="240"/>
                  </a:lnTo>
                  <a:cubicBezTo>
                    <a:pt x="283" y="240"/>
                    <a:pt x="283" y="247"/>
                    <a:pt x="283" y="247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90" y="240"/>
                  </a:cubicBezTo>
                  <a:close/>
                  <a:moveTo>
                    <a:pt x="290" y="233"/>
                  </a:moveTo>
                  <a:lnTo>
                    <a:pt x="290" y="233"/>
                  </a:lnTo>
                  <a:cubicBezTo>
                    <a:pt x="283" y="233"/>
                    <a:pt x="283" y="233"/>
                    <a:pt x="283" y="233"/>
                  </a:cubicBezTo>
                  <a:lnTo>
                    <a:pt x="290" y="233"/>
                  </a:lnTo>
                  <a:close/>
                  <a:moveTo>
                    <a:pt x="205" y="106"/>
                  </a:moveTo>
                  <a:lnTo>
                    <a:pt x="205" y="106"/>
                  </a:lnTo>
                  <a:lnTo>
                    <a:pt x="198" y="106"/>
                  </a:lnTo>
                  <a:cubicBezTo>
                    <a:pt x="198" y="106"/>
                    <a:pt x="198" y="106"/>
                    <a:pt x="198" y="99"/>
                  </a:cubicBezTo>
                  <a:cubicBezTo>
                    <a:pt x="198" y="99"/>
                    <a:pt x="198" y="99"/>
                    <a:pt x="205" y="99"/>
                  </a:cubicBezTo>
                  <a:cubicBezTo>
                    <a:pt x="205" y="99"/>
                    <a:pt x="198" y="99"/>
                    <a:pt x="198" y="106"/>
                  </a:cubicBezTo>
                  <a:cubicBezTo>
                    <a:pt x="205" y="106"/>
                    <a:pt x="205" y="106"/>
                    <a:pt x="205" y="106"/>
                  </a:cubicBezTo>
                  <a:close/>
                  <a:moveTo>
                    <a:pt x="198" y="99"/>
                  </a:moveTo>
                  <a:lnTo>
                    <a:pt x="198" y="99"/>
                  </a:lnTo>
                  <a:close/>
                  <a:moveTo>
                    <a:pt x="191" y="99"/>
                  </a:moveTo>
                  <a:lnTo>
                    <a:pt x="191" y="99"/>
                  </a:lnTo>
                  <a:lnTo>
                    <a:pt x="198" y="99"/>
                  </a:lnTo>
                  <a:lnTo>
                    <a:pt x="191" y="99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lnTo>
                    <a:pt x="198" y="85"/>
                  </a:ln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113"/>
                  </a:moveTo>
                  <a:lnTo>
                    <a:pt x="198" y="113"/>
                  </a:lnTo>
                  <a:close/>
                  <a:moveTo>
                    <a:pt x="155" y="177"/>
                  </a:moveTo>
                  <a:lnTo>
                    <a:pt x="155" y="177"/>
                  </a:lnTo>
                  <a:close/>
                  <a:moveTo>
                    <a:pt x="134" y="240"/>
                  </a:moveTo>
                  <a:lnTo>
                    <a:pt x="134" y="240"/>
                  </a:lnTo>
                  <a:cubicBezTo>
                    <a:pt x="134" y="233"/>
                    <a:pt x="134" y="233"/>
                    <a:pt x="134" y="233"/>
                  </a:cubicBezTo>
                  <a:lnTo>
                    <a:pt x="134" y="240"/>
                  </a:lnTo>
                  <a:lnTo>
                    <a:pt x="134" y="233"/>
                  </a:lnTo>
                  <a:cubicBezTo>
                    <a:pt x="127" y="233"/>
                    <a:pt x="127" y="233"/>
                    <a:pt x="127" y="233"/>
                  </a:cubicBezTo>
                  <a:lnTo>
                    <a:pt x="120" y="233"/>
                  </a:lnTo>
                  <a:lnTo>
                    <a:pt x="127" y="233"/>
                  </a:lnTo>
                  <a:cubicBezTo>
                    <a:pt x="127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27" y="219"/>
                  </a:cubicBezTo>
                  <a:lnTo>
                    <a:pt x="134" y="219"/>
                  </a:lnTo>
                  <a:cubicBezTo>
                    <a:pt x="134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34" y="226"/>
                  </a:cubicBezTo>
                  <a:cubicBezTo>
                    <a:pt x="134" y="226"/>
                    <a:pt x="134" y="233"/>
                    <a:pt x="134" y="226"/>
                  </a:cubicBezTo>
                  <a:cubicBezTo>
                    <a:pt x="134" y="226"/>
                    <a:pt x="134" y="226"/>
                    <a:pt x="141" y="226"/>
                  </a:cubicBezTo>
                  <a:cubicBezTo>
                    <a:pt x="134" y="233"/>
                    <a:pt x="134" y="233"/>
                    <a:pt x="134" y="233"/>
                  </a:cubicBezTo>
                  <a:lnTo>
                    <a:pt x="141" y="233"/>
                  </a:lnTo>
                  <a:cubicBezTo>
                    <a:pt x="141" y="233"/>
                    <a:pt x="141" y="233"/>
                    <a:pt x="134" y="233"/>
                  </a:cubicBezTo>
                  <a:cubicBezTo>
                    <a:pt x="141" y="233"/>
                    <a:pt x="141" y="233"/>
                    <a:pt x="141" y="233"/>
                  </a:cubicBezTo>
                  <a:lnTo>
                    <a:pt x="141" y="240"/>
                  </a:lnTo>
                  <a:cubicBezTo>
                    <a:pt x="141" y="240"/>
                    <a:pt x="141" y="240"/>
                    <a:pt x="134" y="240"/>
                  </a:cubicBezTo>
                  <a:close/>
                  <a:moveTo>
                    <a:pt x="134" y="396"/>
                  </a:moveTo>
                  <a:lnTo>
                    <a:pt x="134" y="396"/>
                  </a:lnTo>
                  <a:lnTo>
                    <a:pt x="134" y="389"/>
                  </a:lnTo>
                  <a:lnTo>
                    <a:pt x="134" y="39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27"/>
                  </a:cubicBezTo>
                  <a:close/>
                  <a:moveTo>
                    <a:pt x="113" y="240"/>
                  </a:moveTo>
                  <a:lnTo>
                    <a:pt x="113" y="240"/>
                  </a:lnTo>
                  <a:lnTo>
                    <a:pt x="120" y="240"/>
                  </a:lnTo>
                  <a:cubicBezTo>
                    <a:pt x="120" y="240"/>
                    <a:pt x="120" y="240"/>
                    <a:pt x="113" y="240"/>
                  </a:cubicBezTo>
                  <a:close/>
                  <a:moveTo>
                    <a:pt x="99" y="325"/>
                  </a:moveTo>
                  <a:lnTo>
                    <a:pt x="99" y="325"/>
                  </a:lnTo>
                  <a:lnTo>
                    <a:pt x="106" y="325"/>
                  </a:lnTo>
                  <a:cubicBezTo>
                    <a:pt x="106" y="325"/>
                    <a:pt x="106" y="325"/>
                    <a:pt x="99" y="325"/>
                  </a:cubicBezTo>
                  <a:close/>
                  <a:moveTo>
                    <a:pt x="99" y="361"/>
                  </a:moveTo>
                  <a:lnTo>
                    <a:pt x="99" y="361"/>
                  </a:lnTo>
                  <a:lnTo>
                    <a:pt x="106" y="361"/>
                  </a:lnTo>
                  <a:cubicBezTo>
                    <a:pt x="99" y="361"/>
                    <a:pt x="106" y="361"/>
                    <a:pt x="99" y="361"/>
                  </a:cubicBezTo>
                  <a:close/>
                  <a:moveTo>
                    <a:pt x="92" y="325"/>
                  </a:moveTo>
                  <a:lnTo>
                    <a:pt x="92" y="325"/>
                  </a:lnTo>
                  <a:cubicBezTo>
                    <a:pt x="92" y="325"/>
                    <a:pt x="92" y="325"/>
                    <a:pt x="85" y="325"/>
                  </a:cubicBezTo>
                  <a:cubicBezTo>
                    <a:pt x="85" y="325"/>
                    <a:pt x="85" y="325"/>
                    <a:pt x="78" y="325"/>
                  </a:cubicBezTo>
                  <a:cubicBezTo>
                    <a:pt x="85" y="325"/>
                    <a:pt x="85" y="325"/>
                    <a:pt x="85" y="325"/>
                  </a:cubicBezTo>
                  <a:lnTo>
                    <a:pt x="92" y="325"/>
                  </a:lnTo>
                  <a:lnTo>
                    <a:pt x="99" y="325"/>
                  </a:lnTo>
                  <a:cubicBezTo>
                    <a:pt x="92" y="325"/>
                    <a:pt x="92" y="325"/>
                    <a:pt x="92" y="325"/>
                  </a:cubicBez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1" y="325"/>
                  </a:moveTo>
                  <a:lnTo>
                    <a:pt x="71" y="325"/>
                  </a:lnTo>
                  <a:cubicBezTo>
                    <a:pt x="71" y="325"/>
                    <a:pt x="71" y="325"/>
                    <a:pt x="78" y="325"/>
                  </a:cubicBezTo>
                  <a:cubicBezTo>
                    <a:pt x="71" y="325"/>
                    <a:pt x="71" y="325"/>
                    <a:pt x="71" y="325"/>
                  </a:cubicBezTo>
                  <a:close/>
                  <a:moveTo>
                    <a:pt x="481" y="332"/>
                  </a:moveTo>
                  <a:lnTo>
                    <a:pt x="481" y="332"/>
                  </a:lnTo>
                  <a:lnTo>
                    <a:pt x="488" y="332"/>
                  </a:lnTo>
                  <a:lnTo>
                    <a:pt x="488" y="339"/>
                  </a:lnTo>
                  <a:cubicBezTo>
                    <a:pt x="488" y="339"/>
                    <a:pt x="488" y="339"/>
                    <a:pt x="481" y="339"/>
                  </a:cubicBezTo>
                  <a:lnTo>
                    <a:pt x="481" y="332"/>
                  </a:lnTo>
                  <a:close/>
                  <a:moveTo>
                    <a:pt x="290" y="177"/>
                  </a:moveTo>
                  <a:lnTo>
                    <a:pt x="290" y="177"/>
                  </a:lnTo>
                  <a:cubicBezTo>
                    <a:pt x="290" y="177"/>
                    <a:pt x="290" y="177"/>
                    <a:pt x="290" y="184"/>
                  </a:cubicBezTo>
                  <a:cubicBezTo>
                    <a:pt x="290" y="184"/>
                    <a:pt x="290" y="184"/>
                    <a:pt x="283" y="184"/>
                  </a:cubicBezTo>
                  <a:cubicBezTo>
                    <a:pt x="283" y="184"/>
                    <a:pt x="283" y="184"/>
                    <a:pt x="283" y="177"/>
                  </a:cubicBezTo>
                  <a:lnTo>
                    <a:pt x="290" y="177"/>
                  </a:lnTo>
                  <a:close/>
                  <a:moveTo>
                    <a:pt x="297" y="184"/>
                  </a:moveTo>
                  <a:lnTo>
                    <a:pt x="297" y="184"/>
                  </a:lnTo>
                  <a:cubicBezTo>
                    <a:pt x="297" y="191"/>
                    <a:pt x="297" y="184"/>
                    <a:pt x="297" y="191"/>
                  </a:cubicBezTo>
                  <a:lnTo>
                    <a:pt x="290" y="191"/>
                  </a:lnTo>
                  <a:cubicBezTo>
                    <a:pt x="290" y="184"/>
                    <a:pt x="290" y="184"/>
                    <a:pt x="297" y="184"/>
                  </a:cubicBez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9"/>
                    <a:pt x="78" y="269"/>
                    <a:pt x="78" y="276"/>
                  </a:cubicBez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1" name="Freeform 122"/>
            <p:cNvSpPr>
              <a:spLocks noChangeArrowheads="1"/>
            </p:cNvSpPr>
            <p:nvPr/>
          </p:nvSpPr>
          <p:spPr bwMode="auto">
            <a:xfrm>
              <a:off x="6426254" y="2675732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0 w 609"/>
                <a:gd name="T5" fmla="*/ 2147483647 h 609"/>
                <a:gd name="T6" fmla="*/ 2147483647 w 609"/>
                <a:gd name="T7" fmla="*/ 0 h 609"/>
                <a:gd name="T8" fmla="*/ 2147483647 w 609"/>
                <a:gd name="T9" fmla="*/ 2147483647 h 609"/>
                <a:gd name="T10" fmla="*/ 2147483647 w 609"/>
                <a:gd name="T11" fmla="*/ 2147483647 h 609"/>
                <a:gd name="T12" fmla="*/ 2147483647 w 609"/>
                <a:gd name="T13" fmla="*/ 2147483647 h 609"/>
                <a:gd name="T14" fmla="*/ 2147483647 w 609"/>
                <a:gd name="T15" fmla="*/ 2147483647 h 609"/>
                <a:gd name="T16" fmla="*/ 2147483647 w 609"/>
                <a:gd name="T17" fmla="*/ 2147483647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9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8" y="134"/>
                    <a:pt x="608" y="304"/>
                  </a:cubicBezTo>
                  <a:cubicBezTo>
                    <a:pt x="608" y="474"/>
                    <a:pt x="473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8"/>
                    <a:pt x="169" y="551"/>
                    <a:pt x="304" y="551"/>
                  </a:cubicBezTo>
                  <a:cubicBezTo>
                    <a:pt x="438" y="551"/>
                    <a:pt x="551" y="438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240" y="361"/>
                  </a:moveTo>
                  <a:lnTo>
                    <a:pt x="240" y="361"/>
                  </a:lnTo>
                  <a:cubicBezTo>
                    <a:pt x="155" y="156"/>
                    <a:pt x="155" y="156"/>
                    <a:pt x="155" y="156"/>
                  </a:cubicBezTo>
                  <a:cubicBezTo>
                    <a:pt x="367" y="240"/>
                    <a:pt x="367" y="240"/>
                    <a:pt x="367" y="240"/>
                  </a:cubicBezTo>
                  <a:cubicBezTo>
                    <a:pt x="452" y="452"/>
                    <a:pt x="452" y="452"/>
                    <a:pt x="452" y="452"/>
                  </a:cubicBezTo>
                  <a:lnTo>
                    <a:pt x="240" y="361"/>
                  </a:lnTo>
                  <a:close/>
                  <a:moveTo>
                    <a:pt x="304" y="276"/>
                  </a:moveTo>
                  <a:lnTo>
                    <a:pt x="304" y="276"/>
                  </a:lnTo>
                  <a:cubicBezTo>
                    <a:pt x="290" y="276"/>
                    <a:pt x="276" y="290"/>
                    <a:pt x="276" y="304"/>
                  </a:cubicBezTo>
                  <a:cubicBezTo>
                    <a:pt x="276" y="318"/>
                    <a:pt x="290" y="332"/>
                    <a:pt x="304" y="332"/>
                  </a:cubicBezTo>
                  <a:cubicBezTo>
                    <a:pt x="318" y="332"/>
                    <a:pt x="332" y="318"/>
                    <a:pt x="332" y="304"/>
                  </a:cubicBezTo>
                  <a:cubicBezTo>
                    <a:pt x="332" y="290"/>
                    <a:pt x="318" y="276"/>
                    <a:pt x="304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2" name="Freeform 123"/>
            <p:cNvSpPr>
              <a:spLocks noChangeArrowheads="1"/>
            </p:cNvSpPr>
            <p:nvPr/>
          </p:nvSpPr>
          <p:spPr bwMode="auto">
            <a:xfrm>
              <a:off x="5923017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0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0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2" h="609">
                  <a:moveTo>
                    <a:pt x="572" y="332"/>
                  </a:moveTo>
                  <a:lnTo>
                    <a:pt x="572" y="332"/>
                  </a:lnTo>
                  <a:cubicBezTo>
                    <a:pt x="544" y="332"/>
                    <a:pt x="544" y="332"/>
                    <a:pt x="544" y="332"/>
                  </a:cubicBezTo>
                  <a:cubicBezTo>
                    <a:pt x="530" y="445"/>
                    <a:pt x="445" y="537"/>
                    <a:pt x="332" y="544"/>
                  </a:cubicBezTo>
                  <a:cubicBezTo>
                    <a:pt x="332" y="580"/>
                    <a:pt x="332" y="580"/>
                    <a:pt x="332" y="580"/>
                  </a:cubicBezTo>
                  <a:cubicBezTo>
                    <a:pt x="332" y="594"/>
                    <a:pt x="318" y="608"/>
                    <a:pt x="304" y="608"/>
                  </a:cubicBezTo>
                  <a:cubicBezTo>
                    <a:pt x="283" y="608"/>
                    <a:pt x="276" y="594"/>
                    <a:pt x="276" y="580"/>
                  </a:cubicBezTo>
                  <a:cubicBezTo>
                    <a:pt x="276" y="544"/>
                    <a:pt x="276" y="544"/>
                    <a:pt x="276" y="544"/>
                  </a:cubicBezTo>
                  <a:cubicBezTo>
                    <a:pt x="162" y="537"/>
                    <a:pt x="71" y="445"/>
                    <a:pt x="56" y="332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14" y="332"/>
                    <a:pt x="0" y="318"/>
                    <a:pt x="0" y="304"/>
                  </a:cubicBezTo>
                  <a:cubicBezTo>
                    <a:pt x="0" y="290"/>
                    <a:pt x="14" y="276"/>
                    <a:pt x="28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71" y="163"/>
                    <a:pt x="162" y="71"/>
                    <a:pt x="276" y="64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14"/>
                    <a:pt x="283" y="0"/>
                    <a:pt x="304" y="0"/>
                  </a:cubicBezTo>
                  <a:cubicBezTo>
                    <a:pt x="318" y="0"/>
                    <a:pt x="332" y="14"/>
                    <a:pt x="332" y="28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445" y="71"/>
                    <a:pt x="530" y="163"/>
                    <a:pt x="54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94" y="276"/>
                    <a:pt x="601" y="290"/>
                    <a:pt x="601" y="304"/>
                  </a:cubicBezTo>
                  <a:cubicBezTo>
                    <a:pt x="601" y="318"/>
                    <a:pt x="594" y="332"/>
                    <a:pt x="572" y="332"/>
                  </a:cubicBezTo>
                  <a:close/>
                  <a:moveTo>
                    <a:pt x="431" y="276"/>
                  </a:moveTo>
                  <a:lnTo>
                    <a:pt x="431" y="276"/>
                  </a:lnTo>
                  <a:cubicBezTo>
                    <a:pt x="487" y="276"/>
                    <a:pt x="487" y="276"/>
                    <a:pt x="487" y="276"/>
                  </a:cubicBezTo>
                  <a:cubicBezTo>
                    <a:pt x="473" y="191"/>
                    <a:pt x="410" y="127"/>
                    <a:pt x="332" y="120"/>
                  </a:cubicBezTo>
                  <a:cubicBezTo>
                    <a:pt x="332" y="170"/>
                    <a:pt x="332" y="170"/>
                    <a:pt x="332" y="170"/>
                  </a:cubicBezTo>
                  <a:cubicBezTo>
                    <a:pt x="332" y="191"/>
                    <a:pt x="318" y="198"/>
                    <a:pt x="304" y="198"/>
                  </a:cubicBezTo>
                  <a:cubicBezTo>
                    <a:pt x="283" y="198"/>
                    <a:pt x="276" y="191"/>
                    <a:pt x="276" y="17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191" y="127"/>
                    <a:pt x="127" y="191"/>
                    <a:pt x="113" y="276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84" y="276"/>
                    <a:pt x="198" y="290"/>
                    <a:pt x="198" y="304"/>
                  </a:cubicBezTo>
                  <a:cubicBezTo>
                    <a:pt x="198" y="318"/>
                    <a:pt x="184" y="332"/>
                    <a:pt x="169" y="332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127" y="417"/>
                    <a:pt x="191" y="481"/>
                    <a:pt x="276" y="488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276" y="417"/>
                    <a:pt x="283" y="410"/>
                    <a:pt x="304" y="410"/>
                  </a:cubicBezTo>
                  <a:cubicBezTo>
                    <a:pt x="318" y="410"/>
                    <a:pt x="332" y="417"/>
                    <a:pt x="332" y="438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410" y="481"/>
                    <a:pt x="473" y="417"/>
                    <a:pt x="487" y="332"/>
                  </a:cubicBezTo>
                  <a:cubicBezTo>
                    <a:pt x="431" y="332"/>
                    <a:pt x="431" y="332"/>
                    <a:pt x="431" y="332"/>
                  </a:cubicBezTo>
                  <a:cubicBezTo>
                    <a:pt x="417" y="332"/>
                    <a:pt x="403" y="318"/>
                    <a:pt x="403" y="304"/>
                  </a:cubicBezTo>
                  <a:cubicBezTo>
                    <a:pt x="403" y="290"/>
                    <a:pt x="417" y="276"/>
                    <a:pt x="431" y="276"/>
                  </a:cubicBezTo>
                  <a:close/>
                  <a:moveTo>
                    <a:pt x="304" y="332"/>
                  </a:moveTo>
                  <a:lnTo>
                    <a:pt x="304" y="332"/>
                  </a:lnTo>
                  <a:cubicBezTo>
                    <a:pt x="283" y="332"/>
                    <a:pt x="276" y="318"/>
                    <a:pt x="276" y="304"/>
                  </a:cubicBezTo>
                  <a:cubicBezTo>
                    <a:pt x="276" y="290"/>
                    <a:pt x="283" y="276"/>
                    <a:pt x="304" y="276"/>
                  </a:cubicBezTo>
                  <a:cubicBezTo>
                    <a:pt x="318" y="276"/>
                    <a:pt x="332" y="290"/>
                    <a:pt x="332" y="304"/>
                  </a:cubicBezTo>
                  <a:cubicBezTo>
                    <a:pt x="332" y="318"/>
                    <a:pt x="318" y="332"/>
                    <a:pt x="304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3" name="Freeform 124"/>
            <p:cNvSpPr>
              <a:spLocks noChangeArrowheads="1"/>
            </p:cNvSpPr>
            <p:nvPr/>
          </p:nvSpPr>
          <p:spPr bwMode="auto">
            <a:xfrm>
              <a:off x="5450736" y="2675732"/>
              <a:ext cx="218281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106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7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156" y="254"/>
                    <a:pt x="156" y="254"/>
                    <a:pt x="156" y="254"/>
                  </a:cubicBezTo>
                  <a:cubicBezTo>
                    <a:pt x="135" y="254"/>
                    <a:pt x="128" y="247"/>
                    <a:pt x="128" y="226"/>
                  </a:cubicBezTo>
                  <a:cubicBezTo>
                    <a:pt x="128" y="212"/>
                    <a:pt x="135" y="198"/>
                    <a:pt x="156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9" y="198"/>
                    <a:pt x="333" y="212"/>
                    <a:pt x="333" y="226"/>
                  </a:cubicBezTo>
                  <a:cubicBezTo>
                    <a:pt x="333" y="247"/>
                    <a:pt x="319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4" name="Freeform 125"/>
            <p:cNvSpPr>
              <a:spLocks noChangeArrowheads="1"/>
            </p:cNvSpPr>
            <p:nvPr/>
          </p:nvSpPr>
          <p:spPr bwMode="auto">
            <a:xfrm>
              <a:off x="4945117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2147483647 w 454"/>
                <a:gd name="T41" fmla="*/ 2147483647 h 609"/>
                <a:gd name="T42" fmla="*/ 2147483647 w 454"/>
                <a:gd name="T43" fmla="*/ 2147483647 h 609"/>
                <a:gd name="T44" fmla="*/ 2147483647 w 454"/>
                <a:gd name="T45" fmla="*/ 2147483647 h 609"/>
                <a:gd name="T46" fmla="*/ 2147483647 w 454"/>
                <a:gd name="T47" fmla="*/ 2147483647 h 609"/>
                <a:gd name="T48" fmla="*/ 2147483647 w 454"/>
                <a:gd name="T49" fmla="*/ 2147483647 h 609"/>
                <a:gd name="T50" fmla="*/ 2147483647 w 454"/>
                <a:gd name="T51" fmla="*/ 2147483647 h 609"/>
                <a:gd name="T52" fmla="*/ 2147483647 w 454"/>
                <a:gd name="T53" fmla="*/ 2147483647 h 609"/>
                <a:gd name="T54" fmla="*/ 2147483647 w 454"/>
                <a:gd name="T55" fmla="*/ 2147483647 h 609"/>
                <a:gd name="T56" fmla="*/ 2147483647 w 454"/>
                <a:gd name="T57" fmla="*/ 2147483647 h 609"/>
                <a:gd name="T58" fmla="*/ 2147483647 w 454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8" y="149"/>
                    <a:pt x="78" y="226"/>
                  </a:cubicBezTo>
                  <a:cubicBezTo>
                    <a:pt x="78" y="311"/>
                    <a:pt x="142" y="382"/>
                    <a:pt x="227" y="382"/>
                  </a:cubicBezTo>
                  <a:cubicBezTo>
                    <a:pt x="311" y="382"/>
                    <a:pt x="375" y="311"/>
                    <a:pt x="375" y="226"/>
                  </a:cubicBezTo>
                  <a:cubicBezTo>
                    <a:pt x="375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255" y="254"/>
                    <a:pt x="255" y="254"/>
                    <a:pt x="255" y="254"/>
                  </a:cubicBezTo>
                  <a:cubicBezTo>
                    <a:pt x="255" y="304"/>
                    <a:pt x="255" y="304"/>
                    <a:pt x="255" y="304"/>
                  </a:cubicBezTo>
                  <a:cubicBezTo>
                    <a:pt x="255" y="318"/>
                    <a:pt x="241" y="332"/>
                    <a:pt x="227" y="332"/>
                  </a:cubicBezTo>
                  <a:cubicBezTo>
                    <a:pt x="213" y="332"/>
                    <a:pt x="198" y="318"/>
                    <a:pt x="198" y="304"/>
                  </a:cubicBezTo>
                  <a:cubicBezTo>
                    <a:pt x="198" y="254"/>
                    <a:pt x="198" y="254"/>
                    <a:pt x="198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35" y="254"/>
                    <a:pt x="120" y="247"/>
                    <a:pt x="120" y="226"/>
                  </a:cubicBezTo>
                  <a:cubicBezTo>
                    <a:pt x="120" y="212"/>
                    <a:pt x="135" y="198"/>
                    <a:pt x="149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34"/>
                    <a:pt x="213" y="127"/>
                    <a:pt x="227" y="127"/>
                  </a:cubicBezTo>
                  <a:cubicBezTo>
                    <a:pt x="241" y="127"/>
                    <a:pt x="255" y="134"/>
                    <a:pt x="255" y="156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8" y="198"/>
                    <a:pt x="333" y="212"/>
                    <a:pt x="333" y="226"/>
                  </a:cubicBezTo>
                  <a:cubicBezTo>
                    <a:pt x="333" y="247"/>
                    <a:pt x="318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5" name="Freeform 126"/>
            <p:cNvSpPr>
              <a:spLocks noChangeArrowheads="1"/>
            </p:cNvSpPr>
            <p:nvPr/>
          </p:nvSpPr>
          <p:spPr bwMode="auto">
            <a:xfrm>
              <a:off x="4439498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47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1" y="149"/>
                    <a:pt x="71" y="226"/>
                  </a:cubicBezTo>
                  <a:cubicBezTo>
                    <a:pt x="71" y="311"/>
                    <a:pt x="142" y="382"/>
                    <a:pt x="227" y="382"/>
                  </a:cubicBezTo>
                  <a:cubicBezTo>
                    <a:pt x="304" y="382"/>
                    <a:pt x="375" y="311"/>
                    <a:pt x="375" y="226"/>
                  </a:cubicBezTo>
                  <a:cubicBezTo>
                    <a:pt x="375" y="149"/>
                    <a:pt x="304" y="78"/>
                    <a:pt x="227" y="78"/>
                  </a:cubicBezTo>
                  <a:close/>
                  <a:moveTo>
                    <a:pt x="227" y="304"/>
                  </a:moveTo>
                  <a:lnTo>
                    <a:pt x="227" y="304"/>
                  </a:lnTo>
                  <a:cubicBezTo>
                    <a:pt x="184" y="304"/>
                    <a:pt x="149" y="269"/>
                    <a:pt x="149" y="226"/>
                  </a:cubicBezTo>
                  <a:cubicBezTo>
                    <a:pt x="149" y="184"/>
                    <a:pt x="184" y="156"/>
                    <a:pt x="227" y="156"/>
                  </a:cubicBezTo>
                  <a:cubicBezTo>
                    <a:pt x="269" y="156"/>
                    <a:pt x="297" y="184"/>
                    <a:pt x="297" y="226"/>
                  </a:cubicBezTo>
                  <a:cubicBezTo>
                    <a:pt x="297" y="269"/>
                    <a:pt x="269" y="304"/>
                    <a:pt x="22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6" name="Freeform 127"/>
            <p:cNvSpPr>
              <a:spLocks noChangeArrowheads="1"/>
            </p:cNvSpPr>
            <p:nvPr/>
          </p:nvSpPr>
          <p:spPr bwMode="auto">
            <a:xfrm>
              <a:off x="3931498" y="2675732"/>
              <a:ext cx="217488" cy="292100"/>
            </a:xfrm>
            <a:custGeom>
              <a:avLst/>
              <a:gdLst>
                <a:gd name="T0" fmla="*/ 2147483647 w 453"/>
                <a:gd name="T1" fmla="*/ 2147483647 h 609"/>
                <a:gd name="T2" fmla="*/ 2147483647 w 453"/>
                <a:gd name="T3" fmla="*/ 2147483647 h 609"/>
                <a:gd name="T4" fmla="*/ 0 w 453"/>
                <a:gd name="T5" fmla="*/ 2147483647 h 609"/>
                <a:gd name="T6" fmla="*/ 2147483647 w 453"/>
                <a:gd name="T7" fmla="*/ 0 h 609"/>
                <a:gd name="T8" fmla="*/ 2147483647 w 453"/>
                <a:gd name="T9" fmla="*/ 2147483647 h 609"/>
                <a:gd name="T10" fmla="*/ 2147483647 w 453"/>
                <a:gd name="T11" fmla="*/ 2147483647 h 609"/>
                <a:gd name="T12" fmla="*/ 2147483647 w 453"/>
                <a:gd name="T13" fmla="*/ 2147483647 h 609"/>
                <a:gd name="T14" fmla="*/ 2147483647 w 453"/>
                <a:gd name="T15" fmla="*/ 2147483647 h 609"/>
                <a:gd name="T16" fmla="*/ 2147483647 w 453"/>
                <a:gd name="T17" fmla="*/ 2147483647 h 609"/>
                <a:gd name="T18" fmla="*/ 2147483647 w 453"/>
                <a:gd name="T19" fmla="*/ 2147483647 h 609"/>
                <a:gd name="T20" fmla="*/ 2147483647 w 453"/>
                <a:gd name="T21" fmla="*/ 2147483647 h 609"/>
                <a:gd name="T22" fmla="*/ 2147483647 w 453"/>
                <a:gd name="T23" fmla="*/ 2147483647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7" name="Freeform 128"/>
            <p:cNvSpPr>
              <a:spLocks noChangeArrowheads="1"/>
            </p:cNvSpPr>
            <p:nvPr/>
          </p:nvSpPr>
          <p:spPr bwMode="auto">
            <a:xfrm>
              <a:off x="3389367" y="2715419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2147483647 w 609"/>
                <a:gd name="T17" fmla="*/ 2147483647 h 524"/>
                <a:gd name="T18" fmla="*/ 2147483647 w 609"/>
                <a:gd name="T19" fmla="*/ 2147483647 h 524"/>
                <a:gd name="T20" fmla="*/ 2147483647 w 609"/>
                <a:gd name="T21" fmla="*/ 2147483647 h 524"/>
                <a:gd name="T22" fmla="*/ 2147483647 w 609"/>
                <a:gd name="T23" fmla="*/ 2147483647 h 524"/>
                <a:gd name="T24" fmla="*/ 2147483647 w 609"/>
                <a:gd name="T25" fmla="*/ 2147483647 h 524"/>
                <a:gd name="T26" fmla="*/ 2147483647 w 609"/>
                <a:gd name="T27" fmla="*/ 2147483647 h 524"/>
                <a:gd name="T28" fmla="*/ 2147483647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2147483647 w 609"/>
                <a:gd name="T45" fmla="*/ 2147483647 h 524"/>
                <a:gd name="T46" fmla="*/ 2147483647 w 609"/>
                <a:gd name="T47" fmla="*/ 2147483647 h 524"/>
                <a:gd name="T48" fmla="*/ 2147483647 w 609"/>
                <a:gd name="T49" fmla="*/ 2147483647 h 524"/>
                <a:gd name="T50" fmla="*/ 2147483647 w 609"/>
                <a:gd name="T51" fmla="*/ 2147483647 h 524"/>
                <a:gd name="T52" fmla="*/ 2147483647 w 609"/>
                <a:gd name="T53" fmla="*/ 2147483647 h 524"/>
                <a:gd name="T54" fmla="*/ 2147483647 w 609"/>
                <a:gd name="T55" fmla="*/ 2147483647 h 524"/>
                <a:gd name="T56" fmla="*/ 2147483647 w 609"/>
                <a:gd name="T57" fmla="*/ 2147483647 h 524"/>
                <a:gd name="T58" fmla="*/ 2147483647 w 609"/>
                <a:gd name="T59" fmla="*/ 2147483647 h 524"/>
                <a:gd name="T60" fmla="*/ 2147483647 w 609"/>
                <a:gd name="T61" fmla="*/ 2147483647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2147483647 w 609"/>
                <a:gd name="T71" fmla="*/ 2147483647 h 524"/>
                <a:gd name="T72" fmla="*/ 2147483647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9" h="524">
                  <a:moveTo>
                    <a:pt x="467" y="417"/>
                  </a:moveTo>
                  <a:lnTo>
                    <a:pt x="467" y="417"/>
                  </a:lnTo>
                  <a:cubicBezTo>
                    <a:pt x="446" y="417"/>
                    <a:pt x="439" y="403"/>
                    <a:pt x="439" y="389"/>
                  </a:cubicBezTo>
                  <a:cubicBezTo>
                    <a:pt x="439" y="375"/>
                    <a:pt x="446" y="360"/>
                    <a:pt x="467" y="360"/>
                  </a:cubicBezTo>
                  <a:cubicBezTo>
                    <a:pt x="509" y="360"/>
                    <a:pt x="552" y="325"/>
                    <a:pt x="552" y="276"/>
                  </a:cubicBezTo>
                  <a:cubicBezTo>
                    <a:pt x="552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60" y="184"/>
                    <a:pt x="460" y="177"/>
                  </a:cubicBezTo>
                  <a:cubicBezTo>
                    <a:pt x="460" y="169"/>
                    <a:pt x="453" y="169"/>
                    <a:pt x="453" y="162"/>
                  </a:cubicBezTo>
                  <a:cubicBezTo>
                    <a:pt x="453" y="155"/>
                    <a:pt x="453" y="155"/>
                    <a:pt x="446" y="148"/>
                  </a:cubicBezTo>
                  <a:cubicBezTo>
                    <a:pt x="446" y="141"/>
                    <a:pt x="446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8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2" y="191"/>
                  </a:lnTo>
                  <a:cubicBezTo>
                    <a:pt x="142" y="191"/>
                    <a:pt x="142" y="191"/>
                    <a:pt x="135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1"/>
                    <a:pt x="128" y="191"/>
                    <a:pt x="121" y="191"/>
                  </a:cubicBezTo>
                  <a:cubicBezTo>
                    <a:pt x="121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2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6" y="155"/>
                    <a:pt x="608" y="212"/>
                    <a:pt x="608" y="276"/>
                  </a:cubicBezTo>
                  <a:cubicBezTo>
                    <a:pt x="608" y="353"/>
                    <a:pt x="545" y="417"/>
                    <a:pt x="467" y="417"/>
                  </a:cubicBezTo>
                  <a:close/>
                  <a:moveTo>
                    <a:pt x="198" y="353"/>
                  </a:moveTo>
                  <a:lnTo>
                    <a:pt x="198" y="353"/>
                  </a:lnTo>
                  <a:cubicBezTo>
                    <a:pt x="283" y="254"/>
                    <a:pt x="283" y="254"/>
                    <a:pt x="283" y="254"/>
                  </a:cubicBezTo>
                  <a:cubicBezTo>
                    <a:pt x="290" y="254"/>
                    <a:pt x="297" y="247"/>
                    <a:pt x="304" y="247"/>
                  </a:cubicBezTo>
                  <a:cubicBezTo>
                    <a:pt x="311" y="247"/>
                    <a:pt x="318" y="254"/>
                    <a:pt x="326" y="254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17" y="353"/>
                    <a:pt x="417" y="360"/>
                    <a:pt x="417" y="367"/>
                  </a:cubicBezTo>
                  <a:cubicBezTo>
                    <a:pt x="417" y="389"/>
                    <a:pt x="403" y="396"/>
                    <a:pt x="389" y="396"/>
                  </a:cubicBezTo>
                  <a:cubicBezTo>
                    <a:pt x="382" y="396"/>
                    <a:pt x="375" y="396"/>
                    <a:pt x="368" y="389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33" y="495"/>
                    <a:pt x="333" y="495"/>
                    <a:pt x="333" y="495"/>
                  </a:cubicBezTo>
                  <a:cubicBezTo>
                    <a:pt x="333" y="509"/>
                    <a:pt x="318" y="523"/>
                    <a:pt x="304" y="523"/>
                  </a:cubicBezTo>
                  <a:cubicBezTo>
                    <a:pt x="290" y="523"/>
                    <a:pt x="276" y="509"/>
                    <a:pt x="276" y="495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34" y="396"/>
                    <a:pt x="226" y="396"/>
                    <a:pt x="219" y="396"/>
                  </a:cubicBezTo>
                  <a:cubicBezTo>
                    <a:pt x="205" y="396"/>
                    <a:pt x="191" y="389"/>
                    <a:pt x="191" y="367"/>
                  </a:cubicBezTo>
                  <a:cubicBezTo>
                    <a:pt x="191" y="360"/>
                    <a:pt x="191" y="353"/>
                    <a:pt x="198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8" name="Freeform 129"/>
            <p:cNvSpPr>
              <a:spLocks noChangeArrowheads="1"/>
            </p:cNvSpPr>
            <p:nvPr/>
          </p:nvSpPr>
          <p:spPr bwMode="auto">
            <a:xfrm>
              <a:off x="2883748" y="2715419"/>
              <a:ext cx="289719" cy="252413"/>
            </a:xfrm>
            <a:custGeom>
              <a:avLst/>
              <a:gdLst>
                <a:gd name="T0" fmla="*/ 2147483647 w 602"/>
                <a:gd name="T1" fmla="*/ 2147483647 h 524"/>
                <a:gd name="T2" fmla="*/ 2147483647 w 602"/>
                <a:gd name="T3" fmla="*/ 2147483647 h 524"/>
                <a:gd name="T4" fmla="*/ 2147483647 w 602"/>
                <a:gd name="T5" fmla="*/ 2147483647 h 524"/>
                <a:gd name="T6" fmla="*/ 2147483647 w 602"/>
                <a:gd name="T7" fmla="*/ 2147483647 h 524"/>
                <a:gd name="T8" fmla="*/ 2147483647 w 602"/>
                <a:gd name="T9" fmla="*/ 2147483647 h 524"/>
                <a:gd name="T10" fmla="*/ 2147483647 w 602"/>
                <a:gd name="T11" fmla="*/ 2147483647 h 524"/>
                <a:gd name="T12" fmla="*/ 2147483647 w 602"/>
                <a:gd name="T13" fmla="*/ 2147483647 h 524"/>
                <a:gd name="T14" fmla="*/ 2147483647 w 602"/>
                <a:gd name="T15" fmla="*/ 2147483647 h 524"/>
                <a:gd name="T16" fmla="*/ 2147483647 w 602"/>
                <a:gd name="T17" fmla="*/ 2147483647 h 524"/>
                <a:gd name="T18" fmla="*/ 2147483647 w 602"/>
                <a:gd name="T19" fmla="*/ 2147483647 h 524"/>
                <a:gd name="T20" fmla="*/ 2147483647 w 602"/>
                <a:gd name="T21" fmla="*/ 2147483647 h 524"/>
                <a:gd name="T22" fmla="*/ 2147483647 w 602"/>
                <a:gd name="T23" fmla="*/ 2147483647 h 524"/>
                <a:gd name="T24" fmla="*/ 2147483647 w 602"/>
                <a:gd name="T25" fmla="*/ 2147483647 h 524"/>
                <a:gd name="T26" fmla="*/ 2147483647 w 602"/>
                <a:gd name="T27" fmla="*/ 2147483647 h 524"/>
                <a:gd name="T28" fmla="*/ 2147483647 w 602"/>
                <a:gd name="T29" fmla="*/ 2147483647 h 524"/>
                <a:gd name="T30" fmla="*/ 2147483647 w 602"/>
                <a:gd name="T31" fmla="*/ 2147483647 h 524"/>
                <a:gd name="T32" fmla="*/ 2147483647 w 602"/>
                <a:gd name="T33" fmla="*/ 2147483647 h 524"/>
                <a:gd name="T34" fmla="*/ 2147483647 w 602"/>
                <a:gd name="T35" fmla="*/ 2147483647 h 524"/>
                <a:gd name="T36" fmla="*/ 2147483647 w 602"/>
                <a:gd name="T37" fmla="*/ 2147483647 h 524"/>
                <a:gd name="T38" fmla="*/ 2147483647 w 602"/>
                <a:gd name="T39" fmla="*/ 2147483647 h 524"/>
                <a:gd name="T40" fmla="*/ 2147483647 w 602"/>
                <a:gd name="T41" fmla="*/ 2147483647 h 524"/>
                <a:gd name="T42" fmla="*/ 2147483647 w 602"/>
                <a:gd name="T43" fmla="*/ 2147483647 h 524"/>
                <a:gd name="T44" fmla="*/ 2147483647 w 602"/>
                <a:gd name="T45" fmla="*/ 2147483647 h 524"/>
                <a:gd name="T46" fmla="*/ 2147483647 w 602"/>
                <a:gd name="T47" fmla="*/ 2147483647 h 524"/>
                <a:gd name="T48" fmla="*/ 2147483647 w 602"/>
                <a:gd name="T49" fmla="*/ 2147483647 h 524"/>
                <a:gd name="T50" fmla="*/ 2147483647 w 602"/>
                <a:gd name="T51" fmla="*/ 2147483647 h 524"/>
                <a:gd name="T52" fmla="*/ 2147483647 w 602"/>
                <a:gd name="T53" fmla="*/ 2147483647 h 524"/>
                <a:gd name="T54" fmla="*/ 2147483647 w 602"/>
                <a:gd name="T55" fmla="*/ 2147483647 h 524"/>
                <a:gd name="T56" fmla="*/ 2147483647 w 602"/>
                <a:gd name="T57" fmla="*/ 2147483647 h 524"/>
                <a:gd name="T58" fmla="*/ 2147483647 w 602"/>
                <a:gd name="T59" fmla="*/ 2147483647 h 524"/>
                <a:gd name="T60" fmla="*/ 2147483647 w 602"/>
                <a:gd name="T61" fmla="*/ 2147483647 h 524"/>
                <a:gd name="T62" fmla="*/ 2147483647 w 602"/>
                <a:gd name="T63" fmla="*/ 2147483647 h 524"/>
                <a:gd name="T64" fmla="*/ 2147483647 w 602"/>
                <a:gd name="T65" fmla="*/ 2147483647 h 524"/>
                <a:gd name="T66" fmla="*/ 2147483647 w 602"/>
                <a:gd name="T67" fmla="*/ 2147483647 h 524"/>
                <a:gd name="T68" fmla="*/ 2147483647 w 602"/>
                <a:gd name="T69" fmla="*/ 2147483647 h 524"/>
                <a:gd name="T70" fmla="*/ 2147483647 w 602"/>
                <a:gd name="T71" fmla="*/ 2147483647 h 524"/>
                <a:gd name="T72" fmla="*/ 2147483647 w 602"/>
                <a:gd name="T73" fmla="*/ 2147483647 h 524"/>
                <a:gd name="T74" fmla="*/ 2147483647 w 602"/>
                <a:gd name="T75" fmla="*/ 2147483647 h 524"/>
                <a:gd name="T76" fmla="*/ 2147483647 w 602"/>
                <a:gd name="T77" fmla="*/ 2147483647 h 524"/>
                <a:gd name="T78" fmla="*/ 2147483647 w 602"/>
                <a:gd name="T79" fmla="*/ 2147483647 h 524"/>
                <a:gd name="T80" fmla="*/ 2147483647 w 602"/>
                <a:gd name="T81" fmla="*/ 2147483647 h 524"/>
                <a:gd name="T82" fmla="*/ 2147483647 w 602"/>
                <a:gd name="T83" fmla="*/ 2147483647 h 524"/>
                <a:gd name="T84" fmla="*/ 2147483647 w 602"/>
                <a:gd name="T85" fmla="*/ 2147483647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24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60" y="191"/>
                  </a:cubicBezTo>
                  <a:cubicBezTo>
                    <a:pt x="460" y="184"/>
                    <a:pt x="460" y="184"/>
                    <a:pt x="460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46" y="141"/>
                    <a:pt x="439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1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84"/>
                    <a:pt x="142" y="184"/>
                    <a:pt x="142" y="191"/>
                  </a:cubicBezTo>
                  <a:lnTo>
                    <a:pt x="135" y="191"/>
                  </a:lnTo>
                  <a:cubicBezTo>
                    <a:pt x="135" y="191"/>
                    <a:pt x="135" y="191"/>
                    <a:pt x="128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19" y="367"/>
                  </a:moveTo>
                  <a:lnTo>
                    <a:pt x="219" y="367"/>
                  </a:lnTo>
                  <a:cubicBezTo>
                    <a:pt x="226" y="367"/>
                    <a:pt x="233" y="375"/>
                    <a:pt x="241" y="382"/>
                  </a:cubicBezTo>
                  <a:cubicBezTo>
                    <a:pt x="276" y="417"/>
                    <a:pt x="276" y="417"/>
                    <a:pt x="276" y="417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262"/>
                    <a:pt x="283" y="247"/>
                    <a:pt x="304" y="247"/>
                  </a:cubicBezTo>
                  <a:cubicBezTo>
                    <a:pt x="318" y="247"/>
                    <a:pt x="333" y="262"/>
                    <a:pt x="333" y="276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68" y="382"/>
                    <a:pt x="368" y="382"/>
                    <a:pt x="368" y="382"/>
                  </a:cubicBezTo>
                  <a:cubicBezTo>
                    <a:pt x="368" y="375"/>
                    <a:pt x="375" y="367"/>
                    <a:pt x="389" y="367"/>
                  </a:cubicBezTo>
                  <a:cubicBezTo>
                    <a:pt x="403" y="367"/>
                    <a:pt x="417" y="382"/>
                    <a:pt x="417" y="396"/>
                  </a:cubicBezTo>
                  <a:cubicBezTo>
                    <a:pt x="417" y="403"/>
                    <a:pt x="410" y="410"/>
                    <a:pt x="410" y="417"/>
                  </a:cubicBezTo>
                  <a:cubicBezTo>
                    <a:pt x="325" y="509"/>
                    <a:pt x="325" y="509"/>
                    <a:pt x="325" y="509"/>
                  </a:cubicBezTo>
                  <a:cubicBezTo>
                    <a:pt x="318" y="516"/>
                    <a:pt x="311" y="523"/>
                    <a:pt x="304" y="523"/>
                  </a:cubicBezTo>
                  <a:cubicBezTo>
                    <a:pt x="290" y="523"/>
                    <a:pt x="283" y="516"/>
                    <a:pt x="283" y="509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1" y="410"/>
                    <a:pt x="191" y="403"/>
                    <a:pt x="191" y="396"/>
                  </a:cubicBezTo>
                  <a:cubicBezTo>
                    <a:pt x="191" y="382"/>
                    <a:pt x="198" y="367"/>
                    <a:pt x="21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9" name="Freeform 130"/>
            <p:cNvSpPr>
              <a:spLocks noChangeArrowheads="1"/>
            </p:cNvSpPr>
            <p:nvPr/>
          </p:nvSpPr>
          <p:spPr bwMode="auto">
            <a:xfrm>
              <a:off x="2378129" y="2715419"/>
              <a:ext cx="289719" cy="237331"/>
            </a:xfrm>
            <a:custGeom>
              <a:avLst/>
              <a:gdLst>
                <a:gd name="T0" fmla="*/ 2147483647 w 602"/>
                <a:gd name="T1" fmla="*/ 2147483647 h 496"/>
                <a:gd name="T2" fmla="*/ 2147483647 w 602"/>
                <a:gd name="T3" fmla="*/ 2147483647 h 496"/>
                <a:gd name="T4" fmla="*/ 2147483647 w 602"/>
                <a:gd name="T5" fmla="*/ 2147483647 h 496"/>
                <a:gd name="T6" fmla="*/ 2147483647 w 602"/>
                <a:gd name="T7" fmla="*/ 2147483647 h 496"/>
                <a:gd name="T8" fmla="*/ 2147483647 w 602"/>
                <a:gd name="T9" fmla="*/ 2147483647 h 496"/>
                <a:gd name="T10" fmla="*/ 2147483647 w 602"/>
                <a:gd name="T11" fmla="*/ 2147483647 h 496"/>
                <a:gd name="T12" fmla="*/ 2147483647 w 602"/>
                <a:gd name="T13" fmla="*/ 2147483647 h 496"/>
                <a:gd name="T14" fmla="*/ 2147483647 w 602"/>
                <a:gd name="T15" fmla="*/ 2147483647 h 496"/>
                <a:gd name="T16" fmla="*/ 2147483647 w 602"/>
                <a:gd name="T17" fmla="*/ 2147483647 h 496"/>
                <a:gd name="T18" fmla="*/ 2147483647 w 602"/>
                <a:gd name="T19" fmla="*/ 2147483647 h 496"/>
                <a:gd name="T20" fmla="*/ 2147483647 w 602"/>
                <a:gd name="T21" fmla="*/ 2147483647 h 496"/>
                <a:gd name="T22" fmla="*/ 2147483647 w 602"/>
                <a:gd name="T23" fmla="*/ 2147483647 h 496"/>
                <a:gd name="T24" fmla="*/ 2147483647 w 602"/>
                <a:gd name="T25" fmla="*/ 2147483647 h 496"/>
                <a:gd name="T26" fmla="*/ 2147483647 w 602"/>
                <a:gd name="T27" fmla="*/ 2147483647 h 496"/>
                <a:gd name="T28" fmla="*/ 2147483647 w 602"/>
                <a:gd name="T29" fmla="*/ 2147483647 h 496"/>
                <a:gd name="T30" fmla="*/ 2147483647 w 602"/>
                <a:gd name="T31" fmla="*/ 2147483647 h 496"/>
                <a:gd name="T32" fmla="*/ 2147483647 w 602"/>
                <a:gd name="T33" fmla="*/ 2147483647 h 496"/>
                <a:gd name="T34" fmla="*/ 2147483647 w 602"/>
                <a:gd name="T35" fmla="*/ 2147483647 h 496"/>
                <a:gd name="T36" fmla="*/ 2147483647 w 602"/>
                <a:gd name="T37" fmla="*/ 2147483647 h 496"/>
                <a:gd name="T38" fmla="*/ 2147483647 w 602"/>
                <a:gd name="T39" fmla="*/ 2147483647 h 496"/>
                <a:gd name="T40" fmla="*/ 2147483647 w 602"/>
                <a:gd name="T41" fmla="*/ 2147483647 h 496"/>
                <a:gd name="T42" fmla="*/ 2147483647 w 602"/>
                <a:gd name="T43" fmla="*/ 2147483647 h 496"/>
                <a:gd name="T44" fmla="*/ 2147483647 w 602"/>
                <a:gd name="T45" fmla="*/ 2147483647 h 496"/>
                <a:gd name="T46" fmla="*/ 2147483647 w 602"/>
                <a:gd name="T47" fmla="*/ 2147483647 h 496"/>
                <a:gd name="T48" fmla="*/ 2147483647 w 602"/>
                <a:gd name="T49" fmla="*/ 2147483647 h 496"/>
                <a:gd name="T50" fmla="*/ 2147483647 w 602"/>
                <a:gd name="T51" fmla="*/ 2147483647 h 496"/>
                <a:gd name="T52" fmla="*/ 2147483647 w 602"/>
                <a:gd name="T53" fmla="*/ 2147483647 h 496"/>
                <a:gd name="T54" fmla="*/ 2147483647 w 602"/>
                <a:gd name="T55" fmla="*/ 2147483647 h 496"/>
                <a:gd name="T56" fmla="*/ 2147483647 w 602"/>
                <a:gd name="T57" fmla="*/ 2147483647 h 496"/>
                <a:gd name="T58" fmla="*/ 2147483647 w 602"/>
                <a:gd name="T59" fmla="*/ 2147483647 h 496"/>
                <a:gd name="T60" fmla="*/ 2147483647 w 602"/>
                <a:gd name="T61" fmla="*/ 2147483647 h 496"/>
                <a:gd name="T62" fmla="*/ 2147483647 w 602"/>
                <a:gd name="T63" fmla="*/ 2147483647 h 496"/>
                <a:gd name="T64" fmla="*/ 2147483647 w 602"/>
                <a:gd name="T65" fmla="*/ 2147483647 h 496"/>
                <a:gd name="T66" fmla="*/ 2147483647 w 602"/>
                <a:gd name="T67" fmla="*/ 2147483647 h 496"/>
                <a:gd name="T68" fmla="*/ 2147483647 w 602"/>
                <a:gd name="T69" fmla="*/ 2147483647 h 496"/>
                <a:gd name="T70" fmla="*/ 2147483647 w 602"/>
                <a:gd name="T71" fmla="*/ 2147483647 h 496"/>
                <a:gd name="T72" fmla="*/ 2147483647 w 602"/>
                <a:gd name="T73" fmla="*/ 2147483647 h 496"/>
                <a:gd name="T74" fmla="*/ 2147483647 w 602"/>
                <a:gd name="T75" fmla="*/ 2147483647 h 496"/>
                <a:gd name="T76" fmla="*/ 2147483647 w 602"/>
                <a:gd name="T77" fmla="*/ 2147483647 h 496"/>
                <a:gd name="T78" fmla="*/ 2147483647 w 602"/>
                <a:gd name="T79" fmla="*/ 2147483647 h 496"/>
                <a:gd name="T80" fmla="*/ 2147483647 w 602"/>
                <a:gd name="T81" fmla="*/ 2147483647 h 496"/>
                <a:gd name="T82" fmla="*/ 2147483647 w 602"/>
                <a:gd name="T83" fmla="*/ 2147483647 h 496"/>
                <a:gd name="T84" fmla="*/ 2147483647 w 602"/>
                <a:gd name="T85" fmla="*/ 2147483647 h 496"/>
                <a:gd name="T86" fmla="*/ 2147483647 w 602"/>
                <a:gd name="T87" fmla="*/ 2147483647 h 496"/>
                <a:gd name="T88" fmla="*/ 2147483647 w 602"/>
                <a:gd name="T89" fmla="*/ 2147483647 h 496"/>
                <a:gd name="T90" fmla="*/ 2147483647 w 602"/>
                <a:gd name="T91" fmla="*/ 2147483647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496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0" y="226"/>
                    <a:pt x="516" y="212"/>
                  </a:cubicBezTo>
                  <a:cubicBezTo>
                    <a:pt x="516" y="212"/>
                    <a:pt x="509" y="212"/>
                    <a:pt x="509" y="205"/>
                  </a:cubicBezTo>
                  <a:cubicBezTo>
                    <a:pt x="509" y="205"/>
                    <a:pt x="509" y="205"/>
                    <a:pt x="502" y="205"/>
                  </a:cubicBezTo>
                  <a:cubicBezTo>
                    <a:pt x="502" y="205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53" y="184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62"/>
                    <a:pt x="446" y="162"/>
                    <a:pt x="446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38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297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56" y="141"/>
                    <a:pt x="156" y="148"/>
                  </a:cubicBezTo>
                  <a:cubicBezTo>
                    <a:pt x="156" y="155"/>
                    <a:pt x="156" y="155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77"/>
                    <a:pt x="149" y="177"/>
                    <a:pt x="142" y="177"/>
                  </a:cubicBezTo>
                  <a:cubicBezTo>
                    <a:pt x="142" y="184"/>
                    <a:pt x="142" y="184"/>
                    <a:pt x="142" y="191"/>
                  </a:cubicBezTo>
                  <a:cubicBezTo>
                    <a:pt x="135" y="191"/>
                    <a:pt x="135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8"/>
                    <a:pt x="99" y="205"/>
                    <a:pt x="92" y="205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64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27" y="56"/>
                    <a:pt x="205" y="0"/>
                    <a:pt x="297" y="0"/>
                  </a:cubicBezTo>
                  <a:cubicBezTo>
                    <a:pt x="389" y="0"/>
                    <a:pt x="467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26" y="283"/>
                  </a:moveTo>
                  <a:lnTo>
                    <a:pt x="226" y="283"/>
                  </a:lnTo>
                  <a:cubicBezTo>
                    <a:pt x="233" y="283"/>
                    <a:pt x="240" y="290"/>
                    <a:pt x="240" y="297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61" y="290"/>
                    <a:pt x="368" y="283"/>
                    <a:pt x="375" y="283"/>
                  </a:cubicBezTo>
                  <a:cubicBezTo>
                    <a:pt x="389" y="283"/>
                    <a:pt x="403" y="297"/>
                    <a:pt x="403" y="311"/>
                  </a:cubicBezTo>
                  <a:cubicBezTo>
                    <a:pt x="403" y="318"/>
                    <a:pt x="403" y="325"/>
                    <a:pt x="396" y="332"/>
                  </a:cubicBezTo>
                  <a:cubicBezTo>
                    <a:pt x="340" y="389"/>
                    <a:pt x="340" y="389"/>
                    <a:pt x="340" y="389"/>
                  </a:cubicBezTo>
                  <a:cubicBezTo>
                    <a:pt x="396" y="445"/>
                    <a:pt x="396" y="445"/>
                    <a:pt x="396" y="445"/>
                  </a:cubicBezTo>
                  <a:cubicBezTo>
                    <a:pt x="403" y="452"/>
                    <a:pt x="403" y="459"/>
                    <a:pt x="403" y="466"/>
                  </a:cubicBezTo>
                  <a:cubicBezTo>
                    <a:pt x="403" y="480"/>
                    <a:pt x="389" y="495"/>
                    <a:pt x="375" y="495"/>
                  </a:cubicBezTo>
                  <a:cubicBezTo>
                    <a:pt x="368" y="495"/>
                    <a:pt x="361" y="488"/>
                    <a:pt x="354" y="480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488"/>
                    <a:pt x="233" y="495"/>
                    <a:pt x="226" y="495"/>
                  </a:cubicBezTo>
                  <a:cubicBezTo>
                    <a:pt x="205" y="495"/>
                    <a:pt x="198" y="480"/>
                    <a:pt x="198" y="466"/>
                  </a:cubicBezTo>
                  <a:cubicBezTo>
                    <a:pt x="198" y="459"/>
                    <a:pt x="198" y="452"/>
                    <a:pt x="205" y="445"/>
                  </a:cubicBezTo>
                  <a:cubicBezTo>
                    <a:pt x="262" y="389"/>
                    <a:pt x="262" y="389"/>
                    <a:pt x="262" y="38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98" y="325"/>
                    <a:pt x="198" y="318"/>
                    <a:pt x="198" y="311"/>
                  </a:cubicBezTo>
                  <a:cubicBezTo>
                    <a:pt x="198" y="297"/>
                    <a:pt x="205" y="283"/>
                    <a:pt x="226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0" name="Freeform 131"/>
            <p:cNvSpPr>
              <a:spLocks noChangeArrowheads="1"/>
            </p:cNvSpPr>
            <p:nvPr/>
          </p:nvSpPr>
          <p:spPr bwMode="auto">
            <a:xfrm>
              <a:off x="1870129" y="2715419"/>
              <a:ext cx="292100" cy="237331"/>
            </a:xfrm>
            <a:custGeom>
              <a:avLst/>
              <a:gdLst>
                <a:gd name="T0" fmla="*/ 2147483647 w 609"/>
                <a:gd name="T1" fmla="*/ 2147483647 h 496"/>
                <a:gd name="T2" fmla="*/ 2147483647 w 609"/>
                <a:gd name="T3" fmla="*/ 2147483647 h 496"/>
                <a:gd name="T4" fmla="*/ 2147483647 w 609"/>
                <a:gd name="T5" fmla="*/ 2147483647 h 496"/>
                <a:gd name="T6" fmla="*/ 2147483647 w 609"/>
                <a:gd name="T7" fmla="*/ 2147483647 h 496"/>
                <a:gd name="T8" fmla="*/ 2147483647 w 609"/>
                <a:gd name="T9" fmla="*/ 2147483647 h 496"/>
                <a:gd name="T10" fmla="*/ 2147483647 w 609"/>
                <a:gd name="T11" fmla="*/ 2147483647 h 496"/>
                <a:gd name="T12" fmla="*/ 2147483647 w 609"/>
                <a:gd name="T13" fmla="*/ 2147483647 h 496"/>
                <a:gd name="T14" fmla="*/ 2147483647 w 609"/>
                <a:gd name="T15" fmla="*/ 2147483647 h 496"/>
                <a:gd name="T16" fmla="*/ 2147483647 w 609"/>
                <a:gd name="T17" fmla="*/ 2147483647 h 496"/>
                <a:gd name="T18" fmla="*/ 2147483647 w 609"/>
                <a:gd name="T19" fmla="*/ 2147483647 h 496"/>
                <a:gd name="T20" fmla="*/ 2147483647 w 609"/>
                <a:gd name="T21" fmla="*/ 2147483647 h 496"/>
                <a:gd name="T22" fmla="*/ 2147483647 w 609"/>
                <a:gd name="T23" fmla="*/ 2147483647 h 496"/>
                <a:gd name="T24" fmla="*/ 2147483647 w 609"/>
                <a:gd name="T25" fmla="*/ 2147483647 h 496"/>
                <a:gd name="T26" fmla="*/ 2147483647 w 609"/>
                <a:gd name="T27" fmla="*/ 2147483647 h 496"/>
                <a:gd name="T28" fmla="*/ 2147483647 w 609"/>
                <a:gd name="T29" fmla="*/ 2147483647 h 496"/>
                <a:gd name="T30" fmla="*/ 2147483647 w 609"/>
                <a:gd name="T31" fmla="*/ 2147483647 h 496"/>
                <a:gd name="T32" fmla="*/ 2147483647 w 609"/>
                <a:gd name="T33" fmla="*/ 2147483647 h 496"/>
                <a:gd name="T34" fmla="*/ 2147483647 w 609"/>
                <a:gd name="T35" fmla="*/ 2147483647 h 496"/>
                <a:gd name="T36" fmla="*/ 2147483647 w 609"/>
                <a:gd name="T37" fmla="*/ 2147483647 h 496"/>
                <a:gd name="T38" fmla="*/ 2147483647 w 609"/>
                <a:gd name="T39" fmla="*/ 2147483647 h 496"/>
                <a:gd name="T40" fmla="*/ 2147483647 w 609"/>
                <a:gd name="T41" fmla="*/ 2147483647 h 496"/>
                <a:gd name="T42" fmla="*/ 2147483647 w 609"/>
                <a:gd name="T43" fmla="*/ 2147483647 h 496"/>
                <a:gd name="T44" fmla="*/ 2147483647 w 609"/>
                <a:gd name="T45" fmla="*/ 2147483647 h 496"/>
                <a:gd name="T46" fmla="*/ 2147483647 w 609"/>
                <a:gd name="T47" fmla="*/ 2147483647 h 496"/>
                <a:gd name="T48" fmla="*/ 2147483647 w 609"/>
                <a:gd name="T49" fmla="*/ 2147483647 h 496"/>
                <a:gd name="T50" fmla="*/ 2147483647 w 609"/>
                <a:gd name="T51" fmla="*/ 2147483647 h 496"/>
                <a:gd name="T52" fmla="*/ 2147483647 w 609"/>
                <a:gd name="T53" fmla="*/ 2147483647 h 496"/>
                <a:gd name="T54" fmla="*/ 2147483647 w 609"/>
                <a:gd name="T55" fmla="*/ 2147483647 h 496"/>
                <a:gd name="T56" fmla="*/ 2147483647 w 609"/>
                <a:gd name="T57" fmla="*/ 2147483647 h 496"/>
                <a:gd name="T58" fmla="*/ 2147483647 w 609"/>
                <a:gd name="T59" fmla="*/ 2147483647 h 496"/>
                <a:gd name="T60" fmla="*/ 2147483647 w 609"/>
                <a:gd name="T61" fmla="*/ 2147483647 h 496"/>
                <a:gd name="T62" fmla="*/ 2147483647 w 609"/>
                <a:gd name="T63" fmla="*/ 2147483647 h 496"/>
                <a:gd name="T64" fmla="*/ 2147483647 w 609"/>
                <a:gd name="T65" fmla="*/ 2147483647 h 496"/>
                <a:gd name="T66" fmla="*/ 2147483647 w 609"/>
                <a:gd name="T67" fmla="*/ 2147483647 h 496"/>
                <a:gd name="T68" fmla="*/ 2147483647 w 609"/>
                <a:gd name="T69" fmla="*/ 2147483647 h 496"/>
                <a:gd name="T70" fmla="*/ 2147483647 w 609"/>
                <a:gd name="T71" fmla="*/ 2147483647 h 496"/>
                <a:gd name="T72" fmla="*/ 2147483647 w 609"/>
                <a:gd name="T73" fmla="*/ 2147483647 h 496"/>
                <a:gd name="T74" fmla="*/ 2147483647 w 609"/>
                <a:gd name="T75" fmla="*/ 2147483647 h 496"/>
                <a:gd name="T76" fmla="*/ 2147483647 w 609"/>
                <a:gd name="T77" fmla="*/ 2147483647 h 4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496">
                  <a:moveTo>
                    <a:pt x="467" y="417"/>
                  </a:moveTo>
                  <a:lnTo>
                    <a:pt x="467" y="417"/>
                  </a:lnTo>
                  <a:cubicBezTo>
                    <a:pt x="445" y="417"/>
                    <a:pt x="438" y="403"/>
                    <a:pt x="438" y="389"/>
                  </a:cubicBezTo>
                  <a:cubicBezTo>
                    <a:pt x="438" y="375"/>
                    <a:pt x="445" y="360"/>
                    <a:pt x="467" y="360"/>
                  </a:cubicBezTo>
                  <a:cubicBezTo>
                    <a:pt x="509" y="360"/>
                    <a:pt x="551" y="325"/>
                    <a:pt x="551" y="276"/>
                  </a:cubicBezTo>
                  <a:cubicBezTo>
                    <a:pt x="551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59" y="191"/>
                  </a:lnTo>
                  <a:cubicBezTo>
                    <a:pt x="459" y="184"/>
                    <a:pt x="459" y="184"/>
                    <a:pt x="459" y="177"/>
                  </a:cubicBezTo>
                  <a:cubicBezTo>
                    <a:pt x="459" y="169"/>
                    <a:pt x="452" y="169"/>
                    <a:pt x="452" y="162"/>
                  </a:cubicBezTo>
                  <a:cubicBezTo>
                    <a:pt x="452" y="155"/>
                    <a:pt x="452" y="155"/>
                    <a:pt x="445" y="148"/>
                  </a:cubicBezTo>
                  <a:cubicBezTo>
                    <a:pt x="445" y="141"/>
                    <a:pt x="445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7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1" y="191"/>
                  </a:lnTo>
                  <a:cubicBezTo>
                    <a:pt x="141" y="191"/>
                    <a:pt x="141" y="191"/>
                    <a:pt x="13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cubicBezTo>
                    <a:pt x="120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1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5" y="155"/>
                    <a:pt x="608" y="212"/>
                    <a:pt x="608" y="276"/>
                  </a:cubicBezTo>
                  <a:cubicBezTo>
                    <a:pt x="608" y="353"/>
                    <a:pt x="544" y="417"/>
                    <a:pt x="467" y="417"/>
                  </a:cubicBezTo>
                  <a:close/>
                  <a:moveTo>
                    <a:pt x="226" y="360"/>
                  </a:moveTo>
                  <a:lnTo>
                    <a:pt x="226" y="360"/>
                  </a:lnTo>
                  <a:cubicBezTo>
                    <a:pt x="233" y="360"/>
                    <a:pt x="240" y="360"/>
                    <a:pt x="247" y="367"/>
                  </a:cubicBezTo>
                  <a:cubicBezTo>
                    <a:pt x="297" y="417"/>
                    <a:pt x="297" y="417"/>
                    <a:pt x="297" y="417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9" y="290"/>
                    <a:pt x="396" y="283"/>
                    <a:pt x="410" y="283"/>
                  </a:cubicBezTo>
                  <a:cubicBezTo>
                    <a:pt x="424" y="283"/>
                    <a:pt x="438" y="297"/>
                    <a:pt x="438" y="311"/>
                  </a:cubicBezTo>
                  <a:cubicBezTo>
                    <a:pt x="438" y="318"/>
                    <a:pt x="431" y="325"/>
                    <a:pt x="431" y="332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5" y="488"/>
                    <a:pt x="311" y="495"/>
                    <a:pt x="304" y="495"/>
                  </a:cubicBezTo>
                  <a:cubicBezTo>
                    <a:pt x="297" y="495"/>
                    <a:pt x="290" y="488"/>
                    <a:pt x="283" y="480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205" y="403"/>
                    <a:pt x="198" y="396"/>
                    <a:pt x="198" y="389"/>
                  </a:cubicBezTo>
                  <a:cubicBezTo>
                    <a:pt x="198" y="375"/>
                    <a:pt x="212" y="360"/>
                    <a:pt x="226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1" name="Freeform 132"/>
            <p:cNvSpPr>
              <a:spLocks noChangeArrowheads="1"/>
            </p:cNvSpPr>
            <p:nvPr/>
          </p:nvSpPr>
          <p:spPr bwMode="auto">
            <a:xfrm>
              <a:off x="1364511" y="2715419"/>
              <a:ext cx="289719" cy="201613"/>
            </a:xfrm>
            <a:custGeom>
              <a:avLst/>
              <a:gdLst>
                <a:gd name="T0" fmla="*/ 2147483647 w 602"/>
                <a:gd name="T1" fmla="*/ 2147483647 h 418"/>
                <a:gd name="T2" fmla="*/ 2147483647 w 602"/>
                <a:gd name="T3" fmla="*/ 2147483647 h 418"/>
                <a:gd name="T4" fmla="*/ 2147483647 w 602"/>
                <a:gd name="T5" fmla="*/ 2147483647 h 418"/>
                <a:gd name="T6" fmla="*/ 0 w 602"/>
                <a:gd name="T7" fmla="*/ 2147483647 h 418"/>
                <a:gd name="T8" fmla="*/ 2147483647 w 602"/>
                <a:gd name="T9" fmla="*/ 2147483647 h 418"/>
                <a:gd name="T10" fmla="*/ 2147483647 w 602"/>
                <a:gd name="T11" fmla="*/ 0 h 418"/>
                <a:gd name="T12" fmla="*/ 2147483647 w 602"/>
                <a:gd name="T13" fmla="*/ 2147483647 h 418"/>
                <a:gd name="T14" fmla="*/ 2147483647 w 602"/>
                <a:gd name="T15" fmla="*/ 2147483647 h 418"/>
                <a:gd name="T16" fmla="*/ 2147483647 w 602"/>
                <a:gd name="T17" fmla="*/ 2147483647 h 418"/>
                <a:gd name="T18" fmla="*/ 2147483647 w 602"/>
                <a:gd name="T19" fmla="*/ 2147483647 h 418"/>
                <a:gd name="T20" fmla="*/ 2147483647 w 602"/>
                <a:gd name="T21" fmla="*/ 2147483647 h 418"/>
                <a:gd name="T22" fmla="*/ 2147483647 w 602"/>
                <a:gd name="T23" fmla="*/ 2147483647 h 418"/>
                <a:gd name="T24" fmla="*/ 2147483647 w 602"/>
                <a:gd name="T25" fmla="*/ 2147483647 h 418"/>
                <a:gd name="T26" fmla="*/ 2147483647 w 602"/>
                <a:gd name="T27" fmla="*/ 2147483647 h 418"/>
                <a:gd name="T28" fmla="*/ 2147483647 w 602"/>
                <a:gd name="T29" fmla="*/ 2147483647 h 418"/>
                <a:gd name="T30" fmla="*/ 2147483647 w 602"/>
                <a:gd name="T31" fmla="*/ 2147483647 h 418"/>
                <a:gd name="T32" fmla="*/ 2147483647 w 602"/>
                <a:gd name="T33" fmla="*/ 2147483647 h 418"/>
                <a:gd name="T34" fmla="*/ 2147483647 w 602"/>
                <a:gd name="T35" fmla="*/ 2147483647 h 418"/>
                <a:gd name="T36" fmla="*/ 2147483647 w 602"/>
                <a:gd name="T37" fmla="*/ 2147483647 h 418"/>
                <a:gd name="T38" fmla="*/ 2147483647 w 602"/>
                <a:gd name="T39" fmla="*/ 2147483647 h 418"/>
                <a:gd name="T40" fmla="*/ 2147483647 w 602"/>
                <a:gd name="T41" fmla="*/ 2147483647 h 418"/>
                <a:gd name="T42" fmla="*/ 2147483647 w 602"/>
                <a:gd name="T43" fmla="*/ 2147483647 h 418"/>
                <a:gd name="T44" fmla="*/ 2147483647 w 602"/>
                <a:gd name="T45" fmla="*/ 2147483647 h 418"/>
                <a:gd name="T46" fmla="*/ 2147483647 w 602"/>
                <a:gd name="T47" fmla="*/ 2147483647 h 418"/>
                <a:gd name="T48" fmla="*/ 2147483647 w 602"/>
                <a:gd name="T49" fmla="*/ 2147483647 h 418"/>
                <a:gd name="T50" fmla="*/ 2147483647 w 602"/>
                <a:gd name="T51" fmla="*/ 2147483647 h 418"/>
                <a:gd name="T52" fmla="*/ 2147483647 w 602"/>
                <a:gd name="T53" fmla="*/ 2147483647 h 418"/>
                <a:gd name="T54" fmla="*/ 2147483647 w 602"/>
                <a:gd name="T55" fmla="*/ 2147483647 h 418"/>
                <a:gd name="T56" fmla="*/ 2147483647 w 602"/>
                <a:gd name="T57" fmla="*/ 2147483647 h 418"/>
                <a:gd name="T58" fmla="*/ 2147483647 w 602"/>
                <a:gd name="T59" fmla="*/ 2147483647 h 418"/>
                <a:gd name="T60" fmla="*/ 2147483647 w 602"/>
                <a:gd name="T61" fmla="*/ 2147483647 h 418"/>
                <a:gd name="T62" fmla="*/ 2147483647 w 602"/>
                <a:gd name="T63" fmla="*/ 2147483647 h 418"/>
                <a:gd name="T64" fmla="*/ 2147483647 w 602"/>
                <a:gd name="T65" fmla="*/ 2147483647 h 418"/>
                <a:gd name="T66" fmla="*/ 2147483647 w 602"/>
                <a:gd name="T67" fmla="*/ 2147483647 h 418"/>
                <a:gd name="T68" fmla="*/ 2147483647 w 602"/>
                <a:gd name="T69" fmla="*/ 2147483647 h 418"/>
                <a:gd name="T70" fmla="*/ 2147483647 w 602"/>
                <a:gd name="T71" fmla="*/ 2147483647 h 418"/>
                <a:gd name="T72" fmla="*/ 2147483647 w 602"/>
                <a:gd name="T73" fmla="*/ 2147483647 h 418"/>
                <a:gd name="T74" fmla="*/ 2147483647 w 602"/>
                <a:gd name="T75" fmla="*/ 2147483647 h 418"/>
                <a:gd name="T76" fmla="*/ 2147483647 w 602"/>
                <a:gd name="T77" fmla="*/ 2147483647 h 418"/>
                <a:gd name="T78" fmla="*/ 2147483647 w 602"/>
                <a:gd name="T79" fmla="*/ 2147483647 h 418"/>
                <a:gd name="T80" fmla="*/ 2147483647 w 602"/>
                <a:gd name="T81" fmla="*/ 2147483647 h 418"/>
                <a:gd name="T82" fmla="*/ 2147483647 w 602"/>
                <a:gd name="T83" fmla="*/ 2147483647 h 418"/>
                <a:gd name="T84" fmla="*/ 2147483647 w 602"/>
                <a:gd name="T85" fmla="*/ 2147483647 h 418"/>
                <a:gd name="T86" fmla="*/ 2147483647 w 602"/>
                <a:gd name="T87" fmla="*/ 2147483647 h 418"/>
                <a:gd name="T88" fmla="*/ 2147483647 w 602"/>
                <a:gd name="T89" fmla="*/ 2147483647 h 418"/>
                <a:gd name="T90" fmla="*/ 2147483647 w 602"/>
                <a:gd name="T91" fmla="*/ 2147483647 h 418"/>
                <a:gd name="T92" fmla="*/ 2147483647 w 602"/>
                <a:gd name="T93" fmla="*/ 2147483647 h 418"/>
                <a:gd name="T94" fmla="*/ 2147483647 w 602"/>
                <a:gd name="T95" fmla="*/ 2147483647 h 418"/>
                <a:gd name="T96" fmla="*/ 2147483647 w 602"/>
                <a:gd name="T97" fmla="*/ 2147483647 h 418"/>
                <a:gd name="T98" fmla="*/ 2147483647 w 602"/>
                <a:gd name="T99" fmla="*/ 2147483647 h 418"/>
                <a:gd name="T100" fmla="*/ 2147483647 w 602"/>
                <a:gd name="T101" fmla="*/ 2147483647 h 418"/>
                <a:gd name="T102" fmla="*/ 2147483647 w 602"/>
                <a:gd name="T103" fmla="*/ 2147483647 h 418"/>
                <a:gd name="T104" fmla="*/ 2147483647 w 602"/>
                <a:gd name="T105" fmla="*/ 2147483647 h 418"/>
                <a:gd name="T106" fmla="*/ 2147483647 w 602"/>
                <a:gd name="T107" fmla="*/ 2147483647 h 418"/>
                <a:gd name="T108" fmla="*/ 2147483647 w 602"/>
                <a:gd name="T109" fmla="*/ 2147483647 h 418"/>
                <a:gd name="T110" fmla="*/ 2147483647 w 602"/>
                <a:gd name="T111" fmla="*/ 2147483647 h 418"/>
                <a:gd name="T112" fmla="*/ 2147483647 w 602"/>
                <a:gd name="T113" fmla="*/ 2147483647 h 418"/>
                <a:gd name="T114" fmla="*/ 2147483647 w 602"/>
                <a:gd name="T115" fmla="*/ 2147483647 h 418"/>
                <a:gd name="T116" fmla="*/ 2147483647 w 602"/>
                <a:gd name="T117" fmla="*/ 2147483647 h 418"/>
                <a:gd name="T118" fmla="*/ 2147483647 w 602"/>
                <a:gd name="T119" fmla="*/ 2147483647 h 418"/>
                <a:gd name="T120" fmla="*/ 2147483647 w 602"/>
                <a:gd name="T121" fmla="*/ 2147483647 h 418"/>
                <a:gd name="T122" fmla="*/ 2147483647 w 602"/>
                <a:gd name="T123" fmla="*/ 2147483647 h 4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2" h="418">
                  <a:moveTo>
                    <a:pt x="459" y="417"/>
                  </a:moveTo>
                  <a:lnTo>
                    <a:pt x="459" y="417"/>
                  </a:lnTo>
                  <a:cubicBezTo>
                    <a:pt x="141" y="417"/>
                    <a:pt x="141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2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8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59" y="417"/>
                  </a:cubicBezTo>
                  <a:close/>
                  <a:moveTo>
                    <a:pt x="516" y="212"/>
                  </a:moveTo>
                  <a:lnTo>
                    <a:pt x="516" y="212"/>
                  </a:ln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59" y="191"/>
                  </a:cubicBezTo>
                  <a:cubicBezTo>
                    <a:pt x="459" y="184"/>
                    <a:pt x="459" y="184"/>
                    <a:pt x="459" y="177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2" y="169"/>
                    <a:pt x="452" y="169"/>
                    <a:pt x="452" y="162"/>
                  </a:cubicBezTo>
                  <a:cubicBezTo>
                    <a:pt x="445" y="155"/>
                    <a:pt x="445" y="155"/>
                    <a:pt x="445" y="148"/>
                  </a:cubicBezTo>
                  <a:cubicBezTo>
                    <a:pt x="445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8" y="162"/>
                  </a:cubicBezTo>
                  <a:cubicBezTo>
                    <a:pt x="148" y="169"/>
                    <a:pt x="148" y="169"/>
                    <a:pt x="148" y="177"/>
                  </a:cubicBezTo>
                  <a:cubicBezTo>
                    <a:pt x="148" y="184"/>
                    <a:pt x="141" y="184"/>
                    <a:pt x="141" y="191"/>
                  </a:cubicBezTo>
                  <a:lnTo>
                    <a:pt x="134" y="191"/>
                  </a:lnTo>
                  <a:cubicBezTo>
                    <a:pt x="134" y="191"/>
                    <a:pt x="134" y="191"/>
                    <a:pt x="127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1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7"/>
            <p:cNvSpPr>
              <a:spLocks noChangeArrowheads="1"/>
            </p:cNvSpPr>
            <p:nvPr/>
          </p:nvSpPr>
          <p:spPr bwMode="auto">
            <a:xfrm>
              <a:off x="10482316" y="5744270"/>
              <a:ext cx="255151" cy="227209"/>
            </a:xfrm>
            <a:custGeom>
              <a:avLst/>
              <a:gdLst>
                <a:gd name="T0" fmla="*/ 487887 w 574"/>
                <a:gd name="T1" fmla="*/ 292714 h 510"/>
                <a:gd name="T2" fmla="*/ 487887 w 574"/>
                <a:gd name="T3" fmla="*/ 292714 h 510"/>
                <a:gd name="T4" fmla="*/ 304810 w 574"/>
                <a:gd name="T5" fmla="*/ 476624 h 510"/>
                <a:gd name="T6" fmla="*/ 271261 w 574"/>
                <a:gd name="T7" fmla="*/ 476624 h 510"/>
                <a:gd name="T8" fmla="*/ 271261 w 574"/>
                <a:gd name="T9" fmla="*/ 435220 h 510"/>
                <a:gd name="T10" fmla="*/ 447629 w 574"/>
                <a:gd name="T11" fmla="*/ 258051 h 510"/>
                <a:gd name="T12" fmla="*/ 447629 w 574"/>
                <a:gd name="T13" fmla="*/ 258051 h 510"/>
                <a:gd name="T14" fmla="*/ 447629 w 574"/>
                <a:gd name="T15" fmla="*/ 102065 h 510"/>
                <a:gd name="T16" fmla="*/ 298100 w 574"/>
                <a:gd name="T17" fmla="*/ 102065 h 510"/>
                <a:gd name="T18" fmla="*/ 81474 w 574"/>
                <a:gd name="T19" fmla="*/ 312935 h 510"/>
                <a:gd name="T20" fmla="*/ 81474 w 574"/>
                <a:gd name="T21" fmla="*/ 401519 h 510"/>
                <a:gd name="T22" fmla="*/ 176368 w 574"/>
                <a:gd name="T23" fmla="*/ 401519 h 510"/>
                <a:gd name="T24" fmla="*/ 372865 w 574"/>
                <a:gd name="T25" fmla="*/ 204130 h 510"/>
                <a:gd name="T26" fmla="*/ 372865 w 574"/>
                <a:gd name="T27" fmla="*/ 177169 h 510"/>
                <a:gd name="T28" fmla="*/ 346026 w 574"/>
                <a:gd name="T29" fmla="*/ 177169 h 510"/>
                <a:gd name="T30" fmla="*/ 183077 w 574"/>
                <a:gd name="T31" fmla="*/ 346636 h 510"/>
                <a:gd name="T32" fmla="*/ 142820 w 574"/>
                <a:gd name="T33" fmla="*/ 346636 h 510"/>
                <a:gd name="T34" fmla="*/ 142820 w 574"/>
                <a:gd name="T35" fmla="*/ 306195 h 510"/>
                <a:gd name="T36" fmla="*/ 304810 w 574"/>
                <a:gd name="T37" fmla="*/ 142506 h 510"/>
                <a:gd name="T38" fmla="*/ 413123 w 574"/>
                <a:gd name="T39" fmla="*/ 142506 h 510"/>
                <a:gd name="T40" fmla="*/ 413123 w 574"/>
                <a:gd name="T41" fmla="*/ 244571 h 510"/>
                <a:gd name="T42" fmla="*/ 209916 w 574"/>
                <a:gd name="T43" fmla="*/ 441960 h 510"/>
                <a:gd name="T44" fmla="*/ 47926 w 574"/>
                <a:gd name="T45" fmla="*/ 441960 h 510"/>
                <a:gd name="T46" fmla="*/ 47926 w 574"/>
                <a:gd name="T47" fmla="*/ 279234 h 510"/>
                <a:gd name="T48" fmla="*/ 47926 w 574"/>
                <a:gd name="T49" fmla="*/ 279234 h 510"/>
                <a:gd name="T50" fmla="*/ 257842 w 574"/>
                <a:gd name="T51" fmla="*/ 60661 h 510"/>
                <a:gd name="T52" fmla="*/ 257842 w 574"/>
                <a:gd name="T53" fmla="*/ 60661 h 510"/>
                <a:gd name="T54" fmla="*/ 487887 w 574"/>
                <a:gd name="T55" fmla="*/ 60661 h 510"/>
                <a:gd name="T56" fmla="*/ 487887 w 574"/>
                <a:gd name="T57" fmla="*/ 292714 h 5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4" h="510">
                  <a:moveTo>
                    <a:pt x="509" y="304"/>
                  </a:moveTo>
                  <a:lnTo>
                    <a:pt x="509" y="304"/>
                  </a:lnTo>
                  <a:cubicBezTo>
                    <a:pt x="318" y="495"/>
                    <a:pt x="318" y="495"/>
                    <a:pt x="318" y="495"/>
                  </a:cubicBezTo>
                  <a:cubicBezTo>
                    <a:pt x="311" y="502"/>
                    <a:pt x="290" y="502"/>
                    <a:pt x="283" y="495"/>
                  </a:cubicBezTo>
                  <a:cubicBezTo>
                    <a:pt x="269" y="480"/>
                    <a:pt x="269" y="466"/>
                    <a:pt x="283" y="452"/>
                  </a:cubicBezTo>
                  <a:cubicBezTo>
                    <a:pt x="467" y="268"/>
                    <a:pt x="467" y="268"/>
                    <a:pt x="467" y="268"/>
                  </a:cubicBezTo>
                  <a:cubicBezTo>
                    <a:pt x="509" y="226"/>
                    <a:pt x="509" y="148"/>
                    <a:pt x="467" y="106"/>
                  </a:cubicBezTo>
                  <a:cubicBezTo>
                    <a:pt x="424" y="63"/>
                    <a:pt x="354" y="63"/>
                    <a:pt x="311" y="106"/>
                  </a:cubicBezTo>
                  <a:cubicBezTo>
                    <a:pt x="85" y="325"/>
                    <a:pt x="85" y="325"/>
                    <a:pt x="85" y="325"/>
                  </a:cubicBezTo>
                  <a:cubicBezTo>
                    <a:pt x="64" y="353"/>
                    <a:pt x="64" y="396"/>
                    <a:pt x="85" y="417"/>
                  </a:cubicBezTo>
                  <a:cubicBezTo>
                    <a:pt x="113" y="445"/>
                    <a:pt x="156" y="445"/>
                    <a:pt x="184" y="417"/>
                  </a:cubicBezTo>
                  <a:cubicBezTo>
                    <a:pt x="389" y="212"/>
                    <a:pt x="389" y="212"/>
                    <a:pt x="389" y="212"/>
                  </a:cubicBezTo>
                  <a:cubicBezTo>
                    <a:pt x="396" y="205"/>
                    <a:pt x="396" y="198"/>
                    <a:pt x="389" y="184"/>
                  </a:cubicBezTo>
                  <a:cubicBezTo>
                    <a:pt x="382" y="176"/>
                    <a:pt x="368" y="176"/>
                    <a:pt x="361" y="184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77" y="374"/>
                    <a:pt x="156" y="374"/>
                    <a:pt x="149" y="360"/>
                  </a:cubicBezTo>
                  <a:cubicBezTo>
                    <a:pt x="134" y="346"/>
                    <a:pt x="134" y="332"/>
                    <a:pt x="149" y="318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54" y="120"/>
                    <a:pt x="396" y="120"/>
                    <a:pt x="431" y="148"/>
                  </a:cubicBezTo>
                  <a:cubicBezTo>
                    <a:pt x="460" y="176"/>
                    <a:pt x="460" y="226"/>
                    <a:pt x="431" y="254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177" y="509"/>
                    <a:pt x="99" y="509"/>
                    <a:pt x="50" y="459"/>
                  </a:cubicBezTo>
                  <a:cubicBezTo>
                    <a:pt x="0" y="410"/>
                    <a:pt x="0" y="332"/>
                    <a:pt x="50" y="290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332" y="0"/>
                    <a:pt x="438" y="0"/>
                    <a:pt x="509" y="63"/>
                  </a:cubicBezTo>
                  <a:cubicBezTo>
                    <a:pt x="573" y="134"/>
                    <a:pt x="573" y="240"/>
                    <a:pt x="509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15251" y="0"/>
            <a:ext cx="4780548" cy="6858000"/>
            <a:chOff x="4780548" y="0"/>
            <a:chExt cx="4780548" cy="6858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 flipH="1">
              <a:off x="7151571" y="0"/>
              <a:ext cx="2409525" cy="685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>
              <a:off x="4780548" y="0"/>
              <a:ext cx="2409525" cy="6858000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endParaRPr lang="en-US" altLang="zh-CN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  <a:endParaRPr lang="zh-CN" altLang="en-US" sz="3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4159"/>
          <p:cNvSpPr/>
          <p:nvPr/>
        </p:nvSpPr>
        <p:spPr>
          <a:xfrm rot="18889492" flipH="1">
            <a:off x="3609676" y="2698606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4159"/>
          <p:cNvSpPr/>
          <p:nvPr/>
        </p:nvSpPr>
        <p:spPr>
          <a:xfrm rot="2710508" flipH="1" flipV="1">
            <a:off x="5656211" y="3958490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4159"/>
          <p:cNvSpPr/>
          <p:nvPr/>
        </p:nvSpPr>
        <p:spPr>
          <a:xfrm rot="18889492" flipH="1">
            <a:off x="7710962" y="2698607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1"/>
          <p:cNvSpPr/>
          <p:nvPr/>
        </p:nvSpPr>
        <p:spPr>
          <a:xfrm rot="18900000">
            <a:off x="2357725" y="3200447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6" name="Sev01"/>
          <p:cNvSpPr/>
          <p:nvPr/>
        </p:nvSpPr>
        <p:spPr>
          <a:xfrm rot="18900000">
            <a:off x="2357725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03814" y="3472512"/>
            <a:ext cx="344949" cy="520797"/>
            <a:chOff x="2136066" y="3473245"/>
            <a:chExt cx="414667" cy="626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2136066" y="3473245"/>
              <a:ext cx="353686" cy="62605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63"/>
            <p:cNvSpPr/>
            <p:nvPr/>
          </p:nvSpPr>
          <p:spPr bwMode="auto">
            <a:xfrm>
              <a:off x="2286485" y="3656182"/>
              <a:ext cx="264248" cy="252049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13"/>
          <p:cNvSpPr txBox="1"/>
          <p:nvPr/>
        </p:nvSpPr>
        <p:spPr>
          <a:xfrm>
            <a:off x="2202213" y="1984768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741980" y="2295174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Sev02"/>
          <p:cNvSpPr/>
          <p:nvPr/>
        </p:nvSpPr>
        <p:spPr>
          <a:xfrm rot="18900000">
            <a:off x="4437534" y="3184622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5" name="Sev02"/>
          <p:cNvSpPr/>
          <p:nvPr/>
        </p:nvSpPr>
        <p:spPr>
          <a:xfrm rot="18900000">
            <a:off x="4437534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40"/>
          <p:cNvGrpSpPr/>
          <p:nvPr/>
        </p:nvGrpSpPr>
        <p:grpSpPr>
          <a:xfrm>
            <a:off x="4784120" y="3483474"/>
            <a:ext cx="543955" cy="543955"/>
            <a:chOff x="998489" y="706129"/>
            <a:chExt cx="256404" cy="256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84"/>
            <p:cNvSpPr>
              <a:spLocks noEditPoints="1"/>
            </p:cNvSpPr>
            <p:nvPr/>
          </p:nvSpPr>
          <p:spPr bwMode="auto">
            <a:xfrm>
              <a:off x="998489" y="706129"/>
              <a:ext cx="256404" cy="256404"/>
            </a:xfrm>
            <a:custGeom>
              <a:avLst/>
              <a:gdLst>
                <a:gd name="T0" fmla="*/ 200 w 234"/>
                <a:gd name="T1" fmla="*/ 88 h 234"/>
                <a:gd name="T2" fmla="*/ 209 w 234"/>
                <a:gd name="T3" fmla="*/ 60 h 234"/>
                <a:gd name="T4" fmla="*/ 193 w 234"/>
                <a:gd name="T5" fmla="*/ 27 h 234"/>
                <a:gd name="T6" fmla="*/ 174 w 234"/>
                <a:gd name="T7" fmla="*/ 25 h 234"/>
                <a:gd name="T8" fmla="*/ 146 w 234"/>
                <a:gd name="T9" fmla="*/ 34 h 234"/>
                <a:gd name="T10" fmla="*/ 127 w 234"/>
                <a:gd name="T11" fmla="*/ 0 h 234"/>
                <a:gd name="T12" fmla="*/ 93 w 234"/>
                <a:gd name="T13" fmla="*/ 12 h 234"/>
                <a:gd name="T14" fmla="*/ 79 w 234"/>
                <a:gd name="T15" fmla="*/ 38 h 234"/>
                <a:gd name="T16" fmla="*/ 52 w 234"/>
                <a:gd name="T17" fmla="*/ 23 h 234"/>
                <a:gd name="T18" fmla="*/ 28 w 234"/>
                <a:gd name="T19" fmla="*/ 41 h 234"/>
                <a:gd name="T20" fmla="*/ 38 w 234"/>
                <a:gd name="T21" fmla="*/ 79 h 234"/>
                <a:gd name="T22" fmla="*/ 12 w 234"/>
                <a:gd name="T23" fmla="*/ 93 h 234"/>
                <a:gd name="T24" fmla="*/ 0 w 234"/>
                <a:gd name="T25" fmla="*/ 127 h 234"/>
                <a:gd name="T26" fmla="*/ 35 w 234"/>
                <a:gd name="T27" fmla="*/ 146 h 234"/>
                <a:gd name="T28" fmla="*/ 26 w 234"/>
                <a:gd name="T29" fmla="*/ 174 h 234"/>
                <a:gd name="T30" fmla="*/ 42 w 234"/>
                <a:gd name="T31" fmla="*/ 207 h 234"/>
                <a:gd name="T32" fmla="*/ 60 w 234"/>
                <a:gd name="T33" fmla="*/ 208 h 234"/>
                <a:gd name="T34" fmla="*/ 89 w 234"/>
                <a:gd name="T35" fmla="*/ 200 h 234"/>
                <a:gd name="T36" fmla="*/ 107 w 234"/>
                <a:gd name="T37" fmla="*/ 234 h 234"/>
                <a:gd name="T38" fmla="*/ 142 w 234"/>
                <a:gd name="T39" fmla="*/ 222 h 234"/>
                <a:gd name="T40" fmla="*/ 155 w 234"/>
                <a:gd name="T41" fmla="*/ 196 h 234"/>
                <a:gd name="T42" fmla="*/ 183 w 234"/>
                <a:gd name="T43" fmla="*/ 211 h 234"/>
                <a:gd name="T44" fmla="*/ 207 w 234"/>
                <a:gd name="T45" fmla="*/ 192 h 234"/>
                <a:gd name="T46" fmla="*/ 196 w 234"/>
                <a:gd name="T47" fmla="*/ 155 h 234"/>
                <a:gd name="T48" fmla="*/ 222 w 234"/>
                <a:gd name="T49" fmla="*/ 141 h 234"/>
                <a:gd name="T50" fmla="*/ 234 w 234"/>
                <a:gd name="T51" fmla="*/ 107 h 234"/>
                <a:gd name="T52" fmla="*/ 197 w 234"/>
                <a:gd name="T53" fmla="*/ 131 h 234"/>
                <a:gd name="T54" fmla="*/ 183 w 234"/>
                <a:gd name="T55" fmla="*/ 149 h 234"/>
                <a:gd name="T56" fmla="*/ 197 w 234"/>
                <a:gd name="T57" fmla="*/ 182 h 234"/>
                <a:gd name="T58" fmla="*/ 164 w 234"/>
                <a:gd name="T59" fmla="*/ 184 h 234"/>
                <a:gd name="T60" fmla="*/ 149 w 234"/>
                <a:gd name="T61" fmla="*/ 183 h 234"/>
                <a:gd name="T62" fmla="*/ 132 w 234"/>
                <a:gd name="T63" fmla="*/ 197 h 234"/>
                <a:gd name="T64" fmla="*/ 107 w 234"/>
                <a:gd name="T65" fmla="*/ 219 h 234"/>
                <a:gd name="T66" fmla="*/ 93 w 234"/>
                <a:gd name="T67" fmla="*/ 186 h 234"/>
                <a:gd name="T68" fmla="*/ 79 w 234"/>
                <a:gd name="T69" fmla="*/ 181 h 234"/>
                <a:gd name="T70" fmla="*/ 52 w 234"/>
                <a:gd name="T71" fmla="*/ 196 h 234"/>
                <a:gd name="T72" fmla="*/ 51 w 234"/>
                <a:gd name="T73" fmla="*/ 163 h 234"/>
                <a:gd name="T74" fmla="*/ 48 w 234"/>
                <a:gd name="T75" fmla="*/ 141 h 234"/>
                <a:gd name="T76" fmla="*/ 15 w 234"/>
                <a:gd name="T77" fmla="*/ 127 h 234"/>
                <a:gd name="T78" fmla="*/ 37 w 234"/>
                <a:gd name="T79" fmla="*/ 102 h 234"/>
                <a:gd name="T80" fmla="*/ 52 w 234"/>
                <a:gd name="T81" fmla="*/ 85 h 234"/>
                <a:gd name="T82" fmla="*/ 38 w 234"/>
                <a:gd name="T83" fmla="*/ 52 h 234"/>
                <a:gd name="T84" fmla="*/ 71 w 234"/>
                <a:gd name="T85" fmla="*/ 50 h 234"/>
                <a:gd name="T86" fmla="*/ 85 w 234"/>
                <a:gd name="T87" fmla="*/ 51 h 234"/>
                <a:gd name="T88" fmla="*/ 103 w 234"/>
                <a:gd name="T89" fmla="*/ 37 h 234"/>
                <a:gd name="T90" fmla="*/ 127 w 234"/>
                <a:gd name="T91" fmla="*/ 15 h 234"/>
                <a:gd name="T92" fmla="*/ 141 w 234"/>
                <a:gd name="T93" fmla="*/ 48 h 234"/>
                <a:gd name="T94" fmla="*/ 155 w 234"/>
                <a:gd name="T95" fmla="*/ 53 h 234"/>
                <a:gd name="T96" fmla="*/ 183 w 234"/>
                <a:gd name="T97" fmla="*/ 38 h 234"/>
                <a:gd name="T98" fmla="*/ 184 w 234"/>
                <a:gd name="T99" fmla="*/ 71 h 234"/>
                <a:gd name="T100" fmla="*/ 186 w 234"/>
                <a:gd name="T101" fmla="*/ 93 h 234"/>
                <a:gd name="T102" fmla="*/ 220 w 234"/>
                <a:gd name="T103" fmla="*/ 107 h 234"/>
                <a:gd name="T104" fmla="*/ 197 w 234"/>
                <a:gd name="T105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85"/>
            <p:cNvSpPr>
              <a:spLocks noEditPoints="1"/>
            </p:cNvSpPr>
            <p:nvPr/>
          </p:nvSpPr>
          <p:spPr bwMode="auto">
            <a:xfrm>
              <a:off x="1070689" y="778792"/>
              <a:ext cx="112003" cy="1115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6 h 102"/>
                <a:gd name="T12" fmla="*/ 7 w 102"/>
                <a:gd name="T13" fmla="*/ 51 h 102"/>
                <a:gd name="T14" fmla="*/ 51 w 102"/>
                <a:gd name="T15" fmla="*/ 6 h 102"/>
                <a:gd name="T16" fmla="*/ 96 w 102"/>
                <a:gd name="T17" fmla="*/ 51 h 102"/>
                <a:gd name="T18" fmla="*/ 51 w 102"/>
                <a:gd name="T1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86"/>
            <p:cNvSpPr>
              <a:spLocks noEditPoints="1"/>
            </p:cNvSpPr>
            <p:nvPr/>
          </p:nvSpPr>
          <p:spPr bwMode="auto">
            <a:xfrm>
              <a:off x="1094756" y="802859"/>
              <a:ext cx="64795" cy="63407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29 w 59"/>
                <a:gd name="T11" fmla="*/ 51 h 58"/>
                <a:gd name="T12" fmla="*/ 7 w 59"/>
                <a:gd name="T13" fmla="*/ 29 h 58"/>
                <a:gd name="T14" fmla="*/ 29 w 59"/>
                <a:gd name="T15" fmla="*/ 7 h 58"/>
                <a:gd name="T16" fmla="*/ 51 w 59"/>
                <a:gd name="T17" fmla="*/ 29 h 58"/>
                <a:gd name="T18" fmla="*/ 29 w 59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13"/>
          <p:cNvSpPr txBox="1"/>
          <p:nvPr/>
        </p:nvSpPr>
        <p:spPr>
          <a:xfrm>
            <a:off x="4282022" y="4805431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3821789" y="5115837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Sev03"/>
          <p:cNvSpPr/>
          <p:nvPr/>
        </p:nvSpPr>
        <p:spPr>
          <a:xfrm rot="18900000">
            <a:off x="6517344" y="3180761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1" name="Sev03"/>
          <p:cNvSpPr/>
          <p:nvPr/>
        </p:nvSpPr>
        <p:spPr>
          <a:xfrm rot="18900000">
            <a:off x="6517344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60"/>
          <p:cNvSpPr/>
          <p:nvPr/>
        </p:nvSpPr>
        <p:spPr bwMode="auto">
          <a:xfrm>
            <a:off x="6912252" y="3533276"/>
            <a:ext cx="447311" cy="403532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6361832" y="1984768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5901599" y="2295174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ev04"/>
          <p:cNvSpPr/>
          <p:nvPr/>
        </p:nvSpPr>
        <p:spPr>
          <a:xfrm rot="18900000">
            <a:off x="8597152" y="3184622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6" name="Sev04"/>
          <p:cNvSpPr/>
          <p:nvPr/>
        </p:nvSpPr>
        <p:spPr>
          <a:xfrm rot="18900000">
            <a:off x="8597152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010819" y="3527015"/>
            <a:ext cx="409793" cy="409793"/>
            <a:chOff x="9601884" y="3538764"/>
            <a:chExt cx="492617" cy="4926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AutoShape 443"/>
            <p:cNvSpPr/>
            <p:nvPr/>
          </p:nvSpPr>
          <p:spPr bwMode="auto">
            <a:xfrm>
              <a:off x="9601884" y="3792354"/>
              <a:ext cx="239027" cy="2390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AutoShape 444"/>
            <p:cNvSpPr/>
            <p:nvPr/>
          </p:nvSpPr>
          <p:spPr bwMode="auto">
            <a:xfrm>
              <a:off x="9855474" y="3627864"/>
              <a:ext cx="150783" cy="1507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AutoShape 445"/>
            <p:cNvSpPr/>
            <p:nvPr/>
          </p:nvSpPr>
          <p:spPr bwMode="auto">
            <a:xfrm>
              <a:off x="9944574" y="3538764"/>
              <a:ext cx="148214" cy="148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AutoShape 446"/>
            <p:cNvSpPr/>
            <p:nvPr/>
          </p:nvSpPr>
          <p:spPr bwMode="auto">
            <a:xfrm>
              <a:off x="9601884" y="3538764"/>
              <a:ext cx="492617" cy="49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13"/>
          <p:cNvSpPr txBox="1"/>
          <p:nvPr/>
        </p:nvSpPr>
        <p:spPr>
          <a:xfrm>
            <a:off x="8441640" y="4805431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981407" y="5115837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767"/>
          <p:cNvSpPr/>
          <p:nvPr/>
        </p:nvSpPr>
        <p:spPr>
          <a:xfrm>
            <a:off x="3564616" y="2518418"/>
            <a:ext cx="3017592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5" name="Shape 768"/>
          <p:cNvSpPr/>
          <p:nvPr/>
        </p:nvSpPr>
        <p:spPr>
          <a:xfrm>
            <a:off x="2536665" y="1768191"/>
            <a:ext cx="2061509" cy="2061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6" name="Shape 769"/>
          <p:cNvSpPr/>
          <p:nvPr/>
        </p:nvSpPr>
        <p:spPr>
          <a:xfrm>
            <a:off x="3308889" y="2380287"/>
            <a:ext cx="517060" cy="289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99"/>
                </a:moveTo>
                <a:cubicBezTo>
                  <a:pt x="10360" y="9937"/>
                  <a:pt x="11516" y="6646"/>
                  <a:pt x="10800" y="6646"/>
                </a:cubicBezTo>
                <a:cubicBezTo>
                  <a:pt x="9474" y="6646"/>
                  <a:pt x="8399" y="8506"/>
                  <a:pt x="8399" y="10799"/>
                </a:cubicBezTo>
                <a:cubicBezTo>
                  <a:pt x="8399" y="13092"/>
                  <a:pt x="9474" y="14954"/>
                  <a:pt x="10800" y="14954"/>
                </a:cubicBezTo>
                <a:cubicBezTo>
                  <a:pt x="12126" y="14954"/>
                  <a:pt x="13201" y="13092"/>
                  <a:pt x="13201" y="10799"/>
                </a:cubicBezTo>
                <a:cubicBezTo>
                  <a:pt x="13201" y="9744"/>
                  <a:pt x="11174" y="11530"/>
                  <a:pt x="10800" y="10799"/>
                </a:cubicBezTo>
                <a:close/>
                <a:moveTo>
                  <a:pt x="10800" y="19106"/>
                </a:moveTo>
                <a:cubicBezTo>
                  <a:pt x="8149" y="19106"/>
                  <a:pt x="5999" y="15388"/>
                  <a:pt x="5999" y="10799"/>
                </a:cubicBezTo>
                <a:cubicBezTo>
                  <a:pt x="5999" y="6211"/>
                  <a:pt x="8149" y="2490"/>
                  <a:pt x="10800" y="2490"/>
                </a:cubicBezTo>
                <a:cubicBezTo>
                  <a:pt x="13451" y="2490"/>
                  <a:pt x="15599" y="6211"/>
                  <a:pt x="15599" y="10799"/>
                </a:cubicBezTo>
                <a:cubicBezTo>
                  <a:pt x="15599" y="15388"/>
                  <a:pt x="13451" y="19106"/>
                  <a:pt x="10800" y="19106"/>
                </a:cubicBezTo>
                <a:close/>
                <a:moveTo>
                  <a:pt x="10800" y="0"/>
                </a:moveTo>
                <a:cubicBezTo>
                  <a:pt x="3714" y="0"/>
                  <a:pt x="0" y="9318"/>
                  <a:pt x="0" y="10799"/>
                </a:cubicBezTo>
                <a:cubicBezTo>
                  <a:pt x="0" y="12277"/>
                  <a:pt x="3714" y="21600"/>
                  <a:pt x="10800" y="21600"/>
                </a:cubicBezTo>
                <a:cubicBezTo>
                  <a:pt x="17885" y="21600"/>
                  <a:pt x="21600" y="12277"/>
                  <a:pt x="21600" y="10799"/>
                </a:cubicBezTo>
                <a:cubicBezTo>
                  <a:pt x="21600" y="9318"/>
                  <a:pt x="17885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7" name="Shape 771"/>
          <p:cNvSpPr/>
          <p:nvPr/>
        </p:nvSpPr>
        <p:spPr>
          <a:xfrm>
            <a:off x="5389651" y="3743787"/>
            <a:ext cx="1192570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8" name="Shape 775"/>
          <p:cNvSpPr/>
          <p:nvPr/>
        </p:nvSpPr>
        <p:spPr>
          <a:xfrm>
            <a:off x="2895650" y="4911203"/>
            <a:ext cx="3686545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9" name="TextBox 13"/>
          <p:cNvSpPr txBox="1"/>
          <p:nvPr/>
        </p:nvSpPr>
        <p:spPr>
          <a:xfrm>
            <a:off x="7548265" y="222060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548265" y="2506513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776"/>
          <p:cNvSpPr/>
          <p:nvPr/>
        </p:nvSpPr>
        <p:spPr>
          <a:xfrm>
            <a:off x="6584526" y="2340012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2" name="Shape 777"/>
          <p:cNvSpPr/>
          <p:nvPr/>
        </p:nvSpPr>
        <p:spPr>
          <a:xfrm>
            <a:off x="6771079" y="2470713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3" name="TextBox 13"/>
          <p:cNvSpPr txBox="1"/>
          <p:nvPr/>
        </p:nvSpPr>
        <p:spPr>
          <a:xfrm>
            <a:off x="7548265" y="341332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8265" y="3699232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779"/>
          <p:cNvSpPr/>
          <p:nvPr/>
        </p:nvSpPr>
        <p:spPr>
          <a:xfrm>
            <a:off x="6584526" y="3534716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6" name="Shape 780"/>
          <p:cNvSpPr/>
          <p:nvPr/>
        </p:nvSpPr>
        <p:spPr>
          <a:xfrm>
            <a:off x="6771079" y="3671508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7" name="TextBox 13"/>
          <p:cNvSpPr txBox="1"/>
          <p:nvPr/>
        </p:nvSpPr>
        <p:spPr>
          <a:xfrm>
            <a:off x="7548265" y="460604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548265" y="4891951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782"/>
          <p:cNvSpPr/>
          <p:nvPr/>
        </p:nvSpPr>
        <p:spPr>
          <a:xfrm>
            <a:off x="6584526" y="4729420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2" name="Shape 783"/>
          <p:cNvSpPr/>
          <p:nvPr/>
        </p:nvSpPr>
        <p:spPr>
          <a:xfrm>
            <a:off x="6771079" y="4866211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3" name="Shape 791"/>
          <p:cNvSpPr/>
          <p:nvPr/>
        </p:nvSpPr>
        <p:spPr>
          <a:xfrm>
            <a:off x="3689276" y="2920802"/>
            <a:ext cx="1717923" cy="171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4" name="Shape 792"/>
          <p:cNvSpPr/>
          <p:nvPr/>
        </p:nvSpPr>
        <p:spPr>
          <a:xfrm>
            <a:off x="4398159" y="3465016"/>
            <a:ext cx="300157" cy="557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600" extrusionOk="0">
                <a:moveTo>
                  <a:pt x="21383" y="6257"/>
                </a:moveTo>
                <a:lnTo>
                  <a:pt x="8438" y="21275"/>
                </a:lnTo>
                <a:cubicBezTo>
                  <a:pt x="8246" y="21470"/>
                  <a:pt x="7862" y="21600"/>
                  <a:pt x="7431" y="21600"/>
                </a:cubicBezTo>
                <a:cubicBezTo>
                  <a:pt x="7335" y="21600"/>
                  <a:pt x="7215" y="21587"/>
                  <a:pt x="7095" y="21574"/>
                </a:cubicBezTo>
                <a:cubicBezTo>
                  <a:pt x="6568" y="21483"/>
                  <a:pt x="6256" y="21211"/>
                  <a:pt x="6376" y="20938"/>
                </a:cubicBezTo>
                <a:lnTo>
                  <a:pt x="11099" y="10450"/>
                </a:lnTo>
                <a:lnTo>
                  <a:pt x="1365" y="11761"/>
                </a:lnTo>
                <a:cubicBezTo>
                  <a:pt x="1270" y="11774"/>
                  <a:pt x="1174" y="11774"/>
                  <a:pt x="1078" y="11774"/>
                </a:cubicBezTo>
                <a:cubicBezTo>
                  <a:pt x="814" y="11774"/>
                  <a:pt x="526" y="11722"/>
                  <a:pt x="335" y="11631"/>
                </a:cubicBezTo>
                <a:cubicBezTo>
                  <a:pt x="47" y="11501"/>
                  <a:pt x="-49" y="11306"/>
                  <a:pt x="23" y="11125"/>
                </a:cubicBezTo>
                <a:lnTo>
                  <a:pt x="4842" y="415"/>
                </a:lnTo>
                <a:cubicBezTo>
                  <a:pt x="4961" y="169"/>
                  <a:pt x="5393" y="0"/>
                  <a:pt x="5896" y="0"/>
                </a:cubicBezTo>
                <a:lnTo>
                  <a:pt x="13760" y="0"/>
                </a:lnTo>
                <a:cubicBezTo>
                  <a:pt x="14359" y="0"/>
                  <a:pt x="14838" y="247"/>
                  <a:pt x="14838" y="545"/>
                </a:cubicBezTo>
                <a:cubicBezTo>
                  <a:pt x="14838" y="623"/>
                  <a:pt x="14791" y="701"/>
                  <a:pt x="14719" y="779"/>
                </a:cubicBezTo>
                <a:lnTo>
                  <a:pt x="10619" y="6789"/>
                </a:lnTo>
                <a:lnTo>
                  <a:pt x="20113" y="5517"/>
                </a:lnTo>
                <a:cubicBezTo>
                  <a:pt x="20208" y="5504"/>
                  <a:pt x="20304" y="5491"/>
                  <a:pt x="20400" y="5491"/>
                </a:cubicBezTo>
                <a:cubicBezTo>
                  <a:pt x="20712" y="5491"/>
                  <a:pt x="21000" y="5569"/>
                  <a:pt x="21215" y="5686"/>
                </a:cubicBezTo>
                <a:cubicBezTo>
                  <a:pt x="21479" y="5841"/>
                  <a:pt x="21551" y="6062"/>
                  <a:pt x="21383" y="62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5" name="Shape 794"/>
          <p:cNvSpPr/>
          <p:nvPr/>
        </p:nvSpPr>
        <p:spPr>
          <a:xfrm>
            <a:off x="1534991" y="3071741"/>
            <a:ext cx="2576868" cy="257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6" name="Shape 795"/>
          <p:cNvSpPr/>
          <p:nvPr/>
        </p:nvSpPr>
        <p:spPr>
          <a:xfrm>
            <a:off x="2377619" y="3908341"/>
            <a:ext cx="891611" cy="912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2" extrusionOk="0">
                <a:moveTo>
                  <a:pt x="14102" y="6331"/>
                </a:moveTo>
                <a:cubicBezTo>
                  <a:pt x="13392" y="5619"/>
                  <a:pt x="13392" y="4469"/>
                  <a:pt x="14102" y="3757"/>
                </a:cubicBezTo>
                <a:cubicBezTo>
                  <a:pt x="14812" y="3048"/>
                  <a:pt x="15963" y="3048"/>
                  <a:pt x="16675" y="3757"/>
                </a:cubicBezTo>
                <a:cubicBezTo>
                  <a:pt x="17385" y="4466"/>
                  <a:pt x="17385" y="5618"/>
                  <a:pt x="16675" y="6331"/>
                </a:cubicBezTo>
                <a:cubicBezTo>
                  <a:pt x="15963" y="7040"/>
                  <a:pt x="14811" y="7040"/>
                  <a:pt x="14102" y="6331"/>
                </a:cubicBezTo>
                <a:close/>
                <a:moveTo>
                  <a:pt x="12903" y="13199"/>
                </a:moveTo>
                <a:cubicBezTo>
                  <a:pt x="12903" y="13199"/>
                  <a:pt x="21289" y="7285"/>
                  <a:pt x="20359" y="517"/>
                </a:cubicBezTo>
                <a:cubicBezTo>
                  <a:pt x="20339" y="369"/>
                  <a:pt x="20289" y="269"/>
                  <a:pt x="20226" y="205"/>
                </a:cubicBezTo>
                <a:cubicBezTo>
                  <a:pt x="20162" y="142"/>
                  <a:pt x="20063" y="92"/>
                  <a:pt x="19913" y="72"/>
                </a:cubicBezTo>
                <a:cubicBezTo>
                  <a:pt x="13146" y="-858"/>
                  <a:pt x="7233" y="7528"/>
                  <a:pt x="7233" y="7528"/>
                </a:cubicBezTo>
                <a:cubicBezTo>
                  <a:pt x="2104" y="6928"/>
                  <a:pt x="2477" y="7927"/>
                  <a:pt x="137" y="13421"/>
                </a:cubicBezTo>
                <a:cubicBezTo>
                  <a:pt x="-311" y="14468"/>
                  <a:pt x="415" y="14829"/>
                  <a:pt x="1211" y="14534"/>
                </a:cubicBezTo>
                <a:cubicBezTo>
                  <a:pt x="2007" y="14242"/>
                  <a:pt x="3762" y="13593"/>
                  <a:pt x="3762" y="13593"/>
                </a:cubicBezTo>
                <a:lnTo>
                  <a:pt x="6839" y="16667"/>
                </a:lnTo>
                <a:cubicBezTo>
                  <a:pt x="6839" y="16667"/>
                  <a:pt x="6190" y="18425"/>
                  <a:pt x="5897" y="19220"/>
                </a:cubicBezTo>
                <a:cubicBezTo>
                  <a:pt x="5602" y="20016"/>
                  <a:pt x="5962" y="20742"/>
                  <a:pt x="7011" y="20295"/>
                </a:cubicBezTo>
                <a:cubicBezTo>
                  <a:pt x="12504" y="17955"/>
                  <a:pt x="13504" y="18328"/>
                  <a:pt x="12903" y="1319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2527381" y="221707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593444" y="250298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265087" y="220752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265087" y="249342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295595" y="342004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295595" y="370595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496873" y="342960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562936" y="371550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82547" y="463257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82547" y="491847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922" y="464212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75985" y="49280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611"/>
          <p:cNvSpPr/>
          <p:nvPr/>
        </p:nvSpPr>
        <p:spPr>
          <a:xfrm>
            <a:off x="4303858" y="3639987"/>
            <a:ext cx="674462" cy="75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74" y="12382"/>
                </a:moveTo>
                <a:cubicBezTo>
                  <a:pt x="19658" y="12535"/>
                  <a:pt x="19549" y="12691"/>
                  <a:pt x="19439" y="12847"/>
                </a:cubicBezTo>
                <a:cubicBezTo>
                  <a:pt x="19355" y="12966"/>
                  <a:pt x="19270" y="13084"/>
                  <a:pt x="19189" y="13205"/>
                </a:cubicBezTo>
                <a:cubicBezTo>
                  <a:pt x="19170" y="13233"/>
                  <a:pt x="19150" y="13260"/>
                  <a:pt x="19131" y="13288"/>
                </a:cubicBezTo>
                <a:lnTo>
                  <a:pt x="19133" y="13292"/>
                </a:lnTo>
                <a:cubicBezTo>
                  <a:pt x="17500" y="15751"/>
                  <a:pt x="16491" y="18577"/>
                  <a:pt x="16303" y="21600"/>
                </a:cubicBezTo>
                <a:lnTo>
                  <a:pt x="0" y="21600"/>
                </a:lnTo>
                <a:cubicBezTo>
                  <a:pt x="248" y="13805"/>
                  <a:pt x="3596" y="6074"/>
                  <a:pt x="10045" y="0"/>
                </a:cubicBezTo>
                <a:lnTo>
                  <a:pt x="21600" y="10291"/>
                </a:lnTo>
                <a:cubicBezTo>
                  <a:pt x="20962" y="10920"/>
                  <a:pt x="20388" y="11581"/>
                  <a:pt x="19865" y="12264"/>
                </a:cubicBezTo>
                <a:cubicBezTo>
                  <a:pt x="19835" y="12304"/>
                  <a:pt x="19804" y="12342"/>
                  <a:pt x="19774" y="12382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7" name="Shape 614"/>
          <p:cNvSpPr/>
          <p:nvPr/>
        </p:nvSpPr>
        <p:spPr>
          <a:xfrm>
            <a:off x="4665883" y="3277961"/>
            <a:ext cx="757293" cy="674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26" y="19321"/>
                </a:moveTo>
                <a:lnTo>
                  <a:pt x="13014" y="19315"/>
                </a:lnTo>
                <a:cubicBezTo>
                  <a:pt x="12060" y="19970"/>
                  <a:pt x="11148" y="20731"/>
                  <a:pt x="10291" y="21600"/>
                </a:cubicBezTo>
                <a:lnTo>
                  <a:pt x="0" y="10045"/>
                </a:lnTo>
                <a:cubicBezTo>
                  <a:pt x="6074" y="3596"/>
                  <a:pt x="13805" y="248"/>
                  <a:pt x="21600" y="0"/>
                </a:cubicBezTo>
                <a:lnTo>
                  <a:pt x="21600" y="16329"/>
                </a:lnTo>
                <a:cubicBezTo>
                  <a:pt x="18469" y="16519"/>
                  <a:pt x="15547" y="17588"/>
                  <a:pt x="13026" y="19321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8" name="Shape 617"/>
          <p:cNvSpPr/>
          <p:nvPr/>
        </p:nvSpPr>
        <p:spPr>
          <a:xfrm>
            <a:off x="5487063" y="3277961"/>
            <a:ext cx="757293" cy="672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73"/>
                </a:moveTo>
                <a:lnTo>
                  <a:pt x="0" y="0"/>
                </a:lnTo>
                <a:cubicBezTo>
                  <a:pt x="7795" y="248"/>
                  <a:pt x="15526" y="3607"/>
                  <a:pt x="21600" y="10077"/>
                </a:cubicBezTo>
                <a:lnTo>
                  <a:pt x="11370" y="21600"/>
                </a:lnTo>
                <a:cubicBezTo>
                  <a:pt x="8320" y="18536"/>
                  <a:pt x="4359" y="16600"/>
                  <a:pt x="0" y="16373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9" name="Shape 620"/>
          <p:cNvSpPr/>
          <p:nvPr/>
        </p:nvSpPr>
        <p:spPr>
          <a:xfrm>
            <a:off x="5928557" y="3639987"/>
            <a:ext cx="757297" cy="66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51" y="0"/>
                </a:moveTo>
                <a:cubicBezTo>
                  <a:pt x="13233" y="3061"/>
                  <a:pt x="17220" y="4981"/>
                  <a:pt x="21600" y="5181"/>
                </a:cubicBezTo>
                <a:lnTo>
                  <a:pt x="21600" y="21600"/>
                </a:lnTo>
                <a:cubicBezTo>
                  <a:pt x="13805" y="21350"/>
                  <a:pt x="6075" y="17978"/>
                  <a:pt x="0" y="11481"/>
                </a:cubicBezTo>
                <a:cubicBezTo>
                  <a:pt x="0" y="11481"/>
                  <a:pt x="10151" y="0"/>
                  <a:pt x="10151" y="0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2" name="Shape 623"/>
          <p:cNvSpPr/>
          <p:nvPr/>
        </p:nvSpPr>
        <p:spPr>
          <a:xfrm>
            <a:off x="6758566" y="3639987"/>
            <a:ext cx="757289" cy="674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45" y="4658"/>
                </a:moveTo>
                <a:cubicBezTo>
                  <a:pt x="3588" y="4646"/>
                  <a:pt x="3632" y="4637"/>
                  <a:pt x="3674" y="4624"/>
                </a:cubicBezTo>
                <a:lnTo>
                  <a:pt x="3677" y="4616"/>
                </a:lnTo>
                <a:cubicBezTo>
                  <a:pt x="5415" y="4095"/>
                  <a:pt x="7053" y="3299"/>
                  <a:pt x="8549" y="2269"/>
                </a:cubicBezTo>
                <a:lnTo>
                  <a:pt x="8586" y="2285"/>
                </a:lnTo>
                <a:cubicBezTo>
                  <a:pt x="9540" y="1630"/>
                  <a:pt x="10452" y="870"/>
                  <a:pt x="11309" y="0"/>
                </a:cubicBezTo>
                <a:lnTo>
                  <a:pt x="21600" y="11555"/>
                </a:lnTo>
                <a:cubicBezTo>
                  <a:pt x="15525" y="18005"/>
                  <a:pt x="7795" y="21352"/>
                  <a:pt x="0" y="21600"/>
                </a:cubicBezTo>
                <a:lnTo>
                  <a:pt x="0" y="5282"/>
                </a:lnTo>
                <a:cubicBezTo>
                  <a:pt x="1217" y="5201"/>
                  <a:pt x="2403" y="4991"/>
                  <a:pt x="3545" y="4658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3" name="Shape 626"/>
          <p:cNvSpPr/>
          <p:nvPr/>
        </p:nvSpPr>
        <p:spPr>
          <a:xfrm>
            <a:off x="7200061" y="3189662"/>
            <a:ext cx="674470" cy="75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7" y="8287"/>
                </a:moveTo>
                <a:cubicBezTo>
                  <a:pt x="4092" y="5833"/>
                  <a:pt x="5107" y="3014"/>
                  <a:pt x="5313" y="0"/>
                </a:cubicBezTo>
                <a:lnTo>
                  <a:pt x="21600" y="0"/>
                </a:lnTo>
                <a:cubicBezTo>
                  <a:pt x="21352" y="7795"/>
                  <a:pt x="18005" y="15525"/>
                  <a:pt x="11555" y="21600"/>
                </a:cubicBezTo>
                <a:lnTo>
                  <a:pt x="0" y="11309"/>
                </a:lnTo>
                <a:cubicBezTo>
                  <a:pt x="952" y="10371"/>
                  <a:pt x="1775" y="9366"/>
                  <a:pt x="2469" y="8313"/>
                </a:cubicBezTo>
                <a:cubicBezTo>
                  <a:pt x="2469" y="8313"/>
                  <a:pt x="2457" y="8287"/>
                  <a:pt x="2457" y="8287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4" name="Shape 632"/>
          <p:cNvSpPr/>
          <p:nvPr/>
        </p:nvSpPr>
        <p:spPr>
          <a:xfrm>
            <a:off x="4807161" y="3781265"/>
            <a:ext cx="1289165" cy="12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5" name="Shape 633"/>
          <p:cNvSpPr/>
          <p:nvPr/>
        </p:nvSpPr>
        <p:spPr>
          <a:xfrm>
            <a:off x="5264415" y="4219640"/>
            <a:ext cx="378046" cy="41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7548" y="10800"/>
                  <a:pt x="4909" y="8381"/>
                  <a:pt x="4909" y="5400"/>
                </a:cubicBezTo>
                <a:cubicBezTo>
                  <a:pt x="4909" y="2419"/>
                  <a:pt x="7548" y="0"/>
                  <a:pt x="10800" y="0"/>
                </a:cubicBezTo>
                <a:cubicBezTo>
                  <a:pt x="14052" y="0"/>
                  <a:pt x="16691" y="2419"/>
                  <a:pt x="16691" y="5400"/>
                </a:cubicBezTo>
                <a:cubicBezTo>
                  <a:pt x="16691" y="8381"/>
                  <a:pt x="14052" y="10800"/>
                  <a:pt x="10800" y="1080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57" y="21600"/>
                  <a:pt x="0" y="20236"/>
                  <a:pt x="0" y="17958"/>
                </a:cubicBezTo>
                <a:cubicBezTo>
                  <a:pt x="0" y="14780"/>
                  <a:pt x="813" y="9900"/>
                  <a:pt x="5308" y="9900"/>
                </a:cubicBezTo>
                <a:cubicBezTo>
                  <a:pt x="5784" y="9900"/>
                  <a:pt x="7793" y="11855"/>
                  <a:pt x="10800" y="11855"/>
                </a:cubicBezTo>
                <a:cubicBezTo>
                  <a:pt x="13807" y="11855"/>
                  <a:pt x="15816" y="9900"/>
                  <a:pt x="16292" y="9900"/>
                </a:cubicBezTo>
                <a:cubicBezTo>
                  <a:pt x="20787" y="9900"/>
                  <a:pt x="21600" y="14780"/>
                  <a:pt x="21600" y="17958"/>
                </a:cubicBezTo>
                <a:cubicBezTo>
                  <a:pt x="21600" y="20236"/>
                  <a:pt x="19943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6" name="Content Placeholder 21"/>
          <p:cNvSpPr txBox="1"/>
          <p:nvPr/>
        </p:nvSpPr>
        <p:spPr>
          <a:xfrm>
            <a:off x="4392285" y="3974385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1</a:t>
            </a:r>
            <a:endParaRPr lang="en-GB" sz="1400" dirty="0"/>
          </a:p>
        </p:txBody>
      </p:sp>
      <p:sp>
        <p:nvSpPr>
          <p:cNvPr id="27" name="Content Placeholder 21"/>
          <p:cNvSpPr txBox="1"/>
          <p:nvPr/>
        </p:nvSpPr>
        <p:spPr>
          <a:xfrm>
            <a:off x="4883197" y="3511360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2</a:t>
            </a:r>
            <a:endParaRPr lang="en-GB" sz="1400" dirty="0"/>
          </a:p>
        </p:txBody>
      </p:sp>
      <p:sp>
        <p:nvSpPr>
          <p:cNvPr id="28" name="Content Placeholder 21"/>
          <p:cNvSpPr txBox="1"/>
          <p:nvPr/>
        </p:nvSpPr>
        <p:spPr>
          <a:xfrm>
            <a:off x="5545960" y="3522003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/>
              <a:t>3</a:t>
            </a:r>
            <a:endParaRPr lang="en-GB" sz="1400" dirty="0"/>
          </a:p>
        </p:txBody>
      </p:sp>
      <p:sp>
        <p:nvSpPr>
          <p:cNvPr id="29" name="Content Placeholder 21"/>
          <p:cNvSpPr txBox="1"/>
          <p:nvPr/>
        </p:nvSpPr>
        <p:spPr>
          <a:xfrm>
            <a:off x="6145570" y="3884878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4</a:t>
            </a:r>
            <a:endParaRPr lang="en-GB" sz="1400" dirty="0"/>
          </a:p>
        </p:txBody>
      </p:sp>
      <p:sp>
        <p:nvSpPr>
          <p:cNvPr id="30" name="Content Placeholder 21"/>
          <p:cNvSpPr txBox="1"/>
          <p:nvPr/>
        </p:nvSpPr>
        <p:spPr>
          <a:xfrm>
            <a:off x="6819916" y="3884202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5</a:t>
            </a:r>
            <a:endParaRPr lang="en-GB" sz="1400" dirty="0"/>
          </a:p>
        </p:txBody>
      </p:sp>
      <p:sp>
        <p:nvSpPr>
          <p:cNvPr id="31" name="Content Placeholder 21"/>
          <p:cNvSpPr txBox="1"/>
          <p:nvPr/>
        </p:nvSpPr>
        <p:spPr>
          <a:xfrm>
            <a:off x="7302699" y="3371278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6</a:t>
            </a:r>
            <a:endParaRPr lang="en-GB" sz="1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624172" y="2745552"/>
            <a:ext cx="1325960" cy="308179"/>
            <a:chOff x="4623907" y="2744213"/>
            <a:chExt cx="1325960" cy="308179"/>
          </a:xfrm>
        </p:grpSpPr>
        <p:sp>
          <p:nvSpPr>
            <p:cNvPr id="33" name="Text Placeholder 17"/>
            <p:cNvSpPr txBox="1"/>
            <p:nvPr/>
          </p:nvSpPr>
          <p:spPr>
            <a:xfrm>
              <a:off x="5427833" y="2744213"/>
              <a:ext cx="522034" cy="2630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1800" b="1" dirty="0"/>
                <a:t>&gt;&gt;</a:t>
              </a:r>
              <a:endParaRPr lang="en-GB" sz="1800" b="1" dirty="0"/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623907" y="2756926"/>
              <a:ext cx="913984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42432" y="4556149"/>
            <a:ext cx="1325927" cy="295466"/>
            <a:chOff x="6242167" y="4554810"/>
            <a:chExt cx="1325927" cy="295466"/>
          </a:xfrm>
        </p:grpSpPr>
        <p:sp>
          <p:nvSpPr>
            <p:cNvPr id="36" name="Text Placeholder 17"/>
            <p:cNvSpPr txBox="1"/>
            <p:nvPr/>
          </p:nvSpPr>
          <p:spPr>
            <a:xfrm>
              <a:off x="6242167" y="4561675"/>
              <a:ext cx="522000" cy="262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/>
                <a:t>&lt;&lt; </a:t>
              </a:r>
              <a:endParaRPr lang="en-GB" sz="1800" b="1" dirty="0"/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6654110" y="4554810"/>
              <a:ext cx="913984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Shape 629"/>
          <p:cNvSpPr/>
          <p:nvPr/>
        </p:nvSpPr>
        <p:spPr>
          <a:xfrm>
            <a:off x="6075931" y="2528049"/>
            <a:ext cx="1289164" cy="12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454545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39" name="Shape 630"/>
          <p:cNvSpPr/>
          <p:nvPr/>
        </p:nvSpPr>
        <p:spPr>
          <a:xfrm>
            <a:off x="6514091" y="2928677"/>
            <a:ext cx="412844" cy="487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631"/>
                </a:moveTo>
                <a:lnTo>
                  <a:pt x="12764" y="12462"/>
                </a:lnTo>
                <a:lnTo>
                  <a:pt x="11291" y="14123"/>
                </a:lnTo>
                <a:lnTo>
                  <a:pt x="12764" y="19938"/>
                </a:lnTo>
                <a:cubicBezTo>
                  <a:pt x="12764" y="19938"/>
                  <a:pt x="14727" y="11631"/>
                  <a:pt x="14727" y="11631"/>
                </a:cubicBezTo>
                <a:close/>
                <a:moveTo>
                  <a:pt x="10309" y="14123"/>
                </a:moveTo>
                <a:lnTo>
                  <a:pt x="8836" y="12462"/>
                </a:lnTo>
                <a:lnTo>
                  <a:pt x="6873" y="11631"/>
                </a:lnTo>
                <a:lnTo>
                  <a:pt x="8836" y="19938"/>
                </a:lnTo>
                <a:cubicBezTo>
                  <a:pt x="8836" y="19938"/>
                  <a:pt x="10309" y="14123"/>
                  <a:pt x="10309" y="14123"/>
                </a:cubicBezTo>
                <a:close/>
                <a:moveTo>
                  <a:pt x="15157" y="6750"/>
                </a:moveTo>
                <a:cubicBezTo>
                  <a:pt x="15019" y="6659"/>
                  <a:pt x="13914" y="6646"/>
                  <a:pt x="13684" y="6646"/>
                </a:cubicBezTo>
                <a:cubicBezTo>
                  <a:pt x="12810" y="6646"/>
                  <a:pt x="11981" y="6750"/>
                  <a:pt x="11122" y="6893"/>
                </a:cubicBezTo>
                <a:cubicBezTo>
                  <a:pt x="11015" y="6919"/>
                  <a:pt x="10907" y="6919"/>
                  <a:pt x="10800" y="6919"/>
                </a:cubicBezTo>
                <a:cubicBezTo>
                  <a:pt x="10693" y="6919"/>
                  <a:pt x="10585" y="6919"/>
                  <a:pt x="10478" y="6893"/>
                </a:cubicBezTo>
                <a:cubicBezTo>
                  <a:pt x="9619" y="6750"/>
                  <a:pt x="8790" y="6646"/>
                  <a:pt x="7916" y="6646"/>
                </a:cubicBezTo>
                <a:cubicBezTo>
                  <a:pt x="7686" y="6646"/>
                  <a:pt x="6581" y="6659"/>
                  <a:pt x="6443" y="6750"/>
                </a:cubicBezTo>
                <a:cubicBezTo>
                  <a:pt x="6413" y="6776"/>
                  <a:pt x="6397" y="6802"/>
                  <a:pt x="6382" y="6828"/>
                </a:cubicBezTo>
                <a:cubicBezTo>
                  <a:pt x="6397" y="6945"/>
                  <a:pt x="6413" y="7062"/>
                  <a:pt x="6443" y="7178"/>
                </a:cubicBezTo>
                <a:cubicBezTo>
                  <a:pt x="6535" y="7282"/>
                  <a:pt x="6612" y="7243"/>
                  <a:pt x="6673" y="7399"/>
                </a:cubicBezTo>
                <a:cubicBezTo>
                  <a:pt x="7072" y="8321"/>
                  <a:pt x="7256" y="9035"/>
                  <a:pt x="8637" y="9035"/>
                </a:cubicBezTo>
                <a:cubicBezTo>
                  <a:pt x="10616" y="9035"/>
                  <a:pt x="10064" y="7490"/>
                  <a:pt x="10708" y="7490"/>
                </a:cubicBezTo>
                <a:lnTo>
                  <a:pt x="10892" y="7490"/>
                </a:lnTo>
                <a:cubicBezTo>
                  <a:pt x="11536" y="7490"/>
                  <a:pt x="10984" y="9035"/>
                  <a:pt x="12963" y="9035"/>
                </a:cubicBezTo>
                <a:cubicBezTo>
                  <a:pt x="14344" y="9035"/>
                  <a:pt x="14528" y="8321"/>
                  <a:pt x="14927" y="7399"/>
                </a:cubicBezTo>
                <a:cubicBezTo>
                  <a:pt x="14988" y="7243"/>
                  <a:pt x="15065" y="7282"/>
                  <a:pt x="15157" y="7178"/>
                </a:cubicBezTo>
                <a:cubicBezTo>
                  <a:pt x="15187" y="7062"/>
                  <a:pt x="15203" y="6945"/>
                  <a:pt x="15218" y="6828"/>
                </a:cubicBezTo>
                <a:cubicBezTo>
                  <a:pt x="15203" y="6802"/>
                  <a:pt x="15187" y="6776"/>
                  <a:pt x="15157" y="675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41" y="21600"/>
                  <a:pt x="0" y="20354"/>
                  <a:pt x="0" y="18238"/>
                </a:cubicBezTo>
                <a:cubicBezTo>
                  <a:pt x="0" y="15888"/>
                  <a:pt x="491" y="12332"/>
                  <a:pt x="3344" y="11163"/>
                </a:cubicBezTo>
                <a:lnTo>
                  <a:pt x="1964" y="8308"/>
                </a:lnTo>
                <a:lnTo>
                  <a:pt x="5247" y="8308"/>
                </a:lnTo>
                <a:cubicBezTo>
                  <a:pt x="5032" y="7775"/>
                  <a:pt x="4909" y="7217"/>
                  <a:pt x="4909" y="6646"/>
                </a:cubicBezTo>
                <a:cubicBezTo>
                  <a:pt x="4909" y="6503"/>
                  <a:pt x="4924" y="6361"/>
                  <a:pt x="4940" y="6231"/>
                </a:cubicBezTo>
                <a:cubicBezTo>
                  <a:pt x="4341" y="6127"/>
                  <a:pt x="1964" y="5712"/>
                  <a:pt x="1964" y="4985"/>
                </a:cubicBezTo>
                <a:cubicBezTo>
                  <a:pt x="1964" y="4219"/>
                  <a:pt x="4572" y="3803"/>
                  <a:pt x="5185" y="3700"/>
                </a:cubicBezTo>
                <a:cubicBezTo>
                  <a:pt x="5507" y="2726"/>
                  <a:pt x="6274" y="1246"/>
                  <a:pt x="7057" y="480"/>
                </a:cubicBezTo>
                <a:cubicBezTo>
                  <a:pt x="7364" y="182"/>
                  <a:pt x="7747" y="0"/>
                  <a:pt x="8223" y="0"/>
                </a:cubicBezTo>
                <a:cubicBezTo>
                  <a:pt x="9143" y="0"/>
                  <a:pt x="9880" y="805"/>
                  <a:pt x="10800" y="805"/>
                </a:cubicBezTo>
                <a:cubicBezTo>
                  <a:pt x="11720" y="805"/>
                  <a:pt x="12457" y="0"/>
                  <a:pt x="13377" y="0"/>
                </a:cubicBezTo>
                <a:cubicBezTo>
                  <a:pt x="13853" y="0"/>
                  <a:pt x="14236" y="182"/>
                  <a:pt x="14543" y="480"/>
                </a:cubicBezTo>
                <a:cubicBezTo>
                  <a:pt x="15326" y="1246"/>
                  <a:pt x="16093" y="2726"/>
                  <a:pt x="16415" y="3700"/>
                </a:cubicBezTo>
                <a:cubicBezTo>
                  <a:pt x="17028" y="3803"/>
                  <a:pt x="19636" y="4219"/>
                  <a:pt x="19636" y="4985"/>
                </a:cubicBezTo>
                <a:cubicBezTo>
                  <a:pt x="19636" y="5712"/>
                  <a:pt x="17259" y="6127"/>
                  <a:pt x="16660" y="6231"/>
                </a:cubicBezTo>
                <a:cubicBezTo>
                  <a:pt x="16737" y="6932"/>
                  <a:pt x="16630" y="7633"/>
                  <a:pt x="16353" y="8308"/>
                </a:cubicBezTo>
                <a:lnTo>
                  <a:pt x="19636" y="8308"/>
                </a:lnTo>
                <a:lnTo>
                  <a:pt x="18378" y="11228"/>
                </a:lnTo>
                <a:cubicBezTo>
                  <a:pt x="21124" y="12436"/>
                  <a:pt x="21600" y="15927"/>
                  <a:pt x="21600" y="18238"/>
                </a:cubicBezTo>
                <a:cubicBezTo>
                  <a:pt x="21600" y="20354"/>
                  <a:pt x="19959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ck Arc 54"/>
          <p:cNvSpPr/>
          <p:nvPr/>
        </p:nvSpPr>
        <p:spPr>
          <a:xfrm flipH="1" flipV="1">
            <a:off x="3111499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Block Arc 55"/>
          <p:cNvSpPr/>
          <p:nvPr/>
        </p:nvSpPr>
        <p:spPr>
          <a:xfrm flipH="1">
            <a:off x="4207519" y="2337446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Block Arc 56"/>
          <p:cNvSpPr/>
          <p:nvPr/>
        </p:nvSpPr>
        <p:spPr>
          <a:xfrm flipH="1" flipV="1">
            <a:off x="5309764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Block Arc 57"/>
          <p:cNvSpPr/>
          <p:nvPr/>
        </p:nvSpPr>
        <p:spPr>
          <a:xfrm flipH="1">
            <a:off x="6405305" y="2337446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Block Arc 58"/>
          <p:cNvSpPr/>
          <p:nvPr/>
        </p:nvSpPr>
        <p:spPr>
          <a:xfrm flipH="1" flipV="1">
            <a:off x="7490596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60"/>
          <p:cNvGrpSpPr/>
          <p:nvPr/>
        </p:nvGrpSpPr>
        <p:grpSpPr>
          <a:xfrm>
            <a:off x="3738544" y="3878767"/>
            <a:ext cx="335818" cy="516638"/>
            <a:chOff x="4235451" y="4579938"/>
            <a:chExt cx="123825" cy="190499"/>
          </a:xfrm>
          <a:solidFill>
            <a:srgbClr val="454545"/>
          </a:solidFill>
        </p:grpSpPr>
        <p:sp>
          <p:nvSpPr>
            <p:cNvPr id="10" name="Freeform 63"/>
            <p:cNvSpPr/>
            <p:nvPr/>
          </p:nvSpPr>
          <p:spPr bwMode="auto">
            <a:xfrm>
              <a:off x="4235451" y="4721225"/>
              <a:ext cx="123825" cy="492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7"/>
                </a:cxn>
                <a:cxn ang="0">
                  <a:pos x="12" y="16"/>
                </a:cxn>
                <a:cxn ang="0">
                  <a:pos x="30" y="15"/>
                </a:cxn>
                <a:cxn ang="0">
                  <a:pos x="43" y="3"/>
                </a:cxn>
                <a:cxn ang="0">
                  <a:pos x="40" y="2"/>
                </a:cxn>
                <a:cxn ang="0">
                  <a:pos x="33" y="8"/>
                </a:cxn>
                <a:cxn ang="0">
                  <a:pos x="17" y="7"/>
                </a:cxn>
                <a:cxn ang="0">
                  <a:pos x="30" y="5"/>
                </a:cxn>
                <a:cxn ang="0">
                  <a:pos x="28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8"/>
                </a:cxn>
              </a:cxnLst>
              <a:rect l="0" t="0" r="r" b="b"/>
              <a:pathLst>
                <a:path w="43" h="17">
                  <a:moveTo>
                    <a:pt x="0" y="8"/>
                  </a:moveTo>
                  <a:cubicBezTo>
                    <a:pt x="0" y="11"/>
                    <a:pt x="5" y="16"/>
                    <a:pt x="8" y="17"/>
                  </a:cubicBezTo>
                  <a:cubicBezTo>
                    <a:pt x="9" y="17"/>
                    <a:pt x="10" y="16"/>
                    <a:pt x="12" y="16"/>
                  </a:cubicBezTo>
                  <a:cubicBezTo>
                    <a:pt x="12" y="16"/>
                    <a:pt x="26" y="17"/>
                    <a:pt x="30" y="15"/>
                  </a:cubicBezTo>
                  <a:cubicBezTo>
                    <a:pt x="33" y="14"/>
                    <a:pt x="43" y="5"/>
                    <a:pt x="43" y="3"/>
                  </a:cubicBezTo>
                  <a:cubicBezTo>
                    <a:pt x="43" y="1"/>
                    <a:pt x="42" y="0"/>
                    <a:pt x="40" y="2"/>
                  </a:cubicBezTo>
                  <a:cubicBezTo>
                    <a:pt x="37" y="3"/>
                    <a:pt x="35" y="6"/>
                    <a:pt x="33" y="8"/>
                  </a:cubicBezTo>
                  <a:cubicBezTo>
                    <a:pt x="29" y="11"/>
                    <a:pt x="21" y="12"/>
                    <a:pt x="17" y="7"/>
                  </a:cubicBezTo>
                  <a:cubicBezTo>
                    <a:pt x="17" y="7"/>
                    <a:pt x="28" y="8"/>
                    <a:pt x="30" y="5"/>
                  </a:cubicBezTo>
                  <a:cubicBezTo>
                    <a:pt x="31" y="3"/>
                    <a:pt x="30" y="1"/>
                    <a:pt x="28" y="2"/>
                  </a:cubicBezTo>
                  <a:cubicBezTo>
                    <a:pt x="26" y="2"/>
                    <a:pt x="17" y="2"/>
                    <a:pt x="15" y="2"/>
                  </a:cubicBezTo>
                  <a:cubicBezTo>
                    <a:pt x="12" y="1"/>
                    <a:pt x="8" y="0"/>
                    <a:pt x="7" y="1"/>
                  </a:cubicBezTo>
                  <a:cubicBezTo>
                    <a:pt x="5" y="2"/>
                    <a:pt x="1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4281488" y="4695825"/>
              <a:ext cx="49213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6" y="7"/>
                    <a:pt x="9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2" name="Freeform 65"/>
            <p:cNvSpPr>
              <a:spLocks noEditPoints="1"/>
            </p:cNvSpPr>
            <p:nvPr/>
          </p:nvSpPr>
          <p:spPr bwMode="auto">
            <a:xfrm>
              <a:off x="4260851" y="4579938"/>
              <a:ext cx="88900" cy="1000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7" y="35"/>
                </a:cxn>
                <a:cxn ang="0">
                  <a:pos x="25" y="35"/>
                </a:cxn>
                <a:cxn ang="0">
                  <a:pos x="31" y="16"/>
                </a:cxn>
                <a:cxn ang="0">
                  <a:pos x="16" y="0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2" y="21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6" y="9"/>
                </a:cxn>
                <a:cxn ang="0">
                  <a:pos x="17" y="13"/>
                </a:cxn>
                <a:cxn ang="0">
                  <a:pos x="22" y="14"/>
                </a:cxn>
                <a:cxn ang="0">
                  <a:pos x="19" y="17"/>
                </a:cxn>
                <a:cxn ang="0">
                  <a:pos x="19" y="21"/>
                </a:cxn>
              </a:cxnLst>
              <a:rect l="0" t="0" r="r" b="b"/>
              <a:pathLst>
                <a:path w="31" h="35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7" y="27"/>
                    <a:pt x="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7"/>
                    <a:pt x="31" y="23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9" y="21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3" name="Freeform 66"/>
            <p:cNvSpPr/>
            <p:nvPr/>
          </p:nvSpPr>
          <p:spPr bwMode="auto">
            <a:xfrm>
              <a:off x="4281488" y="4683125"/>
              <a:ext cx="49213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</a:cxnLst>
              <a:rect l="0" t="0" r="r" b="b"/>
              <a:pathLst>
                <a:path w="17" h="3">
                  <a:moveTo>
                    <a:pt x="1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14" name="Oval 61"/>
          <p:cNvSpPr/>
          <p:nvPr/>
        </p:nvSpPr>
        <p:spPr bwMode="auto">
          <a:xfrm>
            <a:off x="3401831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82"/>
          <p:cNvGrpSpPr/>
          <p:nvPr/>
        </p:nvGrpSpPr>
        <p:grpSpPr>
          <a:xfrm>
            <a:off x="4733376" y="2911556"/>
            <a:ext cx="538191" cy="441684"/>
            <a:chOff x="2551113" y="4586288"/>
            <a:chExt cx="230188" cy="1889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2732088" y="4678363"/>
              <a:ext cx="20638" cy="19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7" name="Freeform 89"/>
            <p:cNvSpPr/>
            <p:nvPr/>
          </p:nvSpPr>
          <p:spPr bwMode="auto">
            <a:xfrm>
              <a:off x="2697163" y="4679950"/>
              <a:ext cx="49213" cy="95250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1"/>
                </a:cxn>
                <a:cxn ang="0">
                  <a:pos x="14" y="8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1" y="7"/>
                </a:cxn>
                <a:cxn ang="0">
                  <a:pos x="2" y="10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5" y="22"/>
                </a:cxn>
                <a:cxn ang="0">
                  <a:pos x="4" y="29"/>
                </a:cxn>
                <a:cxn ang="0">
                  <a:pos x="3" y="30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8" y="31"/>
                </a:cxn>
                <a:cxn ang="0">
                  <a:pos x="9" y="25"/>
                </a:cxn>
                <a:cxn ang="0">
                  <a:pos x="13" y="31"/>
                </a:cxn>
                <a:cxn ang="0">
                  <a:pos x="16" y="32"/>
                </a:cxn>
                <a:cxn ang="0">
                  <a:pos x="17" y="29"/>
                </a:cxn>
              </a:cxnLst>
              <a:rect l="0" t="0" r="r" b="b"/>
              <a:pathLst>
                <a:path w="17" h="33">
                  <a:moveTo>
                    <a:pt x="17" y="29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19"/>
                    <a:pt x="13" y="1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1" y="6"/>
                    <a:pt x="1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6"/>
                    <a:pt x="6" y="19"/>
                    <a:pt x="5" y="22"/>
                  </a:cubicBezTo>
                  <a:cubicBezTo>
                    <a:pt x="5" y="24"/>
                    <a:pt x="4" y="26"/>
                    <a:pt x="4" y="29"/>
                  </a:cubicBezTo>
                  <a:cubicBezTo>
                    <a:pt x="4" y="29"/>
                    <a:pt x="3" y="30"/>
                    <a:pt x="3" y="30"/>
                  </a:cubicBezTo>
                  <a:cubicBezTo>
                    <a:pt x="3" y="31"/>
                    <a:pt x="4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3"/>
                    <a:pt x="7" y="32"/>
                    <a:pt x="8" y="3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4" y="33"/>
                    <a:pt x="16" y="32"/>
                  </a:cubicBezTo>
                  <a:cubicBezTo>
                    <a:pt x="17" y="32"/>
                    <a:pt x="17" y="31"/>
                    <a:pt x="17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8" name="Oval 90"/>
            <p:cNvSpPr>
              <a:spLocks noChangeArrowheads="1"/>
            </p:cNvSpPr>
            <p:nvPr/>
          </p:nvSpPr>
          <p:spPr bwMode="auto">
            <a:xfrm>
              <a:off x="2565401" y="4678363"/>
              <a:ext cx="20638" cy="19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9" name="Freeform 91"/>
            <p:cNvSpPr/>
            <p:nvPr/>
          </p:nvSpPr>
          <p:spPr bwMode="auto">
            <a:xfrm>
              <a:off x="2571751" y="4679950"/>
              <a:ext cx="49213" cy="952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5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1" y="22"/>
                </a:cxn>
                <a:cxn ang="0">
                  <a:pos x="13" y="29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3"/>
                </a:cxn>
                <a:cxn ang="0">
                  <a:pos x="9" y="31"/>
                </a:cxn>
                <a:cxn ang="0">
                  <a:pos x="8" y="25"/>
                </a:cxn>
                <a:cxn ang="0">
                  <a:pos x="4" y="31"/>
                </a:cxn>
                <a:cxn ang="0">
                  <a:pos x="1" y="32"/>
                </a:cxn>
                <a:cxn ang="0">
                  <a:pos x="0" y="29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7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6"/>
                    <a:pt x="11" y="19"/>
                    <a:pt x="11" y="22"/>
                  </a:cubicBezTo>
                  <a:cubicBezTo>
                    <a:pt x="12" y="24"/>
                    <a:pt x="13" y="26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ubicBezTo>
                    <a:pt x="14" y="31"/>
                    <a:pt x="13" y="33"/>
                    <a:pt x="12" y="33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10" y="33"/>
                    <a:pt x="10" y="32"/>
                    <a:pt x="9" y="3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2" y="33"/>
                    <a:pt x="1" y="32"/>
                  </a:cubicBezTo>
                  <a:cubicBezTo>
                    <a:pt x="0" y="32"/>
                    <a:pt x="0" y="31"/>
                    <a:pt x="0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2" name="Oval 92"/>
            <p:cNvSpPr>
              <a:spLocks noChangeArrowheads="1"/>
            </p:cNvSpPr>
            <p:nvPr/>
          </p:nvSpPr>
          <p:spPr bwMode="auto">
            <a:xfrm>
              <a:off x="2649538" y="4692650"/>
              <a:ext cx="1905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3" name="Freeform 93"/>
            <p:cNvSpPr/>
            <p:nvPr/>
          </p:nvSpPr>
          <p:spPr bwMode="auto">
            <a:xfrm>
              <a:off x="2625726" y="4689475"/>
              <a:ext cx="63500" cy="85725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7" y="18"/>
                </a:cxn>
                <a:cxn ang="0">
                  <a:pos x="17" y="14"/>
                </a:cxn>
                <a:cxn ang="0">
                  <a:pos x="21" y="11"/>
                </a:cxn>
                <a:cxn ang="0">
                  <a:pos x="22" y="9"/>
                </a:cxn>
                <a:cxn ang="0">
                  <a:pos x="22" y="3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7" y="9"/>
                </a:cxn>
                <a:cxn ang="0">
                  <a:pos x="5" y="5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8" y="23"/>
                </a:cxn>
                <a:cxn ang="0">
                  <a:pos x="8" y="23"/>
                </a:cxn>
                <a:cxn ang="0">
                  <a:pos x="8" y="26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11" y="30"/>
                </a:cxn>
                <a:cxn ang="0">
                  <a:pos x="13" y="28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17" y="28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2" y="20"/>
                </a:cxn>
                <a:cxn ang="0">
                  <a:pos x="19" y="18"/>
                </a:cxn>
              </a:cxnLst>
              <a:rect l="0" t="0" r="r" b="b"/>
              <a:pathLst>
                <a:path w="22" h="30">
                  <a:moveTo>
                    <a:pt x="19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29"/>
                    <a:pt x="13" y="2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21" y="30"/>
                    <a:pt x="22" y="29"/>
                    <a:pt x="22" y="2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19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4" name="Freeform 94"/>
            <p:cNvSpPr/>
            <p:nvPr/>
          </p:nvSpPr>
          <p:spPr bwMode="auto">
            <a:xfrm>
              <a:off x="2660651" y="4586288"/>
              <a:ext cx="120650" cy="7778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1" y="49"/>
                </a:cxn>
                <a:cxn ang="0">
                  <a:pos x="62" y="25"/>
                </a:cxn>
                <a:cxn ang="0">
                  <a:pos x="60" y="39"/>
                </a:cxn>
                <a:cxn ang="0">
                  <a:pos x="72" y="29"/>
                </a:cxn>
                <a:cxn ang="0">
                  <a:pos x="76" y="3"/>
                </a:cxn>
                <a:cxn ang="0">
                  <a:pos x="49" y="0"/>
                </a:cxn>
                <a:cxn ang="0">
                  <a:pos x="36" y="9"/>
                </a:cxn>
                <a:cxn ang="0">
                  <a:pos x="51" y="10"/>
                </a:cxn>
                <a:cxn ang="0">
                  <a:pos x="0" y="49"/>
                </a:cxn>
              </a:cxnLst>
              <a:rect l="0" t="0" r="r" b="b"/>
              <a:pathLst>
                <a:path w="76" h="49">
                  <a:moveTo>
                    <a:pt x="0" y="49"/>
                  </a:moveTo>
                  <a:lnTo>
                    <a:pt x="31" y="49"/>
                  </a:lnTo>
                  <a:lnTo>
                    <a:pt x="62" y="25"/>
                  </a:lnTo>
                  <a:lnTo>
                    <a:pt x="60" y="39"/>
                  </a:lnTo>
                  <a:lnTo>
                    <a:pt x="72" y="29"/>
                  </a:lnTo>
                  <a:lnTo>
                    <a:pt x="76" y="3"/>
                  </a:lnTo>
                  <a:lnTo>
                    <a:pt x="49" y="0"/>
                  </a:lnTo>
                  <a:lnTo>
                    <a:pt x="36" y="9"/>
                  </a:lnTo>
                  <a:lnTo>
                    <a:pt x="51" y="10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5" name="Freeform 95"/>
            <p:cNvSpPr/>
            <p:nvPr/>
          </p:nvSpPr>
          <p:spPr bwMode="auto">
            <a:xfrm>
              <a:off x="2551113" y="4625975"/>
              <a:ext cx="130175" cy="42862"/>
            </a:xfrm>
            <a:custGeom>
              <a:avLst/>
              <a:gdLst/>
              <a:ahLst/>
              <a:cxnLst>
                <a:cxn ang="0">
                  <a:pos x="58" y="20"/>
                </a:cxn>
                <a:cxn ang="0">
                  <a:pos x="63" y="22"/>
                </a:cxn>
                <a:cxn ang="0">
                  <a:pos x="82" y="7"/>
                </a:cxn>
                <a:cxn ang="0">
                  <a:pos x="56" y="0"/>
                </a:cxn>
                <a:cxn ang="0">
                  <a:pos x="0" y="27"/>
                </a:cxn>
                <a:cxn ang="0">
                  <a:pos x="42" y="27"/>
                </a:cxn>
                <a:cxn ang="0">
                  <a:pos x="58" y="20"/>
                </a:cxn>
              </a:cxnLst>
              <a:rect l="0" t="0" r="r" b="b"/>
              <a:pathLst>
                <a:path w="82" h="27">
                  <a:moveTo>
                    <a:pt x="58" y="20"/>
                  </a:moveTo>
                  <a:lnTo>
                    <a:pt x="63" y="22"/>
                  </a:lnTo>
                  <a:lnTo>
                    <a:pt x="82" y="7"/>
                  </a:lnTo>
                  <a:lnTo>
                    <a:pt x="56" y="0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26" name="Oval 83"/>
          <p:cNvSpPr/>
          <p:nvPr/>
        </p:nvSpPr>
        <p:spPr bwMode="auto">
          <a:xfrm>
            <a:off x="4497851" y="2627778"/>
            <a:ext cx="1009241" cy="1009241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19"/>
          <p:cNvGrpSpPr/>
          <p:nvPr/>
        </p:nvGrpSpPr>
        <p:grpSpPr>
          <a:xfrm>
            <a:off x="5842793" y="3852934"/>
            <a:ext cx="503723" cy="568301"/>
            <a:chOff x="5010151" y="4568825"/>
            <a:chExt cx="185737" cy="209550"/>
          </a:xfrm>
          <a:solidFill>
            <a:srgbClr val="454545"/>
          </a:solidFill>
        </p:grpSpPr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5073651" y="4654550"/>
              <a:ext cx="28575" cy="25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9" name="Freeform 46"/>
            <p:cNvSpPr/>
            <p:nvPr/>
          </p:nvSpPr>
          <p:spPr bwMode="auto">
            <a:xfrm>
              <a:off x="5010151" y="4679950"/>
              <a:ext cx="114300" cy="98425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5119688" y="4689475"/>
              <a:ext cx="11113" cy="142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1" name="Freeform 48"/>
            <p:cNvSpPr/>
            <p:nvPr/>
          </p:nvSpPr>
          <p:spPr bwMode="auto">
            <a:xfrm>
              <a:off x="5089526" y="4724400"/>
              <a:ext cx="17463" cy="174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2" name="Freeform 49"/>
            <p:cNvSpPr/>
            <p:nvPr/>
          </p:nvSpPr>
          <p:spPr bwMode="auto">
            <a:xfrm>
              <a:off x="5110163" y="4678363"/>
              <a:ext cx="17463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3" name="Freeform 50"/>
            <p:cNvSpPr/>
            <p:nvPr/>
          </p:nvSpPr>
          <p:spPr bwMode="auto">
            <a:xfrm>
              <a:off x="5116513" y="4672013"/>
              <a:ext cx="11113" cy="793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5084763" y="4568825"/>
              <a:ext cx="111125" cy="10953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5103813" y="4605338"/>
              <a:ext cx="52388" cy="5873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6" name="Freeform 53"/>
            <p:cNvSpPr/>
            <p:nvPr/>
          </p:nvSpPr>
          <p:spPr bwMode="auto">
            <a:xfrm>
              <a:off x="5102226" y="4683125"/>
              <a:ext cx="19050" cy="238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37" name="Oval 120"/>
          <p:cNvSpPr/>
          <p:nvPr/>
        </p:nvSpPr>
        <p:spPr bwMode="auto">
          <a:xfrm>
            <a:off x="5590034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131"/>
          <p:cNvGrpSpPr/>
          <p:nvPr/>
        </p:nvGrpSpPr>
        <p:grpSpPr>
          <a:xfrm>
            <a:off x="6984018" y="2869772"/>
            <a:ext cx="413312" cy="525253"/>
            <a:chOff x="3949701" y="4570413"/>
            <a:chExt cx="152400" cy="1936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4079876" y="4657725"/>
              <a:ext cx="22225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4041776" y="4660900"/>
              <a:ext cx="55563" cy="103187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13" y="22"/>
                </a:cxn>
                <a:cxn ang="0">
                  <a:pos x="15" y="20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9" y="9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5" y="36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10" y="27"/>
                </a:cxn>
                <a:cxn ang="0">
                  <a:pos x="14" y="34"/>
                </a:cxn>
                <a:cxn ang="0">
                  <a:pos x="17" y="35"/>
                </a:cxn>
                <a:cxn ang="0">
                  <a:pos x="18" y="32"/>
                </a:cxn>
              </a:cxnLst>
              <a:rect l="0" t="0" r="r" b="b"/>
              <a:pathLst>
                <a:path w="19" h="36">
                  <a:moveTo>
                    <a:pt x="18" y="3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4" y="21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7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7" y="17"/>
                    <a:pt x="7" y="21"/>
                    <a:pt x="6" y="23"/>
                  </a:cubicBezTo>
                  <a:cubicBezTo>
                    <a:pt x="5" y="26"/>
                    <a:pt x="5" y="28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3" y="34"/>
                    <a:pt x="4" y="35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6" y="36"/>
                    <a:pt x="17" y="35"/>
                  </a:cubicBezTo>
                  <a:cubicBezTo>
                    <a:pt x="18" y="34"/>
                    <a:pt x="19" y="33"/>
                    <a:pt x="18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3987801" y="4675188"/>
              <a:ext cx="2540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3963988" y="4672013"/>
              <a:ext cx="69850" cy="92075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18" y="19"/>
                </a:cxn>
                <a:cxn ang="0">
                  <a:pos x="18" y="15"/>
                </a:cxn>
                <a:cxn ang="0">
                  <a:pos x="23" y="11"/>
                </a:cxn>
                <a:cxn ang="0">
                  <a:pos x="24" y="9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7" y="10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7"/>
                </a:cxn>
                <a:cxn ang="0">
                  <a:pos x="2" y="27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12" y="32"/>
                </a:cxn>
                <a:cxn ang="0">
                  <a:pos x="14" y="29"/>
                </a:cxn>
                <a:cxn ang="0">
                  <a:pos x="14" y="24"/>
                </a:cxn>
                <a:cxn ang="0">
                  <a:pos x="19" y="24"/>
                </a:cxn>
                <a:cxn ang="0">
                  <a:pos x="19" y="29"/>
                </a:cxn>
                <a:cxn ang="0">
                  <a:pos x="21" y="32"/>
                </a:cxn>
                <a:cxn ang="0">
                  <a:pos x="23" y="29"/>
                </a:cxn>
                <a:cxn ang="0">
                  <a:pos x="23" y="21"/>
                </a:cxn>
                <a:cxn ang="0">
                  <a:pos x="21" y="19"/>
                </a:cxn>
              </a:cxnLst>
              <a:rect l="0" t="0" r="r" b="b"/>
              <a:pathLst>
                <a:path w="24" h="32">
                  <a:moveTo>
                    <a:pt x="21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0" y="0"/>
                    <a:pt x="19" y="1"/>
                    <a:pt x="19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4" y="31"/>
                    <a:pt x="14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1"/>
                    <a:pt x="20" y="32"/>
                    <a:pt x="21" y="32"/>
                  </a:cubicBezTo>
                  <a:cubicBezTo>
                    <a:pt x="22" y="32"/>
                    <a:pt x="23" y="31"/>
                    <a:pt x="23" y="29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19"/>
                    <a:pt x="21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3" name="Freeform 71"/>
            <p:cNvSpPr>
              <a:spLocks noEditPoints="1"/>
            </p:cNvSpPr>
            <p:nvPr/>
          </p:nvSpPr>
          <p:spPr bwMode="auto">
            <a:xfrm>
              <a:off x="3949701" y="4570413"/>
              <a:ext cx="87313" cy="9525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7" y="19"/>
                </a:cxn>
                <a:cxn ang="0">
                  <a:pos x="28" y="18"/>
                </a:cxn>
                <a:cxn ang="0">
                  <a:pos x="27" y="18"/>
                </a:cxn>
                <a:cxn ang="0">
                  <a:pos x="28" y="13"/>
                </a:cxn>
                <a:cxn ang="0">
                  <a:pos x="29" y="13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29" y="5"/>
                </a:cxn>
                <a:cxn ang="0">
                  <a:pos x="28" y="3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4" y="23"/>
                </a:cxn>
                <a:cxn ang="0">
                  <a:pos x="5" y="24"/>
                </a:cxn>
                <a:cxn ang="0">
                  <a:pos x="4" y="27"/>
                </a:cxn>
                <a:cxn ang="0">
                  <a:pos x="5" y="28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19" y="33"/>
                </a:cxn>
                <a:cxn ang="0">
                  <a:pos x="23" y="32"/>
                </a:cxn>
                <a:cxn ang="0">
                  <a:pos x="23" y="29"/>
                </a:cxn>
                <a:cxn ang="0">
                  <a:pos x="25" y="29"/>
                </a:cxn>
                <a:cxn ang="0">
                  <a:pos x="27" y="30"/>
                </a:cxn>
                <a:cxn ang="0">
                  <a:pos x="29" y="29"/>
                </a:cxn>
                <a:cxn ang="0">
                  <a:pos x="30" y="27"/>
                </a:cxn>
                <a:cxn ang="0">
                  <a:pos x="30" y="26"/>
                </a:cxn>
                <a:cxn ang="0">
                  <a:pos x="29" y="25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0" y="19"/>
                </a:cxn>
                <a:cxn ang="0">
                  <a:pos x="14" y="19"/>
                </a:cxn>
              </a:cxnLst>
              <a:rect l="0" t="0" r="r" b="b"/>
              <a:pathLst>
                <a:path w="30" h="33">
                  <a:moveTo>
                    <a:pt x="29" y="25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9"/>
                    <a:pt x="29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14" y="19"/>
                  </a:moveTo>
                  <a:cubicBezTo>
                    <a:pt x="13" y="18"/>
                    <a:pt x="13" y="15"/>
                    <a:pt x="14" y="14"/>
                  </a:cubicBezTo>
                  <a:cubicBezTo>
                    <a:pt x="16" y="13"/>
                    <a:pt x="18" y="13"/>
                    <a:pt x="20" y="14"/>
                  </a:cubicBezTo>
                  <a:cubicBezTo>
                    <a:pt x="21" y="15"/>
                    <a:pt x="21" y="18"/>
                    <a:pt x="20" y="19"/>
                  </a:cubicBezTo>
                  <a:cubicBezTo>
                    <a:pt x="18" y="21"/>
                    <a:pt x="16" y="21"/>
                    <a:pt x="1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4" name="Freeform 72"/>
            <p:cNvSpPr>
              <a:spLocks noEditPoints="1"/>
            </p:cNvSpPr>
            <p:nvPr/>
          </p:nvSpPr>
          <p:spPr bwMode="auto">
            <a:xfrm>
              <a:off x="4033838" y="4594225"/>
              <a:ext cx="57150" cy="60325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0" y="12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0" y="19"/>
                </a:cxn>
                <a:cxn ang="0">
                  <a:pos x="11" y="21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7" y="15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8" y="12"/>
                </a:cxn>
              </a:cxnLst>
              <a:rect l="0" t="0" r="r" b="b"/>
              <a:pathLst>
                <a:path w="20" h="21">
                  <a:moveTo>
                    <a:pt x="17" y="15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7" y="15"/>
                  </a:lnTo>
                  <a:close/>
                  <a:moveTo>
                    <a:pt x="8" y="12"/>
                  </a:move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9" y="13"/>
                    <a:pt x="8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45" name="Oval 132"/>
          <p:cNvSpPr/>
          <p:nvPr/>
        </p:nvSpPr>
        <p:spPr bwMode="auto">
          <a:xfrm>
            <a:off x="6686054" y="2627778"/>
            <a:ext cx="1009241" cy="1009241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140"/>
          <p:cNvGrpSpPr/>
          <p:nvPr/>
        </p:nvGrpSpPr>
        <p:grpSpPr>
          <a:xfrm>
            <a:off x="8149932" y="3876611"/>
            <a:ext cx="271235" cy="520946"/>
            <a:chOff x="4486276" y="4586288"/>
            <a:chExt cx="100012" cy="192087"/>
          </a:xfrm>
          <a:solidFill>
            <a:srgbClr val="454545"/>
          </a:solidFill>
        </p:grpSpPr>
        <p:sp>
          <p:nvSpPr>
            <p:cNvPr id="47" name="Freeform 60"/>
            <p:cNvSpPr/>
            <p:nvPr/>
          </p:nvSpPr>
          <p:spPr bwMode="auto">
            <a:xfrm>
              <a:off x="4494213" y="4586288"/>
              <a:ext cx="92075" cy="777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3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7" y="16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6" y="17"/>
                </a:cxn>
                <a:cxn ang="0">
                  <a:pos x="12" y="22"/>
                </a:cxn>
                <a:cxn ang="0">
                  <a:pos x="13" y="25"/>
                </a:cxn>
                <a:cxn ang="0">
                  <a:pos x="14" y="25"/>
                </a:cxn>
                <a:cxn ang="0">
                  <a:pos x="16" y="25"/>
                </a:cxn>
                <a:cxn ang="0">
                  <a:pos x="22" y="17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2" y="9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2"/>
                </a:cxn>
              </a:cxnLst>
              <a:rect l="0" t="0" r="r" b="b"/>
              <a:pathLst>
                <a:path w="32" h="27">
                  <a:moveTo>
                    <a:pt x="24" y="2"/>
                  </a:moveTo>
                  <a:cubicBezTo>
                    <a:pt x="24" y="2"/>
                    <a:pt x="13" y="2"/>
                    <a:pt x="11" y="3"/>
                  </a:cubicBezTo>
                  <a:cubicBezTo>
                    <a:pt x="9" y="3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4" y="27"/>
                    <a:pt x="5" y="26"/>
                    <a:pt x="5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1"/>
                  </a:cubicBezTo>
                  <a:cubicBezTo>
                    <a:pt x="15" y="12"/>
                    <a:pt x="16" y="13"/>
                    <a:pt x="16" y="14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4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2" y="11"/>
                    <a:pt x="32" y="9"/>
                  </a:cubicBezTo>
                  <a:cubicBezTo>
                    <a:pt x="32" y="6"/>
                    <a:pt x="32" y="3"/>
                    <a:pt x="32" y="2"/>
                  </a:cubicBezTo>
                  <a:cubicBezTo>
                    <a:pt x="32" y="0"/>
                    <a:pt x="30" y="0"/>
                    <a:pt x="30" y="0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8" name="Freeform 61"/>
            <p:cNvSpPr>
              <a:spLocks noEditPoints="1"/>
            </p:cNvSpPr>
            <p:nvPr/>
          </p:nvSpPr>
          <p:spPr bwMode="auto">
            <a:xfrm>
              <a:off x="4486276" y="4689475"/>
              <a:ext cx="88900" cy="8890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18" y="29"/>
                </a:cxn>
                <a:cxn ang="0">
                  <a:pos x="16" y="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7" y="26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17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3" y="17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7"/>
                    <a:pt x="0" y="14"/>
                    <a:pt x="2" y="20"/>
                  </a:cubicBezTo>
                  <a:cubicBezTo>
                    <a:pt x="4" y="28"/>
                    <a:pt x="11" y="31"/>
                    <a:pt x="18" y="29"/>
                  </a:cubicBezTo>
                  <a:cubicBezTo>
                    <a:pt x="26" y="27"/>
                    <a:pt x="31" y="21"/>
                    <a:pt x="29" y="13"/>
                  </a:cubicBezTo>
                  <a:cubicBezTo>
                    <a:pt x="27" y="8"/>
                    <a:pt x="21" y="2"/>
                    <a:pt x="16" y="0"/>
                  </a:cubicBezTo>
                  <a:close/>
                  <a:moveTo>
                    <a:pt x="23" y="20"/>
                  </a:moveTo>
                  <a:cubicBezTo>
                    <a:pt x="23" y="20"/>
                    <a:pt x="22" y="21"/>
                    <a:pt x="22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7" y="21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4491038" y="4660900"/>
              <a:ext cx="38100" cy="31750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9" y="10"/>
                </a:cxn>
                <a:cxn ang="0">
                  <a:pos x="13" y="9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1" y="5"/>
                </a:cxn>
                <a:cxn ang="0">
                  <a:pos x="5" y="11"/>
                </a:cxn>
              </a:cxnLst>
              <a:rect l="0" t="0" r="r" b="b"/>
              <a:pathLst>
                <a:path w="13" h="11">
                  <a:moveTo>
                    <a:pt x="5" y="11"/>
                  </a:moveTo>
                  <a:cubicBezTo>
                    <a:pt x="5" y="11"/>
                    <a:pt x="9" y="10"/>
                    <a:pt x="9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4"/>
                    <a:pt x="13" y="2"/>
                  </a:cubicBezTo>
                  <a:cubicBezTo>
                    <a:pt x="13" y="0"/>
                    <a:pt x="11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3" y="7"/>
                    <a:pt x="5" y="11"/>
                    <a:pt x="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50" name="Oval 141"/>
          <p:cNvSpPr/>
          <p:nvPr/>
        </p:nvSpPr>
        <p:spPr bwMode="auto">
          <a:xfrm>
            <a:off x="7780928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9468315" y="382463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472395" y="413956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319544" y="382463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85607" y="413956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5414660" y="507648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947692" y="539142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312415" y="160758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3946528" y="1929143"/>
            <a:ext cx="2131836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6510201" y="160758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6144314" y="1929143"/>
            <a:ext cx="2131836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338325" y="2706294"/>
            <a:ext cx="7123464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使用手册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30211" y="4205539"/>
            <a:ext cx="7123464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使用手册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-1018" r="28670" b="1018"/>
          <a:stretch>
            <a:fillRect/>
          </a:stretch>
        </p:blipFill>
        <p:spPr bwMode="auto">
          <a:xfrm>
            <a:off x="10280651" y="3801439"/>
            <a:ext cx="12811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847" r="36981" b="-847"/>
          <a:stretch>
            <a:fillRect/>
          </a:stretch>
        </p:blipFill>
        <p:spPr bwMode="auto">
          <a:xfrm>
            <a:off x="630238" y="2310776"/>
            <a:ext cx="12557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33588" y="2307601"/>
            <a:ext cx="101600" cy="1311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056813" y="3820489"/>
            <a:ext cx="101600" cy="1311275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2171700" y="2108031"/>
            <a:ext cx="79155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219566" y="3163263"/>
            <a:ext cx="79155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8564314" y="4675357"/>
            <a:ext cx="79155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409968" y="3660673"/>
            <a:ext cx="68335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24776" y="0"/>
            <a:ext cx="4780548" cy="6858000"/>
            <a:chOff x="4780548" y="0"/>
            <a:chExt cx="4780548" cy="6858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 flipH="1">
              <a:off x="7151571" y="0"/>
              <a:ext cx="2409525" cy="685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r="41341"/>
            <a:stretch>
              <a:fillRect/>
            </a:stretch>
          </p:blipFill>
          <p:spPr>
            <a:xfrm>
              <a:off x="4780548" y="0"/>
              <a:ext cx="2409525" cy="6858000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endParaRPr lang="en-US" altLang="zh-CN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  <a:endParaRPr lang="zh-CN" altLang="en-US" sz="3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陈宇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2947</Words>
  <Application>WPS 演示</Application>
  <PresentationFormat>宽屏</PresentationFormat>
  <Paragraphs>465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Agency FB</vt:lpstr>
      <vt:lpstr>Yu Gothic UI</vt:lpstr>
      <vt:lpstr>微软雅黑 Light</vt:lpstr>
      <vt:lpstr>Quicksand Light</vt:lpstr>
      <vt:lpstr>Segoe Print</vt:lpstr>
      <vt:lpstr>Kozuka Gothic Pr6N EL</vt:lpstr>
      <vt:lpstr>Segoe UI Light</vt:lpstr>
      <vt:lpstr>微软雅黑</vt:lpstr>
      <vt:lpstr>Helvetica</vt:lpstr>
      <vt:lpstr>Helvetica Light</vt:lpstr>
      <vt:lpstr>Calibri</vt:lpstr>
      <vt:lpstr>Roboto</vt:lpstr>
      <vt:lpstr>Arial Unicode MS</vt:lpstr>
      <vt:lpstr>等线</vt:lpstr>
      <vt:lpstr>Footlight MT Light</vt:lpstr>
      <vt:lpstr>Lato Black</vt:lpstr>
      <vt:lpstr>Source Sans Pro Light</vt:lpstr>
      <vt:lpstr>方正兰亭粗黑_GBK</vt:lpstr>
      <vt:lpstr>黑体</vt:lpstr>
      <vt:lpstr>Yu Gothic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27</cp:revision>
  <dcterms:created xsi:type="dcterms:W3CDTF">2017-04-28T10:48:00Z</dcterms:created>
  <dcterms:modified xsi:type="dcterms:W3CDTF">2019-08-05T06:19:56Z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