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8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8" r:id="rId13"/>
    <p:sldId id="297" r:id="rId14"/>
    <p:sldId id="270" r:id="rId15"/>
    <p:sldId id="271" r:id="rId16"/>
    <p:sldId id="272" r:id="rId17"/>
    <p:sldId id="290" r:id="rId18"/>
    <p:sldId id="299" r:id="rId19"/>
    <p:sldId id="278" r:id="rId20"/>
    <p:sldId id="279" r:id="rId21"/>
    <p:sldId id="292" r:id="rId22"/>
    <p:sldId id="281" r:id="rId23"/>
    <p:sldId id="282" r:id="rId24"/>
  </p:sldIdLst>
  <p:sldSz cx="9144000" cy="6858000" type="screen4x3"/>
  <p:notesSz cx="6858000" cy="9144000"/>
  <p:defaultTextStyle>
    <a:defPPr>
      <a:defRPr lang="zh-CN"/>
    </a:defPPr>
    <a:lvl1pPr marL="0" lvl="0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900"/>
    <a:srgbClr val="FF9900"/>
    <a:srgbClr val="FFFF99"/>
    <a:srgbClr val="FFFFCC"/>
    <a:srgbClr val="990099"/>
    <a:srgbClr val="802602"/>
    <a:srgbClr val="DA1443"/>
    <a:srgbClr val="00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l" eaLnBrk="1" hangingPunct="1"/>
            <a:endParaRPr lang="en-US" altLang="x-none" sz="1200" dirty="0"/>
          </a:p>
        </p:txBody>
      </p:sp>
      <p:sp>
        <p:nvSpPr>
          <p:cNvPr id="2051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endParaRPr lang="en-US" altLang="x-none" sz="1200" dirty="0"/>
          </a:p>
        </p:txBody>
      </p:sp>
      <p:sp>
        <p:nvSpPr>
          <p:cNvPr id="2052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054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l" eaLnBrk="1" hangingPunct="1"/>
            <a:endParaRPr lang="en-US" altLang="x-none" sz="1200" dirty="0"/>
          </a:p>
        </p:txBody>
      </p:sp>
      <p:sp>
        <p:nvSpPr>
          <p:cNvPr id="2055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‹#›</a:t>
            </a:fld>
            <a:endParaRPr lang="en-US" altLang="x-none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2</a:t>
            </a:fld>
            <a:endParaRPr lang="en-US" altLang="x-none" sz="1200" dirty="0"/>
          </a:p>
        </p:txBody>
      </p:sp>
      <p:sp>
        <p:nvSpPr>
          <p:cNvPr id="7171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2</a:t>
            </a:fld>
            <a:endParaRPr lang="en-US" altLang="x-none" sz="1200" dirty="0"/>
          </a:p>
        </p:txBody>
      </p:sp>
      <p:sp>
        <p:nvSpPr>
          <p:cNvPr id="717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3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7174" name="幻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>
                <a:latin typeface="Calibri" panose="020F0502020204030204" pitchFamily="2" charset="0"/>
              </a:rPr>
              <a:t>2</a:t>
            </a:fld>
            <a:endParaRPr lang="en-US" altLang="x-none" sz="1200" dirty="0">
              <a:latin typeface="Calibri" panose="020F0502020204030204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11</a:t>
            </a:fld>
            <a:endParaRPr lang="en-US" altLang="x-none" sz="1200" dirty="0"/>
          </a:p>
        </p:txBody>
      </p:sp>
      <p:sp>
        <p:nvSpPr>
          <p:cNvPr id="25603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11</a:t>
            </a:fld>
            <a:endParaRPr lang="en-US" altLang="x-none" sz="1200" dirty="0"/>
          </a:p>
        </p:txBody>
      </p:sp>
      <p:sp>
        <p:nvSpPr>
          <p:cNvPr id="2560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5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25606" name="幻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>
                <a:latin typeface="Calibri" panose="020F0502020204030204" pitchFamily="2" charset="0"/>
              </a:rPr>
              <a:t>11</a:t>
            </a:fld>
            <a:endParaRPr lang="en-US" altLang="x-none" sz="1200" dirty="0">
              <a:latin typeface="Calibri" panose="020F0502020204030204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12</a:t>
            </a:fld>
            <a:endParaRPr lang="en-US" altLang="x-none" sz="1200" dirty="0"/>
          </a:p>
        </p:txBody>
      </p:sp>
      <p:sp>
        <p:nvSpPr>
          <p:cNvPr id="27651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12</a:t>
            </a:fld>
            <a:endParaRPr lang="en-US" altLang="x-none" sz="1200" dirty="0"/>
          </a:p>
        </p:txBody>
      </p:sp>
      <p:sp>
        <p:nvSpPr>
          <p:cNvPr id="2765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3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27654" name="幻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>
                <a:latin typeface="Calibri" panose="020F0502020204030204" pitchFamily="2" charset="0"/>
              </a:rPr>
              <a:t>12</a:t>
            </a:fld>
            <a:endParaRPr lang="en-US" altLang="x-none" sz="1200" dirty="0">
              <a:latin typeface="Calibri" panose="020F0502020204030204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13</a:t>
            </a:fld>
            <a:endParaRPr lang="en-US" altLang="x-none" sz="1200" dirty="0"/>
          </a:p>
        </p:txBody>
      </p:sp>
      <p:sp>
        <p:nvSpPr>
          <p:cNvPr id="29699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13</a:t>
            </a:fld>
            <a:endParaRPr lang="en-US" altLang="x-none" sz="1200" dirty="0"/>
          </a:p>
        </p:txBody>
      </p:sp>
      <p:sp>
        <p:nvSpPr>
          <p:cNvPr id="2970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701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29702" name="幻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>
                <a:latin typeface="Calibri" panose="020F0502020204030204" pitchFamily="2" charset="0"/>
              </a:rPr>
              <a:t>13</a:t>
            </a:fld>
            <a:endParaRPr lang="en-US" altLang="x-none" sz="1200" dirty="0">
              <a:latin typeface="Calibri" panose="020F0502020204030204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14</a:t>
            </a:fld>
            <a:endParaRPr lang="en-US" altLang="x-none" sz="1200" dirty="0"/>
          </a:p>
        </p:txBody>
      </p:sp>
      <p:sp>
        <p:nvSpPr>
          <p:cNvPr id="31747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14</a:t>
            </a:fld>
            <a:endParaRPr lang="en-US" altLang="x-none" sz="1200" dirty="0"/>
          </a:p>
        </p:txBody>
      </p:sp>
      <p:sp>
        <p:nvSpPr>
          <p:cNvPr id="3174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9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31750" name="幻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>
                <a:latin typeface="Calibri" panose="020F0502020204030204" pitchFamily="2" charset="0"/>
              </a:rPr>
              <a:t>14</a:t>
            </a:fld>
            <a:endParaRPr lang="en-US" altLang="x-none" sz="1200" dirty="0">
              <a:latin typeface="Calibri" panose="020F0502020204030204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15</a:t>
            </a:fld>
            <a:endParaRPr lang="en-US" altLang="x-none" sz="1200" dirty="0"/>
          </a:p>
        </p:txBody>
      </p:sp>
      <p:sp>
        <p:nvSpPr>
          <p:cNvPr id="33795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15</a:t>
            </a:fld>
            <a:endParaRPr lang="en-US" altLang="x-none" sz="1200" dirty="0"/>
          </a:p>
        </p:txBody>
      </p:sp>
      <p:sp>
        <p:nvSpPr>
          <p:cNvPr id="3379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7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33798" name="幻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>
                <a:latin typeface="Calibri" panose="020F0502020204030204" pitchFamily="2" charset="0"/>
              </a:rPr>
              <a:t>15</a:t>
            </a:fld>
            <a:endParaRPr lang="en-US" altLang="x-none" sz="1200" dirty="0">
              <a:latin typeface="Calibri" panose="020F0502020204030204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 vert="horz" wrap="square" anchor="t"/>
          <a:lstStyle/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17</a:t>
            </a:fld>
            <a:endParaRPr lang="en-US" altLang="x-none" sz="1200" dirty="0"/>
          </a:p>
        </p:txBody>
      </p:sp>
      <p:sp>
        <p:nvSpPr>
          <p:cNvPr id="37891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17</a:t>
            </a:fld>
            <a:endParaRPr lang="en-US" altLang="x-none" sz="1200" dirty="0"/>
          </a:p>
        </p:txBody>
      </p:sp>
      <p:sp>
        <p:nvSpPr>
          <p:cNvPr id="3789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3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anchor="t"/>
          <a:lstStyle/>
          <a:p>
            <a:pPr lvl="0" eaLnBrk="1" hangingPunct="1"/>
            <a:endParaRPr lang="en-US" altLang="x-none" dirty="0"/>
          </a:p>
        </p:txBody>
      </p:sp>
      <p:sp>
        <p:nvSpPr>
          <p:cNvPr id="37894" name="幻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>
                <a:latin typeface="Calibri" panose="020F0502020204030204" pitchFamily="2" charset="0"/>
              </a:rPr>
              <a:t>17</a:t>
            </a:fld>
            <a:endParaRPr lang="en-US" altLang="x-none" sz="1200" dirty="0">
              <a:latin typeface="Calibri" panose="020F0502020204030204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anchor="ctr"/>
          <a:lstStyle/>
          <a:p>
            <a:pPr lvl="0"/>
            <a:endParaRPr lang="zh-CN" altLang="en-US" dirty="0"/>
          </a:p>
        </p:txBody>
      </p:sp>
      <p:sp>
        <p:nvSpPr>
          <p:cNvPr id="41988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18</a:t>
            </a:fld>
            <a:endParaRPr lang="en-US" altLang="x-none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19</a:t>
            </a:fld>
            <a:endParaRPr lang="en-US" altLang="x-none" sz="1200" dirty="0"/>
          </a:p>
        </p:txBody>
      </p:sp>
      <p:sp>
        <p:nvSpPr>
          <p:cNvPr id="44035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19</a:t>
            </a:fld>
            <a:endParaRPr lang="en-US" altLang="x-none" sz="1200" dirty="0"/>
          </a:p>
        </p:txBody>
      </p:sp>
      <p:sp>
        <p:nvSpPr>
          <p:cNvPr id="4403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7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anchor="t"/>
          <a:lstStyle/>
          <a:p>
            <a:pPr lvl="0" eaLnBrk="1" hangingPunct="1"/>
            <a:endParaRPr lang="en-US" altLang="x-none" dirty="0"/>
          </a:p>
        </p:txBody>
      </p:sp>
      <p:sp>
        <p:nvSpPr>
          <p:cNvPr id="44038" name="幻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>
                <a:latin typeface="Calibri" panose="020F0502020204030204" pitchFamily="2" charset="0"/>
              </a:rPr>
              <a:t>19</a:t>
            </a:fld>
            <a:endParaRPr lang="en-US" altLang="x-none" sz="1200" dirty="0">
              <a:latin typeface="Calibri" panose="020F0502020204030204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20</a:t>
            </a:fld>
            <a:endParaRPr lang="en-US" altLang="x-none" sz="1200" dirty="0"/>
          </a:p>
        </p:txBody>
      </p:sp>
      <p:sp>
        <p:nvSpPr>
          <p:cNvPr id="46083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20</a:t>
            </a:fld>
            <a:endParaRPr lang="en-US" altLang="x-none" sz="1200" dirty="0"/>
          </a:p>
        </p:txBody>
      </p:sp>
      <p:sp>
        <p:nvSpPr>
          <p:cNvPr id="4608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5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anchor="t"/>
          <a:lstStyle/>
          <a:p>
            <a:pPr lvl="0" eaLnBrk="1" hangingPunct="1"/>
            <a:endParaRPr lang="en-US" altLang="x-none" dirty="0"/>
          </a:p>
        </p:txBody>
      </p:sp>
      <p:sp>
        <p:nvSpPr>
          <p:cNvPr id="46086" name="幻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>
                <a:latin typeface="Calibri" panose="020F0502020204030204" pitchFamily="2" charset="0"/>
              </a:rPr>
              <a:t>20</a:t>
            </a:fld>
            <a:endParaRPr lang="en-US" altLang="x-none" sz="1200" dirty="0">
              <a:latin typeface="Calibri" panose="020F0502020204030204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3</a:t>
            </a:fld>
            <a:endParaRPr lang="en-US" altLang="x-none" sz="1200" dirty="0"/>
          </a:p>
        </p:txBody>
      </p:sp>
      <p:sp>
        <p:nvSpPr>
          <p:cNvPr id="9219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3</a:t>
            </a:fld>
            <a:endParaRPr lang="en-US" altLang="x-none" sz="1200" dirty="0"/>
          </a:p>
        </p:txBody>
      </p:sp>
      <p:sp>
        <p:nvSpPr>
          <p:cNvPr id="922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21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anchor="t"/>
          <a:lstStyle/>
          <a:p>
            <a:pPr lvl="0" eaLnBrk="1" hangingPunct="1"/>
            <a:endParaRPr lang="en-US" altLang="x-none" dirty="0"/>
          </a:p>
        </p:txBody>
      </p:sp>
      <p:sp>
        <p:nvSpPr>
          <p:cNvPr id="9222" name="幻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>
                <a:latin typeface="Calibri" panose="020F0502020204030204" pitchFamily="2" charset="0"/>
              </a:rPr>
              <a:t>3</a:t>
            </a:fld>
            <a:endParaRPr lang="en-US" altLang="x-none" sz="1200" dirty="0">
              <a:latin typeface="Calibri" panose="020F0502020204030204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/>
        <p:txBody>
          <a:bodyPr vert="horz" wrap="square" anchor="t"/>
          <a:lstStyle/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22</a:t>
            </a:fld>
            <a:endParaRPr lang="en-US" altLang="x-none" sz="1200" dirty="0"/>
          </a:p>
        </p:txBody>
      </p:sp>
      <p:sp>
        <p:nvSpPr>
          <p:cNvPr id="50179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22</a:t>
            </a:fld>
            <a:endParaRPr lang="en-US" altLang="x-none" sz="1200" dirty="0"/>
          </a:p>
        </p:txBody>
      </p:sp>
      <p:sp>
        <p:nvSpPr>
          <p:cNvPr id="5018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81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anchor="t"/>
          <a:lstStyle/>
          <a:p>
            <a:endParaRPr lang="en-US" altLang="zh-CN" sz="1200" dirty="0"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50182" name="幻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>
                <a:latin typeface="Calibri" panose="020F0502020204030204" pitchFamily="2" charset="0"/>
              </a:rPr>
              <a:t>22</a:t>
            </a:fld>
            <a:endParaRPr lang="en-US" altLang="x-none" sz="1200" dirty="0">
              <a:latin typeface="Calibri" panose="020F0502020204030204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anchor="ctr"/>
          <a:lstStyle/>
          <a:p>
            <a:pPr lvl="0"/>
            <a:endParaRPr lang="zh-CN" altLang="en-US" dirty="0"/>
          </a:p>
        </p:txBody>
      </p:sp>
      <p:sp>
        <p:nvSpPr>
          <p:cNvPr id="52228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23</a:t>
            </a:fld>
            <a:endParaRPr lang="en-US" altLang="x-none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4</a:t>
            </a:fld>
            <a:endParaRPr lang="en-US" altLang="x-none" sz="1200" dirty="0"/>
          </a:p>
        </p:txBody>
      </p:sp>
      <p:sp>
        <p:nvSpPr>
          <p:cNvPr id="11267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4</a:t>
            </a:fld>
            <a:endParaRPr lang="en-US" altLang="x-none" sz="1200" dirty="0"/>
          </a:p>
        </p:txBody>
      </p:sp>
      <p:sp>
        <p:nvSpPr>
          <p:cNvPr id="1126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9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anchor="t"/>
          <a:lstStyle/>
          <a:p>
            <a:pPr lvl="0" eaLnBrk="1" hangingPunct="1"/>
            <a:endParaRPr lang="en-US" altLang="x-none" dirty="0"/>
          </a:p>
        </p:txBody>
      </p:sp>
      <p:sp>
        <p:nvSpPr>
          <p:cNvPr id="11270" name="幻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>
                <a:latin typeface="Calibri" panose="020F0502020204030204" pitchFamily="2" charset="0"/>
              </a:rPr>
              <a:t>4</a:t>
            </a:fld>
            <a:endParaRPr lang="en-US" altLang="x-none" sz="1200" dirty="0">
              <a:latin typeface="Calibri" panose="020F0502020204030204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5</a:t>
            </a:fld>
            <a:endParaRPr lang="en-US" altLang="x-none" sz="1200" dirty="0"/>
          </a:p>
        </p:txBody>
      </p:sp>
      <p:sp>
        <p:nvSpPr>
          <p:cNvPr id="13315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5</a:t>
            </a:fld>
            <a:endParaRPr lang="en-US" altLang="x-none" sz="1200" dirty="0"/>
          </a:p>
        </p:txBody>
      </p:sp>
      <p:sp>
        <p:nvSpPr>
          <p:cNvPr id="1331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7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anchor="t"/>
          <a:lstStyle/>
          <a:p>
            <a:pPr lvl="0" eaLnBrk="1" hangingPunct="1"/>
            <a:endParaRPr lang="en-US" altLang="x-none" dirty="0"/>
          </a:p>
        </p:txBody>
      </p:sp>
      <p:sp>
        <p:nvSpPr>
          <p:cNvPr id="13318" name="幻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>
                <a:latin typeface="Calibri" panose="020F0502020204030204" pitchFamily="2" charset="0"/>
              </a:rPr>
              <a:t>5</a:t>
            </a:fld>
            <a:endParaRPr lang="en-US" altLang="x-none" sz="1200" dirty="0">
              <a:latin typeface="Calibri" panose="020F0502020204030204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6</a:t>
            </a:fld>
            <a:endParaRPr lang="en-US" altLang="x-none" sz="1200" dirty="0"/>
          </a:p>
        </p:txBody>
      </p:sp>
      <p:sp>
        <p:nvSpPr>
          <p:cNvPr id="15363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6</a:t>
            </a:fld>
            <a:endParaRPr lang="en-US" altLang="x-none" sz="1200" dirty="0"/>
          </a:p>
        </p:txBody>
      </p:sp>
      <p:sp>
        <p:nvSpPr>
          <p:cNvPr id="1536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5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5366" name="幻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>
                <a:latin typeface="Calibri" panose="020F0502020204030204" pitchFamily="2" charset="0"/>
              </a:rPr>
              <a:t>6</a:t>
            </a:fld>
            <a:endParaRPr lang="en-US" altLang="x-none" sz="1200" dirty="0">
              <a:latin typeface="Calibri" panose="020F0502020204030204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7</a:t>
            </a:fld>
            <a:endParaRPr lang="en-US" altLang="x-none" sz="1200" dirty="0"/>
          </a:p>
        </p:txBody>
      </p:sp>
      <p:sp>
        <p:nvSpPr>
          <p:cNvPr id="17411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7</a:t>
            </a:fld>
            <a:endParaRPr lang="en-US" altLang="x-none" sz="1200" dirty="0"/>
          </a:p>
        </p:txBody>
      </p:sp>
      <p:sp>
        <p:nvSpPr>
          <p:cNvPr id="1741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3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anchor="t"/>
          <a:lstStyle/>
          <a:p>
            <a:pPr lvl="0" eaLnBrk="1" hangingPunct="1"/>
            <a:endParaRPr lang="en-US" altLang="x-none" dirty="0"/>
          </a:p>
        </p:txBody>
      </p:sp>
      <p:sp>
        <p:nvSpPr>
          <p:cNvPr id="17414" name="幻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>
                <a:latin typeface="Calibri" panose="020F0502020204030204" pitchFamily="2" charset="0"/>
              </a:rPr>
              <a:t>7</a:t>
            </a:fld>
            <a:endParaRPr lang="en-US" altLang="x-none" sz="1200" dirty="0">
              <a:latin typeface="Calibri" panose="020F0502020204030204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8</a:t>
            </a:fld>
            <a:endParaRPr lang="en-US" altLang="x-none" sz="1200" dirty="0"/>
          </a:p>
        </p:txBody>
      </p:sp>
      <p:sp>
        <p:nvSpPr>
          <p:cNvPr id="19459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8</a:t>
            </a:fld>
            <a:endParaRPr lang="en-US" altLang="x-none" sz="1200" dirty="0"/>
          </a:p>
        </p:txBody>
      </p:sp>
      <p:sp>
        <p:nvSpPr>
          <p:cNvPr id="1946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61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anchor="t"/>
          <a:lstStyle/>
          <a:p>
            <a:pPr lvl="0" eaLnBrk="1" hangingPunct="1"/>
            <a:endParaRPr lang="en-US" altLang="x-none" dirty="0"/>
          </a:p>
        </p:txBody>
      </p:sp>
      <p:sp>
        <p:nvSpPr>
          <p:cNvPr id="19462" name="幻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>
                <a:latin typeface="Calibri" panose="020F0502020204030204" pitchFamily="2" charset="0"/>
              </a:rPr>
              <a:t>8</a:t>
            </a:fld>
            <a:endParaRPr lang="en-US" altLang="x-none" sz="1200" dirty="0">
              <a:latin typeface="Calibri" panose="020F0502020204030204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9</a:t>
            </a:fld>
            <a:endParaRPr lang="en-US" altLang="x-none" sz="1200" dirty="0"/>
          </a:p>
        </p:txBody>
      </p:sp>
      <p:sp>
        <p:nvSpPr>
          <p:cNvPr id="21507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9</a:t>
            </a:fld>
            <a:endParaRPr lang="en-US" altLang="x-none" sz="1200" dirty="0"/>
          </a:p>
        </p:txBody>
      </p:sp>
      <p:sp>
        <p:nvSpPr>
          <p:cNvPr id="2150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9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21510" name="幻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>
                <a:latin typeface="Calibri" panose="020F0502020204030204" pitchFamily="2" charset="0"/>
              </a:rPr>
              <a:t>9</a:t>
            </a:fld>
            <a:endParaRPr lang="en-US" altLang="x-none" sz="1200" dirty="0">
              <a:latin typeface="Calibri" panose="020F0502020204030204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10</a:t>
            </a:fld>
            <a:endParaRPr lang="en-US" altLang="x-none" sz="1200" dirty="0"/>
          </a:p>
        </p:txBody>
      </p:sp>
      <p:sp>
        <p:nvSpPr>
          <p:cNvPr id="23555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10</a:t>
            </a:fld>
            <a:endParaRPr lang="en-US" altLang="x-none" sz="1200" dirty="0"/>
          </a:p>
        </p:txBody>
      </p:sp>
      <p:sp>
        <p:nvSpPr>
          <p:cNvPr id="2355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7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anchor="t"/>
          <a:lstStyle/>
          <a:p>
            <a:pPr lvl="0" eaLnBrk="1" hangingPunct="1"/>
            <a:endParaRPr lang="en-US" altLang="x-none" dirty="0"/>
          </a:p>
        </p:txBody>
      </p:sp>
      <p:sp>
        <p:nvSpPr>
          <p:cNvPr id="23558" name="幻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>
                <a:latin typeface="Calibri" panose="020F0502020204030204" pitchFamily="2" charset="0"/>
              </a:rPr>
              <a:t>10</a:t>
            </a:fld>
            <a:endParaRPr lang="en-US" altLang="x-none" sz="1200" dirty="0">
              <a:latin typeface="Calibri" panose="020F0502020204030204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  <a:t>‹#›</a:t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  <a:t>‹#›</a:t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  <a:t>‹#›</a:t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  <a:t>‹#›</a:t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  <a:t>‹#›</a:t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  <a:t>‹#›</a:t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  <a:t>‹#›</a:t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  <a:t>‹#›</a:t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  <a:t>‹#›</a:t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  <a:t>‹#›</a:t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  <a:t>‹#›</a:t>
            </a:fld>
            <a:endParaRPr lang="en-US" altLang="x-non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l">
              <a:defRPr sz="1400"/>
            </a:lvl1pPr>
          </a:lstStyle>
          <a:p>
            <a:pPr lvl="0" eaLnBrk="1" hangingPunct="1"/>
            <a:endParaRPr lang="en-US" altLang="x-none" dirty="0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hangingPunct="1"/>
            <a:endParaRPr lang="en-US" altLang="x-none" dirty="0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x-none" dirty="0"/>
              <a:t>‹#›</a:t>
            </a:fld>
            <a:endParaRPr lang="en-US" altLang="x-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7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9.png"/><Relationship Id="rId5" Type="http://schemas.openxmlformats.org/officeDocument/2006/relationships/image" Target="../media/image6.png"/><Relationship Id="rId10" Type="http://schemas.openxmlformats.org/officeDocument/2006/relationships/image" Target="../media/image48.png"/><Relationship Id="rId4" Type="http://schemas.openxmlformats.org/officeDocument/2006/relationships/image" Target="../media/image44.jpe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8.png"/><Relationship Id="rId3" Type="http://schemas.openxmlformats.org/officeDocument/2006/relationships/image" Target="../media/image50.jpeg"/><Relationship Id="rId7" Type="http://schemas.openxmlformats.org/officeDocument/2006/relationships/image" Target="../media/image6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5" Type="http://schemas.openxmlformats.org/officeDocument/2006/relationships/image" Target="../media/image52.jpe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openxmlformats.org/officeDocument/2006/relationships/image" Target="../media/image8.png"/><Relationship Id="rId1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4.png"/><Relationship Id="rId7" Type="http://schemas.openxmlformats.org/officeDocument/2006/relationships/image" Target="../media/image8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0.png"/><Relationship Id="rId5" Type="http://schemas.openxmlformats.org/officeDocument/2006/relationships/image" Target="../media/image6.png"/><Relationship Id="rId10" Type="http://schemas.openxmlformats.org/officeDocument/2006/relationships/image" Target="../media/image69.png"/><Relationship Id="rId4" Type="http://schemas.openxmlformats.org/officeDocument/2006/relationships/image" Target="../media/image65.jpeg"/><Relationship Id="rId9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83.png"/><Relationship Id="rId3" Type="http://schemas.openxmlformats.org/officeDocument/2006/relationships/image" Target="../media/image50.jpeg"/><Relationship Id="rId7" Type="http://schemas.openxmlformats.org/officeDocument/2006/relationships/image" Target="../media/image79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81.png"/><Relationship Id="rId5" Type="http://schemas.openxmlformats.org/officeDocument/2006/relationships/image" Target="../media/image78.png"/><Relationship Id="rId10" Type="http://schemas.openxmlformats.org/officeDocument/2006/relationships/image" Target="../media/image56.png"/><Relationship Id="rId4" Type="http://schemas.openxmlformats.org/officeDocument/2006/relationships/image" Target="../media/image77.png"/><Relationship Id="rId9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jpeg"/><Relationship Id="rId9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3.png"/><Relationship Id="rId7" Type="http://schemas.openxmlformats.org/officeDocument/2006/relationships/image" Target="../media/image9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56.png"/><Relationship Id="rId4" Type="http://schemas.openxmlformats.org/officeDocument/2006/relationships/image" Target="../media/image96.png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5.jpeg"/><Relationship Id="rId4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6.png"/><Relationship Id="rId5" Type="http://schemas.openxmlformats.org/officeDocument/2006/relationships/image" Target="../media/image6.png"/><Relationship Id="rId10" Type="http://schemas.openxmlformats.org/officeDocument/2006/relationships/image" Target="../media/image25.png"/><Relationship Id="rId4" Type="http://schemas.openxmlformats.org/officeDocument/2006/relationships/image" Target="../media/image22.jpe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7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9.jpeg"/><Relationship Id="rId10" Type="http://schemas.openxmlformats.org/officeDocument/2006/relationships/image" Target="../media/image31.png"/><Relationship Id="rId4" Type="http://schemas.openxmlformats.org/officeDocument/2006/relationships/image" Target="../media/image28.jpe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png"/><Relationship Id="rId3" Type="http://schemas.openxmlformats.org/officeDocument/2006/relationships/image" Target="../media/image33.png"/><Relationship Id="rId7" Type="http://schemas.openxmlformats.org/officeDocument/2006/relationships/image" Target="../media/image8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"/>
          <p:cNvSpPr txBox="1"/>
          <p:nvPr/>
        </p:nvSpPr>
        <p:spPr>
          <a:xfrm>
            <a:off x="0" y="2133600"/>
            <a:ext cx="1439863" cy="12874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hangingPunct="1"/>
            <a:r>
              <a:rPr lang="en-US" altLang="x-none" sz="8800" dirty="0">
                <a:solidFill>
                  <a:schemeClr val="bg1"/>
                </a:solidFill>
                <a:latin typeface="Jokerman" panose="04090605060D06020702" pitchFamily="2" charset="0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3077" name="TextBox 6"/>
          <p:cNvSpPr txBox="1"/>
          <p:nvPr/>
        </p:nvSpPr>
        <p:spPr>
          <a:xfrm>
            <a:off x="428625" y="3644900"/>
            <a:ext cx="3786188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4000" b="1" dirty="0" smtClean="0">
                <a:solidFill>
                  <a:srgbClr val="F79646"/>
                </a:solidFill>
                <a:latin typeface="时尚中黑简体" pitchFamily="2" charset="-122"/>
                <a:ea typeface="时尚中黑简体" pitchFamily="2" charset="-122"/>
              </a:rPr>
              <a:t>第一课时</a:t>
            </a:r>
            <a:endParaRPr lang="en-US" altLang="x-none" sz="4000" b="1" dirty="0">
              <a:solidFill>
                <a:srgbClr val="F79646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pic>
        <p:nvPicPr>
          <p:cNvPr id="3078" name="Picture 9" descr="C:\Users\zhong\Desktop\新建文件夹\图片8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2335213" cy="3595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9" name="标题 1"/>
          <p:cNvSpPr txBox="1"/>
          <p:nvPr/>
        </p:nvSpPr>
        <p:spPr>
          <a:xfrm>
            <a:off x="142875" y="1714500"/>
            <a:ext cx="1439863" cy="12874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hangingPunct="1"/>
            <a:r>
              <a:rPr lang="en-US" altLang="x-none" sz="8800" dirty="0">
                <a:solidFill>
                  <a:schemeClr val="bg1"/>
                </a:solidFill>
                <a:latin typeface="Jokerman" panose="04090605060D06020702" pitchFamily="2" charset="0"/>
                <a:ea typeface="宋体" panose="02010600030101010101" pitchFamily="2" charset="-122"/>
              </a:rPr>
              <a:t>6</a:t>
            </a:r>
          </a:p>
        </p:txBody>
      </p:sp>
      <p:pic>
        <p:nvPicPr>
          <p:cNvPr id="3080" name="Picture 12" descr="H:\NOT SB 1A～5D （转）\1C（转）\02.1.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81104" y="3215803"/>
            <a:ext cx="4286250" cy="350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1" name="AutoShape 5"/>
          <p:cNvSpPr/>
          <p:nvPr/>
        </p:nvSpPr>
        <p:spPr>
          <a:xfrm>
            <a:off x="3214688" y="1143000"/>
            <a:ext cx="5472112" cy="20161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</a:ln>
        </p:spPr>
        <p:txBody>
          <a:bodyPr wrap="none" anchor="ctr"/>
          <a:lstStyle/>
          <a:p>
            <a:pPr lvl="0" algn="l" eaLnBrk="1" hangingPunct="1"/>
            <a:endParaRPr lang="zh-CN" altLang="en-US" sz="6600" dirty="0">
              <a:solidFill>
                <a:schemeClr val="bg1"/>
              </a:solidFill>
              <a:latin typeface="Arial Unicode MS" panose="020B0604020202020204" pitchFamily="2" charset="-122"/>
              <a:ea typeface="宋体" panose="02010600030101010101" pitchFamily="2" charset="-122"/>
            </a:endParaRPr>
          </a:p>
        </p:txBody>
      </p:sp>
      <p:sp>
        <p:nvSpPr>
          <p:cNvPr id="3082" name="TextBox 13"/>
          <p:cNvSpPr txBox="1"/>
          <p:nvPr/>
        </p:nvSpPr>
        <p:spPr>
          <a:xfrm>
            <a:off x="3635375" y="1196975"/>
            <a:ext cx="4824413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/>
            <a:r>
              <a:rPr lang="en-US" altLang="x-none" sz="6600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</a:rPr>
              <a:t>Unit 6 Me</a:t>
            </a:r>
          </a:p>
        </p:txBody>
      </p:sp>
      <p:sp>
        <p:nvSpPr>
          <p:cNvPr id="3083" name="TextBox 14"/>
          <p:cNvSpPr txBox="1"/>
          <p:nvPr/>
        </p:nvSpPr>
        <p:spPr>
          <a:xfrm>
            <a:off x="3860800" y="2298576"/>
            <a:ext cx="409575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x-none" sz="4000" b="1" dirty="0">
                <a:solidFill>
                  <a:schemeClr val="bg1"/>
                </a:solidFill>
                <a:latin typeface="Arial Black" panose="020B0A04020102020204" pitchFamily="2" charset="0"/>
                <a:ea typeface="宋体" panose="02010600030101010101" pitchFamily="2" charset="-122"/>
              </a:rPr>
              <a:t>About me</a:t>
            </a:r>
          </a:p>
        </p:txBody>
      </p:sp>
      <p:sp>
        <p:nvSpPr>
          <p:cNvPr id="3084" name="Rectangle 6"/>
          <p:cNvSpPr/>
          <p:nvPr/>
        </p:nvSpPr>
        <p:spPr>
          <a:xfrm>
            <a:off x="142875" y="4652963"/>
            <a:ext cx="4357688" cy="142875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wrap="none" anchor="ctr"/>
          <a:lstStyle/>
          <a:p>
            <a:pPr lvl="0" algn="l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33946" y="6021288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E68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/>
          <p:nvPr/>
        </p:nvSpPr>
        <p:spPr>
          <a:xfrm>
            <a:off x="3143250" y="4000500"/>
            <a:ext cx="428625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/>
            <a:r>
              <a:rPr lang="en-US" altLang="x-none" sz="5400" dirty="0">
                <a:latin typeface="Arial Black" panose="020B0A04020102020204" pitchFamily="2" charset="0"/>
                <a:ea typeface="宋体" panose="02010600030101010101" pitchFamily="2" charset="-122"/>
              </a:rPr>
              <a:t>m</a:t>
            </a:r>
            <a:r>
              <a:rPr lang="en-US" altLang="x-none" sz="5400" dirty="0">
                <a:solidFill>
                  <a:srgbClr val="FF0000"/>
                </a:solidFill>
                <a:latin typeface="Arial Black" panose="020B0A04020102020204" pitchFamily="2" charset="0"/>
                <a:ea typeface="宋体" panose="02010600030101010101" pitchFamily="2" charset="-122"/>
              </a:rPr>
              <a:t>ou</a:t>
            </a:r>
            <a:r>
              <a:rPr lang="en-US" altLang="x-none" sz="5400" dirty="0">
                <a:latin typeface="Arial Black" panose="020B0A04020102020204" pitchFamily="2" charset="0"/>
                <a:ea typeface="宋体" panose="02010600030101010101" pitchFamily="2" charset="-122"/>
              </a:rPr>
              <a:t>th</a:t>
            </a:r>
          </a:p>
        </p:txBody>
      </p:sp>
      <p:sp>
        <p:nvSpPr>
          <p:cNvPr id="22531" name="椭圆 19"/>
          <p:cNvSpPr/>
          <p:nvPr/>
        </p:nvSpPr>
        <p:spPr>
          <a:xfrm>
            <a:off x="7064375" y="833438"/>
            <a:ext cx="676275" cy="660400"/>
          </a:xfrm>
          <a:prstGeom prst="ellipse">
            <a:avLst/>
          </a:prstGeom>
          <a:solidFill>
            <a:srgbClr val="D9D9D9">
              <a:alpha val="37999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Rectangle 4"/>
          <p:cNvSpPr/>
          <p:nvPr/>
        </p:nvSpPr>
        <p:spPr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ctr"/>
          <a:lstStyle/>
          <a:p>
            <a:pPr lvl="0" algn="l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2533" name="Picture 10" descr="C:\Documents and Settings\Administrator\桌面\abstract-design-with-beautiful-flowers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30925" y="5492750"/>
            <a:ext cx="601663" cy="56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4" name="椭圆 16"/>
          <p:cNvSpPr/>
          <p:nvPr/>
        </p:nvSpPr>
        <p:spPr>
          <a:xfrm>
            <a:off x="3708400" y="5084763"/>
            <a:ext cx="1295400" cy="1319212"/>
          </a:xfrm>
          <a:prstGeom prst="ellipse">
            <a:avLst/>
          </a:prstGeom>
          <a:solidFill>
            <a:srgbClr val="D9D9D9">
              <a:alpha val="42000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5" name="椭圆 17"/>
          <p:cNvSpPr/>
          <p:nvPr/>
        </p:nvSpPr>
        <p:spPr>
          <a:xfrm>
            <a:off x="0" y="3573463"/>
            <a:ext cx="2178050" cy="2147887"/>
          </a:xfrm>
          <a:prstGeom prst="ellipse">
            <a:avLst/>
          </a:prstGeom>
          <a:solidFill>
            <a:srgbClr val="D9D9D9">
              <a:alpha val="45000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6" name="椭圆 18"/>
          <p:cNvSpPr/>
          <p:nvPr/>
        </p:nvSpPr>
        <p:spPr>
          <a:xfrm>
            <a:off x="6300788" y="3068638"/>
            <a:ext cx="906462" cy="922337"/>
          </a:xfrm>
          <a:prstGeom prst="ellipse">
            <a:avLst/>
          </a:prstGeom>
          <a:solidFill>
            <a:srgbClr val="D9D9D9">
              <a:alpha val="39000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2537" name="Picture 15" descr="H:\Files\4cbb49c3e377d8365aa20a00\abstract-design-with-beautiful-flowers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78575" y="3627438"/>
            <a:ext cx="2720975" cy="321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8" name="Picture 10" descr="C:\Documents and Settings\Administrator\桌面\abstract-design-with-beautiful-flowers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659563" y="4365625"/>
            <a:ext cx="973137" cy="88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9" name="图片 1" descr="mout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8175" y="1125538"/>
            <a:ext cx="4953000" cy="218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0" name="Picture 18" descr="let'slearn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54012" y="-68262"/>
            <a:ext cx="3560762" cy="912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5" descr="H:\Files\4cbb49c3e377d8365aa20a00\abstract-design-with-beautiful-flowers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3025" y="3644900"/>
            <a:ext cx="2720975" cy="321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图片 1" descr="mouth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" y="0"/>
            <a:ext cx="2374900" cy="2730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0" name="Rectangle 4"/>
          <p:cNvSpPr/>
          <p:nvPr/>
        </p:nvSpPr>
        <p:spPr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ctr"/>
          <a:lstStyle/>
          <a:p>
            <a:pPr lvl="0" algn="l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4581" name="Picture 10" descr="C:\Documents and Settings\Administrator\桌面\abstract-design-with-beautiful-flowers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30925" y="5492750"/>
            <a:ext cx="601663" cy="56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Picture 10" descr="C:\Documents and Settings\Administrator\桌面\abstract-design-with-beautiful-flowers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956550" y="3141663"/>
            <a:ext cx="973138" cy="881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3" name="AutoShape 21" descr="C:\Users\Administrator\AppData\Roaming\Tencent\Users\331221591\QQ\WinTemp\RichOle\TM(16O7JH]75S0WNTL5T5.jpg"/>
          <p:cNvSpPr>
            <a:spLocks noChangeAspect="1"/>
          </p:cNvSpPr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l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4" name="椭圆 22"/>
          <p:cNvSpPr/>
          <p:nvPr/>
        </p:nvSpPr>
        <p:spPr>
          <a:xfrm>
            <a:off x="285750" y="1357313"/>
            <a:ext cx="1928813" cy="714375"/>
          </a:xfrm>
          <a:prstGeom prst="ellipse">
            <a:avLst/>
          </a:prstGeom>
          <a:noFill/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5" name="AutoShape 23" descr="C:\Users\Administrator\AppData\Roaming\Tencent\Users\331221591\QQ\WinTemp\RichOle\DSPS}XJN`Z[I_x0007_B7V}43RQ.jpg"/>
          <p:cNvSpPr>
            <a:spLocks noChangeAspect="1"/>
          </p:cNvSpPr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l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4586" name="Picture 24" descr="C:\Users\Administrator\AppData\Roaming\Tencent\Users\331221591\QQ\WinTemp\RichOle\HG{QP}{]@[6UMGJPWD_OH68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8" y="3714750"/>
            <a:ext cx="2286000" cy="2627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7" name="椭圆 25"/>
          <p:cNvSpPr/>
          <p:nvPr/>
        </p:nvSpPr>
        <p:spPr>
          <a:xfrm>
            <a:off x="785813" y="5572125"/>
            <a:ext cx="714375" cy="428625"/>
          </a:xfrm>
          <a:prstGeom prst="ellipse">
            <a:avLst/>
          </a:prstGeom>
          <a:noFill/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8" name="椭圆 16"/>
          <p:cNvSpPr/>
          <p:nvPr/>
        </p:nvSpPr>
        <p:spPr>
          <a:xfrm>
            <a:off x="3348038" y="2857500"/>
            <a:ext cx="1295400" cy="1319213"/>
          </a:xfrm>
          <a:prstGeom prst="ellipse">
            <a:avLst/>
          </a:prstGeom>
          <a:solidFill>
            <a:srgbClr val="D9D9D9">
              <a:alpha val="42000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9" name="椭圆 18"/>
          <p:cNvSpPr/>
          <p:nvPr/>
        </p:nvSpPr>
        <p:spPr>
          <a:xfrm>
            <a:off x="5219700" y="2214563"/>
            <a:ext cx="906463" cy="922337"/>
          </a:xfrm>
          <a:prstGeom prst="ellipse">
            <a:avLst/>
          </a:prstGeom>
          <a:solidFill>
            <a:srgbClr val="D9D9D9">
              <a:alpha val="39000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90" name="椭圆 19"/>
          <p:cNvSpPr/>
          <p:nvPr/>
        </p:nvSpPr>
        <p:spPr>
          <a:xfrm>
            <a:off x="6715125" y="1714500"/>
            <a:ext cx="676275" cy="660400"/>
          </a:xfrm>
          <a:prstGeom prst="ellipse">
            <a:avLst/>
          </a:prstGeom>
          <a:solidFill>
            <a:srgbClr val="D9D9D9">
              <a:alpha val="37999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4591" name="AutoShape 8"/>
          <p:cNvPicPr/>
          <p:nvPr/>
        </p:nvPicPr>
        <p:blipFill>
          <a:blip r:embed="rId8" cstate="email"/>
          <a:stretch>
            <a:fillRect/>
          </a:stretch>
        </p:blipFill>
        <p:spPr>
          <a:xfrm>
            <a:off x="2352675" y="407988"/>
            <a:ext cx="5797550" cy="1116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2" name="AutoShape 8"/>
          <p:cNvPicPr/>
          <p:nvPr/>
        </p:nvPicPr>
        <p:blipFill>
          <a:blip r:embed="rId9" cstate="email"/>
          <a:stretch>
            <a:fillRect/>
          </a:stretch>
        </p:blipFill>
        <p:spPr>
          <a:xfrm>
            <a:off x="2212975" y="4541838"/>
            <a:ext cx="5961063" cy="1116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3" name="TextBox 19"/>
          <p:cNvPicPr/>
          <p:nvPr/>
        </p:nvPicPr>
        <p:blipFill>
          <a:blip r:embed="rId10" cstate="email"/>
          <a:stretch>
            <a:fillRect/>
          </a:stretch>
        </p:blipFill>
        <p:spPr>
          <a:xfrm>
            <a:off x="5084763" y="365125"/>
            <a:ext cx="1030287" cy="592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94" name="TextBox 20"/>
          <p:cNvSpPr txBox="1"/>
          <p:nvPr/>
        </p:nvSpPr>
        <p:spPr>
          <a:xfrm>
            <a:off x="6858000" y="476250"/>
            <a:ext cx="107156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/>
            <a:r>
              <a:rPr lang="en-US" altLang="x-none" sz="2800" dirty="0">
                <a:solidFill>
                  <a:srgbClr val="FF0000"/>
                </a:solidFill>
                <a:latin typeface="Arial Black" panose="020B0A04020102020204" pitchFamily="2" charset="0"/>
                <a:ea typeface="宋体" panose="02010600030101010101" pitchFamily="2" charset="-122"/>
              </a:rPr>
              <a:t>red</a:t>
            </a:r>
            <a:endParaRPr lang="zh-CN" altLang="en-US" sz="2800" dirty="0">
              <a:solidFill>
                <a:srgbClr val="FF0000"/>
              </a:solidFill>
              <a:latin typeface="Arial Black" panose="020B0A04020102020204" pitchFamily="2" charset="0"/>
              <a:ea typeface="宋体" panose="02010600030101010101" pitchFamily="2" charset="-122"/>
            </a:endParaRPr>
          </a:p>
        </p:txBody>
      </p:sp>
      <p:pic>
        <p:nvPicPr>
          <p:cNvPr id="24595" name="TextBox 21"/>
          <p:cNvPicPr/>
          <p:nvPr/>
        </p:nvPicPr>
        <p:blipFill>
          <a:blip r:embed="rId11" cstate="email"/>
          <a:stretch>
            <a:fillRect/>
          </a:stretch>
        </p:blipFill>
        <p:spPr>
          <a:xfrm>
            <a:off x="4803775" y="4552950"/>
            <a:ext cx="1835150" cy="598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96" name="TextBox 23"/>
          <p:cNvSpPr txBox="1"/>
          <p:nvPr/>
        </p:nvSpPr>
        <p:spPr>
          <a:xfrm>
            <a:off x="7072313" y="4619625"/>
            <a:ext cx="10715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/>
            <a:r>
              <a:rPr lang="en-US" altLang="x-none" sz="2800" dirty="0">
                <a:solidFill>
                  <a:srgbClr val="FF0000"/>
                </a:solidFill>
                <a:latin typeface="Arial Black" panose="020B0A04020102020204" pitchFamily="2" charset="0"/>
                <a:ea typeface="宋体" panose="02010600030101010101" pitchFamily="2" charset="-122"/>
              </a:rPr>
              <a:t>red</a:t>
            </a:r>
            <a:endParaRPr lang="zh-CN" altLang="en-US" sz="2800" dirty="0">
              <a:solidFill>
                <a:srgbClr val="FF0000"/>
              </a:solidFill>
              <a:latin typeface="Arial Black" panose="020B0A0402010202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5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45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45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 animBg="1"/>
      <p:bldP spid="24589" grpId="0" animBg="1"/>
      <p:bldP spid="24590" grpId="0" animBg="1"/>
      <p:bldP spid="24594" grpId="0"/>
      <p:bldP spid="245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chant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29438" y="0"/>
            <a:ext cx="2214562" cy="1370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TextBox 10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1828800" y="1090613"/>
            <a:ext cx="5175250" cy="2427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Picture 9" descr="nose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57250" y="1143000"/>
            <a:ext cx="909638" cy="115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TextBox 13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1828800" y="3663950"/>
            <a:ext cx="7181850" cy="1993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0" name="椭圆 19"/>
          <p:cNvSpPr/>
          <p:nvPr/>
        </p:nvSpPr>
        <p:spPr>
          <a:xfrm>
            <a:off x="5651500" y="476250"/>
            <a:ext cx="676275" cy="660400"/>
          </a:xfrm>
          <a:prstGeom prst="ellipse">
            <a:avLst/>
          </a:prstGeom>
          <a:solidFill>
            <a:srgbClr val="D9D9D9">
              <a:alpha val="37999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1" name="Rectangle 4"/>
          <p:cNvSpPr/>
          <p:nvPr/>
        </p:nvSpPr>
        <p:spPr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ctr"/>
          <a:lstStyle/>
          <a:p>
            <a:pPr lvl="0" algn="l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6632" name="Picture 10" descr="C:\Documents and Settings\Administrator\桌面\abstract-design-with-beautiful-flowers2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786688" y="5072063"/>
            <a:ext cx="601662" cy="56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3" name="椭圆 16"/>
          <p:cNvSpPr/>
          <p:nvPr/>
        </p:nvSpPr>
        <p:spPr>
          <a:xfrm>
            <a:off x="468313" y="5084763"/>
            <a:ext cx="1295400" cy="1319212"/>
          </a:xfrm>
          <a:prstGeom prst="ellipse">
            <a:avLst/>
          </a:prstGeom>
          <a:solidFill>
            <a:srgbClr val="D9D9D9">
              <a:alpha val="42000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4" name="椭圆 18"/>
          <p:cNvSpPr/>
          <p:nvPr/>
        </p:nvSpPr>
        <p:spPr>
          <a:xfrm>
            <a:off x="7143750" y="2000250"/>
            <a:ext cx="906463" cy="922338"/>
          </a:xfrm>
          <a:prstGeom prst="ellipse">
            <a:avLst/>
          </a:prstGeom>
          <a:solidFill>
            <a:srgbClr val="D9D9D9">
              <a:alpha val="39000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6635" name="Picture 15" descr="H:\Files\4cbb49c3e377d8365aa20a00\abstract-design-with-beautiful-flowers2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935788" y="4286250"/>
            <a:ext cx="2163762" cy="2554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6" name="Picture 10" descr="C:\Documents and Settings\Administrator\桌面\abstract-design-with-beautiful-flowers2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8001000" y="3857625"/>
            <a:ext cx="973138" cy="88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7" name="Picture 7" descr="small small nose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6072188" y="2786063"/>
            <a:ext cx="630237" cy="6318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6638" name="组合 26637"/>
          <p:cNvGrpSpPr/>
          <p:nvPr/>
        </p:nvGrpSpPr>
        <p:grpSpPr>
          <a:xfrm>
            <a:off x="0" y="-168275"/>
            <a:ext cx="1143000" cy="1282700"/>
            <a:chOff x="0" y="0"/>
            <a:chExt cx="1201496" cy="1553780"/>
          </a:xfrm>
        </p:grpSpPr>
        <p:pic>
          <p:nvPicPr>
            <p:cNvPr id="26639" name="Picture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209591"/>
              <a:ext cx="983553" cy="134418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40" name="TextBox 17"/>
            <p:cNvSpPr txBox="1"/>
            <p:nvPr/>
          </p:nvSpPr>
          <p:spPr>
            <a:xfrm>
              <a:off x="415678" y="0"/>
              <a:ext cx="785818" cy="6322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l" eaLnBrk="1" hangingPunct="1"/>
              <a:r>
                <a:rPr lang="en-US" altLang="x-none" sz="2800" b="1" dirty="0">
                  <a:latin typeface="Arial" panose="020B0604020202020204" pitchFamily="34" charset="0"/>
                  <a:ea typeface="宋体" panose="02010600030101010101" pitchFamily="2" charset="-122"/>
                </a:rPr>
                <a:t>…</a:t>
              </a:r>
            </a:p>
          </p:txBody>
        </p:sp>
      </p:grpSp>
      <p:pic>
        <p:nvPicPr>
          <p:cNvPr id="26641" name="矩形 20"/>
          <p:cNvPicPr/>
          <p:nvPr/>
        </p:nvPicPr>
        <p:blipFill>
          <a:blip r:embed="rId12" cstate="email"/>
          <a:stretch>
            <a:fillRect/>
          </a:stretch>
        </p:blipFill>
        <p:spPr>
          <a:xfrm>
            <a:off x="457200" y="536575"/>
            <a:ext cx="2292350" cy="652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2" name="图片 2" descr="mouth2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0063" y="3857625"/>
            <a:ext cx="1333500" cy="93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3" name="图片 23" descr="mouth2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6500813" y="5572125"/>
            <a:ext cx="642937" cy="452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44" name="TextBox 21"/>
          <p:cNvSpPr txBox="1"/>
          <p:nvPr/>
        </p:nvSpPr>
        <p:spPr>
          <a:xfrm>
            <a:off x="1928813" y="2286000"/>
            <a:ext cx="4214812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/>
            <a:r>
              <a:rPr lang="en-US" altLang="x-none" sz="2400" dirty="0">
                <a:latin typeface="Arial Black" panose="020B0A04020102020204" pitchFamily="2" charset="0"/>
                <a:ea typeface="宋体" panose="02010600030101010101" pitchFamily="2" charset="-122"/>
              </a:rPr>
              <a:t>______, ______, ______</a:t>
            </a:r>
          </a:p>
          <a:p>
            <a:pPr lvl="0" algn="l" eaLnBrk="1" hangingPunct="1"/>
            <a:r>
              <a:rPr lang="en-US" altLang="x-none" sz="2400" dirty="0">
                <a:latin typeface="Arial Black" panose="020B0A04020102020204" pitchFamily="2" charset="0"/>
                <a:ea typeface="宋体" panose="02010600030101010101" pitchFamily="2" charset="-122"/>
              </a:rPr>
              <a:t>______, ______, ______</a:t>
            </a:r>
          </a:p>
          <a:p>
            <a:pPr lvl="0" algn="l" eaLnBrk="1" hangingPunct="1"/>
            <a:r>
              <a:rPr lang="en-US" altLang="x-none" sz="2400" dirty="0">
                <a:latin typeface="Arial Black" panose="020B0A04020102020204" pitchFamily="2" charset="0"/>
                <a:ea typeface="宋体" panose="02010600030101010101" pitchFamily="2" charset="-122"/>
              </a:rPr>
              <a:t>______ ______ ______ ______.</a:t>
            </a:r>
          </a:p>
        </p:txBody>
      </p:sp>
      <p:sp>
        <p:nvSpPr>
          <p:cNvPr id="26645" name="TextBox 32"/>
          <p:cNvSpPr txBox="1"/>
          <p:nvPr/>
        </p:nvSpPr>
        <p:spPr>
          <a:xfrm>
            <a:off x="2000250" y="4857750"/>
            <a:ext cx="4643438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/>
            <a:r>
              <a:rPr lang="en-US" altLang="x-none" sz="2400" dirty="0">
                <a:latin typeface="Arial Black" panose="020B0A04020102020204" pitchFamily="2" charset="0"/>
                <a:ea typeface="宋体" panose="02010600030101010101" pitchFamily="2" charset="-122"/>
              </a:rPr>
              <a:t>________, ________, ________</a:t>
            </a:r>
          </a:p>
          <a:p>
            <a:pPr lvl="0" algn="l" eaLnBrk="1" hangingPunct="1"/>
            <a:r>
              <a:rPr lang="en-US" altLang="x-none" sz="2400" dirty="0">
                <a:latin typeface="Arial Black" panose="020B0A04020102020204" pitchFamily="2" charset="0"/>
                <a:ea typeface="宋体" panose="02010600030101010101" pitchFamily="2" charset="-122"/>
              </a:rPr>
              <a:t>______, ______, ______</a:t>
            </a:r>
          </a:p>
          <a:p>
            <a:pPr lvl="0" algn="l" eaLnBrk="1" hangingPunct="1"/>
            <a:r>
              <a:rPr lang="en-US" altLang="x-none" sz="2400" dirty="0">
                <a:latin typeface="Arial Black" panose="020B0A04020102020204" pitchFamily="2" charset="0"/>
                <a:ea typeface="宋体" panose="02010600030101010101" pitchFamily="2" charset="-122"/>
              </a:rPr>
              <a:t>______ ______ ______ ______.</a:t>
            </a:r>
          </a:p>
        </p:txBody>
      </p:sp>
      <p:pic>
        <p:nvPicPr>
          <p:cNvPr id="26646" name="TextBox 43"/>
          <p:cNvPicPr/>
          <p:nvPr/>
        </p:nvPicPr>
        <p:blipFill>
          <a:blip r:embed="rId15" cstate="email"/>
          <a:stretch>
            <a:fillRect/>
          </a:stretch>
        </p:blipFill>
        <p:spPr>
          <a:xfrm>
            <a:off x="1828800" y="2249488"/>
            <a:ext cx="3749675" cy="1255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7" name="TextBox 44"/>
          <p:cNvPicPr/>
          <p:nvPr/>
        </p:nvPicPr>
        <p:blipFill>
          <a:blip r:embed="rId16" cstate="email"/>
          <a:stretch>
            <a:fillRect/>
          </a:stretch>
        </p:blipFill>
        <p:spPr>
          <a:xfrm>
            <a:off x="1828800" y="4821238"/>
            <a:ext cx="4962525" cy="1255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760">
                                      <p:cBhvr>
                                        <p:cTn id="7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760">
                                      <p:cBhvr>
                                        <p:cTn id="9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760">
                                      <p:cBhvr>
                                        <p:cTn id="13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760">
                                      <p:cBhvr>
                                        <p:cTn id="15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66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66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66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3" grpId="0" animBg="1"/>
      <p:bldP spid="26634" grpId="0" animBg="1"/>
      <p:bldP spid="26644" grpId="0"/>
      <p:bldP spid="26644" grpId="1"/>
      <p:bldP spid="26645" grpId="0"/>
      <p:bldP spid="2664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8" descr="let'slear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54012" y="-68262"/>
            <a:ext cx="3560762" cy="912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Rectangle 4"/>
          <p:cNvSpPr/>
          <p:nvPr/>
        </p:nvSpPr>
        <p:spPr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ctr"/>
          <a:lstStyle/>
          <a:p>
            <a:pPr lvl="0" algn="l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8676" name="Picture 10" descr="C:\Documents and Settings\Administrator\桌面\abstract-design-with-beautiful-flowers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32588" y="5589588"/>
            <a:ext cx="601662" cy="56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15" descr="H:\Files\4cbb49c3e377d8365aa20a00\abstract-design-with-beautiful-flowers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23025" y="3644900"/>
            <a:ext cx="2720975" cy="321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Picture 10" descr="C:\Documents and Settings\Administrator\桌面\abstract-design-with-beautiful-flowers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092950" y="4365625"/>
            <a:ext cx="973138" cy="8810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8679" name="组合 28678"/>
          <p:cNvGrpSpPr>
            <a:grpSpLocks noChangeAspect="1"/>
          </p:cNvGrpSpPr>
          <p:nvPr/>
        </p:nvGrpSpPr>
        <p:grpSpPr>
          <a:xfrm>
            <a:off x="2055813" y="908050"/>
            <a:ext cx="1592262" cy="2527300"/>
            <a:chOff x="0" y="0"/>
            <a:chExt cx="1592023" cy="2527300"/>
          </a:xfrm>
        </p:grpSpPr>
        <p:pic>
          <p:nvPicPr>
            <p:cNvPr id="28680" name="图片 1" descr="Eyess.jpg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>
            <a:xfrm>
              <a:off x="0" y="72008"/>
              <a:ext cx="1508183" cy="7967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81" name="图片 3" descr="左眼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023" y="0"/>
              <a:ext cx="1524000" cy="25273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8682" name="组合 28681"/>
          <p:cNvGrpSpPr>
            <a:grpSpLocks noChangeAspect="1"/>
          </p:cNvGrpSpPr>
          <p:nvPr/>
        </p:nvGrpSpPr>
        <p:grpSpPr>
          <a:xfrm flipH="1">
            <a:off x="4643438" y="908050"/>
            <a:ext cx="1592262" cy="2527300"/>
            <a:chOff x="0" y="0"/>
            <a:chExt cx="1592023" cy="2527300"/>
          </a:xfrm>
        </p:grpSpPr>
        <p:pic>
          <p:nvPicPr>
            <p:cNvPr id="28683" name="图片 18" descr="Eyess.jpg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>
            <a:xfrm>
              <a:off x="0" y="72008"/>
              <a:ext cx="1508183" cy="7967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84" name="图片 19" descr="左眼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023" y="0"/>
              <a:ext cx="1524000" cy="25273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8685" name="矩形 5"/>
          <p:cNvSpPr/>
          <p:nvPr/>
        </p:nvSpPr>
        <p:spPr>
          <a:xfrm>
            <a:off x="3276600" y="4797425"/>
            <a:ext cx="1871663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/>
            <a:r>
              <a:rPr lang="en-US" altLang="x-none" sz="6600" dirty="0">
                <a:solidFill>
                  <a:srgbClr val="FF0000"/>
                </a:solidFill>
                <a:latin typeface="Arial Black" panose="020B0A04020102020204" pitchFamily="2" charset="0"/>
                <a:ea typeface="宋体" panose="02010600030101010101" pitchFamily="2" charset="-122"/>
              </a:rPr>
              <a:t>eye</a:t>
            </a:r>
            <a:endParaRPr lang="en-US" altLang="x-none" sz="6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6" name="矩形 7"/>
          <p:cNvSpPr/>
          <p:nvPr/>
        </p:nvSpPr>
        <p:spPr>
          <a:xfrm>
            <a:off x="4932363" y="4797425"/>
            <a:ext cx="701675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l" eaLnBrk="1" hangingPunct="1"/>
            <a:r>
              <a:rPr lang="en-US" altLang="x-none" sz="6600" dirty="0">
                <a:solidFill>
                  <a:srgbClr val="6600CC"/>
                </a:solidFill>
                <a:latin typeface="Arial Black" panose="020B0A04020102020204" pitchFamily="2" charset="0"/>
                <a:ea typeface="宋体" panose="02010600030101010101" pitchFamily="2" charset="-122"/>
              </a:rPr>
              <a:t>s</a:t>
            </a:r>
            <a:endParaRPr lang="en-US" altLang="x-none" sz="6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8" name="TextBox 18"/>
          <p:cNvSpPr txBox="1"/>
          <p:nvPr/>
        </p:nvSpPr>
        <p:spPr>
          <a:xfrm>
            <a:off x="1071563" y="3802063"/>
            <a:ext cx="64293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x-none" sz="3200" dirty="0">
                <a:latin typeface="Arial Black" panose="020B0A04020102020204" pitchFamily="2" charset="0"/>
                <a:ea typeface="宋体" panose="02010600030101010101" pitchFamily="2" charset="-122"/>
              </a:rPr>
              <a:t>My eye</a:t>
            </a:r>
            <a:r>
              <a:rPr lang="en-US" altLang="x-none" sz="3200" dirty="0">
                <a:solidFill>
                  <a:srgbClr val="6600CC"/>
                </a:solidFill>
                <a:latin typeface="Arial Black" panose="020B0A04020102020204" pitchFamily="2" charset="0"/>
                <a:ea typeface="宋体" panose="02010600030101010101" pitchFamily="2" charset="-122"/>
              </a:rPr>
              <a:t>s</a:t>
            </a:r>
            <a:r>
              <a:rPr lang="en-US" altLang="x-none" sz="3200" dirty="0">
                <a:latin typeface="Arial Black" panose="020B0A04020102020204" pitchFamily="2" charset="0"/>
                <a:ea typeface="宋体" panose="02010600030101010101" pitchFamily="2" charset="-122"/>
              </a:rPr>
              <a:t> </a:t>
            </a:r>
            <a:r>
              <a:rPr lang="en-US" altLang="x-none" sz="3200" dirty="0">
                <a:solidFill>
                  <a:srgbClr val="FF0000"/>
                </a:solidFill>
                <a:latin typeface="Arial Black" panose="020B0A04020102020204" pitchFamily="2" charset="0"/>
                <a:ea typeface="宋体" panose="02010600030101010101" pitchFamily="2" charset="-122"/>
              </a:rPr>
              <a:t>are </a:t>
            </a:r>
            <a:r>
              <a:rPr lang="en-US" altLang="x-none" sz="3200" dirty="0">
                <a:latin typeface="Arial Black" panose="020B0A04020102020204" pitchFamily="2" charset="0"/>
                <a:ea typeface="宋体" panose="02010600030101010101" pitchFamily="2" charset="-122"/>
              </a:rPr>
              <a:t>_____ and ______.</a:t>
            </a:r>
            <a:endParaRPr lang="zh-CN" altLang="en-US" sz="3200" dirty="0">
              <a:latin typeface="Arial Black" panose="020B0A04020102020204" pitchFamily="2" charset="0"/>
              <a:ea typeface="宋体" panose="02010600030101010101" pitchFamily="2" charset="-122"/>
            </a:endParaRPr>
          </a:p>
        </p:txBody>
      </p:sp>
      <p:sp>
        <p:nvSpPr>
          <p:cNvPr id="28689" name="Text Box 18"/>
          <p:cNvSpPr txBox="1"/>
          <p:nvPr/>
        </p:nvSpPr>
        <p:spPr>
          <a:xfrm>
            <a:off x="3851275" y="3716338"/>
            <a:ext cx="122396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x-none" sz="3200" dirty="0">
                <a:latin typeface="Arial Black" panose="020B0A04020102020204" pitchFamily="2" charset="0"/>
                <a:ea typeface="宋体" panose="02010600030101010101" pitchFamily="2" charset="-122"/>
              </a:rPr>
              <a:t>big</a:t>
            </a:r>
          </a:p>
        </p:txBody>
      </p:sp>
      <p:sp>
        <p:nvSpPr>
          <p:cNvPr id="28690" name="Text Box 19"/>
          <p:cNvSpPr txBox="1"/>
          <p:nvPr/>
        </p:nvSpPr>
        <p:spPr>
          <a:xfrm>
            <a:off x="5940425" y="3786188"/>
            <a:ext cx="151288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x-none" sz="3200" dirty="0">
                <a:latin typeface="Arial Black" panose="020B0A04020102020204" pitchFamily="2" charset="0"/>
                <a:ea typeface="宋体" panose="02010600030101010101" pitchFamily="2" charset="-122"/>
              </a:rPr>
              <a:t>black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5" grpId="0"/>
      <p:bldP spid="28686" grpId="0"/>
      <p:bldP spid="28688" grpId="0"/>
      <p:bldP spid="28689" grpId="0"/>
      <p:bldP spid="286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H:\book9\资源包\U6 上课\photos\blue eye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52387" y="-3175"/>
            <a:ext cx="2917825" cy="2398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2" descr="H:\book9\资源包\U6 上课\photos\small eyes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925" y="3857625"/>
            <a:ext cx="2535238" cy="242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4" name="Rectangle 4"/>
          <p:cNvSpPr/>
          <p:nvPr/>
        </p:nvSpPr>
        <p:spPr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ctr"/>
          <a:lstStyle/>
          <a:p>
            <a:pPr lvl="0" algn="l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0725" name="Picture 10" descr="C:\Documents and Settings\Administrator\桌面\abstract-design-with-beautiful-flowers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16688" y="5445125"/>
            <a:ext cx="601662" cy="56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Picture 15" descr="H:\Files\4cbb49c3e377d8365aa20a00\abstract-design-with-beautiful-flowers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881813" y="4221163"/>
            <a:ext cx="2217737" cy="261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Picture 10" descr="C:\Documents and Settings\Administrator\桌面\abstract-design-with-beautiful-flowers2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170863" y="2997200"/>
            <a:ext cx="973137" cy="881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8" name="椭圆 16"/>
          <p:cNvSpPr/>
          <p:nvPr/>
        </p:nvSpPr>
        <p:spPr>
          <a:xfrm>
            <a:off x="3143250" y="2286000"/>
            <a:ext cx="1295400" cy="1319213"/>
          </a:xfrm>
          <a:prstGeom prst="ellipse">
            <a:avLst/>
          </a:prstGeom>
          <a:solidFill>
            <a:srgbClr val="D9D9D9">
              <a:alpha val="42000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9" name="椭圆 18"/>
          <p:cNvSpPr/>
          <p:nvPr/>
        </p:nvSpPr>
        <p:spPr>
          <a:xfrm>
            <a:off x="4714875" y="5357813"/>
            <a:ext cx="906463" cy="922337"/>
          </a:xfrm>
          <a:prstGeom prst="ellipse">
            <a:avLst/>
          </a:prstGeom>
          <a:solidFill>
            <a:srgbClr val="D9D9D9">
              <a:alpha val="39000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30" name="椭圆 19"/>
          <p:cNvSpPr/>
          <p:nvPr/>
        </p:nvSpPr>
        <p:spPr>
          <a:xfrm>
            <a:off x="6357938" y="2143125"/>
            <a:ext cx="676275" cy="660400"/>
          </a:xfrm>
          <a:prstGeom prst="ellipse">
            <a:avLst/>
          </a:prstGeom>
          <a:solidFill>
            <a:srgbClr val="D9D9D9">
              <a:alpha val="37999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0731" name="AutoShape 8"/>
          <p:cNvPicPr/>
          <p:nvPr/>
        </p:nvPicPr>
        <p:blipFill>
          <a:blip r:embed="rId8" cstate="email"/>
          <a:stretch>
            <a:fillRect/>
          </a:stretch>
        </p:blipFill>
        <p:spPr>
          <a:xfrm>
            <a:off x="2786063" y="682625"/>
            <a:ext cx="5791200" cy="1116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2" name="TextBox 17"/>
          <p:cNvPicPr/>
          <p:nvPr/>
        </p:nvPicPr>
        <p:blipFill>
          <a:blip r:embed="rId9" cstate="email"/>
          <a:stretch>
            <a:fillRect/>
          </a:stretch>
        </p:blipFill>
        <p:spPr>
          <a:xfrm>
            <a:off x="5443538" y="628650"/>
            <a:ext cx="1030287" cy="59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3" name="TextBox 18"/>
          <p:cNvPicPr/>
          <p:nvPr/>
        </p:nvPicPr>
        <p:blipFill>
          <a:blip r:embed="rId10" cstate="email"/>
          <a:stretch>
            <a:fillRect/>
          </a:stretch>
        </p:blipFill>
        <p:spPr>
          <a:xfrm>
            <a:off x="7089775" y="652463"/>
            <a:ext cx="1268413" cy="59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4" name="AutoShape 8"/>
          <p:cNvPicPr/>
          <p:nvPr/>
        </p:nvPicPr>
        <p:blipFill>
          <a:blip r:embed="rId11" cstate="email"/>
          <a:stretch>
            <a:fillRect/>
          </a:stretch>
        </p:blipFill>
        <p:spPr>
          <a:xfrm>
            <a:off x="2212975" y="4327525"/>
            <a:ext cx="6072188" cy="107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5" name="TextBox 21"/>
          <p:cNvPicPr/>
          <p:nvPr/>
        </p:nvPicPr>
        <p:blipFill>
          <a:blip r:embed="rId12" cstate="email"/>
          <a:stretch>
            <a:fillRect/>
          </a:stretch>
        </p:blipFill>
        <p:spPr>
          <a:xfrm>
            <a:off x="4657725" y="4340225"/>
            <a:ext cx="1474788" cy="596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36" name="TextBox 22"/>
          <p:cNvSpPr txBox="1"/>
          <p:nvPr/>
        </p:nvSpPr>
        <p:spPr>
          <a:xfrm>
            <a:off x="6786563" y="4405313"/>
            <a:ext cx="12858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/>
            <a:r>
              <a:rPr lang="en-US" altLang="x-none" sz="2800" dirty="0">
                <a:latin typeface="Arial Black" panose="020B0A04020102020204" pitchFamily="2" charset="0"/>
                <a:ea typeface="宋体" panose="02010600030101010101" pitchFamily="2" charset="-122"/>
              </a:rPr>
              <a:t>black</a:t>
            </a:r>
            <a:endParaRPr lang="zh-CN" altLang="en-US" sz="2800" dirty="0">
              <a:latin typeface="Arial Black" panose="020B0A0402010202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07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07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07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nimBg="1"/>
      <p:bldP spid="30729" grpId="0" animBg="1"/>
      <p:bldP spid="30730" grpId="0" animBg="1"/>
      <p:bldP spid="307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8" descr="let'slear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6075" y="-68262"/>
            <a:ext cx="3560763" cy="912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1" name="Picture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66863" y="1206500"/>
            <a:ext cx="2792412" cy="2871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Picture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38675" y="1352550"/>
            <a:ext cx="2792413" cy="2865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3" name="TextBox 3"/>
          <p:cNvSpPr txBox="1"/>
          <p:nvPr/>
        </p:nvSpPr>
        <p:spPr>
          <a:xfrm>
            <a:off x="1857375" y="4214813"/>
            <a:ext cx="1571625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/>
            <a:r>
              <a:rPr lang="en-US" altLang="x-none" sz="6000" dirty="0">
                <a:solidFill>
                  <a:srgbClr val="FF0000"/>
                </a:solidFill>
                <a:latin typeface="Arial Black" panose="020B0A04020102020204" pitchFamily="2" charset="0"/>
                <a:ea typeface="宋体" panose="02010600030101010101" pitchFamily="2" charset="-122"/>
              </a:rPr>
              <a:t>ear</a:t>
            </a:r>
          </a:p>
        </p:txBody>
      </p:sp>
      <p:sp>
        <p:nvSpPr>
          <p:cNvPr id="32774" name="TextBox 4"/>
          <p:cNvSpPr txBox="1"/>
          <p:nvPr/>
        </p:nvSpPr>
        <p:spPr>
          <a:xfrm>
            <a:off x="3214688" y="4214813"/>
            <a:ext cx="5715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/>
            <a:r>
              <a:rPr lang="en-US" altLang="x-none" sz="6000" dirty="0">
                <a:solidFill>
                  <a:srgbClr val="6600CC"/>
                </a:solidFill>
                <a:latin typeface="Arial Black" panose="020B0A04020102020204" pitchFamily="2" charset="0"/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32775" name="TextBox 6"/>
          <p:cNvSpPr txBox="1"/>
          <p:nvPr/>
        </p:nvSpPr>
        <p:spPr>
          <a:xfrm>
            <a:off x="428625" y="4214813"/>
            <a:ext cx="1857375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/>
            <a:r>
              <a:rPr lang="en-US" altLang="x-none" sz="6000" dirty="0">
                <a:latin typeface="Arial Black" panose="020B0A04020102020204" pitchFamily="2" charset="0"/>
                <a:ea typeface="宋体" panose="02010600030101010101" pitchFamily="2" charset="-122"/>
              </a:rPr>
              <a:t>My</a:t>
            </a:r>
            <a:r>
              <a:rPr lang="en-US" altLang="x-none" sz="6000" dirty="0">
                <a:latin typeface="Calibri" panose="020F0502020204030204" pitchFamily="2" charset="0"/>
                <a:ea typeface="宋体" panose="02010600030101010101" pitchFamily="2" charset="-122"/>
              </a:rPr>
              <a:t> </a:t>
            </a:r>
            <a:endParaRPr lang="en-US" altLang="x-none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32776" name="TextBox 7"/>
          <p:cNvSpPr txBox="1"/>
          <p:nvPr/>
        </p:nvSpPr>
        <p:spPr>
          <a:xfrm>
            <a:off x="3929063" y="4214813"/>
            <a:ext cx="5611812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/>
            <a:r>
              <a:rPr lang="en-US" altLang="x-none" sz="6000" dirty="0">
                <a:solidFill>
                  <a:srgbClr val="FF0000"/>
                </a:solidFill>
                <a:latin typeface="Arial Black" panose="020B0A04020102020204" pitchFamily="2" charset="0"/>
                <a:ea typeface="宋体" panose="02010600030101010101" pitchFamily="2" charset="-122"/>
              </a:rPr>
              <a:t>are</a:t>
            </a:r>
            <a:r>
              <a:rPr lang="en-US" altLang="x-none" sz="6000" dirty="0">
                <a:latin typeface="Arial Black" panose="020B0A04020102020204" pitchFamily="2" charset="0"/>
                <a:ea typeface="宋体" panose="02010600030101010101" pitchFamily="2" charset="-122"/>
              </a:rPr>
              <a:t> big.</a:t>
            </a:r>
          </a:p>
        </p:txBody>
      </p:sp>
      <p:pic>
        <p:nvPicPr>
          <p:cNvPr id="32777" name="Picture 3" descr="H:\book9\资源包\U6 上课\photos\big ears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938" y="1357313"/>
            <a:ext cx="2989262" cy="2571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8" name="Rectangle 4"/>
          <p:cNvSpPr/>
          <p:nvPr/>
        </p:nvSpPr>
        <p:spPr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ctr"/>
          <a:lstStyle/>
          <a:p>
            <a:pPr lvl="0" algn="l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2779" name="Picture 10" descr="C:\Documents and Settings\Administrator\桌面\abstract-design-with-beautiful-flowers2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130925" y="5492750"/>
            <a:ext cx="601663" cy="56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0" name="Picture 15" descr="H:\Files\4cbb49c3e377d8365aa20a00\abstract-design-with-beautiful-flowers2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423025" y="3644900"/>
            <a:ext cx="2720975" cy="321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1" name="Picture 10" descr="C:\Documents and Settings\Administrator\桌面\abstract-design-with-beautiful-flowers2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8170863" y="3068638"/>
            <a:ext cx="973137" cy="881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75" grpId="0"/>
      <p:bldP spid="327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/>
          <p:nvPr/>
        </p:nvSpPr>
        <p:spPr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ctr"/>
          <a:lstStyle/>
          <a:p>
            <a:pPr lvl="0" algn="l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4819" name="Picture 15" descr="H:\Files\4cbb49c3e377d8365aa20a00\abstract-design-with-beautiful-flowers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3025" y="3644900"/>
            <a:ext cx="2720975" cy="321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Pictur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875" y="1268413"/>
            <a:ext cx="3303588" cy="2643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椭圆 6"/>
          <p:cNvSpPr/>
          <p:nvPr/>
        </p:nvSpPr>
        <p:spPr>
          <a:xfrm>
            <a:off x="2428875" y="2286000"/>
            <a:ext cx="530225" cy="714375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2" name="椭圆 7"/>
          <p:cNvSpPr/>
          <p:nvPr/>
        </p:nvSpPr>
        <p:spPr>
          <a:xfrm>
            <a:off x="5500688" y="2286000"/>
            <a:ext cx="530225" cy="714375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4823" name="AutoShape 8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1420813" y="3925888"/>
            <a:ext cx="5729287" cy="1438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348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chant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29438" y="0"/>
            <a:ext cx="2214562" cy="1370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7" name="TextBox 10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2114550" y="1090613"/>
            <a:ext cx="5176838" cy="3163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8" name="Picture 9" descr="nose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625" y="1484313"/>
            <a:ext cx="730250" cy="115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9" name="TextBox 13"/>
          <p:cNvSpPr txBox="1"/>
          <p:nvPr/>
        </p:nvSpPr>
        <p:spPr>
          <a:xfrm>
            <a:off x="2214563" y="3714750"/>
            <a:ext cx="7072312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/>
            <a:endParaRPr lang="en-US" altLang="x-none" sz="2400" dirty="0">
              <a:solidFill>
                <a:srgbClr val="FF0000"/>
              </a:solidFill>
              <a:latin typeface="Arial Black" panose="020B0A04020102020204" pitchFamily="2" charset="0"/>
              <a:ea typeface="宋体" panose="02010600030101010101" pitchFamily="2" charset="-122"/>
            </a:endParaRPr>
          </a:p>
          <a:p>
            <a:pPr lvl="0" algn="l" eaLnBrk="1" hangingPunct="1"/>
            <a:endParaRPr lang="en-US" altLang="x-none" sz="2400" dirty="0">
              <a:solidFill>
                <a:srgbClr val="FF0000"/>
              </a:solidFill>
              <a:latin typeface="Arial Black" panose="020B0A04020102020204" pitchFamily="2" charset="0"/>
              <a:ea typeface="宋体" panose="02010600030101010101" pitchFamily="2" charset="-122"/>
            </a:endParaRPr>
          </a:p>
          <a:p>
            <a:pPr lvl="0" algn="l" eaLnBrk="1" hangingPunct="1"/>
            <a:endParaRPr lang="en-US" altLang="x-none" sz="2400" dirty="0">
              <a:solidFill>
                <a:srgbClr val="FF0000"/>
              </a:solidFill>
              <a:latin typeface="Arial Black" panose="020B0A04020102020204" pitchFamily="2" charset="0"/>
              <a:ea typeface="宋体" panose="02010600030101010101" pitchFamily="2" charset="-122"/>
            </a:endParaRPr>
          </a:p>
        </p:txBody>
      </p:sp>
      <p:sp>
        <p:nvSpPr>
          <p:cNvPr id="36870" name="椭圆 19"/>
          <p:cNvSpPr/>
          <p:nvPr/>
        </p:nvSpPr>
        <p:spPr>
          <a:xfrm>
            <a:off x="5651500" y="476250"/>
            <a:ext cx="676275" cy="660400"/>
          </a:xfrm>
          <a:prstGeom prst="ellipse">
            <a:avLst/>
          </a:prstGeom>
          <a:solidFill>
            <a:srgbClr val="D9D9D9">
              <a:alpha val="37999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71" name="Rectangle 4"/>
          <p:cNvSpPr/>
          <p:nvPr/>
        </p:nvSpPr>
        <p:spPr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ctr"/>
          <a:lstStyle/>
          <a:p>
            <a:pPr lvl="0" algn="l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6872" name="Picture 10" descr="C:\Documents and Settings\Administrator\桌面\abstract-design-with-beautiful-flowers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786563" y="5715000"/>
            <a:ext cx="601662" cy="56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3" name="椭圆 18"/>
          <p:cNvSpPr/>
          <p:nvPr/>
        </p:nvSpPr>
        <p:spPr>
          <a:xfrm>
            <a:off x="7143750" y="2000250"/>
            <a:ext cx="906463" cy="922338"/>
          </a:xfrm>
          <a:prstGeom prst="ellipse">
            <a:avLst/>
          </a:prstGeom>
          <a:solidFill>
            <a:srgbClr val="D9D9D9">
              <a:alpha val="39000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6874" name="Picture 15" descr="H:\Files\4cbb49c3e377d8365aa20a00\abstract-design-with-beautiful-flowers2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330950" y="3571875"/>
            <a:ext cx="2768600" cy="3268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5" name="Picture 10" descr="C:\Documents and Settings\Administrator\桌面\abstract-design-with-beautiful-flowers2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215188" y="4500563"/>
            <a:ext cx="973137" cy="881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6" name="Picture 7" descr="small small nose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279525" y="1500188"/>
            <a:ext cx="720725" cy="1143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6877" name="组合 36876"/>
          <p:cNvGrpSpPr/>
          <p:nvPr/>
        </p:nvGrpSpPr>
        <p:grpSpPr>
          <a:xfrm>
            <a:off x="0" y="-168275"/>
            <a:ext cx="1143000" cy="1282700"/>
            <a:chOff x="0" y="0"/>
            <a:chExt cx="1201496" cy="1553780"/>
          </a:xfrm>
        </p:grpSpPr>
        <p:pic>
          <p:nvPicPr>
            <p:cNvPr id="36878" name="Picture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209591"/>
              <a:ext cx="983553" cy="134418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79" name="TextBox 17"/>
            <p:cNvSpPr txBox="1"/>
            <p:nvPr/>
          </p:nvSpPr>
          <p:spPr>
            <a:xfrm>
              <a:off x="415678" y="0"/>
              <a:ext cx="785818" cy="6322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l" eaLnBrk="1" hangingPunct="1"/>
              <a:r>
                <a:rPr lang="en-US" altLang="x-none" sz="2800" b="1" dirty="0">
                  <a:latin typeface="Arial" panose="020B0604020202020204" pitchFamily="34" charset="0"/>
                  <a:ea typeface="宋体" panose="02010600030101010101" pitchFamily="2" charset="-122"/>
                </a:rPr>
                <a:t>…</a:t>
              </a:r>
            </a:p>
          </p:txBody>
        </p:sp>
      </p:grpSp>
      <p:pic>
        <p:nvPicPr>
          <p:cNvPr id="36880" name="矩形 20"/>
          <p:cNvPicPr/>
          <p:nvPr/>
        </p:nvPicPr>
        <p:blipFill>
          <a:blip r:embed="rId11" cstate="email"/>
          <a:stretch>
            <a:fillRect/>
          </a:stretch>
        </p:blipFill>
        <p:spPr>
          <a:xfrm>
            <a:off x="457200" y="603250"/>
            <a:ext cx="2005013" cy="579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81" name="TextBox 32"/>
          <p:cNvSpPr txBox="1"/>
          <p:nvPr/>
        </p:nvSpPr>
        <p:spPr>
          <a:xfrm>
            <a:off x="2214563" y="3643313"/>
            <a:ext cx="5072062" cy="1938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/>
            <a:r>
              <a:rPr lang="en-US" altLang="x-none" sz="2400" dirty="0">
                <a:latin typeface="Arial Black" panose="020B0A04020102020204" pitchFamily="2" charset="0"/>
                <a:ea typeface="宋体" panose="02010600030101010101" pitchFamily="2" charset="-122"/>
              </a:rPr>
              <a:t>_____, ______</a:t>
            </a:r>
          </a:p>
          <a:p>
            <a:pPr lvl="0" algn="l" eaLnBrk="1" hangingPunct="1"/>
            <a:r>
              <a:rPr lang="en-US" altLang="x-none" sz="2400" dirty="0">
                <a:latin typeface="Arial Black" panose="020B0A04020102020204" pitchFamily="2" charset="0"/>
                <a:ea typeface="宋体" panose="02010600030101010101" pitchFamily="2" charset="-122"/>
              </a:rPr>
              <a:t>___, ___, ___</a:t>
            </a:r>
          </a:p>
          <a:p>
            <a:pPr lvl="0" algn="l" eaLnBrk="1" hangingPunct="1"/>
            <a:r>
              <a:rPr lang="en-US" altLang="x-none" sz="2400" dirty="0">
                <a:latin typeface="Arial Black" panose="020B0A04020102020204" pitchFamily="2" charset="0"/>
                <a:ea typeface="宋体" panose="02010600030101010101" pitchFamily="2" charset="-122"/>
              </a:rPr>
              <a:t>___ ___ ___ ___.</a:t>
            </a:r>
          </a:p>
          <a:p>
            <a:pPr lvl="0" algn="l" eaLnBrk="1" hangingPunct="1"/>
            <a:r>
              <a:rPr lang="en-US" altLang="x-none" sz="2400" dirty="0">
                <a:latin typeface="Arial Black" panose="020B0A04020102020204" pitchFamily="2" charset="0"/>
                <a:ea typeface="宋体" panose="02010600030101010101" pitchFamily="2" charset="-122"/>
              </a:rPr>
              <a:t>___ ___ ___ ___.</a:t>
            </a:r>
          </a:p>
          <a:p>
            <a:pPr lvl="0" algn="l" eaLnBrk="1" hangingPunct="1"/>
            <a:r>
              <a:rPr lang="en-US" altLang="x-none" sz="2400" dirty="0">
                <a:latin typeface="Arial Black" panose="020B0A04020102020204" pitchFamily="2" charset="0"/>
                <a:ea typeface="宋体" panose="02010600030101010101" pitchFamily="2" charset="-122"/>
              </a:rPr>
              <a:t>___ ___ ___ ___ ___ ___.</a:t>
            </a:r>
          </a:p>
        </p:txBody>
      </p:sp>
      <p:pic>
        <p:nvPicPr>
          <p:cNvPr id="36882" name="Picture 3" descr="H:\book9\资源包\U6 上课\photos\long and red ears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500063" y="3643313"/>
            <a:ext cx="1481137" cy="1785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3" name="TextBox 26"/>
          <p:cNvPicPr/>
          <p:nvPr/>
        </p:nvPicPr>
        <p:blipFill>
          <a:blip r:embed="rId13" cstate="email"/>
          <a:stretch>
            <a:fillRect/>
          </a:stretch>
        </p:blipFill>
        <p:spPr>
          <a:xfrm>
            <a:off x="2114550" y="3590925"/>
            <a:ext cx="4822825" cy="1998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760">
                                      <p:cBhvr>
                                        <p:cTn id="7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760">
                                      <p:cBhvr>
                                        <p:cTn id="9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760">
                                      <p:cBhvr>
                                        <p:cTn id="13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760">
                                      <p:cBhvr>
                                        <p:cTn id="15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368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368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0" grpId="0" animBg="1"/>
      <p:bldP spid="36873" grpId="0" animBg="1"/>
      <p:bldP spid="36881" grpId="0"/>
      <p:bldP spid="3688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3" descr="C:\Users\Administrator\AppData\Roaming\Tencent\Users\331221591\QQ\WinTemp\RichOle\JD8$E)@_FMJB8XN1Y}G`3(V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383088"/>
            <a:ext cx="1401763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3" name="Picture 21" descr="C:\Users\Administrator\AppData\Roaming\Tencent\Users\331221591\QQ\WinTemp\RichOle\@)TA$9K_@T3%UNRH4V7XI$W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7000" y="981075"/>
            <a:ext cx="153035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4" name="AutoShape 8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1231900" y="476250"/>
            <a:ext cx="7680325" cy="3230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5" name="Picture 4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9525" y="0"/>
            <a:ext cx="663575" cy="785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6" name="椭圆 2"/>
          <p:cNvSpPr/>
          <p:nvPr/>
        </p:nvSpPr>
        <p:spPr>
          <a:xfrm>
            <a:off x="4032250" y="1320800"/>
            <a:ext cx="520700" cy="29845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dist="23000" dir="5400000" algn="ctr" rotWithShape="0">
              <a:srgbClr val="808080">
                <a:alpha val="32999"/>
              </a:srgbClr>
            </a:outerShdw>
          </a:effectLst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67" name="椭圆 49"/>
          <p:cNvSpPr/>
          <p:nvPr/>
        </p:nvSpPr>
        <p:spPr>
          <a:xfrm>
            <a:off x="4094163" y="1624013"/>
            <a:ext cx="514350" cy="295275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dist="23000" dir="5400000" algn="ctr" rotWithShape="0">
              <a:srgbClr val="808080">
                <a:alpha val="32999"/>
              </a:srgbClr>
            </a:outerShdw>
          </a:effectLst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68" name="椭圆 50"/>
          <p:cNvSpPr/>
          <p:nvPr/>
        </p:nvSpPr>
        <p:spPr>
          <a:xfrm>
            <a:off x="3351213" y="1919288"/>
            <a:ext cx="501650" cy="28575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dist="23000" dir="5400000" algn="ctr" rotWithShape="0">
              <a:srgbClr val="808080">
                <a:alpha val="32999"/>
              </a:srgbClr>
            </a:outerShdw>
          </a:effectLst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69" name="椭圆 51"/>
          <p:cNvSpPr/>
          <p:nvPr/>
        </p:nvSpPr>
        <p:spPr>
          <a:xfrm>
            <a:off x="4157663" y="2224088"/>
            <a:ext cx="473075" cy="269875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dist="23000" dir="5400000" algn="ctr" rotWithShape="0">
              <a:srgbClr val="808080">
                <a:alpha val="32999"/>
              </a:srgbClr>
            </a:outerShdw>
          </a:effectLst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70" name="椭圆 52"/>
          <p:cNvSpPr/>
          <p:nvPr/>
        </p:nvSpPr>
        <p:spPr>
          <a:xfrm>
            <a:off x="3689350" y="2532063"/>
            <a:ext cx="504825" cy="287337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dist="23000" dir="5400000" algn="ctr" rotWithShape="0">
              <a:srgbClr val="808080">
                <a:alpha val="32999"/>
              </a:srgbClr>
            </a:outerShdw>
          </a:effectLst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71" name="椭圆 53"/>
          <p:cNvSpPr/>
          <p:nvPr/>
        </p:nvSpPr>
        <p:spPr>
          <a:xfrm>
            <a:off x="4130675" y="2835275"/>
            <a:ext cx="458788" cy="261938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dist="23000" dir="5400000" algn="ctr" rotWithShape="0">
              <a:srgbClr val="808080">
                <a:alpha val="32999"/>
              </a:srgbClr>
            </a:outerShdw>
          </a:effectLst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0972" name="圆角矩形标注 30"/>
          <p:cNvPicPr/>
          <p:nvPr/>
        </p:nvPicPr>
        <p:blipFill>
          <a:blip r:embed="rId7" cstate="email"/>
          <a:stretch>
            <a:fillRect/>
          </a:stretch>
        </p:blipFill>
        <p:spPr>
          <a:xfrm>
            <a:off x="1231900" y="3638550"/>
            <a:ext cx="7631113" cy="30114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0973" name="组合 40972"/>
          <p:cNvGrpSpPr/>
          <p:nvPr/>
        </p:nvGrpSpPr>
        <p:grpSpPr>
          <a:xfrm>
            <a:off x="2643188" y="4429125"/>
            <a:ext cx="633412" cy="285750"/>
            <a:chOff x="0" y="0"/>
            <a:chExt cx="7310" cy="340"/>
          </a:xfrm>
        </p:grpSpPr>
        <p:cxnSp>
          <p:nvCxnSpPr>
            <p:cNvPr id="40974" name="Straight Connector 77"/>
            <p:cNvCxnSpPr/>
            <p:nvPr/>
          </p:nvCxnSpPr>
          <p:spPr>
            <a:xfrm>
              <a:off x="0" y="0"/>
              <a:ext cx="730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0975" name="Straight Connector 78"/>
            <p:cNvCxnSpPr/>
            <p:nvPr/>
          </p:nvCxnSpPr>
          <p:spPr>
            <a:xfrm>
              <a:off x="10" y="110"/>
              <a:ext cx="730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0976" name="Straight Connector 79"/>
            <p:cNvCxnSpPr/>
            <p:nvPr/>
          </p:nvCxnSpPr>
          <p:spPr>
            <a:xfrm>
              <a:off x="0" y="230"/>
              <a:ext cx="7300" cy="0"/>
            </a:xfrm>
            <a:prstGeom prst="straightConnector1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0977" name="Straight Connector 80"/>
            <p:cNvCxnSpPr/>
            <p:nvPr/>
          </p:nvCxnSpPr>
          <p:spPr>
            <a:xfrm>
              <a:off x="10" y="340"/>
              <a:ext cx="730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</p:grpSp>
      <p:grpSp>
        <p:nvGrpSpPr>
          <p:cNvPr id="40978" name="组合 40977"/>
          <p:cNvGrpSpPr/>
          <p:nvPr/>
        </p:nvGrpSpPr>
        <p:grpSpPr>
          <a:xfrm>
            <a:off x="2643188" y="5072063"/>
            <a:ext cx="633412" cy="285750"/>
            <a:chOff x="0" y="0"/>
            <a:chExt cx="7310" cy="340"/>
          </a:xfrm>
        </p:grpSpPr>
        <p:cxnSp>
          <p:nvCxnSpPr>
            <p:cNvPr id="40979" name="Straight Connector 77"/>
            <p:cNvCxnSpPr/>
            <p:nvPr/>
          </p:nvCxnSpPr>
          <p:spPr>
            <a:xfrm>
              <a:off x="0" y="0"/>
              <a:ext cx="730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0980" name="Straight Connector 78"/>
            <p:cNvCxnSpPr/>
            <p:nvPr/>
          </p:nvCxnSpPr>
          <p:spPr>
            <a:xfrm>
              <a:off x="10" y="110"/>
              <a:ext cx="730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0981" name="Straight Connector 79"/>
            <p:cNvCxnSpPr/>
            <p:nvPr/>
          </p:nvCxnSpPr>
          <p:spPr>
            <a:xfrm>
              <a:off x="0" y="230"/>
              <a:ext cx="7300" cy="0"/>
            </a:xfrm>
            <a:prstGeom prst="straightConnector1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0982" name="Straight Connector 80"/>
            <p:cNvCxnSpPr/>
            <p:nvPr/>
          </p:nvCxnSpPr>
          <p:spPr>
            <a:xfrm>
              <a:off x="10" y="340"/>
              <a:ext cx="730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</p:grpSp>
      <p:grpSp>
        <p:nvGrpSpPr>
          <p:cNvPr id="40983" name="组合 40982"/>
          <p:cNvGrpSpPr/>
          <p:nvPr/>
        </p:nvGrpSpPr>
        <p:grpSpPr>
          <a:xfrm>
            <a:off x="2643188" y="6000750"/>
            <a:ext cx="633412" cy="285750"/>
            <a:chOff x="0" y="0"/>
            <a:chExt cx="7310" cy="340"/>
          </a:xfrm>
        </p:grpSpPr>
        <p:cxnSp>
          <p:nvCxnSpPr>
            <p:cNvPr id="40984" name="Straight Connector 77"/>
            <p:cNvCxnSpPr/>
            <p:nvPr/>
          </p:nvCxnSpPr>
          <p:spPr>
            <a:xfrm>
              <a:off x="0" y="0"/>
              <a:ext cx="730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0985" name="Straight Connector 78"/>
            <p:cNvCxnSpPr/>
            <p:nvPr/>
          </p:nvCxnSpPr>
          <p:spPr>
            <a:xfrm>
              <a:off x="10" y="110"/>
              <a:ext cx="730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0986" name="Straight Connector 79"/>
            <p:cNvCxnSpPr/>
            <p:nvPr/>
          </p:nvCxnSpPr>
          <p:spPr>
            <a:xfrm>
              <a:off x="0" y="230"/>
              <a:ext cx="7300" cy="0"/>
            </a:xfrm>
            <a:prstGeom prst="straightConnector1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0987" name="Straight Connector 80"/>
            <p:cNvCxnSpPr/>
            <p:nvPr/>
          </p:nvCxnSpPr>
          <p:spPr>
            <a:xfrm>
              <a:off x="10" y="340"/>
              <a:ext cx="730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</p:grpSp>
      <p:pic>
        <p:nvPicPr>
          <p:cNvPr id="40988" name="TextBox 56"/>
          <p:cNvPicPr/>
          <p:nvPr/>
        </p:nvPicPr>
        <p:blipFill>
          <a:blip r:embed="rId8" cstate="email"/>
          <a:stretch>
            <a:fillRect/>
          </a:stretch>
        </p:blipFill>
        <p:spPr>
          <a:xfrm>
            <a:off x="2530475" y="4322763"/>
            <a:ext cx="871538" cy="407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89" name="TextBox 57"/>
          <p:cNvPicPr/>
          <p:nvPr/>
        </p:nvPicPr>
        <p:blipFill>
          <a:blip r:embed="rId9" cstate="email"/>
          <a:stretch>
            <a:fillRect/>
          </a:stretch>
        </p:blipFill>
        <p:spPr>
          <a:xfrm>
            <a:off x="2566988" y="4968875"/>
            <a:ext cx="798512" cy="407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0" name="TextBox 58"/>
          <p:cNvPicPr/>
          <p:nvPr/>
        </p:nvPicPr>
        <p:blipFill>
          <a:blip r:embed="rId10" cstate="email"/>
          <a:stretch>
            <a:fillRect/>
          </a:stretch>
        </p:blipFill>
        <p:spPr>
          <a:xfrm>
            <a:off x="2493963" y="5894388"/>
            <a:ext cx="1011237" cy="409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1" name="矩形 32"/>
          <p:cNvPicPr/>
          <p:nvPr/>
        </p:nvPicPr>
        <p:blipFill>
          <a:blip r:embed="rId11" cstate="email"/>
          <a:stretch>
            <a:fillRect/>
          </a:stretch>
        </p:blipFill>
        <p:spPr>
          <a:xfrm>
            <a:off x="469900" y="42863"/>
            <a:ext cx="2730500" cy="804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  <p:bldP spid="40967" grpId="0" animBg="1"/>
      <p:bldP spid="40968" grpId="0" animBg="1"/>
      <p:bldP spid="40969" grpId="0" animBg="1"/>
      <p:bldP spid="40970" grpId="0" animBg="1"/>
      <p:bldP spid="409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28000" contrast="-70000"/>
          </a:blip>
          <a:srcRect l="19435" t="24829" r="52419" b="20787"/>
          <a:stretch>
            <a:fillRect/>
          </a:stretch>
        </p:blipFill>
        <p:spPr>
          <a:xfrm>
            <a:off x="250825" y="3429000"/>
            <a:ext cx="2624138" cy="316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1" name="椭圆形标注 2"/>
          <p:cNvSpPr/>
          <p:nvPr/>
        </p:nvSpPr>
        <p:spPr>
          <a:xfrm>
            <a:off x="2484438" y="1557338"/>
            <a:ext cx="5832475" cy="4103687"/>
          </a:xfrm>
          <a:prstGeom prst="wedgeEllipseCallout">
            <a:avLst>
              <a:gd name="adj1" fmla="val -62954"/>
              <a:gd name="adj2" fmla="val 19750"/>
            </a:avLst>
          </a:prstGeom>
          <a:gradFill rotWithShape="0">
            <a:gsLst>
              <a:gs pos="0">
                <a:srgbClr val="FBEAC7">
                  <a:alpha val="100000"/>
                </a:srgbClr>
              </a:gs>
              <a:gs pos="17999">
                <a:srgbClr val="FEE7F2">
                  <a:alpha val="100000"/>
                </a:srgbClr>
              </a:gs>
              <a:gs pos="36000">
                <a:srgbClr val="FAC77D">
                  <a:alpha val="100000"/>
                </a:srgbClr>
              </a:gs>
              <a:gs pos="61000">
                <a:srgbClr val="FBA97D">
                  <a:alpha val="100000"/>
                </a:srgbClr>
              </a:gs>
              <a:gs pos="82001">
                <a:srgbClr val="FBD49C">
                  <a:alpha val="100000"/>
                </a:srgbClr>
              </a:gs>
              <a:gs pos="100000">
                <a:srgbClr val="FEE7F2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  <p:txBody>
          <a:bodyPr anchor="ctr"/>
          <a:lstStyle/>
          <a:p>
            <a:pPr lvl="0" algn="l" eaLnBrk="1" hangingPunct="1"/>
            <a:endParaRPr lang="zh-CN" altLang="en-US" dirty="0">
              <a:solidFill>
                <a:srgbClr val="FF0000"/>
              </a:solidFill>
              <a:latin typeface="Arial Black" panose="020B0A04020102020204" pitchFamily="2" charset="0"/>
              <a:ea typeface="宋体" panose="02010600030101010101" pitchFamily="2" charset="-122"/>
            </a:endParaRPr>
          </a:p>
        </p:txBody>
      </p:sp>
      <p:sp>
        <p:nvSpPr>
          <p:cNvPr id="43012" name="Text Box 8"/>
          <p:cNvSpPr txBox="1"/>
          <p:nvPr/>
        </p:nvSpPr>
        <p:spPr>
          <a:xfrm>
            <a:off x="3643313" y="1928813"/>
            <a:ext cx="5832475" cy="3140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/>
            <a:r>
              <a:rPr lang="en-US" altLang="x-none" dirty="0">
                <a:latin typeface="Arial Black" panose="020B0A04020102020204" pitchFamily="2" charset="0"/>
                <a:ea typeface="宋体" panose="02010600030101010101" pitchFamily="2" charset="-122"/>
              </a:rPr>
              <a:t>Look, this is me.</a:t>
            </a:r>
          </a:p>
          <a:p>
            <a:pPr lvl="0" algn="l" eaLnBrk="1" hangingPunct="1"/>
            <a:r>
              <a:rPr lang="en-US" altLang="x-none" dirty="0">
                <a:latin typeface="Arial Black" panose="020B0A04020102020204" pitchFamily="2" charset="0"/>
                <a:ea typeface="宋体" panose="02010600030101010101" pitchFamily="2" charset="-122"/>
              </a:rPr>
              <a:t>I’m ______.</a:t>
            </a:r>
          </a:p>
          <a:p>
            <a:pPr lvl="0" algn="l" eaLnBrk="1" hangingPunct="1"/>
            <a:r>
              <a:rPr lang="en-US" altLang="x-none" dirty="0">
                <a:latin typeface="Arial Black" panose="020B0A04020102020204" pitchFamily="2" charset="0"/>
                <a:ea typeface="宋体" panose="02010600030101010101" pitchFamily="2" charset="-122"/>
              </a:rPr>
              <a:t>I’m a ____(boy/girl).</a:t>
            </a:r>
          </a:p>
          <a:p>
            <a:pPr lvl="0" algn="l" eaLnBrk="1" hangingPunct="1"/>
            <a:r>
              <a:rPr lang="en-US" altLang="x-none" dirty="0">
                <a:latin typeface="Arial Black" panose="020B0A04020102020204" pitchFamily="2" charset="0"/>
                <a:ea typeface="宋体" panose="02010600030101010101" pitchFamily="2" charset="-122"/>
              </a:rPr>
              <a:t>I’m ___ and ___. (tall/short, thin/fat).</a:t>
            </a:r>
          </a:p>
          <a:p>
            <a:pPr lvl="0" algn="l" eaLnBrk="1" hangingPunct="1"/>
            <a:r>
              <a:rPr lang="en-US" altLang="x-none" dirty="0">
                <a:latin typeface="Arial Black" panose="020B0A04020102020204" pitchFamily="2" charset="0"/>
                <a:ea typeface="宋体" panose="02010600030101010101" pitchFamily="2" charset="-122"/>
              </a:rPr>
              <a:t>My eyes …</a:t>
            </a:r>
          </a:p>
          <a:p>
            <a:pPr lvl="0" algn="l" eaLnBrk="1" hangingPunct="1"/>
            <a:r>
              <a:rPr lang="en-US" altLang="x-none" dirty="0">
                <a:latin typeface="Arial Black" panose="020B0A04020102020204" pitchFamily="2" charset="0"/>
                <a:ea typeface="宋体" panose="02010600030101010101" pitchFamily="2" charset="-122"/>
              </a:rPr>
              <a:t>My ears … </a:t>
            </a:r>
          </a:p>
          <a:p>
            <a:pPr lvl="0" algn="l" eaLnBrk="1" hangingPunct="1"/>
            <a:r>
              <a:rPr lang="en-US" altLang="x-none" dirty="0">
                <a:latin typeface="Arial Black" panose="020B0A04020102020204" pitchFamily="2" charset="0"/>
                <a:ea typeface="宋体" panose="02010600030101010101" pitchFamily="2" charset="-122"/>
              </a:rPr>
              <a:t>My hair…</a:t>
            </a:r>
          </a:p>
          <a:p>
            <a:pPr lvl="0" algn="l" eaLnBrk="1" hangingPunct="1"/>
            <a:r>
              <a:rPr lang="en-US" altLang="x-none" dirty="0">
                <a:latin typeface="Arial Black" panose="020B0A04020102020204" pitchFamily="2" charset="0"/>
                <a:ea typeface="宋体" panose="02010600030101010101" pitchFamily="2" charset="-122"/>
              </a:rPr>
              <a:t>My nose…</a:t>
            </a:r>
          </a:p>
          <a:p>
            <a:pPr lvl="0" algn="l" eaLnBrk="1" hangingPunct="1"/>
            <a:r>
              <a:rPr lang="en-US" altLang="x-none" dirty="0">
                <a:latin typeface="Arial Black" panose="020B0A04020102020204" pitchFamily="2" charset="0"/>
                <a:ea typeface="宋体" panose="02010600030101010101" pitchFamily="2" charset="-122"/>
              </a:rPr>
              <a:t>My mouth…</a:t>
            </a:r>
          </a:p>
          <a:p>
            <a:pPr lvl="0" algn="l" eaLnBrk="1" hangingPunct="1"/>
            <a:r>
              <a:rPr lang="en-US" altLang="x-none" dirty="0">
                <a:latin typeface="Arial Black" panose="020B0A04020102020204" pitchFamily="2" charset="0"/>
                <a:ea typeface="宋体" panose="02010600030101010101" pitchFamily="2" charset="-122"/>
              </a:rPr>
              <a:t>My face…</a:t>
            </a:r>
          </a:p>
          <a:p>
            <a:pPr lvl="0" algn="l" eaLnBrk="1" hangingPunct="1"/>
            <a:r>
              <a:rPr lang="en-US" altLang="x-none" dirty="0">
                <a:latin typeface="Arial Black" panose="020B0A04020102020204" pitchFamily="2" charset="0"/>
                <a:ea typeface="宋体" panose="02010600030101010101" pitchFamily="2" charset="-122"/>
              </a:rPr>
              <a:t>I can ____ and ____.</a:t>
            </a:r>
            <a:endParaRPr lang="en-US" altLang="x-none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3" name="Rectangle 4"/>
          <p:cNvSpPr/>
          <p:nvPr/>
        </p:nvSpPr>
        <p:spPr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ctr"/>
          <a:lstStyle/>
          <a:p>
            <a:pPr lvl="0" algn="l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3014" name="Picture 10" descr="C:\Documents and Settings\Administrator\桌面\abstract-design-with-beautiful-flowers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30925" y="5492750"/>
            <a:ext cx="601663" cy="56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5" name="Picture 15" descr="H:\Files\4cbb49c3e377d8365aa20a00\abstract-design-with-beautiful-flowers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78575" y="3627438"/>
            <a:ext cx="2720975" cy="321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6" name="Picture 10" descr="C:\Documents and Settings\Administrator\桌面\abstract-design-with-beautiful-flowers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659563" y="4365625"/>
            <a:ext cx="973137" cy="881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7" name="WordArt 16"/>
          <p:cNvSpPr>
            <a:spLocks noTextEdit="1"/>
          </p:cNvSpPr>
          <p:nvPr/>
        </p:nvSpPr>
        <p:spPr>
          <a:xfrm>
            <a:off x="179388" y="188913"/>
            <a:ext cx="2592387" cy="7921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 eaLnBrk="0" hangingPunct="0"/>
            <a:endParaRPr lang="zh-CN" altLang="en-US" sz="3600" b="1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C0C0C0">
                    <a:alpha val="78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3018" name="WordArt 17" descr="纸袋"/>
          <p:cNvSpPr>
            <a:spLocks noTextEdit="1"/>
          </p:cNvSpPr>
          <p:nvPr/>
        </p:nvSpPr>
        <p:spPr>
          <a:xfrm>
            <a:off x="4211638" y="692150"/>
            <a:ext cx="24479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 dirty="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7"/>
                </a:blipFill>
                <a:effectLst>
                  <a:outerShdw dist="563972" dir="14049740" sx="125000" sy="125000" algn="tl" rotWithShape="0">
                    <a:srgbClr val="C7DFD3">
                      <a:alpha val="78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About me</a:t>
            </a:r>
          </a:p>
        </p:txBody>
      </p:sp>
      <p:grpSp>
        <p:nvGrpSpPr>
          <p:cNvPr id="43019" name="组合 43018"/>
          <p:cNvGrpSpPr/>
          <p:nvPr/>
        </p:nvGrpSpPr>
        <p:grpSpPr>
          <a:xfrm>
            <a:off x="0" y="0"/>
            <a:ext cx="2916238" cy="1344613"/>
            <a:chOff x="0" y="0"/>
            <a:chExt cx="2718397" cy="1171568"/>
          </a:xfrm>
        </p:grpSpPr>
        <p:pic>
          <p:nvPicPr>
            <p:cNvPr id="43020" name="矩形 11"/>
            <p:cNvPicPr/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409136" y="541770"/>
              <a:ext cx="2528686" cy="722361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3021" name="组合 43020"/>
            <p:cNvGrpSpPr/>
            <p:nvPr/>
          </p:nvGrpSpPr>
          <p:grpSpPr>
            <a:xfrm>
              <a:off x="0" y="0"/>
              <a:ext cx="1238142" cy="1171568"/>
              <a:chOff x="0" y="0"/>
              <a:chExt cx="1149329" cy="1171597"/>
            </a:xfrm>
          </p:grpSpPr>
          <p:pic>
            <p:nvPicPr>
              <p:cNvPr id="43022" name="Picture 2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0" y="0"/>
                <a:ext cx="857267" cy="117159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3023" name="TextBox 10"/>
              <p:cNvSpPr txBox="1"/>
              <p:nvPr/>
            </p:nvSpPr>
            <p:spPr>
              <a:xfrm>
                <a:off x="363511" y="8176"/>
                <a:ext cx="785818" cy="5232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algn="l" eaLnBrk="1" hangingPunct="1"/>
                <a:r>
                  <a:rPr lang="en-US" altLang="x-none" sz="28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…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760">
                                      <p:cBhvr>
                                        <p:cTn id="29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760">
                                      <p:cBhvr>
                                        <p:cTn id="31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760">
                                      <p:cBhvr>
                                        <p:cTn id="35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760">
                                      <p:cBhvr>
                                        <p:cTn id="37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  <p:bldP spid="430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5"/>
          <p:cNvSpPr/>
          <p:nvPr/>
        </p:nvSpPr>
        <p:spPr>
          <a:xfrm>
            <a:off x="3214688" y="1571625"/>
            <a:ext cx="5072062" cy="2071688"/>
          </a:xfrm>
          <a:prstGeom prst="wedgeRoundRectCallout">
            <a:avLst>
              <a:gd name="adj1" fmla="val -67824"/>
              <a:gd name="adj2" fmla="val 71213"/>
              <a:gd name="adj3" fmla="val 16667"/>
            </a:avLst>
          </a:prstGeom>
          <a:gradFill rotWithShape="0">
            <a:gsLst>
              <a:gs pos="0">
                <a:srgbClr val="FBEAC7">
                  <a:alpha val="100000"/>
                </a:srgbClr>
              </a:gs>
              <a:gs pos="17999">
                <a:srgbClr val="FEE7F2">
                  <a:alpha val="100000"/>
                </a:srgbClr>
              </a:gs>
              <a:gs pos="36000">
                <a:srgbClr val="FAC77D">
                  <a:alpha val="100000"/>
                </a:srgbClr>
              </a:gs>
              <a:gs pos="61000">
                <a:srgbClr val="FBA97D">
                  <a:alpha val="100000"/>
                </a:srgbClr>
              </a:gs>
              <a:gs pos="82001">
                <a:srgbClr val="FBD49C">
                  <a:alpha val="100000"/>
                </a:srgbClr>
              </a:gs>
              <a:gs pos="100000">
                <a:srgbClr val="FEE7F2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pic>
        <p:nvPicPr>
          <p:cNvPr id="6147" name="Text Box 6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3140075" y="1603375"/>
            <a:ext cx="4675188" cy="81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13" descr="C:\Users\Administrator\AppData\Roaming\Tencent\Users\331221591\QQ\WinTemp\RichOle\C%J6QEBK0W}ZB}BK5CRUB10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424238"/>
            <a:ext cx="2500313" cy="3148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Rectangle 4"/>
          <p:cNvSpPr/>
          <p:nvPr/>
        </p:nvSpPr>
        <p:spPr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ctr"/>
          <a:lstStyle/>
          <a:p>
            <a:pPr lvl="0" algn="l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50" name="Picture 10" descr="C:\Documents and Settings\Administrator\桌面\abstract-design-with-beautiful-flowers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30925" y="5492750"/>
            <a:ext cx="601663" cy="56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15" descr="H:\Files\4cbb49c3e377d8365aa20a00\abstract-design-with-beautiful-flowers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378575" y="3627438"/>
            <a:ext cx="2720975" cy="321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10" descr="C:\Documents and Settings\Administrator\桌面\abstract-design-with-beautiful-flowers2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659563" y="4365625"/>
            <a:ext cx="973137" cy="881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3" name="WordArt 31"/>
          <p:cNvSpPr>
            <a:spLocks noTextEdit="1"/>
          </p:cNvSpPr>
          <p:nvPr/>
        </p:nvSpPr>
        <p:spPr>
          <a:xfrm>
            <a:off x="592138" y="404664"/>
            <a:ext cx="38163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 dirty="0">
                <a:ln w="12700" cap="flat" cmpd="sng">
                  <a:noFill/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I say you do</a:t>
            </a:r>
          </a:p>
        </p:txBody>
      </p:sp>
      <p:pic>
        <p:nvPicPr>
          <p:cNvPr id="6154" name="Picture 1" descr="C:\Users\Administrator\AppData\Roaming\Tencent\Users\331221591\QQ\WinTemp\RichOle\SB51]66_S_7)VF5D9(RK6$L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BFEFA"/>
              </a:clrFrom>
              <a:clrTo>
                <a:srgbClr val="FBFE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2643188"/>
            <a:ext cx="515938" cy="592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5" name="Picture 7" descr="small small nose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4143375" y="2928938"/>
            <a:ext cx="581025" cy="582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16" descr="hair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750" y="2500313"/>
            <a:ext cx="506413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15" descr="ears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429250" y="2928938"/>
            <a:ext cx="935038" cy="631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8" name="Picture 14" descr="mouth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00" y="2500313"/>
            <a:ext cx="684213" cy="611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9" name="Picture 13" descr="eyes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625" y="2722563"/>
            <a:ext cx="714375" cy="733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760">
                                      <p:cBhvr>
                                        <p:cTn id="15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760">
                                      <p:cBhvr>
                                        <p:cTn id="17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760">
                                      <p:cBhvr>
                                        <p:cTn id="21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760">
                                      <p:cBhvr>
                                        <p:cTn id="23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5" descr="H:\Files\4cbb49c3e377d8365aa20a00\abstract-design-with-beautiful-flowers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3025" y="3284538"/>
            <a:ext cx="2720975" cy="321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9" name="Rectangle 4"/>
          <p:cNvSpPr/>
          <p:nvPr/>
        </p:nvSpPr>
        <p:spPr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ctr"/>
          <a:lstStyle/>
          <a:p>
            <a:pPr lvl="0" algn="l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5060" name="矩形 5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2266950" y="1195388"/>
            <a:ext cx="4621213" cy="11144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5061" name="组合 45060"/>
          <p:cNvGrpSpPr/>
          <p:nvPr/>
        </p:nvGrpSpPr>
        <p:grpSpPr>
          <a:xfrm>
            <a:off x="0" y="0"/>
            <a:ext cx="2786063" cy="1243013"/>
            <a:chOff x="0" y="0"/>
            <a:chExt cx="2785795" cy="1243013"/>
          </a:xfrm>
        </p:grpSpPr>
        <p:grpSp>
          <p:nvGrpSpPr>
            <p:cNvPr id="45062" name="组合 45061"/>
            <p:cNvGrpSpPr/>
            <p:nvPr/>
          </p:nvGrpSpPr>
          <p:grpSpPr>
            <a:xfrm>
              <a:off x="0" y="0"/>
              <a:ext cx="1143008" cy="1243013"/>
              <a:chOff x="0" y="0"/>
              <a:chExt cx="1143008" cy="1243013"/>
            </a:xfrm>
          </p:grpSpPr>
          <p:pic>
            <p:nvPicPr>
              <p:cNvPr id="45063" name="Picture 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71438"/>
                <a:ext cx="857250" cy="117157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5064" name="TextBox 21"/>
              <p:cNvSpPr txBox="1"/>
              <p:nvPr/>
            </p:nvSpPr>
            <p:spPr>
              <a:xfrm>
                <a:off x="357190" y="0"/>
                <a:ext cx="785818" cy="5232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algn="l" eaLnBrk="1" hangingPunct="1"/>
                <a:r>
                  <a:rPr lang="en-US" altLang="x-none" sz="28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?</a:t>
                </a:r>
              </a:p>
            </p:txBody>
          </p:sp>
        </p:grpSp>
        <p:pic>
          <p:nvPicPr>
            <p:cNvPr id="45065" name="矩形 8"/>
            <p:cNvPicPr/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451063" y="603504"/>
              <a:ext cx="2407700" cy="65836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45066" name="Picture 12" descr="C:\Users\Administrator\Desktop\hiding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13" y="2428875"/>
            <a:ext cx="2000250" cy="346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7" name="Picture 10" descr="C:\Documents and Settings\Administrator\桌面\abstract-design-with-beautiful-flowers2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072313" y="4143375"/>
            <a:ext cx="973137" cy="88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8" name="Picture 10" descr="C:\Documents and Settings\Administrator\桌面\abstract-design-with-beautiful-flowers2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357938" y="5286375"/>
            <a:ext cx="601662" cy="561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760">
                                      <p:cBhvr>
                                        <p:cTn id="7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760">
                                      <p:cBhvr>
                                        <p:cTn id="9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760">
                                      <p:cBhvr>
                                        <p:cTn id="13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760">
                                      <p:cBhvr>
                                        <p:cTn id="15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 descr="C:\Users\Administrator\AppData\Roaming\Tencent\Users\331221591\QQ\WinTemp\RichOle\0X6VKF@ZJ(}[[[8)4URF9JH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3763" y="104775"/>
            <a:ext cx="5072062" cy="5053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7" name="TextBox 2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706438" y="5048250"/>
            <a:ext cx="8016875" cy="1303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图片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1557338"/>
            <a:ext cx="8301038" cy="496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5" name="WordArt 8"/>
          <p:cNvSpPr>
            <a:spLocks noTextEdit="1"/>
          </p:cNvSpPr>
          <p:nvPr/>
        </p:nvSpPr>
        <p:spPr>
          <a:xfrm>
            <a:off x="1477963" y="620713"/>
            <a:ext cx="2452687" cy="36036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295561"/>
              </a:avLst>
            </a:prstTxWarp>
            <a:normAutofit fontScale="55000" lnSpcReduction="20000"/>
          </a:bodyPr>
          <a:lstStyle/>
          <a:p>
            <a:pPr algn="ctr"/>
            <a:endParaRPr lang="zh-CN" alt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solidFill>
                <a:srgbClr val="7F07F7">
                  <a:alpha val="89999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9156" name="Text Box 9"/>
          <p:cNvSpPr txBox="1"/>
          <p:nvPr/>
        </p:nvSpPr>
        <p:spPr>
          <a:xfrm>
            <a:off x="1331913" y="2852738"/>
            <a:ext cx="7081837" cy="2606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>
              <a:lnSpc>
                <a:spcPct val="200000"/>
              </a:lnSpc>
            </a:pPr>
            <a:r>
              <a:rPr lang="en-US" altLang="x-none" sz="28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Design a new face for Halloween Party and write down the description. </a:t>
            </a:r>
          </a:p>
          <a:p>
            <a:pPr lvl="0" algn="l" eaLnBrk="1" hangingPunct="1">
              <a:lnSpc>
                <a:spcPct val="200000"/>
              </a:lnSpc>
            </a:pPr>
            <a:endParaRPr lang="en-US" altLang="x-none" sz="2800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9157" name="组合 49156"/>
          <p:cNvGrpSpPr/>
          <p:nvPr/>
        </p:nvGrpSpPr>
        <p:grpSpPr>
          <a:xfrm>
            <a:off x="0" y="-19050"/>
            <a:ext cx="1231900" cy="1282700"/>
            <a:chOff x="0" y="0"/>
            <a:chExt cx="1143008" cy="1285907"/>
          </a:xfrm>
        </p:grpSpPr>
        <p:pic>
          <p:nvPicPr>
            <p:cNvPr id="49158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14310"/>
              <a:ext cx="857267" cy="11715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159" name="TextBox 10"/>
            <p:cNvSpPr txBox="1"/>
            <p:nvPr/>
          </p:nvSpPr>
          <p:spPr>
            <a:xfrm>
              <a:off x="357190" y="0"/>
              <a:ext cx="785818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l" eaLnBrk="1" hangingPunct="1"/>
              <a:r>
                <a:rPr lang="en-US" altLang="x-none" sz="2800" b="1" dirty="0">
                  <a:latin typeface="Arial" panose="020B0604020202020204" pitchFamily="34" charset="0"/>
                  <a:ea typeface="宋体" panose="02010600030101010101" pitchFamily="2" charset="-122"/>
                </a:rPr>
                <a:t>…</a:t>
              </a:r>
            </a:p>
          </p:txBody>
        </p:sp>
      </p:grpSp>
      <p:pic>
        <p:nvPicPr>
          <p:cNvPr id="49160" name="矩形 9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365125" y="615950"/>
            <a:ext cx="2652713" cy="847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椭圆形标注 2"/>
          <p:cNvSpPr/>
          <p:nvPr/>
        </p:nvSpPr>
        <p:spPr>
          <a:xfrm>
            <a:off x="2987675" y="71438"/>
            <a:ext cx="5976938" cy="5805487"/>
          </a:xfrm>
          <a:prstGeom prst="wedgeEllipseCallout">
            <a:avLst>
              <a:gd name="adj1" fmla="val -56454"/>
              <a:gd name="adj2" fmla="val 17870"/>
            </a:avLst>
          </a:prstGeom>
          <a:gradFill rotWithShape="0">
            <a:gsLst>
              <a:gs pos="0">
                <a:srgbClr val="FBEAC7">
                  <a:alpha val="100000"/>
                </a:srgbClr>
              </a:gs>
              <a:gs pos="17999">
                <a:srgbClr val="FEE7F2">
                  <a:alpha val="100000"/>
                </a:srgbClr>
              </a:gs>
              <a:gs pos="36000">
                <a:srgbClr val="FAC77D">
                  <a:alpha val="100000"/>
                </a:srgbClr>
              </a:gs>
              <a:gs pos="61000">
                <a:srgbClr val="FBA97D">
                  <a:alpha val="100000"/>
                </a:srgbClr>
              </a:gs>
              <a:gs pos="82001">
                <a:srgbClr val="FBD49C">
                  <a:alpha val="100000"/>
                </a:srgbClr>
              </a:gs>
              <a:gs pos="100000">
                <a:srgbClr val="FEE7F2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03" name="TextBox 3"/>
          <p:cNvSpPr txBox="1"/>
          <p:nvPr/>
        </p:nvSpPr>
        <p:spPr>
          <a:xfrm>
            <a:off x="4284663" y="785813"/>
            <a:ext cx="4391025" cy="4492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/>
            <a:r>
              <a:rPr lang="en-US" altLang="x-none" sz="1600" dirty="0">
                <a:latin typeface="Arial Black" panose="020B0A04020102020204" pitchFamily="2" charset="0"/>
                <a:ea typeface="宋体" panose="02010600030101010101" pitchFamily="2" charset="-122"/>
              </a:rPr>
              <a:t>Look, this is me.</a:t>
            </a:r>
          </a:p>
          <a:p>
            <a:pPr lvl="0" algn="l" eaLnBrk="1" hangingPunct="1"/>
            <a:endParaRPr lang="en-US" altLang="x-none" sz="1600" dirty="0">
              <a:latin typeface="Arial Black" panose="020B0A04020102020204" pitchFamily="2" charset="0"/>
              <a:ea typeface="宋体" panose="02010600030101010101" pitchFamily="2" charset="-122"/>
            </a:endParaRPr>
          </a:p>
          <a:p>
            <a:pPr lvl="0" algn="l" eaLnBrk="1" hangingPunct="1"/>
            <a:r>
              <a:rPr lang="en-US" altLang="x-none" sz="1600" dirty="0">
                <a:latin typeface="Arial Black" panose="020B0A04020102020204" pitchFamily="2" charset="0"/>
                <a:ea typeface="宋体" panose="02010600030101010101" pitchFamily="2" charset="-122"/>
              </a:rPr>
              <a:t>I’m _____________. I’m a ______.(boy/girl)</a:t>
            </a:r>
          </a:p>
          <a:p>
            <a:pPr lvl="0" algn="l" eaLnBrk="1" hangingPunct="1"/>
            <a:endParaRPr lang="en-US" altLang="x-none" sz="1600" dirty="0">
              <a:latin typeface="Arial Black" panose="020B0A04020102020204" pitchFamily="2" charset="0"/>
              <a:ea typeface="宋体" panose="02010600030101010101" pitchFamily="2" charset="-122"/>
            </a:endParaRPr>
          </a:p>
          <a:p>
            <a:pPr lvl="0" algn="l" eaLnBrk="1" hangingPunct="1"/>
            <a:r>
              <a:rPr lang="en-US" altLang="x-none" sz="1600" dirty="0">
                <a:latin typeface="Arial Black" panose="020B0A04020102020204" pitchFamily="2" charset="0"/>
                <a:ea typeface="宋体" panose="02010600030101010101" pitchFamily="2" charset="-122"/>
              </a:rPr>
              <a:t>I’m ______________.(tall/short, thin/fat)</a:t>
            </a:r>
          </a:p>
          <a:p>
            <a:pPr lvl="0" algn="l" eaLnBrk="1" hangingPunct="1"/>
            <a:endParaRPr lang="en-US" altLang="x-none" sz="1600" dirty="0">
              <a:latin typeface="Arial Black" panose="020B0A04020102020204" pitchFamily="2" charset="0"/>
              <a:ea typeface="宋体" panose="02010600030101010101" pitchFamily="2" charset="-122"/>
            </a:endParaRPr>
          </a:p>
          <a:p>
            <a:pPr lvl="0" algn="l" eaLnBrk="1" hangingPunct="1"/>
            <a:endParaRPr lang="en-US" altLang="x-none" sz="1600" dirty="0">
              <a:latin typeface="Arial Black" panose="020B0A04020102020204" pitchFamily="2" charset="0"/>
              <a:ea typeface="宋体" panose="02010600030101010101" pitchFamily="2" charset="-122"/>
            </a:endParaRPr>
          </a:p>
          <a:p>
            <a:pPr lvl="0" algn="l" eaLnBrk="1" hangingPunct="1"/>
            <a:r>
              <a:rPr lang="en-US" altLang="x-none" sz="1600" dirty="0">
                <a:latin typeface="Arial Black" panose="020B0A04020102020204" pitchFamily="2" charset="0"/>
                <a:ea typeface="宋体" panose="02010600030101010101" pitchFamily="2" charset="-122"/>
              </a:rPr>
              <a:t>My eyes are </a:t>
            </a:r>
          </a:p>
          <a:p>
            <a:pPr lvl="0" algn="l" eaLnBrk="1" hangingPunct="1"/>
            <a:endParaRPr lang="en-US" altLang="x-none" sz="1600" dirty="0">
              <a:latin typeface="Arial Black" panose="020B0A04020102020204" pitchFamily="2" charset="0"/>
              <a:ea typeface="宋体" panose="02010600030101010101" pitchFamily="2" charset="-122"/>
            </a:endParaRPr>
          </a:p>
          <a:p>
            <a:pPr lvl="0" algn="l" eaLnBrk="1" hangingPunct="1"/>
            <a:endParaRPr lang="en-US" altLang="x-none" sz="1600" dirty="0">
              <a:latin typeface="Arial Black" panose="020B0A04020102020204" pitchFamily="2" charset="0"/>
              <a:ea typeface="宋体" panose="02010600030101010101" pitchFamily="2" charset="-122"/>
            </a:endParaRPr>
          </a:p>
          <a:p>
            <a:pPr lvl="0" algn="l" eaLnBrk="1" hangingPunct="1"/>
            <a:endParaRPr lang="en-US" altLang="x-none" sz="1600" dirty="0">
              <a:latin typeface="Arial Black" panose="020B0A04020102020204" pitchFamily="2" charset="0"/>
              <a:ea typeface="宋体" panose="02010600030101010101" pitchFamily="2" charset="-122"/>
            </a:endParaRPr>
          </a:p>
          <a:p>
            <a:pPr lvl="0" algn="l" eaLnBrk="1" hangingPunct="1"/>
            <a:endParaRPr lang="en-US" altLang="x-none" sz="1600" dirty="0">
              <a:latin typeface="Arial Black" panose="020B0A04020102020204" pitchFamily="2" charset="0"/>
              <a:ea typeface="宋体" panose="02010600030101010101" pitchFamily="2" charset="-122"/>
            </a:endParaRPr>
          </a:p>
          <a:p>
            <a:pPr lvl="0" algn="l" eaLnBrk="1" hangingPunct="1"/>
            <a:endParaRPr lang="en-US" altLang="x-none" sz="1600" dirty="0">
              <a:latin typeface="Arial Black" panose="020B0A04020102020204" pitchFamily="2" charset="0"/>
              <a:ea typeface="宋体" panose="02010600030101010101" pitchFamily="2" charset="-122"/>
            </a:endParaRPr>
          </a:p>
          <a:p>
            <a:pPr lvl="0" algn="l" eaLnBrk="1" hangingPunct="1"/>
            <a:endParaRPr lang="en-US" altLang="x-none" sz="1600" dirty="0">
              <a:latin typeface="Arial Black" panose="020B0A04020102020204" pitchFamily="2" charset="0"/>
              <a:ea typeface="宋体" panose="02010600030101010101" pitchFamily="2" charset="-122"/>
            </a:endParaRPr>
          </a:p>
          <a:p>
            <a:pPr lvl="0" algn="l" eaLnBrk="1" hangingPunct="1"/>
            <a:endParaRPr lang="en-US" altLang="x-none" sz="1600" dirty="0">
              <a:latin typeface="Arial Black" panose="020B0A04020102020204" pitchFamily="2" charset="0"/>
              <a:ea typeface="宋体" panose="02010600030101010101" pitchFamily="2" charset="-122"/>
            </a:endParaRPr>
          </a:p>
          <a:p>
            <a:pPr lvl="0" algn="l" eaLnBrk="1" hangingPunct="1"/>
            <a:endParaRPr lang="en-US" altLang="x-none" sz="1600" dirty="0">
              <a:latin typeface="Arial Black" panose="020B0A04020102020204" pitchFamily="2" charset="0"/>
              <a:ea typeface="宋体" panose="02010600030101010101" pitchFamily="2" charset="-122"/>
            </a:endParaRPr>
          </a:p>
          <a:p>
            <a:pPr lvl="0" algn="l" eaLnBrk="1" hangingPunct="1"/>
            <a:endParaRPr lang="en-US" altLang="x-none" sz="1600" dirty="0">
              <a:latin typeface="Arial Black" panose="020B0A04020102020204" pitchFamily="2" charset="0"/>
              <a:ea typeface="宋体" panose="02010600030101010101" pitchFamily="2" charset="-122"/>
            </a:endParaRPr>
          </a:p>
          <a:p>
            <a:pPr lvl="0" algn="l" eaLnBrk="1" hangingPunct="1"/>
            <a:r>
              <a:rPr lang="en-US" altLang="x-none" sz="1600" dirty="0">
                <a:latin typeface="Arial Black" panose="020B0A04020102020204" pitchFamily="2" charset="0"/>
                <a:ea typeface="宋体" panose="02010600030101010101" pitchFamily="2" charset="-122"/>
              </a:rPr>
              <a:t> I can ________________.</a:t>
            </a:r>
          </a:p>
        </p:txBody>
      </p:sp>
      <p:grpSp>
        <p:nvGrpSpPr>
          <p:cNvPr id="51204" name="组合 51203"/>
          <p:cNvGrpSpPr/>
          <p:nvPr/>
        </p:nvGrpSpPr>
        <p:grpSpPr>
          <a:xfrm>
            <a:off x="5795963" y="2492375"/>
            <a:ext cx="2071687" cy="360363"/>
            <a:chOff x="0" y="0"/>
            <a:chExt cx="7310" cy="340"/>
          </a:xfrm>
        </p:grpSpPr>
        <p:cxnSp>
          <p:nvCxnSpPr>
            <p:cNvPr id="51205" name="Straight Connector 77"/>
            <p:cNvCxnSpPr/>
            <p:nvPr/>
          </p:nvCxnSpPr>
          <p:spPr>
            <a:xfrm>
              <a:off x="0" y="0"/>
              <a:ext cx="730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51206" name="Straight Connector 78"/>
            <p:cNvCxnSpPr/>
            <p:nvPr/>
          </p:nvCxnSpPr>
          <p:spPr>
            <a:xfrm>
              <a:off x="10" y="110"/>
              <a:ext cx="730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51207" name="Straight Connector 79"/>
            <p:cNvCxnSpPr/>
            <p:nvPr/>
          </p:nvCxnSpPr>
          <p:spPr>
            <a:xfrm>
              <a:off x="0" y="230"/>
              <a:ext cx="7300" cy="0"/>
            </a:xfrm>
            <a:prstGeom prst="straightConnector1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51208" name="Straight Connector 80"/>
            <p:cNvCxnSpPr/>
            <p:nvPr/>
          </p:nvCxnSpPr>
          <p:spPr>
            <a:xfrm>
              <a:off x="10" y="340"/>
              <a:ext cx="730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</p:grpSp>
      <p:grpSp>
        <p:nvGrpSpPr>
          <p:cNvPr id="51209" name="组合 51208"/>
          <p:cNvGrpSpPr/>
          <p:nvPr/>
        </p:nvGrpSpPr>
        <p:grpSpPr>
          <a:xfrm>
            <a:off x="4356100" y="3789363"/>
            <a:ext cx="3529013" cy="360362"/>
            <a:chOff x="0" y="0"/>
            <a:chExt cx="7310" cy="340"/>
          </a:xfrm>
        </p:grpSpPr>
        <p:cxnSp>
          <p:nvCxnSpPr>
            <p:cNvPr id="51210" name="Straight Connector 77"/>
            <p:cNvCxnSpPr/>
            <p:nvPr/>
          </p:nvCxnSpPr>
          <p:spPr>
            <a:xfrm>
              <a:off x="0" y="0"/>
              <a:ext cx="730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51211" name="Straight Connector 78"/>
            <p:cNvCxnSpPr/>
            <p:nvPr/>
          </p:nvCxnSpPr>
          <p:spPr>
            <a:xfrm>
              <a:off x="10" y="110"/>
              <a:ext cx="730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51212" name="Straight Connector 79"/>
            <p:cNvCxnSpPr/>
            <p:nvPr/>
          </p:nvCxnSpPr>
          <p:spPr>
            <a:xfrm>
              <a:off x="0" y="230"/>
              <a:ext cx="7300" cy="0"/>
            </a:xfrm>
            <a:prstGeom prst="straightConnector1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51213" name="Straight Connector 80"/>
            <p:cNvCxnSpPr/>
            <p:nvPr/>
          </p:nvCxnSpPr>
          <p:spPr>
            <a:xfrm>
              <a:off x="10" y="340"/>
              <a:ext cx="730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</p:grpSp>
      <p:grpSp>
        <p:nvGrpSpPr>
          <p:cNvPr id="51214" name="组合 51213"/>
          <p:cNvGrpSpPr/>
          <p:nvPr/>
        </p:nvGrpSpPr>
        <p:grpSpPr>
          <a:xfrm>
            <a:off x="4356100" y="4365625"/>
            <a:ext cx="3529013" cy="360363"/>
            <a:chOff x="0" y="0"/>
            <a:chExt cx="7310" cy="340"/>
          </a:xfrm>
        </p:grpSpPr>
        <p:cxnSp>
          <p:nvCxnSpPr>
            <p:cNvPr id="51215" name="Straight Connector 77"/>
            <p:cNvCxnSpPr/>
            <p:nvPr/>
          </p:nvCxnSpPr>
          <p:spPr>
            <a:xfrm>
              <a:off x="0" y="0"/>
              <a:ext cx="730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51216" name="Straight Connector 78"/>
            <p:cNvCxnSpPr/>
            <p:nvPr/>
          </p:nvCxnSpPr>
          <p:spPr>
            <a:xfrm>
              <a:off x="10" y="110"/>
              <a:ext cx="730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51217" name="Straight Connector 79"/>
            <p:cNvCxnSpPr/>
            <p:nvPr/>
          </p:nvCxnSpPr>
          <p:spPr>
            <a:xfrm>
              <a:off x="0" y="230"/>
              <a:ext cx="7300" cy="0"/>
            </a:xfrm>
            <a:prstGeom prst="straightConnector1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51218" name="Straight Connector 80"/>
            <p:cNvCxnSpPr/>
            <p:nvPr/>
          </p:nvCxnSpPr>
          <p:spPr>
            <a:xfrm>
              <a:off x="10" y="340"/>
              <a:ext cx="730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</p:grpSp>
      <p:sp>
        <p:nvSpPr>
          <p:cNvPr id="51219" name="WordArt 26"/>
          <p:cNvSpPr>
            <a:spLocks noTextEdit="1"/>
          </p:cNvSpPr>
          <p:nvPr/>
        </p:nvSpPr>
        <p:spPr>
          <a:xfrm>
            <a:off x="323850" y="476250"/>
            <a:ext cx="1368425" cy="4572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1"/>
              </a:avLst>
            </a:prstTxWarp>
            <a:normAutofit fontScale="77500" lnSpcReduction="20000"/>
          </a:bodyPr>
          <a:lstStyle/>
          <a:p>
            <a:pPr algn="ctr"/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220" name="Text Box 33"/>
          <p:cNvSpPr txBox="1"/>
          <p:nvPr/>
        </p:nvSpPr>
        <p:spPr>
          <a:xfrm>
            <a:off x="0" y="981075"/>
            <a:ext cx="357187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>
              <a:spcBef>
                <a:spcPct val="50000"/>
              </a:spcBef>
            </a:pPr>
            <a:r>
              <a:rPr lang="en-US" altLang="x-none" sz="1600" b="1" dirty="0">
                <a:latin typeface="Arial" panose="020B0604020202020204" pitchFamily="34" charset="0"/>
                <a:ea typeface="宋体" panose="02010600030101010101" pitchFamily="2" charset="-122"/>
              </a:rPr>
              <a:t>Please design a new face for Halloween Party and introduce it to others</a:t>
            </a:r>
            <a:r>
              <a:rPr lang="en-US" altLang="x-none" sz="16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  <a:endParaRPr lang="en-US" altLang="x-none" sz="1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1221" name="组合 51220"/>
          <p:cNvGrpSpPr/>
          <p:nvPr/>
        </p:nvGrpSpPr>
        <p:grpSpPr>
          <a:xfrm>
            <a:off x="4356100" y="3141663"/>
            <a:ext cx="3529013" cy="360362"/>
            <a:chOff x="0" y="0"/>
            <a:chExt cx="7310" cy="340"/>
          </a:xfrm>
        </p:grpSpPr>
        <p:cxnSp>
          <p:nvCxnSpPr>
            <p:cNvPr id="51222" name="Straight Connector 77"/>
            <p:cNvCxnSpPr/>
            <p:nvPr/>
          </p:nvCxnSpPr>
          <p:spPr>
            <a:xfrm>
              <a:off x="0" y="0"/>
              <a:ext cx="730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51223" name="Straight Connector 78"/>
            <p:cNvCxnSpPr/>
            <p:nvPr/>
          </p:nvCxnSpPr>
          <p:spPr>
            <a:xfrm>
              <a:off x="10" y="110"/>
              <a:ext cx="730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51224" name="Straight Connector 79"/>
            <p:cNvCxnSpPr/>
            <p:nvPr/>
          </p:nvCxnSpPr>
          <p:spPr>
            <a:xfrm>
              <a:off x="0" y="230"/>
              <a:ext cx="7300" cy="0"/>
            </a:xfrm>
            <a:prstGeom prst="straightConnector1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51225" name="Straight Connector 80"/>
            <p:cNvCxnSpPr/>
            <p:nvPr/>
          </p:nvCxnSpPr>
          <p:spPr>
            <a:xfrm>
              <a:off x="10" y="340"/>
              <a:ext cx="730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</p:grpSp>
      <p:pic>
        <p:nvPicPr>
          <p:cNvPr id="51226" name="Picture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857250" cy="963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7" name="矩形 30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658813" y="92075"/>
            <a:ext cx="2597150" cy="908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8" name="AutoShape 34" descr="null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29" name="AutoShape 36" descr="Z"/>
          <p:cNvSpPr>
            <a:spLocks noChangeAspect="1"/>
          </p:cNvSpPr>
          <p:nvPr/>
        </p:nvSpPr>
        <p:spPr>
          <a:xfrm>
            <a:off x="3943350" y="2743200"/>
            <a:ext cx="1257300" cy="1371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1230" name="Picture 39" descr="thCA9XK5ID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77800" y="1628775"/>
            <a:ext cx="3289300" cy="489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1" name="Picture 15" descr="H:\Files\4cbb49c3e377d8365aa20a00\abstract-design-with-beautiful-flowers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23025" y="3284538"/>
            <a:ext cx="2720975" cy="321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2" name="Rectangle 4"/>
          <p:cNvSpPr/>
          <p:nvPr/>
        </p:nvSpPr>
        <p:spPr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ctr"/>
          <a:lstStyle/>
          <a:p>
            <a:pPr lvl="0" algn="l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椭圆 19"/>
          <p:cNvSpPr/>
          <p:nvPr/>
        </p:nvSpPr>
        <p:spPr>
          <a:xfrm>
            <a:off x="7064375" y="833438"/>
            <a:ext cx="676275" cy="660400"/>
          </a:xfrm>
          <a:prstGeom prst="ellipse">
            <a:avLst/>
          </a:prstGeom>
          <a:solidFill>
            <a:srgbClr val="D9D9D9">
              <a:alpha val="37999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" name="椭圆 2"/>
          <p:cNvSpPr/>
          <p:nvPr/>
        </p:nvSpPr>
        <p:spPr>
          <a:xfrm>
            <a:off x="-390525" y="5516563"/>
            <a:ext cx="1433513" cy="1441450"/>
          </a:xfrm>
          <a:prstGeom prst="ellipse">
            <a:avLst/>
          </a:prstGeom>
          <a:solidFill>
            <a:srgbClr val="D9D9D9">
              <a:alpha val="78999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6" name="Rectangle 4"/>
          <p:cNvSpPr/>
          <p:nvPr/>
        </p:nvSpPr>
        <p:spPr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ctr"/>
          <a:lstStyle/>
          <a:p>
            <a:pPr lvl="0" algn="l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197" name="Picture 10" descr="C:\Documents and Settings\Administrator\桌面\abstract-design-with-beautiful-flowers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30925" y="5492750"/>
            <a:ext cx="601663" cy="56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9" name="椭圆 17"/>
          <p:cNvSpPr/>
          <p:nvPr/>
        </p:nvSpPr>
        <p:spPr>
          <a:xfrm>
            <a:off x="1314450" y="2217738"/>
            <a:ext cx="2178050" cy="2147887"/>
          </a:xfrm>
          <a:prstGeom prst="ellipse">
            <a:avLst/>
          </a:prstGeom>
          <a:solidFill>
            <a:srgbClr val="D9D9D9">
              <a:alpha val="45000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0" name="椭圆 18"/>
          <p:cNvSpPr/>
          <p:nvPr/>
        </p:nvSpPr>
        <p:spPr>
          <a:xfrm>
            <a:off x="4743450" y="2297113"/>
            <a:ext cx="906463" cy="922337"/>
          </a:xfrm>
          <a:prstGeom prst="ellipse">
            <a:avLst/>
          </a:prstGeom>
          <a:solidFill>
            <a:srgbClr val="D9D9D9">
              <a:alpha val="39000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201" name="Picture 15" descr="H:\Files\4cbb49c3e377d8365aa20a00\abstract-design-with-beautiful-flowers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78575" y="3627438"/>
            <a:ext cx="2720975" cy="321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Picture 10" descr="C:\Documents and Settings\Administrator\桌面\abstract-design-with-beautiful-flowers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659563" y="4365625"/>
            <a:ext cx="973137" cy="88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3" name="Picture 4" descr="IMG_141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54075" y="1420813"/>
            <a:ext cx="3321050" cy="4583112"/>
          </a:xfrm>
          <a:prstGeom prst="rect">
            <a:avLst/>
          </a:prstGeom>
          <a:noFill/>
          <a:ln w="9525">
            <a:noFill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</p:pic>
      <p:pic>
        <p:nvPicPr>
          <p:cNvPr id="8204" name="TextBox 2"/>
          <p:cNvPicPr/>
          <p:nvPr/>
        </p:nvPicPr>
        <p:blipFill>
          <a:blip r:embed="rId7" cstate="email"/>
          <a:stretch>
            <a:fillRect/>
          </a:stretch>
        </p:blipFill>
        <p:spPr>
          <a:xfrm>
            <a:off x="2408238" y="12700"/>
            <a:ext cx="4224337" cy="1047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5" name="椭圆 5"/>
          <p:cNvSpPr/>
          <p:nvPr/>
        </p:nvSpPr>
        <p:spPr>
          <a:xfrm>
            <a:off x="1643063" y="1428750"/>
            <a:ext cx="1928812" cy="171450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6" name="TextBox 6"/>
          <p:cNvSpPr txBox="1"/>
          <p:nvPr/>
        </p:nvSpPr>
        <p:spPr>
          <a:xfrm>
            <a:off x="1928813" y="1500188"/>
            <a:ext cx="1500187" cy="1555750"/>
          </a:xfrm>
          <a:prstGeom prst="rect">
            <a:avLst/>
          </a:prstGeom>
          <a:noFill/>
          <a:ln w="9525">
            <a:noFill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lvl="0" algn="l" eaLnBrk="1" hangingPunct="1"/>
            <a:r>
              <a:rPr lang="en-US" altLang="x-none" sz="8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x-none" sz="9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8207" name="TextBox 7"/>
          <p:cNvSpPr txBox="1"/>
          <p:nvPr/>
        </p:nvSpPr>
        <p:spPr>
          <a:xfrm>
            <a:off x="4500563" y="1500188"/>
            <a:ext cx="4643437" cy="1938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/>
            <a:r>
              <a:rPr lang="en-US" altLang="x-none" sz="2400" dirty="0">
                <a:solidFill>
                  <a:srgbClr val="F79646"/>
                </a:solidFill>
                <a:latin typeface="Arial Black" panose="020B0A04020102020204" pitchFamily="2" charset="0"/>
                <a:ea typeface="宋体" panose="02010600030101010101" pitchFamily="2" charset="-122"/>
              </a:rPr>
              <a:t>She is a girl.</a:t>
            </a:r>
          </a:p>
          <a:p>
            <a:pPr lvl="0" algn="l" eaLnBrk="1" hangingPunct="1"/>
            <a:r>
              <a:rPr lang="en-US" altLang="x-none" sz="2400" dirty="0">
                <a:solidFill>
                  <a:srgbClr val="F79646"/>
                </a:solidFill>
                <a:latin typeface="Arial Black" panose="020B0A04020102020204" pitchFamily="2" charset="0"/>
                <a:ea typeface="宋体" panose="02010600030101010101" pitchFamily="2" charset="-122"/>
              </a:rPr>
              <a:t>She is tall and thin.</a:t>
            </a:r>
          </a:p>
          <a:p>
            <a:pPr lvl="0" algn="l" eaLnBrk="1" hangingPunct="1"/>
            <a:r>
              <a:rPr lang="en-US" altLang="x-none" sz="2400" dirty="0">
                <a:solidFill>
                  <a:srgbClr val="F79646"/>
                </a:solidFill>
                <a:latin typeface="Arial Black" panose="020B0A04020102020204" pitchFamily="2" charset="0"/>
                <a:ea typeface="宋体" panose="02010600030101010101" pitchFamily="2" charset="-122"/>
              </a:rPr>
              <a:t>She is an English teacher.</a:t>
            </a:r>
          </a:p>
          <a:p>
            <a:pPr lvl="0" algn="l" eaLnBrk="1" hangingPunct="1"/>
            <a:r>
              <a:rPr lang="en-US" altLang="x-none" sz="2400" dirty="0">
                <a:solidFill>
                  <a:srgbClr val="F79646"/>
                </a:solidFill>
                <a:latin typeface="Arial Black" panose="020B0A04020102020204" pitchFamily="2" charset="0"/>
                <a:ea typeface="宋体" panose="02010600030101010101" pitchFamily="2" charset="-122"/>
              </a:rPr>
              <a:t>She has long hair.</a:t>
            </a:r>
          </a:p>
          <a:p>
            <a:pPr lvl="0" algn="l" eaLnBrk="1" hangingPunct="1"/>
            <a:r>
              <a:rPr lang="en-US" altLang="x-none" sz="2400" dirty="0">
                <a:solidFill>
                  <a:srgbClr val="F79646"/>
                </a:solidFill>
                <a:latin typeface="Arial Black" panose="020B0A04020102020204" pitchFamily="2" charset="0"/>
                <a:ea typeface="宋体" panose="02010600030101010101" pitchFamily="2" charset="-122"/>
              </a:rPr>
              <a:t>She can sing and dance.</a:t>
            </a:r>
          </a:p>
        </p:txBody>
      </p:sp>
      <p:sp>
        <p:nvSpPr>
          <p:cNvPr id="8208" name="椭圆形标注 16"/>
          <p:cNvSpPr/>
          <p:nvPr/>
        </p:nvSpPr>
        <p:spPr>
          <a:xfrm>
            <a:off x="3714750" y="1000125"/>
            <a:ext cx="2928938" cy="1928813"/>
          </a:xfrm>
          <a:prstGeom prst="wedgeEllipseCallout">
            <a:avLst>
              <a:gd name="adj1" fmla="val -81819"/>
              <a:gd name="adj2" fmla="val 40245"/>
            </a:avLst>
          </a:prstGeom>
          <a:gradFill rotWithShape="0">
            <a:gsLst>
              <a:gs pos="0">
                <a:srgbClr val="FBEAC7">
                  <a:alpha val="100000"/>
                </a:srgbClr>
              </a:gs>
              <a:gs pos="17999">
                <a:srgbClr val="FEE7F2">
                  <a:alpha val="100000"/>
                </a:srgbClr>
              </a:gs>
              <a:gs pos="36000">
                <a:srgbClr val="FAC77D">
                  <a:alpha val="100000"/>
                </a:srgbClr>
              </a:gs>
              <a:gs pos="61000">
                <a:srgbClr val="FBA97D">
                  <a:alpha val="100000"/>
                </a:srgbClr>
              </a:gs>
              <a:gs pos="82001">
                <a:srgbClr val="FBD49C">
                  <a:alpha val="100000"/>
                </a:srgbClr>
              </a:gs>
              <a:gs pos="100000">
                <a:srgbClr val="FEE7F2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209" name="TextBox 19"/>
          <p:cNvPicPr/>
          <p:nvPr/>
        </p:nvPicPr>
        <p:blipFill>
          <a:blip r:embed="rId8" cstate="email"/>
          <a:stretch>
            <a:fillRect/>
          </a:stretch>
        </p:blipFill>
        <p:spPr>
          <a:xfrm>
            <a:off x="3614738" y="1663700"/>
            <a:ext cx="3121025" cy="512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760">
                                      <p:cBhvr>
                                        <p:cTn id="54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760">
                                      <p:cBhvr>
                                        <p:cTn id="56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760">
                                      <p:cBhvr>
                                        <p:cTn id="60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760">
                                      <p:cBhvr>
                                        <p:cTn id="62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81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82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8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9" grpId="0" animBg="1"/>
      <p:bldP spid="8200" grpId="0" animBg="1"/>
      <p:bldP spid="8205" grpId="0" animBg="1"/>
      <p:bldP spid="8205" grpId="1" animBg="1"/>
      <p:bldP spid="8206" grpId="0"/>
      <p:bldP spid="8206" grpId="1"/>
      <p:bldP spid="8207" grpId="0" build="p"/>
      <p:bldP spid="8207" grpId="1" build="allAtOnce"/>
      <p:bldP spid="82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/>
          <p:nvPr/>
        </p:nvSpPr>
        <p:spPr>
          <a:xfrm>
            <a:off x="3348038" y="4437063"/>
            <a:ext cx="2143125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r" eaLnBrk="1" hangingPunct="1"/>
            <a:r>
              <a:rPr lang="en-US" altLang="x-none" sz="5400" dirty="0">
                <a:latin typeface="Arial Black" panose="020B0A04020102020204" pitchFamily="2" charset="0"/>
                <a:ea typeface="宋体" panose="02010600030101010101" pitchFamily="2" charset="-122"/>
              </a:rPr>
              <a:t>f</a:t>
            </a:r>
            <a:r>
              <a:rPr lang="en-US" altLang="x-none" sz="5400" dirty="0">
                <a:solidFill>
                  <a:srgbClr val="FF0000"/>
                </a:solidFill>
                <a:latin typeface="Arial Black" panose="020B0A04020102020204" pitchFamily="2" charset="0"/>
                <a:ea typeface="宋体" panose="02010600030101010101" pitchFamily="2" charset="-122"/>
              </a:rPr>
              <a:t>a</a:t>
            </a:r>
            <a:r>
              <a:rPr lang="en-US" altLang="x-none" sz="5400" dirty="0">
                <a:latin typeface="Arial Black" panose="020B0A04020102020204" pitchFamily="2" charset="0"/>
                <a:ea typeface="宋体" panose="02010600030101010101" pitchFamily="2" charset="-122"/>
              </a:rPr>
              <a:t>c</a:t>
            </a:r>
            <a:r>
              <a:rPr lang="en-US" altLang="x-none" sz="5400" dirty="0">
                <a:solidFill>
                  <a:srgbClr val="0070C0"/>
                </a:solidFill>
                <a:latin typeface="Arial Black" panose="020B0A04020102020204" pitchFamily="2" charset="0"/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10243" name="椭圆 19"/>
          <p:cNvSpPr/>
          <p:nvPr/>
        </p:nvSpPr>
        <p:spPr>
          <a:xfrm>
            <a:off x="7064375" y="833438"/>
            <a:ext cx="676275" cy="660400"/>
          </a:xfrm>
          <a:prstGeom prst="ellipse">
            <a:avLst/>
          </a:prstGeom>
          <a:solidFill>
            <a:srgbClr val="D9D9D9">
              <a:alpha val="37999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4" name="椭圆 2"/>
          <p:cNvSpPr/>
          <p:nvPr/>
        </p:nvSpPr>
        <p:spPr>
          <a:xfrm>
            <a:off x="877888" y="4772025"/>
            <a:ext cx="1436687" cy="1441450"/>
          </a:xfrm>
          <a:prstGeom prst="ellipse">
            <a:avLst/>
          </a:prstGeom>
          <a:solidFill>
            <a:srgbClr val="D9D9D9">
              <a:alpha val="78999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5" name="Rectangle 4"/>
          <p:cNvSpPr/>
          <p:nvPr/>
        </p:nvSpPr>
        <p:spPr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ctr"/>
          <a:lstStyle/>
          <a:p>
            <a:pPr lvl="0" algn="l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246" name="Picture 10" descr="C:\Documents and Settings\Administrator\桌面\abstract-design-with-beautiful-flowers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30925" y="5492750"/>
            <a:ext cx="601663" cy="56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7" name="椭圆 16"/>
          <p:cNvSpPr/>
          <p:nvPr/>
        </p:nvSpPr>
        <p:spPr>
          <a:xfrm>
            <a:off x="6084888" y="3068638"/>
            <a:ext cx="1295400" cy="1319212"/>
          </a:xfrm>
          <a:prstGeom prst="ellipse">
            <a:avLst/>
          </a:prstGeom>
          <a:solidFill>
            <a:srgbClr val="D9D9D9">
              <a:alpha val="42000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8" name="椭圆 17"/>
          <p:cNvSpPr/>
          <p:nvPr/>
        </p:nvSpPr>
        <p:spPr>
          <a:xfrm>
            <a:off x="642938" y="2286000"/>
            <a:ext cx="2178050" cy="2147888"/>
          </a:xfrm>
          <a:prstGeom prst="ellipse">
            <a:avLst/>
          </a:prstGeom>
          <a:solidFill>
            <a:srgbClr val="D9D9D9">
              <a:alpha val="45000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9" name="椭圆 18"/>
          <p:cNvSpPr/>
          <p:nvPr/>
        </p:nvSpPr>
        <p:spPr>
          <a:xfrm>
            <a:off x="6011863" y="1844675"/>
            <a:ext cx="906462" cy="922338"/>
          </a:xfrm>
          <a:prstGeom prst="ellipse">
            <a:avLst/>
          </a:prstGeom>
          <a:solidFill>
            <a:srgbClr val="D9D9D9">
              <a:alpha val="39000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250" name="Picture 15" descr="H:\Files\4cbb49c3e377d8365aa20a00\abstract-design-with-beautiful-flowers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78575" y="3627438"/>
            <a:ext cx="2720975" cy="321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1" name="Picture 10" descr="C:\Documents and Settings\Administrator\桌面\abstract-design-with-beautiful-flowers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659563" y="4365625"/>
            <a:ext cx="973137" cy="88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2" name="Picture 18" descr="let'slearn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54012" y="-68262"/>
            <a:ext cx="3560762" cy="912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3" name="图片 2" descr="无标题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6300" y="1066800"/>
            <a:ext cx="2451100" cy="279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H:\book9\资源包\U6 上课\photos\long and yellow ha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575" y="476250"/>
            <a:ext cx="3000375" cy="314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TextBox 7"/>
          <p:cNvSpPr txBox="1"/>
          <p:nvPr/>
        </p:nvSpPr>
        <p:spPr>
          <a:xfrm>
            <a:off x="3851275" y="4149725"/>
            <a:ext cx="1800225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/>
            <a:r>
              <a:rPr lang="en-US" altLang="x-none" sz="5400" dirty="0">
                <a:latin typeface="Arial Black" panose="020B0A04020102020204" pitchFamily="2" charset="0"/>
                <a:ea typeface="宋体" panose="02010600030101010101" pitchFamily="2" charset="-122"/>
              </a:rPr>
              <a:t>h</a:t>
            </a:r>
            <a:r>
              <a:rPr lang="en-US" altLang="x-none" sz="5400" dirty="0">
                <a:solidFill>
                  <a:srgbClr val="FF0000"/>
                </a:solidFill>
                <a:latin typeface="Arial Black" panose="020B0A04020102020204" pitchFamily="2" charset="0"/>
                <a:ea typeface="宋体" panose="02010600030101010101" pitchFamily="2" charset="-122"/>
              </a:rPr>
              <a:t>air</a:t>
            </a:r>
          </a:p>
        </p:txBody>
      </p:sp>
      <p:sp>
        <p:nvSpPr>
          <p:cNvPr id="12292" name="椭圆 19"/>
          <p:cNvSpPr/>
          <p:nvPr/>
        </p:nvSpPr>
        <p:spPr>
          <a:xfrm>
            <a:off x="7064375" y="833438"/>
            <a:ext cx="676275" cy="660400"/>
          </a:xfrm>
          <a:prstGeom prst="ellipse">
            <a:avLst/>
          </a:prstGeom>
          <a:solidFill>
            <a:srgbClr val="D9D9D9">
              <a:alpha val="37999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3" name="Rectangle 4"/>
          <p:cNvSpPr/>
          <p:nvPr/>
        </p:nvSpPr>
        <p:spPr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ctr"/>
          <a:lstStyle/>
          <a:p>
            <a:pPr lvl="0" algn="l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294" name="Picture 10" descr="C:\Documents and Settings\Administrator\桌面\abstract-design-with-beautiful-flowers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30925" y="5492750"/>
            <a:ext cx="601663" cy="56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5" name="椭圆 16"/>
          <p:cNvSpPr/>
          <p:nvPr/>
        </p:nvSpPr>
        <p:spPr>
          <a:xfrm>
            <a:off x="1835150" y="5084763"/>
            <a:ext cx="1295400" cy="1319212"/>
          </a:xfrm>
          <a:prstGeom prst="ellipse">
            <a:avLst/>
          </a:prstGeom>
          <a:solidFill>
            <a:srgbClr val="D9D9D9">
              <a:alpha val="42000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6" name="椭圆 17"/>
          <p:cNvSpPr/>
          <p:nvPr/>
        </p:nvSpPr>
        <p:spPr>
          <a:xfrm>
            <a:off x="539750" y="3068638"/>
            <a:ext cx="1655763" cy="1655762"/>
          </a:xfrm>
          <a:prstGeom prst="ellipse">
            <a:avLst/>
          </a:prstGeom>
          <a:solidFill>
            <a:srgbClr val="D9D9D9">
              <a:alpha val="45000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7" name="椭圆 18"/>
          <p:cNvSpPr/>
          <p:nvPr/>
        </p:nvSpPr>
        <p:spPr>
          <a:xfrm>
            <a:off x="6227763" y="2349500"/>
            <a:ext cx="906462" cy="922338"/>
          </a:xfrm>
          <a:prstGeom prst="ellipse">
            <a:avLst/>
          </a:prstGeom>
          <a:solidFill>
            <a:srgbClr val="D9D9D9">
              <a:alpha val="39000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298" name="Picture 15" descr="H:\Files\4cbb49c3e377d8365aa20a00\abstract-design-with-beautiful-flowers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78575" y="3627438"/>
            <a:ext cx="2720975" cy="321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9" name="Picture 10" descr="C:\Documents and Settings\Administrator\桌面\abstract-design-with-beautiful-flowers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659563" y="4365625"/>
            <a:ext cx="973137" cy="88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0" name="Picture 18" descr="let'slearn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6075" y="-68262"/>
            <a:ext cx="3560763" cy="912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book9\资源包\U6 上课\photos\long hair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8" y="142875"/>
            <a:ext cx="2316162" cy="2143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Text Box 9"/>
          <p:cNvSpPr txBox="1"/>
          <p:nvPr/>
        </p:nvSpPr>
        <p:spPr>
          <a:xfrm>
            <a:off x="0" y="2636838"/>
            <a:ext cx="4932363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340" name="Picture 10" descr="C:\Users\Administrator\Desktop\brown-hair-boy-face-clip-art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75" y="3429000"/>
            <a:ext cx="1928813" cy="2570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椭圆 19"/>
          <p:cNvSpPr/>
          <p:nvPr/>
        </p:nvSpPr>
        <p:spPr>
          <a:xfrm>
            <a:off x="7143750" y="1428750"/>
            <a:ext cx="676275" cy="660400"/>
          </a:xfrm>
          <a:prstGeom prst="ellipse">
            <a:avLst/>
          </a:prstGeom>
          <a:solidFill>
            <a:srgbClr val="D9D9D9">
              <a:alpha val="37999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2" name="Rectangle 4"/>
          <p:cNvSpPr/>
          <p:nvPr/>
        </p:nvSpPr>
        <p:spPr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ctr"/>
          <a:lstStyle/>
          <a:p>
            <a:pPr lvl="0" algn="l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343" name="Picture 10" descr="C:\Documents and Settings\Administrator\桌面\abstract-design-with-beautiful-flowers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30925" y="5492750"/>
            <a:ext cx="601663" cy="56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4" name="椭圆 16"/>
          <p:cNvSpPr/>
          <p:nvPr/>
        </p:nvSpPr>
        <p:spPr>
          <a:xfrm>
            <a:off x="3562350" y="2428875"/>
            <a:ext cx="1295400" cy="1319213"/>
          </a:xfrm>
          <a:prstGeom prst="ellipse">
            <a:avLst/>
          </a:prstGeom>
          <a:solidFill>
            <a:srgbClr val="D9D9D9">
              <a:alpha val="42000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5" name="椭圆 18"/>
          <p:cNvSpPr/>
          <p:nvPr/>
        </p:nvSpPr>
        <p:spPr>
          <a:xfrm>
            <a:off x="5643563" y="2000250"/>
            <a:ext cx="906462" cy="922338"/>
          </a:xfrm>
          <a:prstGeom prst="ellipse">
            <a:avLst/>
          </a:prstGeom>
          <a:solidFill>
            <a:srgbClr val="D9D9D9">
              <a:alpha val="39000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346" name="Picture 15" descr="H:\Files\4cbb49c3e377d8365aa20a00\abstract-design-with-beautiful-flowers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23025" y="3644900"/>
            <a:ext cx="2720975" cy="321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10" descr="C:\Documents and Settings\Administrator\桌面\abstract-design-with-beautiful-flowers2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956550" y="3141663"/>
            <a:ext cx="973138" cy="881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8" name="AutoShape 8"/>
          <p:cNvPicPr/>
          <p:nvPr/>
        </p:nvPicPr>
        <p:blipFill>
          <a:blip r:embed="rId8" cstate="email"/>
          <a:stretch>
            <a:fillRect/>
          </a:stretch>
        </p:blipFill>
        <p:spPr>
          <a:xfrm>
            <a:off x="2498725" y="444500"/>
            <a:ext cx="5956300" cy="1116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9" name="AutoShape 8"/>
          <p:cNvPicPr/>
          <p:nvPr/>
        </p:nvPicPr>
        <p:blipFill>
          <a:blip r:embed="rId9" cstate="email"/>
          <a:stretch>
            <a:fillRect/>
          </a:stretch>
        </p:blipFill>
        <p:spPr>
          <a:xfrm>
            <a:off x="2266950" y="4114800"/>
            <a:ext cx="5956300" cy="1116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0" name="TextBox 20"/>
          <p:cNvPicPr/>
          <p:nvPr/>
        </p:nvPicPr>
        <p:blipFill>
          <a:blip r:embed="rId10" cstate="email"/>
          <a:stretch>
            <a:fillRect/>
          </a:stretch>
        </p:blipFill>
        <p:spPr>
          <a:xfrm>
            <a:off x="4584700" y="390525"/>
            <a:ext cx="1266825" cy="59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1" name="TextBox 21"/>
          <p:cNvPicPr/>
          <p:nvPr/>
        </p:nvPicPr>
        <p:blipFill>
          <a:blip r:embed="rId11" cstate="email"/>
          <a:stretch>
            <a:fillRect/>
          </a:stretch>
        </p:blipFill>
        <p:spPr>
          <a:xfrm>
            <a:off x="6516688" y="390525"/>
            <a:ext cx="1682750" cy="590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43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4" grpId="0" animBg="1"/>
      <p:bldP spid="143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/>
          <p:nvPr/>
        </p:nvSpPr>
        <p:spPr>
          <a:xfrm>
            <a:off x="2571750" y="1214438"/>
            <a:ext cx="4464050" cy="42910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>
              <a:spcBef>
                <a:spcPct val="50000"/>
              </a:spcBef>
            </a:pPr>
            <a:r>
              <a:rPr lang="en-US" altLang="x-none" sz="2400" dirty="0">
                <a:solidFill>
                  <a:srgbClr val="9966FF"/>
                </a:solidFill>
                <a:latin typeface="Arial Black" panose="020B0A04020102020204" pitchFamily="2" charset="0"/>
                <a:ea typeface="宋体" panose="02010600030101010101" pitchFamily="2" charset="-122"/>
              </a:rPr>
              <a:t>My           is big.</a:t>
            </a:r>
          </a:p>
          <a:p>
            <a:pPr lvl="0" algn="l" eaLnBrk="1" hangingPunct="1">
              <a:spcBef>
                <a:spcPct val="50000"/>
              </a:spcBef>
            </a:pPr>
            <a:r>
              <a:rPr lang="en-US" altLang="x-none" sz="2400" dirty="0">
                <a:solidFill>
                  <a:srgbClr val="9966FF"/>
                </a:solidFill>
                <a:latin typeface="Arial Black" panose="020B0A04020102020204" pitchFamily="2" charset="0"/>
                <a:ea typeface="宋体" panose="02010600030101010101" pitchFamily="2" charset="-122"/>
              </a:rPr>
              <a:t>My           is big.</a:t>
            </a:r>
          </a:p>
          <a:p>
            <a:pPr lvl="0" algn="l" eaLnBrk="1" hangingPunct="1">
              <a:spcBef>
                <a:spcPct val="50000"/>
              </a:spcBef>
            </a:pPr>
            <a:r>
              <a:rPr lang="en-US" altLang="x-none" sz="2400" dirty="0">
                <a:solidFill>
                  <a:srgbClr val="9966FF"/>
                </a:solidFill>
                <a:latin typeface="Arial Black" panose="020B0A04020102020204" pitchFamily="2" charset="0"/>
                <a:ea typeface="宋体" panose="02010600030101010101" pitchFamily="2" charset="-122"/>
              </a:rPr>
              <a:t>Big and round.</a:t>
            </a:r>
          </a:p>
          <a:p>
            <a:pPr lvl="0" algn="l" eaLnBrk="1" hangingPunct="1">
              <a:spcBef>
                <a:spcPct val="50000"/>
              </a:spcBef>
            </a:pPr>
            <a:r>
              <a:rPr lang="en-US" altLang="x-none" sz="2400" dirty="0">
                <a:solidFill>
                  <a:srgbClr val="9966FF"/>
                </a:solidFill>
                <a:latin typeface="Arial Black" panose="020B0A04020102020204" pitchFamily="2" charset="0"/>
                <a:ea typeface="宋体" panose="02010600030101010101" pitchFamily="2" charset="-122"/>
              </a:rPr>
              <a:t>Big and round.</a:t>
            </a:r>
          </a:p>
          <a:p>
            <a:pPr lvl="0" algn="l" eaLnBrk="1" hangingPunct="1">
              <a:spcBef>
                <a:spcPct val="50000"/>
              </a:spcBef>
            </a:pPr>
            <a:r>
              <a:rPr lang="en-US" altLang="x-none" sz="2400" dirty="0">
                <a:solidFill>
                  <a:srgbClr val="9966FF"/>
                </a:solidFill>
                <a:latin typeface="Arial Black" panose="020B0A04020102020204" pitchFamily="2" charset="0"/>
                <a:ea typeface="宋体" panose="02010600030101010101" pitchFamily="2" charset="-122"/>
              </a:rPr>
              <a:t>My           is long.</a:t>
            </a:r>
          </a:p>
          <a:p>
            <a:pPr lvl="0" algn="l" eaLnBrk="1" hangingPunct="1">
              <a:spcBef>
                <a:spcPct val="50000"/>
              </a:spcBef>
            </a:pPr>
            <a:r>
              <a:rPr lang="en-US" altLang="x-none" sz="2400" dirty="0">
                <a:solidFill>
                  <a:srgbClr val="9966FF"/>
                </a:solidFill>
                <a:latin typeface="Arial Black" panose="020B0A04020102020204" pitchFamily="2" charset="0"/>
                <a:ea typeface="宋体" panose="02010600030101010101" pitchFamily="2" charset="-122"/>
              </a:rPr>
              <a:t>My           is long.</a:t>
            </a:r>
          </a:p>
          <a:p>
            <a:pPr lvl="0" algn="l" eaLnBrk="1" hangingPunct="1">
              <a:spcBef>
                <a:spcPct val="50000"/>
              </a:spcBef>
            </a:pPr>
            <a:r>
              <a:rPr lang="en-US" altLang="x-none" sz="2400" dirty="0">
                <a:solidFill>
                  <a:srgbClr val="9966FF"/>
                </a:solidFill>
                <a:latin typeface="Arial Black" panose="020B0A04020102020204" pitchFamily="2" charset="0"/>
                <a:ea typeface="宋体" panose="02010600030101010101" pitchFamily="2" charset="-122"/>
              </a:rPr>
              <a:t>Long and black.</a:t>
            </a:r>
          </a:p>
          <a:p>
            <a:pPr lvl="0" algn="l" eaLnBrk="1" hangingPunct="1">
              <a:spcBef>
                <a:spcPct val="50000"/>
              </a:spcBef>
            </a:pPr>
            <a:r>
              <a:rPr lang="en-US" altLang="x-none" sz="2400" dirty="0">
                <a:solidFill>
                  <a:srgbClr val="9966FF"/>
                </a:solidFill>
                <a:latin typeface="Arial Black" panose="020B0A04020102020204" pitchFamily="2" charset="0"/>
                <a:ea typeface="宋体" panose="02010600030101010101" pitchFamily="2" charset="-122"/>
              </a:rPr>
              <a:t>Long and black.</a:t>
            </a:r>
          </a:p>
        </p:txBody>
      </p:sp>
      <p:sp>
        <p:nvSpPr>
          <p:cNvPr id="16387" name="WordArt 7"/>
          <p:cNvSpPr>
            <a:spLocks noTextEdit="1"/>
          </p:cNvSpPr>
          <p:nvPr/>
        </p:nvSpPr>
        <p:spPr>
          <a:xfrm>
            <a:off x="395288" y="333375"/>
            <a:ext cx="18002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endParaRPr lang="zh-CN" altLang="en-US" sz="3600" b="1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>
                    <a:alpha val="7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88" name="WordArt 8"/>
          <p:cNvSpPr>
            <a:spLocks noTextEdit="1"/>
          </p:cNvSpPr>
          <p:nvPr/>
        </p:nvSpPr>
        <p:spPr>
          <a:xfrm>
            <a:off x="6659563" y="5445125"/>
            <a:ext cx="194468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endParaRPr lang="zh-CN" altLang="en-US" sz="3600" b="1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>
                    <a:alpha val="7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89" name="AutoShape 10" descr="C:\Users\Administrator\AppData\Roaming\Tencent\Users\331221591\QQ\WinTemp\RichOle\}%ZO$NO8y9%}SD7G3T7VC.jpg"/>
          <p:cNvSpPr>
            <a:spLocks noChangeAspect="1"/>
          </p:cNvSpPr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l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0" name="AutoShape 11" descr="C:\Users\Administrator\AppData\Roaming\Tencent\Users\331221591\QQ\WinTemp\RichOle\}%ZO$NO8y9%}SD7G3T7VC.jpg"/>
          <p:cNvSpPr>
            <a:spLocks noChangeAspect="1"/>
          </p:cNvSpPr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l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6391" name="Picture 1" descr="C:\Users\Administrator\AppData\Roaming\Tencent\Users\331221591\QQ\WinTemp\RichOle\SB51]66_S_7)VF5D9(RK6$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48038" y="836613"/>
            <a:ext cx="628650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Picture 1" descr="C:\Users\Administrator\AppData\Roaming\Tencent\Users\331221591\QQ\WinTemp\RichOle\SB51]66_S_7)VF5D9(RK6$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48038" y="1700213"/>
            <a:ext cx="628650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3" name="AutoShape 16" descr="9k=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l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6394" name="Picture 17" descr="X]RCWP{SB12}`%%VL4KXE}C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79800" y="3213100"/>
            <a:ext cx="566738" cy="792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5" name="Picture 18" descr="X]RCWP{SB12}`%%VL4KXE}C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92500" y="3894138"/>
            <a:ext cx="550863" cy="687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6" name="椭圆 19"/>
          <p:cNvSpPr/>
          <p:nvPr/>
        </p:nvSpPr>
        <p:spPr>
          <a:xfrm>
            <a:off x="7064375" y="833438"/>
            <a:ext cx="676275" cy="660400"/>
          </a:xfrm>
          <a:prstGeom prst="ellipse">
            <a:avLst/>
          </a:prstGeom>
          <a:solidFill>
            <a:srgbClr val="D9D9D9">
              <a:alpha val="37999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7" name="Rectangle 4"/>
          <p:cNvSpPr/>
          <p:nvPr/>
        </p:nvSpPr>
        <p:spPr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ctr"/>
          <a:lstStyle/>
          <a:p>
            <a:pPr lvl="0" algn="l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6398" name="Picture 10" descr="C:\Documents and Settings\Administrator\桌面\abstract-design-with-beautiful-flowers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130925" y="5492750"/>
            <a:ext cx="601663" cy="56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9" name="椭圆 16"/>
          <p:cNvSpPr/>
          <p:nvPr/>
        </p:nvSpPr>
        <p:spPr>
          <a:xfrm>
            <a:off x="6877050" y="2565400"/>
            <a:ext cx="1295400" cy="1319213"/>
          </a:xfrm>
          <a:prstGeom prst="ellipse">
            <a:avLst/>
          </a:prstGeom>
          <a:solidFill>
            <a:srgbClr val="D9D9D9">
              <a:alpha val="42000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00" name="椭圆 17"/>
          <p:cNvSpPr/>
          <p:nvPr/>
        </p:nvSpPr>
        <p:spPr>
          <a:xfrm>
            <a:off x="179388" y="2349500"/>
            <a:ext cx="1535112" cy="1436688"/>
          </a:xfrm>
          <a:prstGeom prst="ellipse">
            <a:avLst/>
          </a:prstGeom>
          <a:solidFill>
            <a:srgbClr val="D9D9D9">
              <a:alpha val="45000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01" name="椭圆 18"/>
          <p:cNvSpPr/>
          <p:nvPr/>
        </p:nvSpPr>
        <p:spPr>
          <a:xfrm>
            <a:off x="5435600" y="2133600"/>
            <a:ext cx="906463" cy="922338"/>
          </a:xfrm>
          <a:prstGeom prst="ellipse">
            <a:avLst/>
          </a:prstGeom>
          <a:solidFill>
            <a:srgbClr val="D9D9D9">
              <a:alpha val="39000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6402" name="Picture 15" descr="H:\Files\4cbb49c3e377d8365aa20a00\abstract-design-with-beautiful-flowers2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423025" y="3644900"/>
            <a:ext cx="2720975" cy="321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3" name="Picture 10" descr="C:\Documents and Settings\Administrator\桌面\abstract-design-with-beautiful-flowers2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659563" y="4365625"/>
            <a:ext cx="973137" cy="88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4" name="Picture 11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-68262" y="0"/>
            <a:ext cx="752475" cy="102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5" name="矩形 22"/>
          <p:cNvPicPr/>
          <p:nvPr/>
        </p:nvPicPr>
        <p:blipFill>
          <a:blip r:embed="rId10" cstate="email"/>
          <a:stretch>
            <a:fillRect/>
          </a:stretch>
        </p:blipFill>
        <p:spPr>
          <a:xfrm>
            <a:off x="457200" y="549275"/>
            <a:ext cx="2425700" cy="627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2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2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5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63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64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63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64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64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 animBg="1"/>
      <p:bldP spid="16399" grpId="0" animBg="1"/>
      <p:bldP spid="16400" grpId="0" animBg="1"/>
      <p:bldP spid="16400" grpId="1" animBg="1"/>
      <p:bldP spid="164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book9\资源包\U6 上课\photos\no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50" y="1022350"/>
            <a:ext cx="2228850" cy="2838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Text Box 4"/>
          <p:cNvSpPr txBox="1"/>
          <p:nvPr/>
        </p:nvSpPr>
        <p:spPr>
          <a:xfrm>
            <a:off x="2555875" y="3860800"/>
            <a:ext cx="3887788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6" name="Text Box 7"/>
          <p:cNvSpPr txBox="1"/>
          <p:nvPr/>
        </p:nvSpPr>
        <p:spPr>
          <a:xfrm>
            <a:off x="3419475" y="4027488"/>
            <a:ext cx="2016125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>
              <a:spcBef>
                <a:spcPct val="50000"/>
              </a:spcBef>
            </a:pPr>
            <a:r>
              <a:rPr lang="en-US" altLang="x-none" sz="5400" dirty="0">
                <a:latin typeface="Arial Black" panose="020B0A04020102020204" pitchFamily="2" charset="0"/>
                <a:ea typeface="宋体" panose="02010600030101010101" pitchFamily="2" charset="-122"/>
              </a:rPr>
              <a:t>n</a:t>
            </a:r>
            <a:r>
              <a:rPr lang="en-US" altLang="x-none" sz="5400" dirty="0">
                <a:solidFill>
                  <a:srgbClr val="FF0000"/>
                </a:solidFill>
                <a:latin typeface="Arial Black" panose="020B0A04020102020204" pitchFamily="2" charset="0"/>
                <a:ea typeface="宋体" panose="02010600030101010101" pitchFamily="2" charset="-122"/>
              </a:rPr>
              <a:t>o</a:t>
            </a:r>
            <a:r>
              <a:rPr lang="en-US" altLang="x-none" sz="5400" dirty="0">
                <a:latin typeface="Arial Black" panose="020B0A04020102020204" pitchFamily="2" charset="0"/>
                <a:ea typeface="宋体" panose="02010600030101010101" pitchFamily="2" charset="-122"/>
              </a:rPr>
              <a:t>s</a:t>
            </a:r>
            <a:r>
              <a:rPr lang="en-US" altLang="x-none" sz="5400" dirty="0">
                <a:solidFill>
                  <a:srgbClr val="0070C0"/>
                </a:solidFill>
                <a:latin typeface="Arial Black" panose="020B0A04020102020204" pitchFamily="2" charset="0"/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18437" name="椭圆 19"/>
          <p:cNvSpPr/>
          <p:nvPr/>
        </p:nvSpPr>
        <p:spPr>
          <a:xfrm>
            <a:off x="7064375" y="833438"/>
            <a:ext cx="676275" cy="660400"/>
          </a:xfrm>
          <a:prstGeom prst="ellipse">
            <a:avLst/>
          </a:prstGeom>
          <a:solidFill>
            <a:srgbClr val="D9D9D9">
              <a:alpha val="37999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8" name="Rectangle 4"/>
          <p:cNvSpPr/>
          <p:nvPr/>
        </p:nvSpPr>
        <p:spPr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ctr"/>
          <a:lstStyle/>
          <a:p>
            <a:pPr lvl="0" algn="l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8439" name="Picture 10" descr="C:\Documents and Settings\Administrator\桌面\abstract-design-with-beautiful-flowers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30925" y="5492750"/>
            <a:ext cx="601663" cy="56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0" name="椭圆 16"/>
          <p:cNvSpPr/>
          <p:nvPr/>
        </p:nvSpPr>
        <p:spPr>
          <a:xfrm>
            <a:off x="4140200" y="4868863"/>
            <a:ext cx="1295400" cy="1319212"/>
          </a:xfrm>
          <a:prstGeom prst="ellipse">
            <a:avLst/>
          </a:prstGeom>
          <a:solidFill>
            <a:srgbClr val="D9D9D9">
              <a:alpha val="42000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1" name="椭圆 17"/>
          <p:cNvSpPr/>
          <p:nvPr/>
        </p:nvSpPr>
        <p:spPr>
          <a:xfrm>
            <a:off x="611188" y="3573463"/>
            <a:ext cx="2178050" cy="2147887"/>
          </a:xfrm>
          <a:prstGeom prst="ellipse">
            <a:avLst/>
          </a:prstGeom>
          <a:solidFill>
            <a:srgbClr val="D9D9D9">
              <a:alpha val="45000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2" name="椭圆 18"/>
          <p:cNvSpPr/>
          <p:nvPr/>
        </p:nvSpPr>
        <p:spPr>
          <a:xfrm>
            <a:off x="5940425" y="2420938"/>
            <a:ext cx="906463" cy="922337"/>
          </a:xfrm>
          <a:prstGeom prst="ellipse">
            <a:avLst/>
          </a:prstGeom>
          <a:solidFill>
            <a:srgbClr val="D9D9D9">
              <a:alpha val="39000"/>
            </a:srgbClr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8443" name="Picture 15" descr="H:\Files\4cbb49c3e377d8365aa20a00\abstract-design-with-beautiful-flowers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78575" y="3627438"/>
            <a:ext cx="2720975" cy="321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4" name="Picture 10" descr="C:\Documents and Settings\Administrator\桌面\abstract-design-with-beautiful-flowers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659563" y="4365625"/>
            <a:ext cx="973137" cy="88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5" name="Picture 18" descr="let'slearn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54012" y="-68262"/>
            <a:ext cx="3560762" cy="912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/>
          <p:nvPr/>
        </p:nvSpPr>
        <p:spPr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ctr"/>
          <a:lstStyle/>
          <a:p>
            <a:pPr lvl="0" algn="l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483" name="Picture 15" descr="H:\Files\4cbb49c3e377d8365aa20a00\abstract-design-with-beautiful-flowers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67500" y="3933825"/>
            <a:ext cx="2476500" cy="2924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图片 1" descr="elepa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75" y="4583113"/>
            <a:ext cx="1835150" cy="1754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2" descr="H:\book9\资源包\U6 上课\photos\big nose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688" y="142875"/>
            <a:ext cx="1976437" cy="1357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6" name="椭圆 7"/>
          <p:cNvSpPr/>
          <p:nvPr/>
        </p:nvSpPr>
        <p:spPr>
          <a:xfrm>
            <a:off x="684213" y="5157788"/>
            <a:ext cx="641350" cy="1223962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487" name="Picture 10" descr="C:\Documents and Settings\Administrator\桌面\abstract-design-with-beautiful-flowers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516688" y="5589588"/>
            <a:ext cx="601662" cy="56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Picture 10" descr="C:\Documents and Settings\Administrator\桌面\abstract-design-with-beautiful-flowers2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027988" y="3500438"/>
            <a:ext cx="973137" cy="881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9" name="Picture 22" descr="C:\Users\Administrator\AppData\Roaming\Tencent\Users\331221591\QQ\WinTemp\RichOle\%WK_[]ELNS3[TP06~VQ{9CO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5" y="2143125"/>
            <a:ext cx="1917700" cy="1643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0" name="椭圆 23"/>
          <p:cNvSpPr/>
          <p:nvPr/>
        </p:nvSpPr>
        <p:spPr>
          <a:xfrm>
            <a:off x="785813" y="3071813"/>
            <a:ext cx="571500" cy="357187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491" name="AutoShape 8"/>
          <p:cNvPicPr/>
          <p:nvPr/>
        </p:nvPicPr>
        <p:blipFill>
          <a:blip r:embed="rId9" cstate="email"/>
          <a:stretch>
            <a:fillRect/>
          </a:stretch>
        </p:blipFill>
        <p:spPr>
          <a:xfrm>
            <a:off x="2425700" y="255588"/>
            <a:ext cx="5797550" cy="1116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2" name="AutoShape 8"/>
          <p:cNvPicPr/>
          <p:nvPr/>
        </p:nvPicPr>
        <p:blipFill>
          <a:blip r:embed="rId10" cstate="email"/>
          <a:stretch>
            <a:fillRect/>
          </a:stretch>
        </p:blipFill>
        <p:spPr>
          <a:xfrm>
            <a:off x="2352675" y="2468563"/>
            <a:ext cx="5797550" cy="1116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3" name="AutoShape 8"/>
          <p:cNvPicPr/>
          <p:nvPr/>
        </p:nvPicPr>
        <p:blipFill>
          <a:blip r:embed="rId11" cstate="email"/>
          <a:stretch>
            <a:fillRect/>
          </a:stretch>
        </p:blipFill>
        <p:spPr>
          <a:xfrm>
            <a:off x="2425700" y="4687888"/>
            <a:ext cx="5797550" cy="1116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4" name="TextBox 20"/>
          <p:cNvPicPr/>
          <p:nvPr/>
        </p:nvPicPr>
        <p:blipFill>
          <a:blip r:embed="rId12" cstate="email"/>
          <a:stretch>
            <a:fillRect/>
          </a:stretch>
        </p:blipFill>
        <p:spPr>
          <a:xfrm>
            <a:off x="5870575" y="201613"/>
            <a:ext cx="1030288" cy="59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5" name="TextBox 21"/>
          <p:cNvPicPr/>
          <p:nvPr/>
        </p:nvPicPr>
        <p:blipFill>
          <a:blip r:embed="rId13" cstate="email"/>
          <a:stretch>
            <a:fillRect/>
          </a:stretch>
        </p:blipFill>
        <p:spPr>
          <a:xfrm>
            <a:off x="5589588" y="2438400"/>
            <a:ext cx="1476375" cy="59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6" name="TextBox 22"/>
          <p:cNvPicPr/>
          <p:nvPr/>
        </p:nvPicPr>
        <p:blipFill>
          <a:blip r:embed="rId14" cstate="email"/>
          <a:stretch>
            <a:fillRect/>
          </a:stretch>
        </p:blipFill>
        <p:spPr>
          <a:xfrm>
            <a:off x="4803775" y="4627563"/>
            <a:ext cx="1268413" cy="590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7" name="TextBox 16"/>
          <p:cNvSpPr txBox="1"/>
          <p:nvPr/>
        </p:nvSpPr>
        <p:spPr>
          <a:xfrm>
            <a:off x="6786563" y="4691063"/>
            <a:ext cx="1143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hangingPunct="1"/>
            <a:r>
              <a:rPr lang="en-US" altLang="x-none" sz="2800" dirty="0">
                <a:solidFill>
                  <a:srgbClr val="595959"/>
                </a:solidFill>
                <a:latin typeface="Arial Black" panose="020B0A04020102020204" pitchFamily="2" charset="0"/>
                <a:ea typeface="宋体" panose="02010600030101010101" pitchFamily="2" charset="-122"/>
              </a:rPr>
              <a:t>grey</a:t>
            </a:r>
            <a:endParaRPr lang="zh-CN" altLang="en-US" sz="2800" dirty="0">
              <a:solidFill>
                <a:srgbClr val="595959"/>
              </a:solidFill>
              <a:latin typeface="Arial Black" panose="020B0A0402010202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90" grpId="0" animBg="1"/>
      <p:bldP spid="20497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全屏显示(4:3)</PresentationFormat>
  <Paragraphs>143</Paragraphs>
  <Slides>23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Arial Unicode MS</vt:lpstr>
      <vt:lpstr>时尚中黑简体</vt:lpstr>
      <vt:lpstr>宋体</vt:lpstr>
      <vt:lpstr>微软雅黑</vt:lpstr>
      <vt:lpstr>Arial</vt:lpstr>
      <vt:lpstr>Arial Black</vt:lpstr>
      <vt:lpstr>Calibri</vt:lpstr>
      <vt:lpstr>Jokerman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2014-11-17T08:41:00Z</dcterms:created>
  <dcterms:modified xsi:type="dcterms:W3CDTF">2023-01-16T15:16:09Z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FFD95023947E401198944E1FAEA82452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