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6"/>
  </p:handoutMasterIdLst>
  <p:sldIdLst>
    <p:sldId id="799" r:id="rId2"/>
    <p:sldId id="820" r:id="rId3"/>
    <p:sldId id="821" r:id="rId4"/>
    <p:sldId id="843" r:id="rId5"/>
    <p:sldId id="844" r:id="rId6"/>
    <p:sldId id="664" r:id="rId7"/>
    <p:sldId id="830" r:id="rId8"/>
    <p:sldId id="831" r:id="rId9"/>
    <p:sldId id="832" r:id="rId10"/>
    <p:sldId id="846" r:id="rId11"/>
    <p:sldId id="834" r:id="rId12"/>
    <p:sldId id="847" r:id="rId13"/>
    <p:sldId id="848" r:id="rId14"/>
    <p:sldId id="833" r:id="rId15"/>
    <p:sldId id="798" r:id="rId16"/>
    <p:sldId id="835" r:id="rId17"/>
    <p:sldId id="810" r:id="rId18"/>
    <p:sldId id="836" r:id="rId19"/>
    <p:sldId id="837" r:id="rId20"/>
    <p:sldId id="838" r:id="rId21"/>
    <p:sldId id="839" r:id="rId22"/>
    <p:sldId id="849" r:id="rId23"/>
    <p:sldId id="850" r:id="rId24"/>
    <p:sldId id="851" r:id="rId25"/>
    <p:sldId id="852" r:id="rId26"/>
    <p:sldId id="853" r:id="rId27"/>
    <p:sldId id="854" r:id="rId28"/>
    <p:sldId id="855" r:id="rId29"/>
    <p:sldId id="856" r:id="rId30"/>
    <p:sldId id="840" r:id="rId31"/>
    <p:sldId id="857" r:id="rId32"/>
    <p:sldId id="841" r:id="rId33"/>
    <p:sldId id="842" r:id="rId34"/>
    <p:sldId id="772" r:id="rId3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75" d="100"/>
          <a:sy n="75" d="100"/>
        </p:scale>
        <p:origin x="-106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500BBF-AE69-4A88-82EB-6A60969FFE3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02EDC6-FC6C-440D-BC02-D3F0DEC200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11.docx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__38.docx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生物\unit3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3606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933056"/>
            <a:ext cx="9136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 Starting </a:t>
            </a:r>
            <a:r>
              <a:rPr lang="en-US" altLang="zh-CN" sz="2800" b="1" dirty="0"/>
              <a:t>out &amp; Understanding ideas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2938174" y="550368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30200" y="622300"/>
          <a:ext cx="84328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文档" r:id="rId3" imgW="8444230" imgH="5767070" progId="Word.Document.12">
                  <p:embed/>
                </p:oleObj>
              </mc:Choice>
              <mc:Fallback>
                <p:oleObj name="文档" r:id="rId3" imgW="8444230" imgH="57670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622300"/>
                        <a:ext cx="8432800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24525" y="549275"/>
            <a:ext cx="1577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Given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3040063"/>
            <a:ext cx="2254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kids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5013325"/>
            <a:ext cx="35702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fun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enough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9900" y="908050"/>
          <a:ext cx="82931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3" imgW="8301355" imgH="4270375" progId="Word.Document.12">
                  <p:embed/>
                </p:oleObj>
              </mc:Choice>
              <mc:Fallback>
                <p:oleObj name="文档" r:id="rId3" imgW="8301355" imgH="42703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08050"/>
                        <a:ext cx="82931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33375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9900" y="5156200"/>
          <a:ext cx="8293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文档" r:id="rId6" imgW="8301355" imgH="1187450" progId="Word.Document.12">
                  <p:embed/>
                </p:oleObj>
              </mc:Choice>
              <mc:Fallback>
                <p:oleObj name="文档" r:id="rId6" imgW="8301355" imgH="1187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156200"/>
                        <a:ext cx="8293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301355" imgH="4088765" progId="Word.Document.12">
                  <p:embed/>
                </p:oleObj>
              </mc:Choice>
              <mc:Fallback>
                <p:oleObj name="文档" r:id="rId3" imgW="8301355" imgH="40887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95288" y="404813"/>
          <a:ext cx="82931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301355" imgH="5929630" progId="Word.Document.12">
                  <p:embed/>
                </p:oleObj>
              </mc:Choice>
              <mc:Fallback>
                <p:oleObj name="文档" r:id="rId3" imgW="8301355" imgH="5929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8293100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68313" y="981075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4581525"/>
          <a:ext cx="8293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文档" r:id="rId5" imgW="8301355" imgH="801370" progId="Word.Document.12">
                  <p:embed/>
                </p:oleObj>
              </mc:Choice>
              <mc:Fallback>
                <p:oleObj name="文档" r:id="rId5" imgW="8301355" imgH="8013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8293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11163" y="256540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文档" r:id="rId3" imgW="8301355" imgH="2393950" progId="Word.Document.12">
                  <p:embed/>
                </p:oleObj>
              </mc:Choice>
              <mc:Fallback>
                <p:oleObj name="文档" r:id="rId3" imgW="8301355" imgH="23939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56540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250825" y="620713"/>
          <a:ext cx="82931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文档" r:id="rId3" imgW="8301355" imgH="5478780" progId="Word.Document.12">
                  <p:embed/>
                </p:oleObj>
              </mc:Choice>
              <mc:Fallback>
                <p:oleObj name="文档" r:id="rId3" imgW="8301355" imgH="54787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20713"/>
                        <a:ext cx="82931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364163" y="2009775"/>
            <a:ext cx="509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92950" y="2997200"/>
            <a:ext cx="1435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675" y="4975225"/>
            <a:ext cx="850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basic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5288" y="1554163"/>
          <a:ext cx="82931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文档" r:id="rId3" imgW="8301355" imgH="3384550" progId="Word.Document.12">
                  <p:embed/>
                </p:oleObj>
              </mc:Choice>
              <mc:Fallback>
                <p:oleObj name="文档" r:id="rId3" imgW="8301355" imgH="33845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4163"/>
                        <a:ext cx="82931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1550" y="2606675"/>
            <a:ext cx="5126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these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facts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988" y="3705225"/>
            <a:ext cx="51641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on/upon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these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facts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539750" y="404813"/>
          <a:ext cx="82931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文档" r:id="rId3" imgW="8301355" imgH="3580130" progId="Word.Document.12">
                  <p:embed/>
                </p:oleObj>
              </mc:Choice>
              <mc:Fallback>
                <p:oleObj name="文档" r:id="rId3" imgW="8301355" imgH="3580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82931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933825"/>
          <a:ext cx="82931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5" imgW="8301355" imgH="2058670" progId="Word.Document.12">
                  <p:embed/>
                </p:oleObj>
              </mc:Choice>
              <mc:Fallback>
                <p:oleObj name="文档" r:id="rId5" imgW="8301355" imgH="2058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33825"/>
                        <a:ext cx="82931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9900" y="2425700"/>
          <a:ext cx="82931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3" imgW="8301355" imgH="4095115" progId="Word.Document.12">
                  <p:embed/>
                </p:oleObj>
              </mc:Choice>
              <mc:Fallback>
                <p:oleObj name="文档" r:id="rId3" imgW="8301355" imgH="409511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425700"/>
                        <a:ext cx="82931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9525" y="404813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燕尾形 5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69900" y="330200"/>
          <a:ext cx="82931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文档" r:id="rId3" imgW="8301355" imgH="5901055" progId="Word.Document.12">
                  <p:embed/>
                </p:oleObj>
              </mc:Choice>
              <mc:Fallback>
                <p:oleObj name="文档" r:id="rId3" imgW="8301355" imgH="59010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30200"/>
                        <a:ext cx="82931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95738" y="1789113"/>
            <a:ext cx="920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ea typeface="Times New Roman" panose="020206030504050203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ea typeface="Times New Roman" panose="02020603050405020304"/>
              </a:rPr>
              <a:t>with</a:t>
            </a:r>
            <a:r>
              <a:rPr lang="en-US" altLang="zh-CN" b="1" kern="100" dirty="0">
                <a:ea typeface="Times New Roman" panose="02020603050405020304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3675" y="2895600"/>
            <a:ext cx="977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1263" y="4546600"/>
            <a:ext cx="1279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5288" y="1844675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1355" imgH="1737360" progId="Word.Document.12">
                  <p:embed/>
                </p:oleObj>
              </mc:Choice>
              <mc:Fallback>
                <p:oleObj name="文档" r:id="rId3" imgW="8301355" imgH="17373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68313" y="549275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573463"/>
          <a:ext cx="82931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文档" r:id="rId5" imgW="8301355" imgH="2464435" progId="Word.Document.12">
                  <p:embed/>
                </p:oleObj>
              </mc:Choice>
              <mc:Fallback>
                <p:oleObj name="文档" r:id="rId5" imgW="8301355" imgH="24644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73463"/>
                        <a:ext cx="82931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68313" y="376238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6238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71775" y="1989138"/>
            <a:ext cx="5175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8313" y="3716338"/>
          <a:ext cx="82931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文档" r:id="rId5" imgW="8301355" imgH="2731135" progId="Word.Document.12">
                  <p:embed/>
                </p:oleObj>
              </mc:Choice>
              <mc:Fallback>
                <p:oleObj name="文档" r:id="rId5" imgW="8301355" imgH="2731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16338"/>
                        <a:ext cx="82931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00113" y="4724400"/>
            <a:ext cx="4608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defence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idea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301355" imgH="4104005" progId="Word.Document.12">
                  <p:embed/>
                </p:oleObj>
              </mc:Choice>
              <mc:Fallback>
                <p:oleObj name="文档" r:id="rId3" imgW="8301355" imgH="41040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301355" imgH="2372995" progId="Word.Document.12">
                  <p:embed/>
                </p:oleObj>
              </mc:Choice>
              <mc:Fallback>
                <p:oleObj name="文档" r:id="rId3" imgW="8301355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文档" r:id="rId3" imgW="8301355" imgH="5795645" progId="Word.Document.12">
                  <p:embed/>
                </p:oleObj>
              </mc:Choice>
              <mc:Fallback>
                <p:oleObj name="文档" r:id="rId3" imgW="8301355" imgH="57956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167063" y="1484313"/>
            <a:ext cx="6127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2925" y="3213100"/>
            <a:ext cx="696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7900" y="4356100"/>
            <a:ext cx="904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5288" y="1412875"/>
          <a:ext cx="82931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301355" imgH="4037330" progId="Word.Document.12">
                  <p:embed/>
                </p:oleObj>
              </mc:Choice>
              <mc:Fallback>
                <p:oleObj name="文档" r:id="rId3" imgW="8301355" imgH="40373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2931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301355" imgH="2372995" progId="Word.Document.12">
                  <p:embed/>
                </p:oleObj>
              </mc:Choice>
              <mc:Fallback>
                <p:oleObj name="文档" r:id="rId3" imgW="8301355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95288" y="561975"/>
          <a:ext cx="82931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文档" r:id="rId3" imgW="8301355" imgH="5728970" progId="Word.Document.12">
                  <p:embed/>
                </p:oleObj>
              </mc:Choice>
              <mc:Fallback>
                <p:oleObj name="文档" r:id="rId3" imgW="8301355" imgH="5728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1975"/>
                        <a:ext cx="82931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80063" y="2740025"/>
            <a:ext cx="6207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6238" y="4437063"/>
            <a:ext cx="946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3"/>
          <p:cNvGraphicFramePr>
            <a:graphicFrameLocks noChangeAspect="1"/>
          </p:cNvGraphicFramePr>
          <p:nvPr/>
        </p:nvGraphicFramePr>
        <p:xfrm>
          <a:off x="395288" y="549275"/>
          <a:ext cx="82931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301355" imgH="5527675" progId="Word.Document.12">
                  <p:embed/>
                </p:oleObj>
              </mc:Choice>
              <mc:Fallback>
                <p:oleObj name="文档" r:id="rId3" imgW="8301355" imgH="552767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82931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765175"/>
            <a:ext cx="3478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5288" y="1341438"/>
          <a:ext cx="82931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301355" imgH="4453255" progId="Word.Document.12">
                  <p:embed/>
                </p:oleObj>
              </mc:Choice>
              <mc:Fallback>
                <p:oleObj name="文档" r:id="rId3" imgW="8301355" imgH="44532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931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5288" y="850900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文档" r:id="rId3" imgW="8301355" imgH="5204460" progId="Word.Document.12">
                  <p:embed/>
                </p:oleObj>
              </mc:Choice>
              <mc:Fallback>
                <p:oleObj name="文档" r:id="rId3" imgW="8301355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50900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03575" y="1914525"/>
            <a:ext cx="715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8038" y="2514600"/>
            <a:ext cx="1203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singing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7400" y="4221163"/>
            <a:ext cx="1141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carried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395288" y="923925"/>
          <a:ext cx="82931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文档" r:id="rId3" imgW="8301355" imgH="3468370" progId="Word.Document.12">
                  <p:embed/>
                </p:oleObj>
              </mc:Choice>
              <mc:Fallback>
                <p:oleObj name="文档" r:id="rId3" imgW="8301355" imgH="34683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23925"/>
                        <a:ext cx="82931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536" y="3931617"/>
          <a:ext cx="8293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5" imgW="8301355" imgH="1740535" progId="Word.Document.12">
                  <p:embed/>
                </p:oleObj>
              </mc:Choice>
              <mc:Fallback>
                <p:oleObj name="文档" r:id="rId5" imgW="8301355" imgH="17405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931617"/>
                        <a:ext cx="82931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362200" y="3733800"/>
            <a:ext cx="1201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enter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3"/>
          <p:cNvGraphicFramePr>
            <a:graphicFrameLocks noChangeAspect="1"/>
          </p:cNvGraphicFramePr>
          <p:nvPr/>
        </p:nvGraphicFramePr>
        <p:xfrm>
          <a:off x="395288" y="692150"/>
          <a:ext cx="82931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3" imgW="8301355" imgH="5460365" progId="Word.Document.12">
                  <p:embed/>
                </p:oleObj>
              </mc:Choice>
              <mc:Fallback>
                <p:oleObj name="文档" r:id="rId3" imgW="8301355" imgH="546036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3"/>
          <p:cNvGraphicFramePr>
            <a:graphicFrameLocks noChangeAspect="1"/>
          </p:cNvGraphicFramePr>
          <p:nvPr/>
        </p:nvGraphicFramePr>
        <p:xfrm>
          <a:off x="395288" y="1628775"/>
          <a:ext cx="829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3" imgW="8301355" imgH="2831465" progId="Word.Document.12">
                  <p:embed/>
                </p:oleObj>
              </mc:Choice>
              <mc:Fallback>
                <p:oleObj name="文档" r:id="rId3" imgW="8301355" imgH="283146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293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8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3"/>
          <p:cNvGraphicFramePr>
            <a:graphicFrameLocks noChangeAspect="1"/>
          </p:cNvGraphicFramePr>
          <p:nvPr/>
        </p:nvGraphicFramePr>
        <p:xfrm>
          <a:off x="406400" y="2209800"/>
          <a:ext cx="84328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4" imgW="8444230" imgH="2840990" progId="Word.Document.12">
                  <p:embed/>
                </p:oleObj>
              </mc:Choice>
              <mc:Fallback>
                <p:oleObj name="文档" r:id="rId4" imgW="8444230" imgH="284099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209800"/>
                        <a:ext cx="84328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341438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539750" y="2171700"/>
          <a:ext cx="84328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文档" r:id="rId3" imgW="8444230" imgH="2840990" progId="Word.Document.12">
                  <p:embed/>
                </p:oleObj>
              </mc:Choice>
              <mc:Fallback>
                <p:oleObj name="文档" r:id="rId3" imgW="8444230" imgH="28409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71700"/>
                        <a:ext cx="84328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46288" y="2057400"/>
            <a:ext cx="1419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represent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84400" y="2667000"/>
            <a:ext cx="7318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goal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513" y="3238500"/>
            <a:ext cx="1158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84400" y="3830638"/>
            <a:ext cx="1041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factor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对象 1"/>
          <p:cNvGraphicFramePr>
            <a:graphicFrameLocks noChangeAspect="1"/>
          </p:cNvGraphicFramePr>
          <p:nvPr/>
        </p:nvGraphicFramePr>
        <p:xfrm>
          <a:off x="395288" y="942975"/>
          <a:ext cx="84328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文档" r:id="rId5" imgW="8444230" imgH="5213350" progId="Word.Document.12">
                  <p:embed/>
                </p:oleObj>
              </mc:Choice>
              <mc:Fallback>
                <p:oleObj name="文档" r:id="rId5" imgW="8444230" imgH="5213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42975"/>
                        <a:ext cx="84328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613" y="836613"/>
            <a:ext cx="835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basis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2950" y="1989138"/>
            <a:ext cx="1663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equipment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6125" y="3225800"/>
            <a:ext cx="10731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defend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6125" y="4365625"/>
            <a:ext cx="9191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death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395288" y="803275"/>
          <a:ext cx="843280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文档" r:id="rId3" imgW="8444230" imgH="5806440" progId="Word.Document.12">
                  <p:embed/>
                </p:oleObj>
              </mc:Choice>
              <mc:Fallback>
                <p:oleObj name="文档" r:id="rId3" imgW="8444230" imgH="5806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03275"/>
                        <a:ext cx="8432800" cy="58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331913" y="765175"/>
            <a:ext cx="35194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one’s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heart’s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2538" y="1341438"/>
            <a:ext cx="1203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back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913" y="1887538"/>
            <a:ext cx="17446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9838" y="3068638"/>
            <a:ext cx="1454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450" y="3644900"/>
            <a:ext cx="4143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take...for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example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7788" y="4221163"/>
            <a:ext cx="15033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913" y="4840288"/>
            <a:ext cx="2049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shaped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like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6363" y="5414963"/>
            <a:ext cx="1539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全屏显示(4:3)</PresentationFormat>
  <Paragraphs>46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2022-02-13T02:05:15Z</dcterms:created>
  <dcterms:modified xsi:type="dcterms:W3CDTF">2023-01-16T15:16:42Z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B8F409BDD51947A0985BE00947274612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