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sldIdLst>
    <p:sldId id="257" r:id="rId2"/>
    <p:sldId id="299" r:id="rId3"/>
    <p:sldId id="259" r:id="rId4"/>
    <p:sldId id="258" r:id="rId5"/>
    <p:sldId id="296" r:id="rId6"/>
    <p:sldId id="297" r:id="rId7"/>
    <p:sldId id="316" r:id="rId8"/>
    <p:sldId id="289" r:id="rId9"/>
    <p:sldId id="298" r:id="rId10"/>
    <p:sldId id="285" r:id="rId11"/>
    <p:sldId id="317" r:id="rId12"/>
    <p:sldId id="264" r:id="rId13"/>
    <p:sldId id="303" r:id="rId14"/>
    <p:sldId id="318" r:id="rId15"/>
    <p:sldId id="291" r:id="rId16"/>
    <p:sldId id="295" r:id="rId17"/>
    <p:sldId id="319" r:id="rId18"/>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208">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FB9D0"/>
    <a:srgbClr val="D16061"/>
    <a:srgbClr val="FFD100"/>
    <a:srgbClr val="F5BB1A"/>
    <a:srgbClr val="28B8D2"/>
    <a:srgbClr val="CE4C4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14" autoAdjust="0"/>
    <p:restoredTop sz="94660"/>
  </p:normalViewPr>
  <p:slideViewPr>
    <p:cSldViewPr snapToGrid="0" showGuides="1">
      <p:cViewPr varScale="1">
        <p:scale>
          <a:sx n="114" d="100"/>
          <a:sy n="114" d="100"/>
        </p:scale>
        <p:origin x="474" y="108"/>
      </p:cViewPr>
      <p:guideLst>
        <p:guide orient="horz" pos="2208"/>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accent1_2#2">
  <dgm:title val=""/>
  <dgm:desc val=""/>
  <dgm:catLst>
    <dgm:cat type="accent1" pri="11200"/>
  </dgm:catLst>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colorsDef>
</file>

<file path=ppt/diagrams/data1.xml><?xml version="1.0" encoding="utf-8"?>
<dgm:dataModel xmlns:dgm="http://schemas.openxmlformats.org/drawingml/2006/diagram" xmlns:a="http://schemas.openxmlformats.org/drawingml/2006/main">
  <dgm:ptLst>
    <dgm:pt modelId="{470E94F7-8F76-45AD-BADF-8168E6E45DA4}" type="doc">
      <dgm:prSet loTypeId="urn:microsoft.com/office/officeart/2009/layout/CircleArrowProcess#2" loCatId="cycle" qsTypeId="urn:microsoft.com/office/officeart/2005/8/quickstyle/simple1#2" qsCatId="simple" csTypeId="urn:microsoft.com/office/officeart/2005/8/colors/accent1_2#2" csCatId="accent1" phldr="1"/>
      <dgm:spPr/>
      <dgm:t>
        <a:bodyPr/>
        <a:lstStyle/>
        <a:p>
          <a:endParaRPr lang="zh-CN" altLang="en-US"/>
        </a:p>
      </dgm:t>
    </dgm:pt>
    <dgm:pt modelId="{6023D91B-3405-4F87-A1BA-4C7BC9F92001}">
      <dgm:prSet phldrT="[文本]" phldr="0" custT="1"/>
      <dgm:spPr/>
      <dgm:t>
        <a:bodyPr vert="horz" wrap="square"/>
        <a:lstStyle/>
        <a:p>
          <a:pPr>
            <a:lnSpc>
              <a:spcPct val="100000"/>
            </a:lnSpc>
            <a:spcBef>
              <a:spcPct val="0"/>
            </a:spcBef>
            <a:spcAft>
              <a:spcPct val="35000"/>
            </a:spcAft>
          </a:pPr>
          <a:r>
            <a:rPr lang="en-US" altLang="zh-CN" sz="2000" b="1" dirty="0">
              <a:solidFill>
                <a:schemeClr val="bg1"/>
              </a:solidFill>
              <a:latin typeface="阿里巴巴普惠体 B" panose="00020600040101010101" pitchFamily="18" charset="-122"/>
              <a:ea typeface="阿里巴巴普惠体 B" panose="00020600040101010101" pitchFamily="18" charset="-122"/>
              <a:cs typeface="阿里巴巴普惠体 B" panose="00020600040101010101" pitchFamily="18" charset="-122"/>
            </a:rPr>
            <a:t>TITLE</a:t>
          </a:r>
        </a:p>
      </dgm:t>
    </dgm:pt>
    <dgm:pt modelId="{BB54C2C4-60D6-4532-A584-F73038A57F52}" type="parTrans" cxnId="{695CFFD0-513F-409C-BB1D-5E0F6D4196AC}">
      <dgm:prSet/>
      <dgm:spPr/>
      <dgm:t>
        <a:bodyPr/>
        <a:lstStyle/>
        <a:p>
          <a:endParaRPr lang="zh-CN" altLang="en-US" sz="2000"/>
        </a:p>
      </dgm:t>
    </dgm:pt>
    <dgm:pt modelId="{A5727343-79DD-4F1E-9474-3F8A92A820C1}" type="sibTrans" cxnId="{695CFFD0-513F-409C-BB1D-5E0F6D4196AC}">
      <dgm:prSet/>
      <dgm:spPr/>
      <dgm:t>
        <a:bodyPr/>
        <a:lstStyle/>
        <a:p>
          <a:endParaRPr lang="zh-CN" altLang="en-US" sz="2000"/>
        </a:p>
      </dgm:t>
    </dgm:pt>
    <dgm:pt modelId="{DFBF3E8B-FE55-4872-8E55-D1A022369590}">
      <dgm:prSet phldrT="[文本]" phldr="0" custT="1"/>
      <dgm:spPr/>
      <dgm:t>
        <a:bodyPr vert="horz" wrap="square"/>
        <a:lstStyle/>
        <a:p>
          <a:pPr>
            <a:lnSpc>
              <a:spcPct val="100000"/>
            </a:lnSpc>
            <a:spcBef>
              <a:spcPct val="0"/>
            </a:spcBef>
            <a:spcAft>
              <a:spcPct val="35000"/>
            </a:spcAft>
          </a:pPr>
          <a:r>
            <a:rPr lang="en-US" altLang="zh-CN" sz="2000" b="1" dirty="0">
              <a:solidFill>
                <a:schemeClr val="bg1"/>
              </a:solidFill>
              <a:latin typeface="阿里巴巴普惠体 B" panose="00020600040101010101" pitchFamily="18" charset="-122"/>
              <a:ea typeface="阿里巴巴普惠体 B" panose="00020600040101010101" pitchFamily="18" charset="-122"/>
              <a:cs typeface="阿里巴巴普惠体 B" panose="00020600040101010101" pitchFamily="18" charset="-122"/>
            </a:rPr>
            <a:t>TITLE</a:t>
          </a:r>
        </a:p>
      </dgm:t>
    </dgm:pt>
    <dgm:pt modelId="{7BB86645-ACDC-4933-A483-795CB8BBB108}" type="parTrans" cxnId="{F41846DE-0498-491B-A3CC-28620584EDBB}">
      <dgm:prSet/>
      <dgm:spPr/>
      <dgm:t>
        <a:bodyPr/>
        <a:lstStyle/>
        <a:p>
          <a:endParaRPr lang="zh-CN" altLang="en-US" sz="2000"/>
        </a:p>
      </dgm:t>
    </dgm:pt>
    <dgm:pt modelId="{76046399-3482-4F8D-A1D9-F474E847A2FB}" type="sibTrans" cxnId="{F41846DE-0498-491B-A3CC-28620584EDBB}">
      <dgm:prSet/>
      <dgm:spPr/>
      <dgm:t>
        <a:bodyPr/>
        <a:lstStyle/>
        <a:p>
          <a:endParaRPr lang="zh-CN" altLang="en-US" sz="2000"/>
        </a:p>
      </dgm:t>
    </dgm:pt>
    <dgm:pt modelId="{8070460F-CD86-4A47-9664-D5543F11B491}">
      <dgm:prSet phldrT="[文本]" phldr="0" custT="1"/>
      <dgm:spPr/>
      <dgm:t>
        <a:bodyPr vert="horz" wrap="square"/>
        <a:lstStyle/>
        <a:p>
          <a:pPr>
            <a:lnSpc>
              <a:spcPct val="100000"/>
            </a:lnSpc>
            <a:spcBef>
              <a:spcPct val="0"/>
            </a:spcBef>
            <a:spcAft>
              <a:spcPct val="35000"/>
            </a:spcAft>
          </a:pPr>
          <a:r>
            <a:rPr lang="en-US" altLang="zh-CN" sz="2000" b="1" dirty="0">
              <a:solidFill>
                <a:schemeClr val="bg1"/>
              </a:solidFill>
              <a:latin typeface="阿里巴巴普惠体 B" panose="00020600040101010101" pitchFamily="18" charset="-122"/>
              <a:ea typeface="阿里巴巴普惠体 B" panose="00020600040101010101" pitchFamily="18" charset="-122"/>
              <a:cs typeface="阿里巴巴普惠体 B" panose="00020600040101010101" pitchFamily="18" charset="-122"/>
            </a:rPr>
            <a:t>TITLE</a:t>
          </a:r>
        </a:p>
      </dgm:t>
    </dgm:pt>
    <dgm:pt modelId="{732221BC-97B9-4A50-A4DC-7180158C3005}" type="parTrans" cxnId="{E0298BAE-2015-40B2-B5B2-24F788834877}">
      <dgm:prSet/>
      <dgm:spPr/>
      <dgm:t>
        <a:bodyPr/>
        <a:lstStyle/>
        <a:p>
          <a:endParaRPr lang="zh-CN" altLang="en-US" sz="2000"/>
        </a:p>
      </dgm:t>
    </dgm:pt>
    <dgm:pt modelId="{E9EB2BCB-F47D-432C-A5E3-60A62174D047}" type="sibTrans" cxnId="{E0298BAE-2015-40B2-B5B2-24F788834877}">
      <dgm:prSet/>
      <dgm:spPr/>
      <dgm:t>
        <a:bodyPr/>
        <a:lstStyle/>
        <a:p>
          <a:endParaRPr lang="zh-CN" altLang="en-US" sz="2000"/>
        </a:p>
      </dgm:t>
    </dgm:pt>
    <dgm:pt modelId="{89609AB6-0A51-4918-983D-5B8999D24664}" type="pres">
      <dgm:prSet presAssocID="{470E94F7-8F76-45AD-BADF-8168E6E45DA4}" presName="Name0" presStyleCnt="0">
        <dgm:presLayoutVars>
          <dgm:chMax val="7"/>
          <dgm:chPref val="7"/>
          <dgm:dir/>
          <dgm:animLvl val="lvl"/>
        </dgm:presLayoutVars>
      </dgm:prSet>
      <dgm:spPr/>
      <dgm:t>
        <a:bodyPr/>
        <a:lstStyle/>
        <a:p>
          <a:endParaRPr lang="zh-CN" altLang="en-US"/>
        </a:p>
      </dgm:t>
    </dgm:pt>
    <dgm:pt modelId="{21E1DC4A-E902-401F-8ED2-4D57A8C538B9}" type="pres">
      <dgm:prSet presAssocID="{6023D91B-3405-4F87-A1BA-4C7BC9F92001}" presName="Accent1" presStyleCnt="0"/>
      <dgm:spPr/>
    </dgm:pt>
    <dgm:pt modelId="{B211517F-F7F0-4A7A-B6CF-5ABCA59AC9F8}" type="pres">
      <dgm:prSet presAssocID="{6023D91B-3405-4F87-A1BA-4C7BC9F92001}" presName="Accent" presStyleLbl="node1" presStyleIdx="0" presStyleCnt="3"/>
      <dgm:spPr>
        <a:solidFill>
          <a:srgbClr val="FFD100"/>
        </a:solidFill>
        <a:ln>
          <a:noFill/>
        </a:ln>
      </dgm:spPr>
    </dgm:pt>
    <dgm:pt modelId="{C9789C5E-E474-45BD-A638-F8E3329BC87E}" type="pres">
      <dgm:prSet presAssocID="{6023D91B-3405-4F87-A1BA-4C7BC9F92001}" presName="Parent1" presStyleLbl="revTx" presStyleIdx="0" presStyleCnt="3">
        <dgm:presLayoutVars>
          <dgm:chMax val="1"/>
          <dgm:chPref val="1"/>
          <dgm:bulletEnabled val="1"/>
        </dgm:presLayoutVars>
      </dgm:prSet>
      <dgm:spPr/>
      <dgm:t>
        <a:bodyPr/>
        <a:lstStyle/>
        <a:p>
          <a:endParaRPr lang="zh-CN" altLang="en-US"/>
        </a:p>
      </dgm:t>
    </dgm:pt>
    <dgm:pt modelId="{CE5AF907-7E30-45ED-AC60-B4F5B2C745F4}" type="pres">
      <dgm:prSet presAssocID="{DFBF3E8B-FE55-4872-8E55-D1A022369590}" presName="Accent2" presStyleCnt="0"/>
      <dgm:spPr/>
    </dgm:pt>
    <dgm:pt modelId="{81CC1E92-A646-4FD3-9EA3-BD22D130182F}" type="pres">
      <dgm:prSet presAssocID="{DFBF3E8B-FE55-4872-8E55-D1A022369590}" presName="Accent" presStyleLbl="node1" presStyleIdx="1" presStyleCnt="3"/>
      <dgm:spPr>
        <a:solidFill>
          <a:schemeClr val="tx1">
            <a:lumMod val="95000"/>
            <a:lumOff val="5000"/>
            <a:alpha val="55000"/>
          </a:schemeClr>
        </a:solidFill>
        <a:ln>
          <a:solidFill>
            <a:schemeClr val="lt1">
              <a:hueOff val="0"/>
              <a:satOff val="0"/>
              <a:lumOff val="0"/>
            </a:schemeClr>
          </a:solidFill>
        </a:ln>
      </dgm:spPr>
    </dgm:pt>
    <dgm:pt modelId="{B5558B2F-3323-4D3B-88E6-849B9009CDDB}" type="pres">
      <dgm:prSet presAssocID="{DFBF3E8B-FE55-4872-8E55-D1A022369590}" presName="Parent2" presStyleLbl="revTx" presStyleIdx="1" presStyleCnt="3">
        <dgm:presLayoutVars>
          <dgm:chMax val="1"/>
          <dgm:chPref val="1"/>
          <dgm:bulletEnabled val="1"/>
        </dgm:presLayoutVars>
      </dgm:prSet>
      <dgm:spPr/>
      <dgm:t>
        <a:bodyPr/>
        <a:lstStyle/>
        <a:p>
          <a:endParaRPr lang="zh-CN" altLang="en-US"/>
        </a:p>
      </dgm:t>
    </dgm:pt>
    <dgm:pt modelId="{4FC1F439-80E6-4723-8C01-0E3115303B6B}" type="pres">
      <dgm:prSet presAssocID="{8070460F-CD86-4A47-9664-D5543F11B491}" presName="Accent3" presStyleCnt="0"/>
      <dgm:spPr/>
    </dgm:pt>
    <dgm:pt modelId="{26B2FC09-E8FE-4F60-A886-8159F9EDF77E}" type="pres">
      <dgm:prSet presAssocID="{8070460F-CD86-4A47-9664-D5543F11B491}" presName="Accent" presStyleLbl="node1" presStyleIdx="2" presStyleCnt="3"/>
      <dgm:spPr>
        <a:solidFill>
          <a:srgbClr val="FFD100"/>
        </a:solidFill>
        <a:ln>
          <a:noFill/>
        </a:ln>
      </dgm:spPr>
    </dgm:pt>
    <dgm:pt modelId="{6A6B83AD-40B3-4C05-82F5-CF10DF2005A8}" type="pres">
      <dgm:prSet presAssocID="{8070460F-CD86-4A47-9664-D5543F11B491}" presName="Parent3" presStyleLbl="revTx" presStyleIdx="2" presStyleCnt="3">
        <dgm:presLayoutVars>
          <dgm:chMax val="1"/>
          <dgm:chPref val="1"/>
          <dgm:bulletEnabled val="1"/>
        </dgm:presLayoutVars>
      </dgm:prSet>
      <dgm:spPr/>
      <dgm:t>
        <a:bodyPr/>
        <a:lstStyle/>
        <a:p>
          <a:endParaRPr lang="zh-CN" altLang="en-US"/>
        </a:p>
      </dgm:t>
    </dgm:pt>
  </dgm:ptLst>
  <dgm:cxnLst>
    <dgm:cxn modelId="{DB9B7E27-E99D-4292-A01A-A1732E96E253}" type="presOf" srcId="{DFBF3E8B-FE55-4872-8E55-D1A022369590}" destId="{B5558B2F-3323-4D3B-88E6-849B9009CDDB}" srcOrd="0" destOrd="0" presId="urn:microsoft.com/office/officeart/2009/layout/CircleArrowProcess#2"/>
    <dgm:cxn modelId="{DCFB8813-4020-4E4C-8E09-CDBE6D032E10}" type="presOf" srcId="{8070460F-CD86-4A47-9664-D5543F11B491}" destId="{6A6B83AD-40B3-4C05-82F5-CF10DF2005A8}" srcOrd="0" destOrd="0" presId="urn:microsoft.com/office/officeart/2009/layout/CircleArrowProcess#2"/>
    <dgm:cxn modelId="{D8771BA0-948F-4701-925A-1DA1B254C84D}" type="presOf" srcId="{6023D91B-3405-4F87-A1BA-4C7BC9F92001}" destId="{C9789C5E-E474-45BD-A638-F8E3329BC87E}" srcOrd="0" destOrd="0" presId="urn:microsoft.com/office/officeart/2009/layout/CircleArrowProcess#2"/>
    <dgm:cxn modelId="{F41846DE-0498-491B-A3CC-28620584EDBB}" srcId="{470E94F7-8F76-45AD-BADF-8168E6E45DA4}" destId="{DFBF3E8B-FE55-4872-8E55-D1A022369590}" srcOrd="1" destOrd="0" parTransId="{7BB86645-ACDC-4933-A483-795CB8BBB108}" sibTransId="{76046399-3482-4F8D-A1D9-F474E847A2FB}"/>
    <dgm:cxn modelId="{E3B51C52-98AE-498B-B5B4-4BB7A14ACD9C}" type="presOf" srcId="{470E94F7-8F76-45AD-BADF-8168E6E45DA4}" destId="{89609AB6-0A51-4918-983D-5B8999D24664}" srcOrd="0" destOrd="0" presId="urn:microsoft.com/office/officeart/2009/layout/CircleArrowProcess#2"/>
    <dgm:cxn modelId="{E0298BAE-2015-40B2-B5B2-24F788834877}" srcId="{470E94F7-8F76-45AD-BADF-8168E6E45DA4}" destId="{8070460F-CD86-4A47-9664-D5543F11B491}" srcOrd="2" destOrd="0" parTransId="{732221BC-97B9-4A50-A4DC-7180158C3005}" sibTransId="{E9EB2BCB-F47D-432C-A5E3-60A62174D047}"/>
    <dgm:cxn modelId="{695CFFD0-513F-409C-BB1D-5E0F6D4196AC}" srcId="{470E94F7-8F76-45AD-BADF-8168E6E45DA4}" destId="{6023D91B-3405-4F87-A1BA-4C7BC9F92001}" srcOrd="0" destOrd="0" parTransId="{BB54C2C4-60D6-4532-A584-F73038A57F52}" sibTransId="{A5727343-79DD-4F1E-9474-3F8A92A820C1}"/>
    <dgm:cxn modelId="{A84D28BF-C9AF-451C-ACF3-C7FBD6508F4D}" type="presParOf" srcId="{89609AB6-0A51-4918-983D-5B8999D24664}" destId="{21E1DC4A-E902-401F-8ED2-4D57A8C538B9}" srcOrd="0" destOrd="0" presId="urn:microsoft.com/office/officeart/2009/layout/CircleArrowProcess#2"/>
    <dgm:cxn modelId="{AD86BDF6-BBF0-4ED2-88C4-E3798546F9C6}" type="presParOf" srcId="{21E1DC4A-E902-401F-8ED2-4D57A8C538B9}" destId="{B211517F-F7F0-4A7A-B6CF-5ABCA59AC9F8}" srcOrd="0" destOrd="0" presId="urn:microsoft.com/office/officeart/2009/layout/CircleArrowProcess#2"/>
    <dgm:cxn modelId="{86AD296B-B1A6-4EC5-99ED-91DE1D3D7A26}" type="presParOf" srcId="{89609AB6-0A51-4918-983D-5B8999D24664}" destId="{C9789C5E-E474-45BD-A638-F8E3329BC87E}" srcOrd="1" destOrd="0" presId="urn:microsoft.com/office/officeart/2009/layout/CircleArrowProcess#2"/>
    <dgm:cxn modelId="{E5FDE685-2679-4F57-8970-C7C3A86E0138}" type="presParOf" srcId="{89609AB6-0A51-4918-983D-5B8999D24664}" destId="{CE5AF907-7E30-45ED-AC60-B4F5B2C745F4}" srcOrd="2" destOrd="0" presId="urn:microsoft.com/office/officeart/2009/layout/CircleArrowProcess#2"/>
    <dgm:cxn modelId="{5EA862E3-6DEB-42EF-950E-2FA021C5F0FD}" type="presParOf" srcId="{CE5AF907-7E30-45ED-AC60-B4F5B2C745F4}" destId="{81CC1E92-A646-4FD3-9EA3-BD22D130182F}" srcOrd="0" destOrd="0" presId="urn:microsoft.com/office/officeart/2009/layout/CircleArrowProcess#2"/>
    <dgm:cxn modelId="{40DCDABE-B3B5-43F7-B9E0-A6C0219B32D2}" type="presParOf" srcId="{89609AB6-0A51-4918-983D-5B8999D24664}" destId="{B5558B2F-3323-4D3B-88E6-849B9009CDDB}" srcOrd="3" destOrd="0" presId="urn:microsoft.com/office/officeart/2009/layout/CircleArrowProcess#2"/>
    <dgm:cxn modelId="{1DE0932F-B1B3-48DB-9E29-1E314AD4389C}" type="presParOf" srcId="{89609AB6-0A51-4918-983D-5B8999D24664}" destId="{4FC1F439-80E6-4723-8C01-0E3115303B6B}" srcOrd="4" destOrd="0" presId="urn:microsoft.com/office/officeart/2009/layout/CircleArrowProcess#2"/>
    <dgm:cxn modelId="{D519A8C4-1B48-4F56-AD28-C4C86FEBF9AA}" type="presParOf" srcId="{4FC1F439-80E6-4723-8C01-0E3115303B6B}" destId="{26B2FC09-E8FE-4F60-A886-8159F9EDF77E}" srcOrd="0" destOrd="0" presId="urn:microsoft.com/office/officeart/2009/layout/CircleArrowProcess#2"/>
    <dgm:cxn modelId="{DF667D5A-F836-49F3-8F42-71C6635B3806}" type="presParOf" srcId="{89609AB6-0A51-4918-983D-5B8999D24664}" destId="{6A6B83AD-40B3-4C05-82F5-CF10DF2005A8}" srcOrd="5" destOrd="0" presId="urn:microsoft.com/office/officeart/2009/layout/CircleArrowProcess#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211517F-F7F0-4A7A-B6CF-5ABCA59AC9F8}">
      <dsp:nvSpPr>
        <dsp:cNvPr id="0" name=""/>
        <dsp:cNvSpPr/>
      </dsp:nvSpPr>
      <dsp:spPr>
        <a:xfrm>
          <a:off x="2588536" y="0"/>
          <a:ext cx="2162399" cy="2162728"/>
        </a:xfrm>
        <a:prstGeom prst="circularArrow">
          <a:avLst>
            <a:gd name="adj1" fmla="val 10980"/>
            <a:gd name="adj2" fmla="val 1142322"/>
            <a:gd name="adj3" fmla="val 4500000"/>
            <a:gd name="adj4" fmla="val 10800000"/>
            <a:gd name="adj5" fmla="val 12500"/>
          </a:avLst>
        </a:prstGeom>
        <a:solidFill>
          <a:srgbClr val="FFD100"/>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C9789C5E-E474-45BD-A638-F8E3329BC87E}">
      <dsp:nvSpPr>
        <dsp:cNvPr id="0" name=""/>
        <dsp:cNvSpPr/>
      </dsp:nvSpPr>
      <dsp:spPr>
        <a:xfrm>
          <a:off x="3066497" y="780810"/>
          <a:ext cx="1201603" cy="60065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700" tIns="12700" rIns="12700" bIns="12700" numCol="1" spcCol="1270" anchor="ctr" anchorCtr="0">
          <a:noAutofit/>
        </a:bodyPr>
        <a:lstStyle/>
        <a:p>
          <a:pPr lvl="0" algn="ctr" defTabSz="889000">
            <a:lnSpc>
              <a:spcPct val="100000"/>
            </a:lnSpc>
            <a:spcBef>
              <a:spcPct val="0"/>
            </a:spcBef>
            <a:spcAft>
              <a:spcPct val="35000"/>
            </a:spcAft>
          </a:pPr>
          <a:r>
            <a:rPr lang="en-US" altLang="zh-CN" sz="2000" b="1" kern="1200" dirty="0">
              <a:solidFill>
                <a:srgbClr val="2A2A2A"/>
              </a:solidFill>
              <a:latin typeface="阿里巴巴普惠体 B" panose="00020600040101010101" pitchFamily="18" charset="-122"/>
              <a:ea typeface="阿里巴巴普惠体 B" panose="00020600040101010101" pitchFamily="18" charset="-122"/>
              <a:cs typeface="阿里巴巴普惠体 B" panose="00020600040101010101" pitchFamily="18" charset="-122"/>
            </a:rPr>
            <a:t>TITLE</a:t>
          </a:r>
        </a:p>
      </dsp:txBody>
      <dsp:txXfrm>
        <a:off x="3066497" y="780810"/>
        <a:ext cx="1201603" cy="600658"/>
      </dsp:txXfrm>
    </dsp:sp>
    <dsp:sp modelId="{81CC1E92-A646-4FD3-9EA3-BD22D130182F}">
      <dsp:nvSpPr>
        <dsp:cNvPr id="0" name=""/>
        <dsp:cNvSpPr/>
      </dsp:nvSpPr>
      <dsp:spPr>
        <a:xfrm>
          <a:off x="1987937" y="1242648"/>
          <a:ext cx="2162399" cy="2162728"/>
        </a:xfrm>
        <a:prstGeom prst="leftCircularArrow">
          <a:avLst>
            <a:gd name="adj1" fmla="val 10980"/>
            <a:gd name="adj2" fmla="val 1142322"/>
            <a:gd name="adj3" fmla="val 6300000"/>
            <a:gd name="adj4" fmla="val 18900000"/>
            <a:gd name="adj5" fmla="val 12500"/>
          </a:avLst>
        </a:prstGeom>
        <a:solidFill>
          <a:schemeClr val="tx1">
            <a:lumMod val="95000"/>
            <a:lumOff val="5000"/>
            <a:alpha val="55000"/>
          </a:schemeClr>
        </a:solidFill>
        <a:ln w="12700" cap="flat" cmpd="sng" algn="ctr">
          <a:solidFill>
            <a:schemeClr val="lt1">
              <a:hueOff val="0"/>
              <a:satOff val="0"/>
              <a:lum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5558B2F-3323-4D3B-88E6-849B9009CDDB}">
      <dsp:nvSpPr>
        <dsp:cNvPr id="0" name=""/>
        <dsp:cNvSpPr/>
      </dsp:nvSpPr>
      <dsp:spPr>
        <a:xfrm>
          <a:off x="2468335" y="2030647"/>
          <a:ext cx="1201603" cy="60065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700" tIns="12700" rIns="12700" bIns="12700" numCol="1" spcCol="1270" anchor="ctr" anchorCtr="0">
          <a:noAutofit/>
        </a:bodyPr>
        <a:lstStyle/>
        <a:p>
          <a:pPr lvl="0" algn="ctr" defTabSz="889000">
            <a:lnSpc>
              <a:spcPct val="100000"/>
            </a:lnSpc>
            <a:spcBef>
              <a:spcPct val="0"/>
            </a:spcBef>
            <a:spcAft>
              <a:spcPct val="35000"/>
            </a:spcAft>
          </a:pPr>
          <a:r>
            <a:rPr lang="en-US" altLang="zh-CN" sz="2000" b="1" kern="1200" dirty="0">
              <a:solidFill>
                <a:srgbClr val="2A2A2A"/>
              </a:solidFill>
              <a:latin typeface="阿里巴巴普惠体 B" panose="00020600040101010101" pitchFamily="18" charset="-122"/>
              <a:ea typeface="阿里巴巴普惠体 B" panose="00020600040101010101" pitchFamily="18" charset="-122"/>
              <a:cs typeface="阿里巴巴普惠体 B" panose="00020600040101010101" pitchFamily="18" charset="-122"/>
            </a:rPr>
            <a:t>TITLE</a:t>
          </a:r>
        </a:p>
      </dsp:txBody>
      <dsp:txXfrm>
        <a:off x="2468335" y="2030647"/>
        <a:ext cx="1201603" cy="600658"/>
      </dsp:txXfrm>
    </dsp:sp>
    <dsp:sp modelId="{26B2FC09-E8FE-4F60-A886-8159F9EDF77E}">
      <dsp:nvSpPr>
        <dsp:cNvPr id="0" name=""/>
        <dsp:cNvSpPr/>
      </dsp:nvSpPr>
      <dsp:spPr>
        <a:xfrm>
          <a:off x="2742442" y="2634000"/>
          <a:ext cx="1857836" cy="1858581"/>
        </a:xfrm>
        <a:prstGeom prst="blockArc">
          <a:avLst>
            <a:gd name="adj1" fmla="val 13500000"/>
            <a:gd name="adj2" fmla="val 10800000"/>
            <a:gd name="adj3" fmla="val 12740"/>
          </a:avLst>
        </a:prstGeom>
        <a:solidFill>
          <a:srgbClr val="FFD100"/>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6A6B83AD-40B3-4C05-82F5-CF10DF2005A8}">
      <dsp:nvSpPr>
        <dsp:cNvPr id="0" name=""/>
        <dsp:cNvSpPr/>
      </dsp:nvSpPr>
      <dsp:spPr>
        <a:xfrm>
          <a:off x="3069340" y="3282280"/>
          <a:ext cx="1201603" cy="60065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700" tIns="12700" rIns="12700" bIns="12700" numCol="1" spcCol="1270" anchor="ctr" anchorCtr="0">
          <a:noAutofit/>
        </a:bodyPr>
        <a:lstStyle/>
        <a:p>
          <a:pPr lvl="0" algn="ctr" defTabSz="889000">
            <a:lnSpc>
              <a:spcPct val="100000"/>
            </a:lnSpc>
            <a:spcBef>
              <a:spcPct val="0"/>
            </a:spcBef>
            <a:spcAft>
              <a:spcPct val="35000"/>
            </a:spcAft>
          </a:pPr>
          <a:r>
            <a:rPr lang="en-US" altLang="zh-CN" sz="2000" b="1" kern="1200" dirty="0">
              <a:solidFill>
                <a:srgbClr val="2A2A2A"/>
              </a:solidFill>
              <a:latin typeface="阿里巴巴普惠体 B" panose="00020600040101010101" pitchFamily="18" charset="-122"/>
              <a:ea typeface="阿里巴巴普惠体 B" panose="00020600040101010101" pitchFamily="18" charset="-122"/>
              <a:cs typeface="阿里巴巴普惠体 B" panose="00020600040101010101" pitchFamily="18" charset="-122"/>
            </a:rPr>
            <a:t>TITLE</a:t>
          </a:r>
        </a:p>
      </dsp:txBody>
      <dsp:txXfrm>
        <a:off x="3069340" y="3282280"/>
        <a:ext cx="1201603" cy="600658"/>
      </dsp:txXfrm>
    </dsp:sp>
  </dsp:spTree>
</dsp:drawing>
</file>

<file path=ppt/diagrams/layout1.xml><?xml version="1.0" encoding="utf-8"?>
<dgm:layoutDef xmlns:dgm="http://schemas.openxmlformats.org/drawingml/2006/diagram" xmlns:a="http://schemas.openxmlformats.org/drawingml/2006/main" uniqueId="urn:microsoft.com/office/officeart/2009/layout/CircleArrowProcess#2">
  <dgm:title val=""/>
  <dgm:desc val=""/>
  <dgm:catLst>
    <dgm:cat type="process" pri="16500"/>
    <dgm:cat type="cycle" pri="160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rSet qsTypeId="urn:microsoft.com/office/officeart/2005/8/quickstyle/simple5"/>
        </dgm:pt>
        <dgm:pt modelId="10">
          <dgm:prSet phldr="1"/>
        </dgm:pt>
        <dgm:pt modelId="20">
          <dgm:prSet phldr="1"/>
        </dgm:pt>
      </dgm:ptLst>
      <dgm:cxnLst>
        <dgm:cxn modelId="30" srcId="0" destId="10" srcOrd="0" destOrd="0"/>
        <dgm:cxn modelId="4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50" srcId="0" destId="10" srcOrd="0" destOrd="0"/>
        <dgm:cxn modelId="60" srcId="0" destId="20" srcOrd="1" destOrd="0"/>
        <dgm:cxn modelId="70" srcId="0" destId="30" srcOrd="2" destOrd="0"/>
        <dgm:cxn modelId="80" srcId="0" destId="40" srcOrd="3" destOrd="0"/>
      </dgm:cxnLst>
      <dgm:bg/>
      <dgm:whole/>
    </dgm:dataModel>
  </dgm:clrData>
  <dgm:layoutNode name="Name0">
    <dgm:varLst>
      <dgm:chMax val="7"/>
      <dgm:chPref val="7"/>
      <dgm:dir/>
      <dgm:animLvl val="lvl"/>
    </dgm:varLst>
    <dgm:shape xmlns:r="http://schemas.openxmlformats.org/officeDocument/2006/relationships" r:blip="">
      <dgm:adjLst/>
    </dgm:shape>
    <dgm:choose name="Name1">
      <dgm:if name="Name2" func="var" arg="dir" op="equ" val="norm">
        <dgm:choose name="Name3">
          <dgm:if name="Name4" axis="ch" ptType="node" func="cnt" op="equ" val="1">
            <dgm:alg type="composite">
              <dgm:param type="ar" val="1.5999"/>
            </dgm:alg>
            <dgm:constrLst>
              <dgm:constr type="primFontSz" for="des" forName="Child1" val="65"/>
              <dgm:constr type="primFontSz" for="des" forName="Parent1" val="65"/>
              <dgm:constr type="primFontSz" for="des" forName="Child1" refType="primFontSz" refFor="des" refForName="Parent1" op="lte"/>
              <dgm:constr type="l" for="ch" forName="Child1" refType="w" fact="0.625"/>
              <dgm:constr type="t" for="ch" forName="Child1" refType="h" fact="0.2981"/>
              <dgm:constr type="w" for="ch" forName="Child1" refType="w" fact="0.375"/>
              <dgm:constr type="h" for="ch" forName="Child1" refType="h" fact="0.4001"/>
              <dgm:constr type="l" for="ch" forName="Accent1" refType="w" fact="0"/>
              <dgm:constr type="t" for="ch" forName="Accent1" refType="h" fact="0"/>
              <dgm:constr type="w" for="ch" forName="Accent1" refType="w" fact="0.6249"/>
              <dgm:constr type="h" for="ch" forName="Accent1" refType="h"/>
              <dgm:constr type="l" for="ch" forName="Parent1" refType="w" fact="0.138"/>
              <dgm:constr type="t" for="ch" forName="Parent1" refType="h" fact="0.362"/>
              <dgm:constr type="w" for="ch" forName="Parent1" refType="w" fact="0.3487"/>
              <dgm:constr type="h" for="ch" forName="Parent1" refType="h" fact="0.2789"/>
            </dgm:constrLst>
          </dgm:if>
          <dgm:if name="Name5" axis="ch" ptType="node" func="cnt" op="equ" val="2">
            <dgm:alg type="composite">
              <dgm:param type="ar" val="1.2026"/>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Accent1" refType="w" fact="0.1144"/>
              <dgm:constr type="t" for="ch" forName="Accent1" refType="h" fact="0"/>
              <dgm:constr type="w" for="ch" forName="Accent1" refType="w" fact="0.5542"/>
              <dgm:constr type="h" for="ch" forName="Accent1" refType="h" fact="0.6665"/>
              <dgm:constr type="l" for="ch" forName="Parent1" refType="w" fact="0.2368"/>
              <dgm:constr type="t" for="ch" forName="Parent1" refType="h" fact="0.2413"/>
              <dgm:constr type="w" for="ch" forName="Parent1" refType="w" fact="0.3092"/>
              <dgm:constr type="h" for="ch" forName="Parent1" refType="h" fact="0.1859"/>
              <dgm:constr type="l" for="ch" forName="Parent2" refType="w" fact="0.0822"/>
              <dgm:constr type="t" for="ch" forName="Parent2" refType="h" fact="0.625"/>
              <dgm:constr type="w" for="ch" forName="Parent2" refType="w" fact="0.3092"/>
              <dgm:constr type="h" for="ch" forName="Parent2" refType="h" fact="0.1859"/>
              <dgm:constr type="l" for="ch" forName="Child1" refType="w" fact="0.6678"/>
              <dgm:constr type="t" for="ch" forName="Child1" refType="h" fact="0.1978"/>
              <dgm:constr type="w" for="ch" forName="Child1" refType="w" fact="0.3322"/>
              <dgm:constr type="h" for="ch" forName="Child1" refType="h" fact="0.265"/>
              <dgm:constr type="l" for="ch" forName="Child2" refType="w" fact="0.5164"/>
              <dgm:constr type="t" for="ch" forName="Child2" refType="h" fact="0.5855"/>
              <dgm:constr type="w" for="ch" forName="Child2" refType="w" fact="0.3322"/>
              <dgm:constr type="h" for="ch" forName="Child2" refType="h" fact="0.265"/>
              <dgm:constr type="l" for="ch" forName="Accent2" refType="w" fact="0"/>
              <dgm:constr type="t" for="ch" forName="Accent2" refType="h" fact="0.4272"/>
              <dgm:constr type="w" for="ch" forName="Accent2" refType="w" fact="0.4761"/>
              <dgm:constr type="h" for="ch" forName="Accent2" refType="h" fact="0.5728"/>
            </dgm:constrLst>
          </dgm:if>
          <dgm:if name="Name6" axis="ch" ptType="node" func="cnt" op="equ" val="3">
            <dgm:alg type="composite">
              <dgm:param type="ar" val="0.9039"/>
            </dgm:alg>
            <dgm:shape xmlns:r="http://schemas.openxmlformats.org/officeDocument/2006/relationships" r:blip="">
              <dgm:adjLst/>
            </dgm:shape>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Accent1" refType="w" fact="0.1479"/>
              <dgm:constr type="t" for="ch" forName="Accent1" refType="h" fact="0"/>
              <dgm:constr type="w" for="ch" forName="Accent1" refType="w" fact="0.5325"/>
              <dgm:constr type="h" for="ch" forName="Accent1" refType="h" fact="0.4814"/>
              <dgm:constr type="l" for="ch" forName="Accent2" refType="w" fact="0"/>
              <dgm:constr type="t" for="ch" forName="Accent2" refType="h" fact="0.2766"/>
              <dgm:constr type="w" for="ch" forName="Accent2" refType="w" fact="0.5325"/>
              <dgm:constr type="h" for="ch" forName="Accent2" refType="h" fact="0.4814"/>
              <dgm:constr type="l" for="ch" forName="Parent1" refType="w" fact="0.2656"/>
              <dgm:constr type="t" for="ch" forName="Parent1" refType="h" fact="0.1738"/>
              <dgm:constr type="w" for="ch" forName="Parent1" refType="w" fact="0.2959"/>
              <dgm:constr type="h" for="ch" forName="Parent1" refType="h" fact="0.1337"/>
              <dgm:constr type="l" for="ch" forName="Accent3" refType="w" fact="0.1858"/>
              <dgm:constr type="t" for="ch" forName="Accent3" refType="h" fact="0.5863"/>
              <dgm:constr type="w" for="ch" forName="Accent3" refType="w" fact="0.4575"/>
              <dgm:constr type="h" for="ch" forName="Accent3" refType="h" fact="0.4137"/>
              <dgm:constr type="l" for="ch" forName="Parent2" refType="w" fact="0.1183"/>
              <dgm:constr type="t" for="ch" forName="Parent2" refType="h" fact="0.452"/>
              <dgm:constr type="w" for="ch" forName="Parent2" refType="w" fact="0.2959"/>
              <dgm:constr type="h" for="ch" forName="Parent2" refType="h" fact="0.1337"/>
              <dgm:constr type="l" for="ch" forName="Parent3" refType="w" fact="0.2663"/>
              <dgm:constr type="t" for="ch" forName="Parent3" refType="h" fact="0.7306"/>
              <dgm:constr type="w" for="ch" forName="Parent3" refType="w" fact="0.2959"/>
              <dgm:constr type="h" for="ch" forName="Parent3" refType="h" fact="0.1337"/>
              <dgm:constr type="l" for="ch" forName="Child2" refType="w" fact="0.5325"/>
              <dgm:constr type="t" for="ch" forName="Child2" refType="h" fact="0.4217"/>
              <dgm:constr type="w" for="ch" forName="Child2" refType="w" fact="0.3195"/>
              <dgm:constr type="h" for="ch" forName="Child2" refType="h" fact="0.1926"/>
              <dgm:constr type="l" for="ch" forName="Child1" refType="w" fact="0.6805"/>
              <dgm:constr type="t" for="ch" forName="Child1" refType="h" fact="0.1435"/>
              <dgm:constr type="w" for="ch" forName="Child1" refType="w" fact="0.3195"/>
              <dgm:constr type="h" for="ch" forName="Child1" refType="h" fact="0.1926"/>
              <dgm:constr type="l" for="ch" forName="Child3" refType="w" fact="0.6805"/>
              <dgm:constr type="t" for="ch" forName="Child3" refType="h" fact="0.6998"/>
              <dgm:constr type="w" for="ch" forName="Child3" refType="w" fact="0.3195"/>
              <dgm:constr type="h" for="ch" forName="Child3" refType="h" fact="0.1926"/>
            </dgm:constrLst>
          </dgm:if>
          <dgm:if name="Name7" axis="ch" ptType="node" func="cnt" op="equ" val="4">
            <dgm:alg type="composite">
              <dgm:param type="ar" val="0.707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1" refType="w" fact="0.1481"/>
              <dgm:constr type="t" for="ch" forName="Accent1" refType="h" fact="0"/>
              <dgm:constr type="w" for="ch" forName="Accent1" refType="w" fact="0.5331"/>
              <dgm:constr type="h" for="ch" forName="Accent1" refType="h" fact="0.3771"/>
              <dgm:constr type="l" for="ch" forName="Accent2" refType="w" fact="0"/>
              <dgm:constr type="t" for="ch" forName="Accent2" refType="h" fact="0.2167"/>
              <dgm:constr type="w" for="ch" forName="Accent2" refType="w" fact="0.5331"/>
              <dgm:constr type="h" for="ch" forName="Accent2" refType="h" fact="0.3771"/>
              <dgm:constr type="l" for="ch" forName="Accent3" refType="w" fact="0.1481"/>
              <dgm:constr type="t" for="ch" forName="Accent3" refType="h" fact="0.4342"/>
              <dgm:constr type="w" for="ch" forName="Accent3" refType="w" fact="0.5331"/>
              <dgm:constr type="h" for="ch" forName="Accent3" refType="h" fact="0.3771"/>
              <dgm:constr type="l" for="ch" forName="Parent1" refType="w" fact="0.2658"/>
              <dgm:constr type="t" for="ch" forName="Parent1" refType="h" fact="0.1365"/>
              <dgm:constr type="w" for="ch" forName="Parent1" refType="w" fact="0.2975"/>
              <dgm:constr type="h" for="ch" forName="Parent1" refType="h" fact="0.1052"/>
              <dgm:constr type="l" for="ch" forName="Parent2" refType="w" fact="0.1171"/>
              <dgm:constr type="t" for="ch" forName="Parent2" refType="h" fact="0.3536"/>
              <dgm:constr type="w" for="ch" forName="Parent2" refType="w" fact="0.2975"/>
              <dgm:constr type="h" for="ch" forName="Parent2" refType="h" fact="0.1052"/>
              <dgm:constr type="l" for="ch" forName="Parent3" refType="w" fact="0.2658"/>
              <dgm:constr type="t" for="ch" forName="Parent3" refType="h" fact="0.5707"/>
              <dgm:constr type="w" for="ch" forName="Parent3" refType="w" fact="0.2975"/>
              <dgm:constr type="h" for="ch" forName="Parent3" refType="h" fact="0.1052"/>
              <dgm:constr type="l" for="ch" forName="Parent4" refType="w" fact="0.1171"/>
              <dgm:constr type="t" for="ch" forName="Parent4" refType="h" fact="0.7878"/>
              <dgm:constr type="w" for="ch" forName="Parent4" refType="w" fact="0.2975"/>
              <dgm:constr type="h" for="ch" forName="Parent4" refType="h" fact="0.1052"/>
              <dgm:constr type="l" for="ch" forName="Child1" refType="w" fact="0.6804"/>
              <dgm:constr type="t" for="ch" forName="Child1" refType="h" fact="0.1119"/>
              <dgm:constr type="w" for="ch" forName="Child1" refType="w" fact="0.3196"/>
              <dgm:constr type="h" for="ch" forName="Child1" refType="h" fact="0.15"/>
              <dgm:constr type="l" for="ch" forName="Child2" refType="w" fact="0.5348"/>
              <dgm:constr type="t" for="ch" forName="Child2" refType="h" fact="0.3312"/>
              <dgm:constr type="w" for="ch" forName="Child2" refType="w" fact="0.3196"/>
              <dgm:constr type="h" for="ch" forName="Child2" refType="h" fact="0.15"/>
              <dgm:constr type="l" for="ch" forName="Child3" refType="w" fact="0.6804"/>
              <dgm:constr type="t" for="ch" forName="Child3" refType="h" fact="0.5461"/>
              <dgm:constr type="w" for="ch" forName="Child3" refType="w" fact="0.3196"/>
              <dgm:constr type="h" for="ch" forName="Child3" refType="h" fact="0.15"/>
              <dgm:constr type="l" for="ch" forName="Child4" refType="w" fact="0.5348"/>
              <dgm:constr type="t" for="ch" forName="Child4" refType="h" fact="0.7632"/>
              <dgm:constr type="w" for="ch" forName="Child4" refType="w" fact="0.3196"/>
              <dgm:constr type="h" for="ch" forName="Child4" refType="h" fact="0.15"/>
              <dgm:constr type="l" for="ch" forName="Accent4" refType="w" fact="0.038"/>
              <dgm:constr type="t" for="ch" forName="Accent4" refType="h" fact="0.6759"/>
              <dgm:constr type="w" for="ch" forName="Accent4" refType="w" fact="0.458"/>
              <dgm:constr type="h" for="ch" forName="Accent4" refType="h" fact="0.3241"/>
            </dgm:constrLst>
          </dgm:if>
          <dgm:if name="Name8" axis="ch" ptType="node" func="cnt" op="equ" val="5">
            <dgm:alg type="composite">
              <dgm:param type="ar" val="0.581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1" refType="w" fact="0.1481"/>
              <dgm:constr type="t" for="ch" forName="Accent1" refType="h" fact="0"/>
              <dgm:constr type="w" for="ch" forName="Accent1" refType="w" fact="0.5331"/>
              <dgm:constr type="h" for="ch" forName="Accent1" refType="h" fact="0.3098"/>
              <dgm:constr type="l" for="ch" forName="Accent2" refType="w" fact="0"/>
              <dgm:constr type="t" for="ch" forName="Accent2" refType="h" fact="0.178"/>
              <dgm:constr type="w" for="ch" forName="Accent2" refType="w" fact="0.5331"/>
              <dgm:constr type="h" for="ch" forName="Accent2" refType="h" fact="0.3098"/>
              <dgm:constr type="l" for="ch" forName="Accent3" refType="w" fact="0.1481"/>
              <dgm:constr type="t" for="ch" forName="Accent3" refType="h" fact="0.3568"/>
              <dgm:constr type="w" for="ch" forName="Accent3" refType="w" fact="0.5331"/>
              <dgm:constr type="h" for="ch" forName="Accent3" refType="h" fact="0.3098"/>
              <dgm:constr type="l" for="ch" forName="Accent4" refType="w" fact="0"/>
              <dgm:constr type="t" for="ch" forName="Accent4" refType="h" fact="0.5351"/>
              <dgm:constr type="w" for="ch" forName="Accent4" refType="w" fact="0.5331"/>
              <dgm:constr type="h" for="ch" forName="Accent4" refType="h" fact="0.3098"/>
              <dgm:constr type="l" for="ch" forName="Accent5" refType="w" fact="0.186"/>
              <dgm:constr type="t" for="ch" forName="Accent5" refType="h" fact="0.7337"/>
              <dgm:constr type="w" for="ch" forName="Accent5" refType="w" fact="0.458"/>
              <dgm:constr type="h" for="ch" forName="Accent5" refType="h" fact="0.2663"/>
              <dgm:constr type="l" for="ch" forName="Parent1" refType="w" fact="0.2658"/>
              <dgm:constr type="t" for="ch" forName="Parent1" refType="h" fact="0.1122"/>
              <dgm:constr type="w" for="ch" forName="Parent1" refType="w" fact="0.2975"/>
              <dgm:constr type="h" for="ch" forName="Parent1" refType="h" fact="0.0864"/>
              <dgm:constr type="l" for="ch" forName="Parent2" refType="w" fact="0.1171"/>
              <dgm:constr type="t" for="ch" forName="Parent2" refType="h" fact="0.2906"/>
              <dgm:constr type="w" for="ch" forName="Parent2" refType="w" fact="0.2975"/>
              <dgm:constr type="h" for="ch" forName="Parent2" refType="h" fact="0.0864"/>
              <dgm:constr type="l" for="ch" forName="Parent3" refType="w" fact="0.2658"/>
              <dgm:constr type="t" for="ch" forName="Parent3" refType="h" fact="0.4689"/>
              <dgm:constr type="w" for="ch" forName="Parent3" refType="w" fact="0.2975"/>
              <dgm:constr type="h" for="ch" forName="Parent3" refType="h" fact="0.0864"/>
              <dgm:constr type="l" for="ch" forName="Parent4" refType="w" fact="0.1171"/>
              <dgm:constr type="t" for="ch" forName="Parent4" refType="h" fact="0.6473"/>
              <dgm:constr type="w" for="ch" forName="Parent4" refType="w" fact="0.2975"/>
              <dgm:constr type="h" for="ch" forName="Parent4" refType="h" fact="0.0864"/>
              <dgm:constr type="l" for="ch" forName="Parent5" refType="w" fact="0.2658"/>
              <dgm:constr type="t" for="ch" forName="Parent5" refType="h" fact="0.8257"/>
              <dgm:constr type="w" for="ch" forName="Parent5" refType="w" fact="0.2975"/>
              <dgm:constr type="h" for="ch" forName="Parent5" refType="h" fact="0.0864"/>
              <dgm:constr type="l" for="ch" forName="Child1" refType="w" fact="0.6804"/>
              <dgm:constr type="t" for="ch" forName="Child1" refType="h" fact="0.0919"/>
              <dgm:constr type="w" for="ch" forName="Child1" refType="w" fact="0.3196"/>
              <dgm:constr type="h" for="ch" forName="Child1" refType="h" fact="0.1232"/>
              <dgm:constr type="l" for="ch" forName="Child2" refType="w" fact="0.5348"/>
              <dgm:constr type="t" for="ch" forName="Child2" refType="h" fact="0.2722"/>
              <dgm:constr type="w" for="ch" forName="Child2" refType="w" fact="0.3196"/>
              <dgm:constr type="h" for="ch" forName="Child2" refType="h" fact="0.1232"/>
              <dgm:constr type="l" for="ch" forName="Child3" refType="w" fact="0.6804"/>
              <dgm:constr type="t" for="ch" forName="Child3" refType="h" fact="0.4487"/>
              <dgm:constr type="w" for="ch" forName="Child3" refType="w" fact="0.3196"/>
              <dgm:constr type="h" for="ch" forName="Child3" refType="h" fact="0.1232"/>
              <dgm:constr type="l" for="ch" forName="Child4" refType="w" fact="0.5348"/>
              <dgm:constr type="t" for="ch" forName="Child4" refType="h" fact="0.6271"/>
              <dgm:constr type="w" for="ch" forName="Child4" refType="w" fact="0.3196"/>
              <dgm:constr type="h" for="ch" forName="Child4" refType="h" fact="0.1232"/>
              <dgm:constr type="l" for="ch" forName="Child5" refType="w" fact="0.6804"/>
              <dgm:constr type="t" for="ch" forName="Child5" refType="h" fact="0.8073"/>
              <dgm:constr type="w" for="ch" forName="Child5" refType="w" fact="0.3196"/>
              <dgm:constr type="h" for="ch" forName="Child5" refType="h" fact="0.1232"/>
            </dgm:constrLst>
          </dgm:if>
          <dgm:if name="Name9" axis="ch" ptType="node" func="cnt" op="equ" val="6">
            <dgm:alg type="composite">
              <dgm:param type="ar" val="0.493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Accent1" refType="w" fact="0.1481"/>
              <dgm:constr type="t" for="ch" forName="Accent1" refType="h" fact="0"/>
              <dgm:constr type="w" for="ch" forName="Accent1" refType="w" fact="0.5331"/>
              <dgm:constr type="h" for="ch" forName="Accent1" refType="h" fact="0.2629"/>
              <dgm:constr type="l" for="ch" forName="Accent2" refType="w" fact="0"/>
              <dgm:constr type="t" for="ch" forName="Accent2" refType="h" fact="0.1511"/>
              <dgm:constr type="w" for="ch" forName="Accent2" refType="w" fact="0.5331"/>
              <dgm:constr type="h" for="ch" forName="Accent2" refType="h" fact="0.2629"/>
              <dgm:constr type="l" for="ch" forName="Accent3" refType="w" fact="0.1481"/>
              <dgm:constr type="t" for="ch" forName="Accent3" refType="h" fact="0.3027"/>
              <dgm:constr type="w" for="ch" forName="Accent3" refType="w" fact="0.5331"/>
              <dgm:constr type="h" for="ch" forName="Accent3" refType="h" fact="0.2629"/>
              <dgm:constr type="l" for="ch" forName="Accent4" refType="w" fact="0"/>
              <dgm:constr type="t" for="ch" forName="Accent4" refType="h" fact="0.4541"/>
              <dgm:constr type="w" for="ch" forName="Accent4" refType="w" fact="0.5331"/>
              <dgm:constr type="h" for="ch" forName="Accent4" refType="h" fact="0.2629"/>
              <dgm:constr type="l" for="ch" forName="Parent1" refType="w" fact="0.2658"/>
              <dgm:constr type="t" for="ch" forName="Parent1" refType="h" fact="0.0952"/>
              <dgm:constr type="w" for="ch" forName="Parent1" refType="w" fact="0.2975"/>
              <dgm:constr type="h" for="ch" forName="Parent1" refType="h" fact="0.0733"/>
              <dgm:constr type="l" for="ch" forName="Parent2" refType="w" fact="0.1171"/>
              <dgm:constr type="t" for="ch" forName="Parent2" refType="h" fact="0.2466"/>
              <dgm:constr type="w" for="ch" forName="Parent2" refType="w" fact="0.2975"/>
              <dgm:constr type="h" for="ch" forName="Parent2" refType="h" fact="0.0733"/>
              <dgm:constr type="l" for="ch" forName="Parent3" refType="w" fact="0.2658"/>
              <dgm:constr type="t" for="ch" forName="Parent3" refType="h" fact="0.3979"/>
              <dgm:constr type="w" for="ch" forName="Parent3" refType="w" fact="0.2975"/>
              <dgm:constr type="h" for="ch" forName="Parent3" refType="h" fact="0.0733"/>
              <dgm:constr type="l" for="ch" forName="Parent4" refType="w" fact="0.1171"/>
              <dgm:constr type="t" for="ch" forName="Parent4" refType="h" fact="0.5493"/>
              <dgm:constr type="w" for="ch" forName="Parent4" refType="w" fact="0.2975"/>
              <dgm:constr type="h" for="ch" forName="Parent4" refType="h" fact="0.0733"/>
              <dgm:constr type="l" for="ch" forName="Child1" refType="w" fact="0.6804"/>
              <dgm:constr type="t" for="ch" forName="Child1" refType="h" fact="0.078"/>
              <dgm:constr type="w" for="ch" forName="Child1" refType="w" fact="0.3196"/>
              <dgm:constr type="h" for="ch" forName="Child1" refType="h" fact="0.1046"/>
              <dgm:constr type="l" for="ch" forName="Child2" refType="w" fact="0.5348"/>
              <dgm:constr type="t" for="ch" forName="Child2" refType="h" fact="0.231"/>
              <dgm:constr type="w" for="ch" forName="Child2" refType="w" fact="0.3196"/>
              <dgm:constr type="h" for="ch" forName="Child2" refType="h" fact="0.1046"/>
              <dgm:constr type="l" for="ch" forName="Child3" refType="w" fact="0.6804"/>
              <dgm:constr type="t" for="ch" forName="Child3" refType="h" fact="0.3808"/>
              <dgm:constr type="w" for="ch" forName="Child3" refType="w" fact="0.3196"/>
              <dgm:constr type="h" for="ch" forName="Child3" refType="h" fact="0.1046"/>
              <dgm:constr type="l" for="ch" forName="Child4" refType="w" fact="0.5348"/>
              <dgm:constr type="t" for="ch" forName="Child4" refType="h" fact="0.5322"/>
              <dgm:constr type="w" for="ch" forName="Child4" refType="w" fact="0.3196"/>
              <dgm:constr type="h" for="ch" forName="Child4" refType="h" fact="0.1046"/>
              <dgm:constr type="l" for="ch" forName="Accent5" refType="w" fact="0.1481"/>
              <dgm:constr type="t" for="ch" forName="Accent5" refType="h" fact="0.6053"/>
              <dgm:constr type="w" for="ch" forName="Accent5" refType="w" fact="0.5331"/>
              <dgm:constr type="h" for="ch" forName="Accent5" refType="h" fact="0.2629"/>
              <dgm:constr type="l" for="ch" forName="Accent6" refType="w" fact="0.038"/>
              <dgm:constr type="t" for="ch" forName="Accent6" refType="h" fact="0.774"/>
              <dgm:constr type="w" for="ch" forName="Accent6" refType="w" fact="0.458"/>
              <dgm:constr type="h" for="ch" forName="Accent6" refType="h" fact="0.226"/>
              <dgm:constr type="l" for="ch" forName="Parent5" refType="w" fact="0.2658"/>
              <dgm:constr type="t" for="ch" forName="Parent5" refType="h" fact="0.7005"/>
              <dgm:constr type="w" for="ch" forName="Parent5" refType="w" fact="0.2975"/>
              <dgm:constr type="h" for="ch" forName="Parent5" refType="h" fact="0.0733"/>
              <dgm:constr type="l" for="ch" forName="Parent6" refType="w" fact="0.1171"/>
              <dgm:constr type="t" for="ch" forName="Parent6" refType="h" fact="0.8519"/>
              <dgm:constr type="w" for="ch" forName="Parent6" refType="w" fact="0.2975"/>
              <dgm:constr type="h" for="ch" forName="Parent6" refType="h" fact="0.0733"/>
              <dgm:constr type="l" for="ch" forName="Child5" refType="w" fact="0.6804"/>
              <dgm:constr type="t" for="ch" forName="Child5" refType="h" fact="0.6833"/>
              <dgm:constr type="w" for="ch" forName="Child5" refType="w" fact="0.3196"/>
              <dgm:constr type="h" for="ch" forName="Child5" refType="h" fact="0.1046"/>
              <dgm:constr type="l" for="ch" forName="Child6" refType="w" fact="0.5348"/>
              <dgm:constr type="t" for="ch" forName="Child6" refType="h" fact="0.8347"/>
              <dgm:constr type="w" for="ch" forName="Child6" refType="w" fact="0.3196"/>
              <dgm:constr type="h" for="ch" forName="Child6" refType="h" fact="0.1046"/>
            </dgm:constrLst>
          </dgm:if>
          <dgm:else name="Name10">
            <dgm:alg type="composite">
              <dgm:param type="ar" val="0.428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Accent1" refType="w" fact="0.1481"/>
              <dgm:constr type="t" for="ch" forName="Accent1" refType="h" fact="0"/>
              <dgm:constr type="w" for="ch" forName="Accent1" refType="w" fact="0.5331"/>
              <dgm:constr type="h" for="ch" forName="Accent1" refType="h" fact="0.2284"/>
              <dgm:constr type="l" for="ch" forName="Accent2" refType="w" fact="0"/>
              <dgm:constr type="t" for="ch" forName="Accent2" refType="h" fact="0.1312"/>
              <dgm:constr type="w" for="ch" forName="Accent2" refType="w" fact="0.5331"/>
              <dgm:constr type="h" for="ch" forName="Accent2" refType="h" fact="0.2284"/>
              <dgm:constr type="l" for="ch" forName="Accent3" refType="w" fact="0.1481"/>
              <dgm:constr type="t" for="ch" forName="Accent3" refType="h" fact="0.263"/>
              <dgm:constr type="w" for="ch" forName="Accent3" refType="w" fact="0.5331"/>
              <dgm:constr type="h" for="ch" forName="Accent3" refType="h" fact="0.2284"/>
              <dgm:constr type="l" for="ch" forName="Accent4" refType="w" fact="0"/>
              <dgm:constr type="t" for="ch" forName="Accent4" refType="h" fact="0.3945"/>
              <dgm:constr type="w" for="ch" forName="Accent4" refType="w" fact="0.5331"/>
              <dgm:constr type="h" for="ch" forName="Accent4" refType="h" fact="0.2284"/>
              <dgm:constr type="l" for="ch" forName="Parent1" refType="w" fact="0.2658"/>
              <dgm:constr type="t" for="ch" forName="Parent1" refType="h" fact="0.0827"/>
              <dgm:constr type="w" for="ch" forName="Parent1" refType="w" fact="0.2975"/>
              <dgm:constr type="h" for="ch" forName="Parent1" refType="h" fact="0.0637"/>
              <dgm:constr type="l" for="ch" forName="Parent2" refType="w" fact="0.1171"/>
              <dgm:constr type="t" for="ch" forName="Parent2" refType="h" fact="0.2142"/>
              <dgm:constr type="w" for="ch" forName="Parent2" refType="w" fact="0.2975"/>
              <dgm:constr type="h" for="ch" forName="Parent2" refType="h" fact="0.0637"/>
              <dgm:constr type="l" for="ch" forName="Parent3" refType="w" fact="0.2658"/>
              <dgm:constr type="t" for="ch" forName="Parent3" refType="h" fact="0.3457"/>
              <dgm:constr type="w" for="ch" forName="Parent3" refType="w" fact="0.2975"/>
              <dgm:constr type="h" for="ch" forName="Parent3" refType="h" fact="0.0637"/>
              <dgm:constr type="l" for="ch" forName="Parent4" refType="w" fact="0.1171"/>
              <dgm:constr type="t" for="ch" forName="Parent4" refType="h" fact="0.4772"/>
              <dgm:constr type="w" for="ch" forName="Parent4" refType="w" fact="0.2975"/>
              <dgm:constr type="h" for="ch" forName="Parent4" refType="h" fact="0.0637"/>
              <dgm:constr type="l" for="ch" forName="Child1" refType="w" fact="0.6804"/>
              <dgm:constr type="t" for="ch" forName="Child1" refType="h" fact="0.0678"/>
              <dgm:constr type="w" for="ch" forName="Child1" refType="w" fact="0.3196"/>
              <dgm:constr type="h" for="ch" forName="Child1" refType="h" fact="0.0908"/>
              <dgm:constr type="l" for="ch" forName="Child2" refType="w" fact="0.5348"/>
              <dgm:constr type="t" for="ch" forName="Child2" refType="h" fact="0.2006"/>
              <dgm:constr type="w" for="ch" forName="Child2" refType="w" fact="0.3196"/>
              <dgm:constr type="h" for="ch" forName="Child2" refType="h" fact="0.0908"/>
              <dgm:constr type="l" for="ch" forName="Child3" refType="w" fact="0.6804"/>
              <dgm:constr type="t" for="ch" forName="Child3" refType="h" fact="0.3308"/>
              <dgm:constr type="w" for="ch" forName="Child3" refType="w" fact="0.3196"/>
              <dgm:constr type="h" for="ch" forName="Child3" refType="h" fact="0.0908"/>
              <dgm:constr type="l" for="ch" forName="Child4" refType="w" fact="0.5348"/>
              <dgm:constr type="t" for="ch" forName="Child4" refType="h" fact="0.4623"/>
              <dgm:constr type="w" for="ch" forName="Child4" refType="w" fact="0.3196"/>
              <dgm:constr type="h" for="ch" forName="Child4" refType="h" fact="0.0908"/>
              <dgm:constr type="l" for="ch" forName="Accent5" refType="w" fact="0.1481"/>
              <dgm:constr type="t" for="ch" forName="Accent5" refType="h" fact="0.5258"/>
              <dgm:constr type="w" for="ch" forName="Accent5" refType="w" fact="0.5331"/>
              <dgm:constr type="h" for="ch" forName="Accent5" refType="h" fact="0.2284"/>
              <dgm:constr type="l" for="ch" forName="Accent6" refType="w" fact="0"/>
              <dgm:constr type="t" for="ch" forName="Accent6" refType="h" fact="0.6573"/>
              <dgm:constr type="w" for="ch" forName="Accent6" refType="w" fact="0.5331"/>
              <dgm:constr type="h" for="ch" forName="Accent6" refType="h" fact="0.2284"/>
              <dgm:constr type="l" for="ch" forName="Accent7" refType="w" fact="0.186"/>
              <dgm:constr type="t" for="ch" forName="Accent7" refType="h" fact="0.8037"/>
              <dgm:constr type="w" for="ch" forName="Accent7" refType="w" fact="0.458"/>
              <dgm:constr type="h" for="ch" forName="Accent7" refType="h" fact="0.1963"/>
              <dgm:constr type="l" for="ch" forName="Parent5" refType="w" fact="0.2658"/>
              <dgm:constr type="t" for="ch" forName="Parent5" refType="h" fact="0.6085"/>
              <dgm:constr type="w" for="ch" forName="Parent5" refType="w" fact="0.2975"/>
              <dgm:constr type="h" for="ch" forName="Parent5" refType="h" fact="0.0637"/>
              <dgm:constr type="l" for="ch" forName="Parent6" refType="w" fact="0.1171"/>
              <dgm:constr type="t" for="ch" forName="Parent6" refType="h" fact="0.74"/>
              <dgm:constr type="w" for="ch" forName="Parent6" refType="w" fact="0.2975"/>
              <dgm:constr type="h" for="ch" forName="Parent6" refType="h" fact="0.0637"/>
              <dgm:constr type="l" for="ch" forName="Parent7" refType="w" fact="0.2658"/>
              <dgm:constr type="t" for="ch" forName="Parent7" refType="h" fact="0.8715"/>
              <dgm:constr type="w" for="ch" forName="Parent7" refType="w" fact="0.2975"/>
              <dgm:constr type="h" for="ch" forName="Parent7" refType="h" fact="0.0637"/>
              <dgm:constr type="l" for="ch" forName="Child5" refType="w" fact="0.6804"/>
              <dgm:constr type="t" for="ch" forName="Child5" refType="h" fact="0.5936"/>
              <dgm:constr type="w" for="ch" forName="Child5" refType="w" fact="0.3196"/>
              <dgm:constr type="h" for="ch" forName="Child5" refType="h" fact="0.0908"/>
              <dgm:constr type="l" for="ch" forName="Child6" refType="w" fact="0.5348"/>
              <dgm:constr type="t" for="ch" forName="Child6" refType="h" fact="0.7251"/>
              <dgm:constr type="w" for="ch" forName="Child6" refType="w" fact="0.3196"/>
              <dgm:constr type="h" for="ch" forName="Child6" refType="h" fact="0.0908"/>
              <dgm:constr type="l" for="ch" forName="Child7" refType="w" fact="0.6804"/>
              <dgm:constr type="t" for="ch" forName="Child7" refType="h" fact="0.8579"/>
              <dgm:constr type="w" for="ch" forName="Child7" refType="w" fact="0.3196"/>
              <dgm:constr type="h" for="ch" forName="Child7" refType="h" fact="0.0908"/>
            </dgm:constrLst>
          </dgm:else>
        </dgm:choose>
      </dgm:if>
      <dgm:else name="Name11">
        <dgm:choose name="Name12">
          <dgm:if name="Name13" axis="ch" ptType="node" func="cnt" op="equ" val="1">
            <dgm:alg type="composite">
              <dgm:param type="ar" val="1.5999"/>
            </dgm:alg>
            <dgm:constrLst>
              <dgm:constr type="primFontSz" for="des" forName="Child1" val="65"/>
              <dgm:constr type="primFontSz" for="des" forName="Parent1" val="65"/>
              <dgm:constr type="primFontSz" for="des" forName="Child1" refType="primFontSz" refFor="des" refForName="Parent1" op="lte"/>
              <dgm:constr type="l" for="ch" forName="Child1" refType="w" fact="0.625"/>
              <dgm:constr type="t" for="ch" forName="Child1" refType="h" fact="0.2981"/>
              <dgm:constr type="w" for="ch" forName="Child1" refType="w" fact="0.375"/>
              <dgm:constr type="h" for="ch" forName="Child1" refType="h" fact="0.4001"/>
              <dgm:constr type="l" for="ch" forName="Accent1" refType="w" fact="0"/>
              <dgm:constr type="t" for="ch" forName="Accent1" refType="h" fact="0"/>
              <dgm:constr type="w" for="ch" forName="Accent1" refType="w" fact="0.6249"/>
              <dgm:constr type="h" for="ch" forName="Accent1" refType="h"/>
              <dgm:constr type="l" for="ch" forName="Parent1" refType="w" fact="0.138"/>
              <dgm:constr type="t" for="ch" forName="Parent1" refType="h" fact="0.362"/>
              <dgm:constr type="w" for="ch" forName="Parent1" refType="w" fact="0.3487"/>
              <dgm:constr type="h" for="ch" forName="Parent1" refType="h" fact="0.2789"/>
            </dgm:constrLst>
          </dgm:if>
          <dgm:if name="Name14" axis="ch" ptType="node" func="cnt" op="equ" val="2">
            <dgm:alg type="composite">
              <dgm:param type="ar" val="1.2026"/>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Accent1" refType="w" fact="-0.0407"/>
              <dgm:constr type="t" for="ch" forName="Accent1" refType="h" fact="0"/>
              <dgm:constr type="w" for="ch" forName="Accent1" refType="w" fact="0.5542"/>
              <dgm:constr type="h" for="ch" forName="Accent1" refType="h" fact="0.6665"/>
              <dgm:constr type="l" for="ch" forName="Accent2" refType="w" fact="0.1533"/>
              <dgm:constr type="t" for="ch" forName="Accent2" refType="h" fact="0.4272"/>
              <dgm:constr type="w" for="ch" forName="Accent2" refType="w" fact="0.4761"/>
              <dgm:constr type="h" for="ch" forName="Accent2" refType="h" fact="0.5728"/>
              <dgm:constr type="l" for="ch" forName="Parent1" refType="w" fact="0.0822"/>
              <dgm:constr type="t" for="ch" forName="Parent1" refType="h" fact="0.2413"/>
              <dgm:constr type="w" for="ch" forName="Parent1" refType="w" fact="0.3092"/>
              <dgm:constr type="h" for="ch" forName="Parent1" refType="h" fact="0.1859"/>
              <dgm:constr type="l" for="ch" forName="Parent2" refType="w" fact="0.2368"/>
              <dgm:constr type="t" for="ch" forName="Parent2" refType="h" fact="0.625"/>
              <dgm:constr type="w" for="ch" forName="Parent2" refType="w" fact="0.3092"/>
              <dgm:constr type="h" for="ch" forName="Parent2" refType="h" fact="0.1859"/>
              <dgm:constr type="l" for="ch" forName="Child1" refType="w" fact="0.5164"/>
              <dgm:constr type="t" for="ch" forName="Child1" refType="h" fact="0.1978"/>
              <dgm:constr type="w" for="ch" forName="Child1" refType="w" fact="0.3322"/>
              <dgm:constr type="h" for="ch" forName="Child1" refType="h" fact="0.265"/>
              <dgm:constr type="l" for="ch" forName="Child2" refType="w" fact="0.6678"/>
              <dgm:constr type="t" for="ch" forName="Child2" refType="h" fact="0.5855"/>
              <dgm:constr type="w" for="ch" forName="Child2" refType="w" fact="0.3322"/>
              <dgm:constr type="h" for="ch" forName="Child2" refType="h" fact="0.265"/>
            </dgm:constrLst>
          </dgm:if>
          <dgm:if name="Name15" axis="ch" ptType="node" func="cnt" op="equ" val="3">
            <dgm:alg type="composite">
              <dgm:param type="ar" val="0.9039"/>
            </dgm:alg>
            <dgm:shape xmlns:r="http://schemas.openxmlformats.org/officeDocument/2006/relationships" r:blip="">
              <dgm:adjLst/>
            </dgm:shape>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Accent1" refType="w" fact="0"/>
              <dgm:constr type="t" for="ch" forName="Accent1" refType="h" fact="0"/>
              <dgm:constr type="w" for="ch" forName="Accent1" refType="w" fact="0.5325"/>
              <dgm:constr type="h" for="ch" forName="Accent1" refType="h" fact="0.4814"/>
              <dgm:constr type="l" for="ch" forName="Accent2" refType="w" fact="0.1479"/>
              <dgm:constr type="t" for="ch" forName="Accent2" refType="h" fact="0.2766"/>
              <dgm:constr type="w" for="ch" forName="Accent2" refType="w" fact="0.5325"/>
              <dgm:constr type="h" for="ch" forName="Accent2" refType="h" fact="0.4814"/>
              <dgm:constr type="l" for="ch" forName="Accent3" refType="w" fact="0.0378"/>
              <dgm:constr type="t" for="ch" forName="Accent3" refType="h" fact="0.5863"/>
              <dgm:constr type="w" for="ch" forName="Accent3" refType="w" fact="0.4575"/>
              <dgm:constr type="h" for="ch" forName="Accent3" refType="h" fact="0.4137"/>
              <dgm:constr type="l" for="ch" forName="Parent1" refType="w" fact="0.1183"/>
              <dgm:constr type="t" for="ch" forName="Parent1" refType="h" fact="0.1738"/>
              <dgm:constr type="w" for="ch" forName="Parent1" refType="w" fact="0.2959"/>
              <dgm:constr type="h" for="ch" forName="Parent1" refType="h" fact="0.1337"/>
              <dgm:constr type="l" for="ch" forName="Parent2" refType="w" fact="0.2656"/>
              <dgm:constr type="t" for="ch" forName="Parent2" refType="h" fact="0.452"/>
              <dgm:constr type="w" for="ch" forName="Parent2" refType="w" fact="0.2959"/>
              <dgm:constr type="h" for="ch" forName="Parent2" refType="h" fact="0.1337"/>
              <dgm:constr type="l" for="ch" forName="Parent3" refType="w" fact="0.1183"/>
              <dgm:constr type="t" for="ch" forName="Parent3" refType="h" fact="0.7306"/>
              <dgm:constr type="w" for="ch" forName="Parent3" refType="w" fact="0.2959"/>
              <dgm:constr type="h" for="ch" forName="Parent3" refType="h" fact="0.1337"/>
              <dgm:constr type="l" for="ch" forName="Child1" refType="w" fact="0.5325"/>
              <dgm:constr type="t" for="ch" forName="Child1" refType="h" fact="0.1435"/>
              <dgm:constr type="w" for="ch" forName="Child1" refType="w" fact="0.3195"/>
              <dgm:constr type="h" for="ch" forName="Child1" refType="h" fact="0.1926"/>
              <dgm:constr type="l" for="ch" forName="Child2" refType="w" fact="0.6805"/>
              <dgm:constr type="t" for="ch" forName="Child2" refType="h" fact="0.4217"/>
              <dgm:constr type="w" for="ch" forName="Child2" refType="w" fact="0.3195"/>
              <dgm:constr type="h" for="ch" forName="Child2" refType="h" fact="0.1926"/>
              <dgm:constr type="l" for="ch" forName="Child3" refType="w" fact="0.5325"/>
              <dgm:constr type="t" for="ch" forName="Child3" refType="h" fact="0.6998"/>
              <dgm:constr type="w" for="ch" forName="Child3" refType="w" fact="0.3195"/>
              <dgm:constr type="h" for="ch" forName="Child3" refType="h" fact="0.1926"/>
            </dgm:constrLst>
          </dgm:if>
          <dgm:if name="Name16" axis="ch" ptType="node" func="cnt" op="equ" val="4">
            <dgm:alg type="composite">
              <dgm:param type="ar" val="0.707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1" refType="w" fact="0"/>
              <dgm:constr type="t" for="ch" forName="Accent1" refType="h" fact="0"/>
              <dgm:constr type="w" for="ch" forName="Accent1" refType="w" fact="0.5331"/>
              <dgm:constr type="h" for="ch" forName="Accent1" refType="h" fact="0.3771"/>
              <dgm:constr type="l" for="ch" forName="Accent2" refType="w" fact="0.1481"/>
              <dgm:constr type="t" for="ch" forName="Accent2" refType="h" fact="0.2167"/>
              <dgm:constr type="w" for="ch" forName="Accent2" refType="w" fact="0.5331"/>
              <dgm:constr type="h" for="ch" forName="Accent2" refType="h" fact="0.3771"/>
              <dgm:constr type="l" for="ch" forName="Accent3" refType="w" fact="0"/>
              <dgm:constr type="t" for="ch" forName="Accent3" refType="h" fact="0.4342"/>
              <dgm:constr type="w" for="ch" forName="Accent3" refType="w" fact="0.5331"/>
              <dgm:constr type="h" for="ch" forName="Accent3" refType="h" fact="0.3771"/>
              <dgm:constr type="l" for="ch" forName="Accent4" refType="w" fact="0.186"/>
              <dgm:constr type="t" for="ch" forName="Accent4" refType="h" fact="0.6759"/>
              <dgm:constr type="w" for="ch" forName="Accent4" refType="w" fact="0.458"/>
              <dgm:constr type="h" for="ch" forName="Accent4" refType="h" fact="0.3241"/>
              <dgm:constr type="l" for="ch" forName="Parent1" refType="w" fact="0.1171"/>
              <dgm:constr type="t" for="ch" forName="Parent1" refType="h" fact="0.1365"/>
              <dgm:constr type="w" for="ch" forName="Parent1" refType="w" fact="0.2975"/>
              <dgm:constr type="h" for="ch" forName="Parent1" refType="h" fact="0.1052"/>
              <dgm:constr type="l" for="ch" forName="Parent2" refType="w" fact="0.2658"/>
              <dgm:constr type="t" for="ch" forName="Parent2" refType="h" fact="0.3536"/>
              <dgm:constr type="w" for="ch" forName="Parent2" refType="w" fact="0.2975"/>
              <dgm:constr type="h" for="ch" forName="Parent2" refType="h" fact="0.1052"/>
              <dgm:constr type="l" for="ch" forName="Parent3" refType="w" fact="0.1171"/>
              <dgm:constr type="t" for="ch" forName="Parent3" refType="h" fact="0.5707"/>
              <dgm:constr type="w" for="ch" forName="Parent3" refType="w" fact="0.2975"/>
              <dgm:constr type="h" for="ch" forName="Parent3" refType="h" fact="0.1052"/>
              <dgm:constr type="l" for="ch" forName="Parent4" refType="w" fact="0.2658"/>
              <dgm:constr type="t" for="ch" forName="Parent4" refType="h" fact="0.7878"/>
              <dgm:constr type="w" for="ch" forName="Parent4" refType="w" fact="0.2975"/>
              <dgm:constr type="h" for="ch" forName="Parent4" refType="h" fact="0.1052"/>
              <dgm:constr type="l" for="ch" forName="Child1" refType="w" fact="0.5348"/>
              <dgm:constr type="t" for="ch" forName="Child1" refType="h" fact="0.1119"/>
              <dgm:constr type="w" for="ch" forName="Child1" refType="w" fact="0.3196"/>
              <dgm:constr type="h" for="ch" forName="Child1" refType="h" fact="0.15"/>
              <dgm:constr type="l" for="ch" forName="Child2" refType="w" fact="0.6804"/>
              <dgm:constr type="t" for="ch" forName="Child2" refType="h" fact="0.3312"/>
              <dgm:constr type="w" for="ch" forName="Child2" refType="w" fact="0.3196"/>
              <dgm:constr type="h" for="ch" forName="Child2" refType="h" fact="0.15"/>
              <dgm:constr type="l" for="ch" forName="Child3" refType="w" fact="0.5348"/>
              <dgm:constr type="t" for="ch" forName="Child3" refType="h" fact="0.5461"/>
              <dgm:constr type="w" for="ch" forName="Child3" refType="w" fact="0.3196"/>
              <dgm:constr type="h" for="ch" forName="Child3" refType="h" fact="0.15"/>
              <dgm:constr type="l" for="ch" forName="Child4" refType="w" fact="0.6804"/>
              <dgm:constr type="t" for="ch" forName="Child4" refType="h" fact="0.7632"/>
              <dgm:constr type="w" for="ch" forName="Child4" refType="w" fact="0.3196"/>
              <dgm:constr type="h" for="ch" forName="Child4" refType="h" fact="0.15"/>
            </dgm:constrLst>
          </dgm:if>
          <dgm:if name="Name17" axis="ch" ptType="node" func="cnt" op="equ" val="5">
            <dgm:alg type="composite">
              <dgm:param type="ar" val="0.581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1" refType="w" fact="0"/>
              <dgm:constr type="t" for="ch" forName="Accent1" refType="h" fact="0"/>
              <dgm:constr type="w" for="ch" forName="Accent1" refType="w" fact="0.5331"/>
              <dgm:constr type="h" for="ch" forName="Accent1" refType="h" fact="0.3098"/>
              <dgm:constr type="l" for="ch" forName="Accent2" refType="w" fact="0.1481"/>
              <dgm:constr type="t" for="ch" forName="Accent2" refType="h" fact="0.178"/>
              <dgm:constr type="w" for="ch" forName="Accent2" refType="w" fact="0.5331"/>
              <dgm:constr type="h" for="ch" forName="Accent2" refType="h" fact="0.3098"/>
              <dgm:constr type="l" for="ch" forName="Accent3" refType="w" fact="0"/>
              <dgm:constr type="t" for="ch" forName="Accent3" refType="h" fact="0.3568"/>
              <dgm:constr type="w" for="ch" forName="Accent3" refType="w" fact="0.5331"/>
              <dgm:constr type="h" for="ch" forName="Accent3" refType="h" fact="0.3098"/>
              <dgm:constr type="l" for="ch" forName="Accent4" refType="w" fact="0.1481"/>
              <dgm:constr type="t" for="ch" forName="Accent4" refType="h" fact="0.5351"/>
              <dgm:constr type="w" for="ch" forName="Accent4" refType="w" fact="0.5331"/>
              <dgm:constr type="h" for="ch" forName="Accent4" refType="h" fact="0.3098"/>
              <dgm:constr type="l" for="ch" forName="Accent5" refType="w" fact="0.0378"/>
              <dgm:constr type="t" for="ch" forName="Accent5" refType="h" fact="0.7337"/>
              <dgm:constr type="w" for="ch" forName="Accent5" refType="w" fact="0.458"/>
              <dgm:constr type="h" for="ch" forName="Accent5" refType="h" fact="0.2663"/>
              <dgm:constr type="l" for="ch" forName="Parent1" refType="w" fact="0.1171"/>
              <dgm:constr type="t" for="ch" forName="Parent1" refType="h" fact="0.1122"/>
              <dgm:constr type="w" for="ch" forName="Parent1" refType="w" fact="0.2975"/>
              <dgm:constr type="h" for="ch" forName="Parent1" refType="h" fact="0.0864"/>
              <dgm:constr type="l" for="ch" forName="Parent2" refType="w" fact="0.2658"/>
              <dgm:constr type="t" for="ch" forName="Parent2" refType="h" fact="0.2906"/>
              <dgm:constr type="w" for="ch" forName="Parent2" refType="w" fact="0.2975"/>
              <dgm:constr type="h" for="ch" forName="Parent2" refType="h" fact="0.0864"/>
              <dgm:constr type="l" for="ch" forName="Parent3" refType="w" fact="0.1171"/>
              <dgm:constr type="t" for="ch" forName="Parent3" refType="h" fact="0.4689"/>
              <dgm:constr type="w" for="ch" forName="Parent3" refType="w" fact="0.2975"/>
              <dgm:constr type="h" for="ch" forName="Parent3" refType="h" fact="0.0864"/>
              <dgm:constr type="l" for="ch" forName="Parent4" refType="w" fact="0.2658"/>
              <dgm:constr type="t" for="ch" forName="Parent4" refType="h" fact="0.6473"/>
              <dgm:constr type="w" for="ch" forName="Parent4" refType="w" fact="0.2975"/>
              <dgm:constr type="h" for="ch" forName="Parent4" refType="h" fact="0.0864"/>
              <dgm:constr type="l" for="ch" forName="Parent5" refType="w" fact="0.1171"/>
              <dgm:constr type="t" for="ch" forName="Parent5" refType="h" fact="0.8257"/>
              <dgm:constr type="w" for="ch" forName="Parent5" refType="w" fact="0.2975"/>
              <dgm:constr type="h" for="ch" forName="Parent5" refType="h" fact="0.0864"/>
              <dgm:constr type="l" for="ch" forName="Child1" refType="w" fact="0.5348"/>
              <dgm:constr type="t" for="ch" forName="Child1" refType="h" fact="0.0919"/>
              <dgm:constr type="w" for="ch" forName="Child1" refType="w" fact="0.3196"/>
              <dgm:constr type="h" for="ch" forName="Child1" refType="h" fact="0.1232"/>
              <dgm:constr type="l" for="ch" forName="Child2" refType="w" fact="0.6804"/>
              <dgm:constr type="t" for="ch" forName="Child2" refType="h" fact="0.2722"/>
              <dgm:constr type="w" for="ch" forName="Child2" refType="w" fact="0.3196"/>
              <dgm:constr type="h" for="ch" forName="Child2" refType="h" fact="0.1232"/>
              <dgm:constr type="l" for="ch" forName="Child3" refType="w" fact="0.5348"/>
              <dgm:constr type="t" for="ch" forName="Child3" refType="h" fact="0.4487"/>
              <dgm:constr type="w" for="ch" forName="Child3" refType="w" fact="0.3196"/>
              <dgm:constr type="h" for="ch" forName="Child3" refType="h" fact="0.1232"/>
              <dgm:constr type="l" for="ch" forName="Child4" refType="w" fact="0.6804"/>
              <dgm:constr type="t" for="ch" forName="Child4" refType="h" fact="0.6271"/>
              <dgm:constr type="w" for="ch" forName="Child4" refType="w" fact="0.3196"/>
              <dgm:constr type="h" for="ch" forName="Child4" refType="h" fact="0.1232"/>
              <dgm:constr type="l" for="ch" forName="Child5" refType="w" fact="0.5348"/>
              <dgm:constr type="t" for="ch" forName="Child5" refType="h" fact="0.8073"/>
              <dgm:constr type="w" for="ch" forName="Child5" refType="w" fact="0.3196"/>
              <dgm:constr type="h" for="ch" forName="Child5" refType="h" fact="0.1232"/>
            </dgm:constrLst>
          </dgm:if>
          <dgm:if name="Name18" axis="ch" ptType="node" func="cnt" op="equ" val="6">
            <dgm:alg type="composite">
              <dgm:param type="ar" val="0.493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Accent1" refType="w" fact="0"/>
              <dgm:constr type="t" for="ch" forName="Accent1" refType="h" fact="0"/>
              <dgm:constr type="w" for="ch" forName="Accent1" refType="w" fact="0.5331"/>
              <dgm:constr type="h" for="ch" forName="Accent1" refType="h" fact="0.2629"/>
              <dgm:constr type="l" for="ch" forName="Accent2" refType="w" fact="0.1481"/>
              <dgm:constr type="t" for="ch" forName="Accent2" refType="h" fact="0.1511"/>
              <dgm:constr type="w" for="ch" forName="Accent2" refType="w" fact="0.5331"/>
              <dgm:constr type="h" for="ch" forName="Accent2" refType="h" fact="0.2629"/>
              <dgm:constr type="l" for="ch" forName="Accent3" refType="w" fact="0"/>
              <dgm:constr type="t" for="ch" forName="Accent3" refType="h" fact="0.3027"/>
              <dgm:constr type="w" for="ch" forName="Accent3" refType="w" fact="0.5331"/>
              <dgm:constr type="h" for="ch" forName="Accent3" refType="h" fact="0.2629"/>
              <dgm:constr type="l" for="ch" forName="Accent4" refType="w" fact="0.1481"/>
              <dgm:constr type="t" for="ch" forName="Accent4" refType="h" fact="0.4541"/>
              <dgm:constr type="w" for="ch" forName="Accent4" refType="w" fact="0.5331"/>
              <dgm:constr type="h" for="ch" forName="Accent4" refType="h" fact="0.2629"/>
              <dgm:constr type="l" for="ch" forName="Accent5" refType="w" fact="0"/>
              <dgm:constr type="t" for="ch" forName="Accent5" refType="h" fact="0.6053"/>
              <dgm:constr type="w" for="ch" forName="Accent5" refType="w" fact="0.5331"/>
              <dgm:constr type="h" for="ch" forName="Accent5" refType="h" fact="0.2629"/>
              <dgm:constr type="l" for="ch" forName="Accent6" refType="w" fact="0.186"/>
              <dgm:constr type="t" for="ch" forName="Accent6" refType="h" fact="0.774"/>
              <dgm:constr type="w" for="ch" forName="Accent6" refType="w" fact="0.458"/>
              <dgm:constr type="h" for="ch" forName="Accent6" refType="h" fact="0.226"/>
              <dgm:constr type="l" for="ch" forName="Parent1" refType="w" fact="0.1171"/>
              <dgm:constr type="t" for="ch" forName="Parent1" refType="h" fact="0.0952"/>
              <dgm:constr type="w" for="ch" forName="Parent1" refType="w" fact="0.2975"/>
              <dgm:constr type="h" for="ch" forName="Parent1" refType="h" fact="0.0733"/>
              <dgm:constr type="l" for="ch" forName="Parent2" refType="w" fact="0.2658"/>
              <dgm:constr type="t" for="ch" forName="Parent2" refType="h" fact="0.2466"/>
              <dgm:constr type="w" for="ch" forName="Parent2" refType="w" fact="0.2975"/>
              <dgm:constr type="h" for="ch" forName="Parent2" refType="h" fact="0.0733"/>
              <dgm:constr type="l" for="ch" forName="Parent3" refType="w" fact="0.1171"/>
              <dgm:constr type="t" for="ch" forName="Parent3" refType="h" fact="0.3979"/>
              <dgm:constr type="w" for="ch" forName="Parent3" refType="w" fact="0.2975"/>
              <dgm:constr type="h" for="ch" forName="Parent3" refType="h" fact="0.0733"/>
              <dgm:constr type="l" for="ch" forName="Parent4" refType="w" fact="0.2658"/>
              <dgm:constr type="t" for="ch" forName="Parent4" refType="h" fact="0.5493"/>
              <dgm:constr type="w" for="ch" forName="Parent4" refType="w" fact="0.2975"/>
              <dgm:constr type="h" for="ch" forName="Parent4" refType="h" fact="0.0733"/>
              <dgm:constr type="l" for="ch" forName="Parent5" refType="w" fact="0.1171"/>
              <dgm:constr type="t" for="ch" forName="Parent5" refType="h" fact="0.7005"/>
              <dgm:constr type="w" for="ch" forName="Parent5" refType="w" fact="0.2975"/>
              <dgm:constr type="h" for="ch" forName="Parent5" refType="h" fact="0.0733"/>
              <dgm:constr type="l" for="ch" forName="Parent6" refType="w" fact="0.2658"/>
              <dgm:constr type="t" for="ch" forName="Parent6" refType="h" fact="0.8519"/>
              <dgm:constr type="w" for="ch" forName="Parent6" refType="w" fact="0.2975"/>
              <dgm:constr type="h" for="ch" forName="Parent6" refType="h" fact="0.0733"/>
              <dgm:constr type="l" for="ch" forName="Child1" refType="w" fact="0.5348"/>
              <dgm:constr type="t" for="ch" forName="Child1" refType="h" fact="0.078"/>
              <dgm:constr type="w" for="ch" forName="Child1" refType="w" fact="0.3196"/>
              <dgm:constr type="h" for="ch" forName="Child1" refType="h" fact="0.1046"/>
              <dgm:constr type="l" for="ch" forName="Child2" refType="w" fact="0.6804"/>
              <dgm:constr type="t" for="ch" forName="Child2" refType="h" fact="0.231"/>
              <dgm:constr type="w" for="ch" forName="Child2" refType="w" fact="0.3196"/>
              <dgm:constr type="h" for="ch" forName="Child2" refType="h" fact="0.1046"/>
              <dgm:constr type="l" for="ch" forName="Child3" refType="w" fact="0.5348"/>
              <dgm:constr type="t" for="ch" forName="Child3" refType="h" fact="0.3808"/>
              <dgm:constr type="w" for="ch" forName="Child3" refType="w" fact="0.3196"/>
              <dgm:constr type="h" for="ch" forName="Child3" refType="h" fact="0.1046"/>
              <dgm:constr type="l" for="ch" forName="Child4" refType="w" fact="0.6804"/>
              <dgm:constr type="t" for="ch" forName="Child4" refType="h" fact="0.5322"/>
              <dgm:constr type="w" for="ch" forName="Child4" refType="w" fact="0.3196"/>
              <dgm:constr type="h" for="ch" forName="Child4" refType="h" fact="0.1046"/>
              <dgm:constr type="l" for="ch" forName="Child5" refType="w" fact="0.5348"/>
              <dgm:constr type="t" for="ch" forName="Child5" refType="h" fact="0.6833"/>
              <dgm:constr type="w" for="ch" forName="Child5" refType="w" fact="0.3196"/>
              <dgm:constr type="h" for="ch" forName="Child5" refType="h" fact="0.1046"/>
              <dgm:constr type="l" for="ch" forName="Child6" refType="w" fact="0.6804"/>
              <dgm:constr type="t" for="ch" forName="Child6" refType="h" fact="0.8347"/>
              <dgm:constr type="w" for="ch" forName="Child6" refType="w" fact="0.3196"/>
              <dgm:constr type="h" for="ch" forName="Child6" refType="h" fact="0.1046"/>
            </dgm:constrLst>
          </dgm:if>
          <dgm:else name="Name19">
            <dgm:alg type="composite">
              <dgm:param type="ar" val="0.428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Accent1" refType="w" fact="0"/>
              <dgm:constr type="t" for="ch" forName="Accent1" refType="h" fact="0"/>
              <dgm:constr type="w" for="ch" forName="Accent1" refType="w" fact="0.5331"/>
              <dgm:constr type="h" for="ch" forName="Accent1" refType="h" fact="0.2284"/>
              <dgm:constr type="l" for="ch" forName="Accent2" refType="w" fact="0.1481"/>
              <dgm:constr type="t" for="ch" forName="Accent2" refType="h" fact="0.1312"/>
              <dgm:constr type="w" for="ch" forName="Accent2" refType="w" fact="0.5331"/>
              <dgm:constr type="h" for="ch" forName="Accent2" refType="h" fact="0.2284"/>
              <dgm:constr type="l" for="ch" forName="Accent3" refType="w" fact="0"/>
              <dgm:constr type="t" for="ch" forName="Accent3" refType="h" fact="0.263"/>
              <dgm:constr type="w" for="ch" forName="Accent3" refType="w" fact="0.5331"/>
              <dgm:constr type="h" for="ch" forName="Accent3" refType="h" fact="0.2284"/>
              <dgm:constr type="l" for="ch" forName="Accent4" refType="w" fact="0.1481"/>
              <dgm:constr type="t" for="ch" forName="Accent4" refType="h" fact="0.3945"/>
              <dgm:constr type="w" for="ch" forName="Accent4" refType="w" fact="0.5331"/>
              <dgm:constr type="h" for="ch" forName="Accent4" refType="h" fact="0.2284"/>
              <dgm:constr type="l" for="ch" forName="Accent5" refType="w" fact="0"/>
              <dgm:constr type="t" for="ch" forName="Accent5" refType="h" fact="0.5258"/>
              <dgm:constr type="w" for="ch" forName="Accent5" refType="w" fact="0.5331"/>
              <dgm:constr type="h" for="ch" forName="Accent5" refType="h" fact="0.2284"/>
              <dgm:constr type="l" for="ch" forName="Accent6" refType="w" fact="0.1481"/>
              <dgm:constr type="t" for="ch" forName="Accent6" refType="h" fact="0.6573"/>
              <dgm:constr type="w" for="ch" forName="Accent6" refType="w" fact="0.5331"/>
              <dgm:constr type="h" for="ch" forName="Accent6" refType="h" fact="0.2284"/>
              <dgm:constr type="l" for="ch" forName="Accent7" refType="w" fact="0.0378"/>
              <dgm:constr type="t" for="ch" forName="Accent7" refType="h" fact="0.8037"/>
              <dgm:constr type="w" for="ch" forName="Accent7" refType="w" fact="0.458"/>
              <dgm:constr type="h" for="ch" forName="Accent7" refType="h" fact="0.1963"/>
              <dgm:constr type="l" for="ch" forName="Parent1" refType="w" fact="0.1171"/>
              <dgm:constr type="t" for="ch" forName="Parent1" refType="h" fact="0.0827"/>
              <dgm:constr type="w" for="ch" forName="Parent1" refType="w" fact="0.2975"/>
              <dgm:constr type="h" for="ch" forName="Parent1" refType="h" fact="0.0637"/>
              <dgm:constr type="l" for="ch" forName="Parent2" refType="w" fact="0.2658"/>
              <dgm:constr type="t" for="ch" forName="Parent2" refType="h" fact="0.2142"/>
              <dgm:constr type="w" for="ch" forName="Parent2" refType="w" fact="0.2975"/>
              <dgm:constr type="h" for="ch" forName="Parent2" refType="h" fact="0.0637"/>
              <dgm:constr type="l" for="ch" forName="Parent3" refType="w" fact="0.1171"/>
              <dgm:constr type="t" for="ch" forName="Parent3" refType="h" fact="0.3457"/>
              <dgm:constr type="w" for="ch" forName="Parent3" refType="w" fact="0.2975"/>
              <dgm:constr type="h" for="ch" forName="Parent3" refType="h" fact="0.0637"/>
              <dgm:constr type="l" for="ch" forName="Parent4" refType="w" fact="0.2658"/>
              <dgm:constr type="t" for="ch" forName="Parent4" refType="h" fact="0.4772"/>
              <dgm:constr type="w" for="ch" forName="Parent4" refType="w" fact="0.2975"/>
              <dgm:constr type="h" for="ch" forName="Parent4" refType="h" fact="0.0637"/>
              <dgm:constr type="l" for="ch" forName="Parent5" refType="w" fact="0.1171"/>
              <dgm:constr type="t" for="ch" forName="Parent5" refType="h" fact="0.6085"/>
              <dgm:constr type="w" for="ch" forName="Parent5" refType="w" fact="0.2975"/>
              <dgm:constr type="h" for="ch" forName="Parent5" refType="h" fact="0.0637"/>
              <dgm:constr type="l" for="ch" forName="Parent6" refType="w" fact="0.2658"/>
              <dgm:constr type="t" for="ch" forName="Parent6" refType="h" fact="0.74"/>
              <dgm:constr type="w" for="ch" forName="Parent6" refType="w" fact="0.2975"/>
              <dgm:constr type="h" for="ch" forName="Parent6" refType="h" fact="0.0637"/>
              <dgm:constr type="l" for="ch" forName="Parent7" refType="w" fact="0.1171"/>
              <dgm:constr type="t" for="ch" forName="Parent7" refType="h" fact="0.8715"/>
              <dgm:constr type="w" for="ch" forName="Parent7" refType="w" fact="0.2975"/>
              <dgm:constr type="h" for="ch" forName="Parent7" refType="h" fact="0.0637"/>
              <dgm:constr type="l" for="ch" forName="Child1" refType="w" fact="0.5348"/>
              <dgm:constr type="t" for="ch" forName="Child1" refType="h" fact="0.0678"/>
              <dgm:constr type="w" for="ch" forName="Child1" refType="w" fact="0.3196"/>
              <dgm:constr type="h" for="ch" forName="Child1" refType="h" fact="0.0908"/>
              <dgm:constr type="l" for="ch" forName="Child2" refType="w" fact="0.6804"/>
              <dgm:constr type="t" for="ch" forName="Child2" refType="h" fact="0.2006"/>
              <dgm:constr type="w" for="ch" forName="Child2" refType="w" fact="0.3196"/>
              <dgm:constr type="h" for="ch" forName="Child2" refType="h" fact="0.0908"/>
              <dgm:constr type="l" for="ch" forName="Child3" refType="w" fact="0.5348"/>
              <dgm:constr type="t" for="ch" forName="Child3" refType="h" fact="0.3308"/>
              <dgm:constr type="w" for="ch" forName="Child3" refType="w" fact="0.3196"/>
              <dgm:constr type="h" for="ch" forName="Child3" refType="h" fact="0.0908"/>
              <dgm:constr type="l" for="ch" forName="Child4" refType="w" fact="0.6804"/>
              <dgm:constr type="t" for="ch" forName="Child4" refType="h" fact="0.4623"/>
              <dgm:constr type="w" for="ch" forName="Child4" refType="w" fact="0.3196"/>
              <dgm:constr type="h" for="ch" forName="Child4" refType="h" fact="0.0908"/>
              <dgm:constr type="l" for="ch" forName="Child5" refType="w" fact="0.5348"/>
              <dgm:constr type="t" for="ch" forName="Child5" refType="h" fact="0.5936"/>
              <dgm:constr type="w" for="ch" forName="Child5" refType="w" fact="0.3196"/>
              <dgm:constr type="h" for="ch" forName="Child5" refType="h" fact="0.0908"/>
              <dgm:constr type="l" for="ch" forName="Child6" refType="w" fact="0.6804"/>
              <dgm:constr type="t" for="ch" forName="Child6" refType="h" fact="0.7251"/>
              <dgm:constr type="w" for="ch" forName="Child6" refType="w" fact="0.3196"/>
              <dgm:constr type="h" for="ch" forName="Child6" refType="h" fact="0.0908"/>
              <dgm:constr type="l" for="ch" forName="Child7" refType="w" fact="0.5348"/>
              <dgm:constr type="t" for="ch" forName="Child7" refType="h" fact="0.8579"/>
              <dgm:constr type="w" for="ch" forName="Child7" refType="w" fact="0.3196"/>
              <dgm:constr type="h" for="ch" forName="Child7" refType="h" fact="0.0908"/>
            </dgm:constrLst>
          </dgm:else>
        </dgm:choose>
      </dgm:else>
    </dgm:choose>
    <dgm:forEach name="wrapper" axis="self" ptType="parTrans">
      <dgm:forEach name="accentRepeat" axis="self">
        <dgm:layoutNode name="Accent" styleLbl="node1">
          <dgm:alg type="sp"/>
          <dgm:choose name="Name20">
            <dgm:if name="Name21" func="var" arg="dir" op="equ" val="norm">
              <dgm:choose name="Name22">
                <dgm:if name="Name23" axis="precedSib" ptType="node" func="cnt" op="equ" val="0">
                  <dgm:choose name="Name24">
                    <dgm:if name="Name25" axis="followSib" ptType="node" func="cnt" op="equ" val="0">
                      <dgm:shape xmlns:r="http://schemas.openxmlformats.org/officeDocument/2006/relationships" type="circularArrow" r:blip="">
                        <dgm:adjLst>
                          <dgm:adj idx="1" val="0.1098"/>
                          <dgm:adj idx="2" val="19.0387"/>
                          <dgm:adj idx="3" val="150"/>
                          <dgm:adj idx="4" val="180"/>
                          <dgm:adj idx="5" val="0.125"/>
                        </dgm:adjLst>
                      </dgm:shape>
                    </dgm:if>
                    <dgm:else name="Name26">
                      <dgm:shape xmlns:r="http://schemas.openxmlformats.org/officeDocument/2006/relationships" type="circularArrow" r:blip="">
                        <dgm:adjLst>
                          <dgm:adj idx="1" val="0.1098"/>
                          <dgm:adj idx="2" val="19.0387"/>
                          <dgm:adj idx="3" val="75"/>
                          <dgm:adj idx="4" val="180"/>
                          <dgm:adj idx="5" val="0.125"/>
                        </dgm:adjLst>
                      </dgm:shape>
                    </dgm:else>
                  </dgm:choose>
                </dgm:if>
                <dgm:else name="Name27">
                  <dgm:choose name="Name28">
                    <dgm:if name="Name29" axis="followSib" ptType="node" func="cnt" op="equ" val="0">
                      <dgm:choose name="Name30">
                        <dgm:if name="Name31" axis="precedSib" ptType="node" func="cnt" op="equ" val="1">
                          <dgm:shape xmlns:r="http://schemas.openxmlformats.org/officeDocument/2006/relationships" type="blockArc" r:blip="">
                            <dgm:adjLst>
                              <dgm:adj idx="1" val="0"/>
                              <dgm:adj idx="2" val="-45"/>
                              <dgm:adj idx="3" val="0.1274"/>
                            </dgm:adjLst>
                          </dgm:shape>
                        </dgm:if>
                        <dgm:if name="Name32" axis="precedSib" ptType="node" func="cnt" op="equ" val="2">
                          <dgm:shape xmlns:r="http://schemas.openxmlformats.org/officeDocument/2006/relationships" type="blockArc" r:blip="">
                            <dgm:adjLst>
                              <dgm:adj idx="1" val="-135"/>
                              <dgm:adj idx="2" val="180"/>
                              <dgm:adj idx="3" val="0.1274"/>
                            </dgm:adjLst>
                          </dgm:shape>
                        </dgm:if>
                        <dgm:if name="Name33" axis="precedSib" ptType="node" func="cnt" op="equ" val="3">
                          <dgm:shape xmlns:r="http://schemas.openxmlformats.org/officeDocument/2006/relationships" type="blockArc" r:blip="">
                            <dgm:adjLst>
                              <dgm:adj idx="1" val="0"/>
                              <dgm:adj idx="2" val="-45"/>
                              <dgm:adj idx="3" val="0.1274"/>
                            </dgm:adjLst>
                          </dgm:shape>
                        </dgm:if>
                        <dgm:if name="Name34" axis="precedSib" ptType="node" func="cnt" op="equ" val="4">
                          <dgm:shape xmlns:r="http://schemas.openxmlformats.org/officeDocument/2006/relationships" type="blockArc" r:blip="">
                            <dgm:adjLst>
                              <dgm:adj idx="1" val="-135"/>
                              <dgm:adj idx="2" val="180"/>
                              <dgm:adj idx="3" val="0.1274"/>
                            </dgm:adjLst>
                          </dgm:shape>
                        </dgm:if>
                        <dgm:if name="Name35" axis="precedSib" ptType="node" func="cnt" op="equ" val="5">
                          <dgm:shape xmlns:r="http://schemas.openxmlformats.org/officeDocument/2006/relationships" type="blockArc" r:blip="">
                            <dgm:adjLst>
                              <dgm:adj idx="1" val="0"/>
                              <dgm:adj idx="2" val="-45"/>
                              <dgm:adj idx="3" val="0.1274"/>
                            </dgm:adjLst>
                          </dgm:shape>
                        </dgm:if>
                        <dgm:if name="Name36" axis="precedSib" ptType="node" func="cnt" op="equ" val="6">
                          <dgm:shape xmlns:r="http://schemas.openxmlformats.org/officeDocument/2006/relationships" type="blockArc" r:blip="">
                            <dgm:adjLst>
                              <dgm:adj idx="1" val="-135"/>
                              <dgm:adj idx="2" val="180"/>
                              <dgm:adj idx="3" val="0.1274"/>
                            </dgm:adjLst>
                          </dgm:shape>
                        </dgm:if>
                        <dgm:else name="Name37"/>
                      </dgm:choose>
                    </dgm:if>
                    <dgm:else name="Name38">
                      <dgm:choose name="Name39">
                        <dgm:if name="Name40" axis="precedSib" ptType="node" func="cnt" op="equ" val="0">
                          <dgm:shape xmlns:r="http://schemas.openxmlformats.org/officeDocument/2006/relationships" type="blockArc" r:blip="">
                            <dgm:adjLst>
                              <dgm:adj idx="1" val="-133.1632"/>
                              <dgm:adj idx="2" val="65"/>
                              <dgm:adj idx="3" val="0.13"/>
                            </dgm:adjLst>
                          </dgm:shape>
                        </dgm:if>
                        <dgm:if name="Name41" axis="precedSib" ptType="node" func="cnt" op="equ" val="1">
                          <dgm:shape xmlns:r="http://schemas.openxmlformats.org/officeDocument/2006/relationships" type="leftCircularArrow" r:blip="">
                            <dgm:adjLst>
                              <dgm:adj idx="1" val="0.1098"/>
                              <dgm:adj idx="2" val="19.0387"/>
                              <dgm:adj idx="3" val="105"/>
                              <dgm:adj idx="4" val="-45"/>
                              <dgm:adj idx="5" val="0.125"/>
                            </dgm:adjLst>
                          </dgm:shape>
                        </dgm:if>
                        <dgm:if name="Name42" axis="precedSib" ptType="node" func="cnt" op="equ" val="2">
                          <dgm:shape xmlns:r="http://schemas.openxmlformats.org/officeDocument/2006/relationships" type="circularArrow" r:blip="">
                            <dgm:adjLst>
                              <dgm:adj idx="1" val="0.1098"/>
                              <dgm:adj idx="2" val="19.0387"/>
                              <dgm:adj idx="3" val="75"/>
                              <dgm:adj idx="4" val="-135"/>
                              <dgm:adj idx="5" val="0.125"/>
                            </dgm:adjLst>
                          </dgm:shape>
                        </dgm:if>
                        <dgm:if name="Name43" axis="precedSib" ptType="node" func="cnt" op="equ" val="3">
                          <dgm:shape xmlns:r="http://schemas.openxmlformats.org/officeDocument/2006/relationships" type="leftCircularArrow" r:blip="">
                            <dgm:adjLst>
                              <dgm:adj idx="1" val="0.1098"/>
                              <dgm:adj idx="2" val="19.0387"/>
                              <dgm:adj idx="3" val="105"/>
                              <dgm:adj idx="4" val="-45"/>
                              <dgm:adj idx="5" val="0.125"/>
                            </dgm:adjLst>
                          </dgm:shape>
                        </dgm:if>
                        <dgm:if name="Name44" axis="precedSib" ptType="node" func="cnt" op="equ" val="4">
                          <dgm:shape xmlns:r="http://schemas.openxmlformats.org/officeDocument/2006/relationships" type="circularArrow" r:blip="">
                            <dgm:adjLst>
                              <dgm:adj idx="1" val="0.1098"/>
                              <dgm:adj idx="2" val="19.0387"/>
                              <dgm:adj idx="3" val="75"/>
                              <dgm:adj idx="4" val="-135"/>
                              <dgm:adj idx="5" val="0.125"/>
                            </dgm:adjLst>
                          </dgm:shape>
                        </dgm:if>
                        <dgm:if name="Name45" axis="precedSib" ptType="node" func="cnt" op="equ" val="5">
                          <dgm:shape xmlns:r="http://schemas.openxmlformats.org/officeDocument/2006/relationships" type="leftCircularArrow" r:blip="">
                            <dgm:adjLst>
                              <dgm:adj idx="1" val="0.1098"/>
                              <dgm:adj idx="2" val="19.0387"/>
                              <dgm:adj idx="3" val="105"/>
                              <dgm:adj idx="4" val="-45"/>
                              <dgm:adj idx="5" val="0.125"/>
                            </dgm:adjLst>
                          </dgm:shape>
                        </dgm:if>
                        <dgm:if name="Name46" axis="precedSib" ptType="node" func="cnt" op="equ" val="6">
                          <dgm:shape xmlns:r="http://schemas.openxmlformats.org/officeDocument/2006/relationships" type="blockArc" r:blip="">
                            <dgm:adjLst>
                              <dgm:adj idx="1" val="-135"/>
                              <dgm:adj idx="2" val="180"/>
                              <dgm:adj idx="3" val="0.1274"/>
                            </dgm:adjLst>
                          </dgm:shape>
                        </dgm:if>
                        <dgm:else name="Name47"/>
                      </dgm:choose>
                    </dgm:else>
                  </dgm:choose>
                </dgm:else>
              </dgm:choose>
            </dgm:if>
            <dgm:else name="Name48">
              <dgm:choose name="Name49">
                <dgm:if name="Name50" axis="precedSib" ptType="node" func="cnt" op="equ" val="0">
                  <dgm:choose name="Name51">
                    <dgm:if name="Name52" axis="followSib" ptType="node" func="cnt" op="equ" val="0">
                      <dgm:shape xmlns:r="http://schemas.openxmlformats.org/officeDocument/2006/relationships" type="leftCircularArrow" r:blip="">
                        <dgm:adjLst>
                          <dgm:adj idx="1" val="0.1098"/>
                          <dgm:adj idx="2" val="19.0387"/>
                          <dgm:adj idx="3" val="30"/>
                          <dgm:adj idx="4" val="0"/>
                          <dgm:adj idx="5" val="0.125"/>
                        </dgm:adjLst>
                      </dgm:shape>
                    </dgm:if>
                    <dgm:else name="Name53">
                      <dgm:shape xmlns:r="http://schemas.openxmlformats.org/officeDocument/2006/relationships" type="leftCircularArrow" r:blip="">
                        <dgm:adjLst>
                          <dgm:adj idx="1" val="0.1098"/>
                          <dgm:adj idx="2" val="19.0387"/>
                          <dgm:adj idx="3" val="105"/>
                          <dgm:adj idx="4" val="0"/>
                          <dgm:adj idx="5" val="0.125"/>
                        </dgm:adjLst>
                      </dgm:shape>
                    </dgm:else>
                  </dgm:choose>
                </dgm:if>
                <dgm:else name="Name54">
                  <dgm:choose name="Name55">
                    <dgm:if name="Name56" axis="followSib" ptType="node" func="cnt" op="equ" val="0">
                      <dgm:choose name="Name57">
                        <dgm:if name="Name58" axis="precedSib" ptType="node" func="cnt" op="equ" val="1">
                          <dgm:shape xmlns:r="http://schemas.openxmlformats.org/officeDocument/2006/relationships" type="blockArc" r:blip="">
                            <dgm:adjLst>
                              <dgm:adj idx="1" val="-135"/>
                              <dgm:adj idx="2" val="180"/>
                              <dgm:adj idx="3" val="0.1274"/>
                            </dgm:adjLst>
                          </dgm:shape>
                        </dgm:if>
                        <dgm:if name="Name59" axis="precedSib" ptType="node" func="cnt" op="equ" val="2">
                          <dgm:shape xmlns:r="http://schemas.openxmlformats.org/officeDocument/2006/relationships" type="blockArc" r:blip="">
                            <dgm:adjLst>
                              <dgm:adj idx="1" val="0"/>
                              <dgm:adj idx="2" val="-45"/>
                              <dgm:adj idx="3" val="0.1274"/>
                            </dgm:adjLst>
                          </dgm:shape>
                        </dgm:if>
                        <dgm:if name="Name60" axis="precedSib" ptType="node" func="cnt" op="equ" val="3">
                          <dgm:shape xmlns:r="http://schemas.openxmlformats.org/officeDocument/2006/relationships" type="blockArc" r:blip="">
                            <dgm:adjLst>
                              <dgm:adj idx="1" val="-135"/>
                              <dgm:adj idx="2" val="180"/>
                              <dgm:adj idx="3" val="0.1274"/>
                            </dgm:adjLst>
                          </dgm:shape>
                        </dgm:if>
                        <dgm:if name="Name61" axis="precedSib" ptType="node" func="cnt" op="equ" val="4">
                          <dgm:shape xmlns:r="http://schemas.openxmlformats.org/officeDocument/2006/relationships" type="blockArc" r:blip="">
                            <dgm:adjLst>
                              <dgm:adj idx="1" val="0"/>
                              <dgm:adj idx="2" val="-45"/>
                              <dgm:adj idx="3" val="0.1274"/>
                            </dgm:adjLst>
                          </dgm:shape>
                        </dgm:if>
                        <dgm:if name="Name62" axis="precedSib" ptType="node" func="cnt" op="equ" val="5">
                          <dgm:shape xmlns:r="http://schemas.openxmlformats.org/officeDocument/2006/relationships" type="blockArc" r:blip="">
                            <dgm:adjLst>
                              <dgm:adj idx="1" val="-135"/>
                              <dgm:adj idx="2" val="180"/>
                              <dgm:adj idx="3" val="0.1274"/>
                            </dgm:adjLst>
                          </dgm:shape>
                        </dgm:if>
                        <dgm:if name="Name63" axis="precedSib" ptType="node" func="cnt" op="equ" val="6">
                          <dgm:shape xmlns:r="http://schemas.openxmlformats.org/officeDocument/2006/relationships" type="blockArc" r:blip="">
                            <dgm:adjLst>
                              <dgm:adj idx="1" val="0"/>
                              <dgm:adj idx="2" val="-45"/>
                              <dgm:adj idx="3" val="0.1274"/>
                            </dgm:adjLst>
                          </dgm:shape>
                        </dgm:if>
                        <dgm:else name="Name64"/>
                      </dgm:choose>
                    </dgm:if>
                    <dgm:else name="Name65">
                      <dgm:choose name="Name66">
                        <dgm:if name="Name67" axis="precedSib" ptType="node" func="cnt" op="equ" val="0">
                          <dgm:shape xmlns:r="http://schemas.openxmlformats.org/officeDocument/2006/relationships" type="blockArc" r:blip="">
                            <dgm:adjLst>
                              <dgm:adj idx="1" val="-133.1632"/>
                              <dgm:adj idx="2" val="65"/>
                              <dgm:adj idx="3" val="0.13"/>
                            </dgm:adjLst>
                          </dgm:shape>
                        </dgm:if>
                        <dgm:if name="Name68" axis="precedSib" ptType="node" func="cnt" op="equ" val="1">
                          <dgm:shape xmlns:r="http://schemas.openxmlformats.org/officeDocument/2006/relationships" type="circularArrow" r:blip="">
                            <dgm:adjLst>
                              <dgm:adj idx="1" val="0.1098"/>
                              <dgm:adj idx="2" val="19.0387"/>
                              <dgm:adj idx="3" val="75"/>
                              <dgm:adj idx="4" val="-135"/>
                              <dgm:adj idx="5" val="0.125"/>
                            </dgm:adjLst>
                          </dgm:shape>
                        </dgm:if>
                        <dgm:if name="Name69" axis="precedSib" ptType="node" func="cnt" op="equ" val="2">
                          <dgm:shape xmlns:r="http://schemas.openxmlformats.org/officeDocument/2006/relationships" type="leftCircularArrow" r:blip="">
                            <dgm:adjLst>
                              <dgm:adj idx="1" val="0.1098"/>
                              <dgm:adj idx="2" val="19.0387"/>
                              <dgm:adj idx="3" val="105"/>
                              <dgm:adj idx="4" val="-45"/>
                              <dgm:adj idx="5" val="0.125"/>
                            </dgm:adjLst>
                          </dgm:shape>
                        </dgm:if>
                        <dgm:if name="Name70" axis="precedSib" ptType="node" func="cnt" op="equ" val="3">
                          <dgm:shape xmlns:r="http://schemas.openxmlformats.org/officeDocument/2006/relationships" type="circularArrow" r:blip="">
                            <dgm:adjLst>
                              <dgm:adj idx="1" val="0.1098"/>
                              <dgm:adj idx="2" val="19.0387"/>
                              <dgm:adj idx="3" val="75"/>
                              <dgm:adj idx="4" val="-135"/>
                              <dgm:adj idx="5" val="0.125"/>
                            </dgm:adjLst>
                          </dgm:shape>
                        </dgm:if>
                        <dgm:if name="Name71" axis="precedSib" ptType="node" func="cnt" op="equ" val="4">
                          <dgm:shape xmlns:r="http://schemas.openxmlformats.org/officeDocument/2006/relationships" type="leftCircularArrow" r:blip="">
                            <dgm:adjLst>
                              <dgm:adj idx="1" val="0.1098"/>
                              <dgm:adj idx="2" val="19.0387"/>
                              <dgm:adj idx="3" val="105"/>
                              <dgm:adj idx="4" val="-45"/>
                              <dgm:adj idx="5" val="0.125"/>
                            </dgm:adjLst>
                          </dgm:shape>
                        </dgm:if>
                        <dgm:if name="Name72" axis="precedSib" ptType="node" func="cnt" op="equ" val="5">
                          <dgm:shape xmlns:r="http://schemas.openxmlformats.org/officeDocument/2006/relationships" type="circularArrow" r:blip="">
                            <dgm:adjLst>
                              <dgm:adj idx="1" val="0.1098"/>
                              <dgm:adj idx="2" val="19.0387"/>
                              <dgm:adj idx="3" val="75"/>
                              <dgm:adj idx="4" val="-135"/>
                              <dgm:adj idx="5" val="0.125"/>
                            </dgm:adjLst>
                          </dgm:shape>
                        </dgm:if>
                        <dgm:if name="Name73" axis="precedSib" ptType="node" func="cnt" op="equ" val="6">
                          <dgm:shape xmlns:r="http://schemas.openxmlformats.org/officeDocument/2006/relationships" type="blockArc" r:blip="">
                            <dgm:adjLst>
                              <dgm:adj idx="1" val="0"/>
                              <dgm:adj idx="2" val="-45"/>
                              <dgm:adj idx="3" val="0.1274"/>
                            </dgm:adjLst>
                          </dgm:shape>
                        </dgm:if>
                        <dgm:else name="Name74"/>
                      </dgm:choose>
                    </dgm:else>
                  </dgm:choose>
                </dgm:else>
              </dgm:choose>
            </dgm:else>
          </dgm:choose>
          <dgm:presOf/>
        </dgm:layoutNode>
      </dgm:forEach>
    </dgm:forEach>
    <dgm:forEach name="Name75" axis="ch" ptType="node" cnt="1">
      <dgm:layoutNode name="Accent1">
        <dgm:alg type="sp"/>
        <dgm:shape xmlns:r="http://schemas.openxmlformats.org/officeDocument/2006/relationships" r:blip="">
          <dgm:adjLst/>
        </dgm:shape>
        <dgm:presOf/>
        <dgm:constrLst/>
        <dgm:forEach name="Name76" ref="accentRepeat"/>
      </dgm:layoutNode>
      <dgm:choose name="Name77">
        <dgm:if name="Name78" axis="ch" ptType="node" func="cnt" op="gte" val="1">
          <dgm:layoutNode name="Child1" styleLbl="revTx">
            <dgm:varLst>
              <dgm:chMax val="0"/>
              <dgm:chPref val="0"/>
              <dgm:bulletEnabled val="1"/>
            </dgm:varLst>
            <dgm:alg type="tx">
              <dgm:param type="parTxLTRAlign" val="l"/>
              <dgm:param type="stBulletLvl" val="1"/>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79"/>
      </dgm:choose>
      <dgm:layoutNode name="Parent1"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80" axis="ch" ptType="node" st="2" cnt="1">
      <dgm:layoutNode name="Accent2">
        <dgm:alg type="sp"/>
        <dgm:shape xmlns:r="http://schemas.openxmlformats.org/officeDocument/2006/relationships" r:blip="">
          <dgm:adjLst/>
        </dgm:shape>
        <dgm:presOf/>
        <dgm:constrLst/>
        <dgm:forEach name="Name81" ref="accentRepeat"/>
      </dgm:layoutNode>
      <dgm:choose name="Name82">
        <dgm:if name="Name83" axis="ch" ptType="node" func="cnt" op="gte" val="1">
          <dgm:layoutNode name="Child2" styleLbl="revTx">
            <dgm:varLst>
              <dgm:chMax val="0"/>
              <dgm:chPref val="0"/>
              <dgm:bulletEnabled val="1"/>
            </dgm:varLst>
            <dgm:alg type="tx">
              <dgm:param type="parTxLTRAlign" val="l"/>
              <dgm:param type="stBulletLvl" val="1"/>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84"/>
      </dgm:choose>
      <dgm:layoutNode name="Parent2"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85" axis="ch" ptType="node" st="3" cnt="1">
      <dgm:layoutNode name="Accent3">
        <dgm:alg type="sp"/>
        <dgm:shape xmlns:r="http://schemas.openxmlformats.org/officeDocument/2006/relationships" r:blip="">
          <dgm:adjLst/>
        </dgm:shape>
        <dgm:presOf/>
        <dgm:constrLst/>
        <dgm:forEach name="Name86" ref="accentRepeat"/>
      </dgm:layoutNode>
      <dgm:choose name="Name87">
        <dgm:if name="Name88" axis="ch" ptType="node" func="cnt" op="gte" val="1">
          <dgm:layoutNode name="Child3" styleLbl="revTx">
            <dgm:varLst>
              <dgm:chMax val="0"/>
              <dgm:chPref val="0"/>
              <dgm:bulletEnabled val="1"/>
            </dgm:varLst>
            <dgm:alg type="tx">
              <dgm:param type="parTxLTRAlign" val="l"/>
              <dgm:param type="stBulletLvl" val="1"/>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89"/>
      </dgm:choose>
      <dgm:layoutNode name="Parent3"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90" axis="ch" ptType="node" st="4" cnt="1">
      <dgm:layoutNode name="Accent4">
        <dgm:alg type="sp"/>
        <dgm:shape xmlns:r="http://schemas.openxmlformats.org/officeDocument/2006/relationships" r:blip="">
          <dgm:adjLst/>
        </dgm:shape>
        <dgm:presOf/>
        <dgm:constrLst/>
        <dgm:forEach name="Name91" ref="accentRepeat"/>
      </dgm:layoutNode>
      <dgm:choose name="Name92">
        <dgm:if name="Name93" axis="ch" ptType="node" func="cnt" op="gte" val="1">
          <dgm:layoutNode name="Child4" styleLbl="revTx">
            <dgm:varLst>
              <dgm:chMax val="0"/>
              <dgm:chPref val="0"/>
              <dgm:bulletEnabled val="1"/>
            </dgm:varLst>
            <dgm:alg type="tx">
              <dgm:param type="parTxLTRAlign" val="l"/>
              <dgm:param type="stBulletLvl" val="1"/>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94"/>
      </dgm:choose>
      <dgm:layoutNode name="Parent4"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95" axis="ch" ptType="node" st="5" cnt="1">
      <dgm:layoutNode name="Accent5">
        <dgm:alg type="sp"/>
        <dgm:shape xmlns:r="http://schemas.openxmlformats.org/officeDocument/2006/relationships" r:blip="">
          <dgm:adjLst/>
        </dgm:shape>
        <dgm:presOf/>
        <dgm:constrLst/>
        <dgm:forEach name="Name96" ref="accentRepeat"/>
      </dgm:layoutNode>
      <dgm:choose name="Name97">
        <dgm:if name="Name98" axis="ch" ptType="node" func="cnt" op="gte" val="1">
          <dgm:layoutNode name="Child5" styleLbl="revTx">
            <dgm:varLst>
              <dgm:chMax val="0"/>
              <dgm:chPref val="0"/>
              <dgm:bulletEnabled val="1"/>
            </dgm:varLst>
            <dgm:alg type="tx">
              <dgm:param type="parTxLTRAlign" val="l"/>
              <dgm:param type="stBulletLvl" val="1"/>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99"/>
      </dgm:choose>
      <dgm:layoutNode name="Parent5"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100" axis="ch" ptType="node" st="6" cnt="1">
      <dgm:layoutNode name="Accent6">
        <dgm:alg type="sp"/>
        <dgm:shape xmlns:r="http://schemas.openxmlformats.org/officeDocument/2006/relationships" r:blip="">
          <dgm:adjLst/>
        </dgm:shape>
        <dgm:presOf/>
        <dgm:constrLst/>
        <dgm:forEach name="Name101" ref="accentRepeat"/>
      </dgm:layoutNode>
      <dgm:choose name="Name102">
        <dgm:if name="Name103" axis="ch" ptType="node" func="cnt" op="gte" val="1">
          <dgm:layoutNode name="Child6" styleLbl="revTx">
            <dgm:varLst>
              <dgm:chMax val="0"/>
              <dgm:chPref val="0"/>
              <dgm:bulletEnabled val="1"/>
            </dgm:varLst>
            <dgm:alg type="tx">
              <dgm:param type="parTxLTRAlign" val="l"/>
              <dgm:param type="stBulletLvl" val="1"/>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104"/>
      </dgm:choose>
      <dgm:layoutNode name="Parent6"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105" axis="ch" ptType="node" st="7" cnt="1">
      <dgm:layoutNode name="Accent7">
        <dgm:alg type="sp"/>
        <dgm:shape xmlns:r="http://schemas.openxmlformats.org/officeDocument/2006/relationships" r:blip="">
          <dgm:adjLst/>
        </dgm:shape>
        <dgm:presOf/>
        <dgm:constrLst/>
        <dgm:forEach name="Name106" ref="accentRepeat"/>
      </dgm:layoutNode>
      <dgm:choose name="Name107">
        <dgm:if name="Name108" axis="ch" ptType="node" func="cnt" op="gte" val="1">
          <dgm:layoutNode name="Child7" styleLbl="revTx">
            <dgm:varLst>
              <dgm:chMax val="0"/>
              <dgm:chPref val="0"/>
              <dgm:bulletEnabled val="1"/>
            </dgm:varLst>
            <dgm:alg type="tx">
              <dgm:param type="parTxLTRAlign" val="l"/>
              <dgm:param type="stBulletLvl" val="1"/>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109"/>
      </dgm:choose>
      <dgm:layoutNode name="Parent7"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2">
  <dgm:title val=""/>
  <dgm:desc val=""/>
  <dgm:catLst>
    <dgm:cat type="simple" pri="10100"/>
  </dgm:catLst>
  <dgm:scene3d>
    <a:camera prst="orthographicFront"/>
    <a:lightRig rig="threePt" dir="t"/>
  </dgm:scene3d>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Def>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bg>
      <p:bgPr>
        <a:blipFill rotWithShape="1">
          <a:blip r:embed="rId2"/>
          <a:stretch>
            <a:fillRect/>
          </a:stretch>
        </a:blipFill>
        <a:effectLst/>
      </p:bgPr>
    </p:bg>
    <p:spTree>
      <p:nvGrpSpPr>
        <p:cNvPr id="1" name=""/>
        <p:cNvGrpSpPr/>
        <p:nvPr/>
      </p:nvGrpSpPr>
      <p:grpSpPr>
        <a:xfrm>
          <a:off x="0" y="0"/>
          <a:ext cx="0" cy="0"/>
          <a:chOff x="0" y="0"/>
          <a:chExt cx="0" cy="0"/>
        </a:xfrm>
      </p:grpSpPr>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p:cNvSpPr>
            <a:spLocks noGrp="1"/>
          </p:cNvSpPr>
          <p:nvPr>
            <p:ph type="dt" sz="half" idx="10"/>
          </p:nvPr>
        </p:nvSpPr>
        <p:spPr/>
        <p:txBody>
          <a:bodyPr/>
          <a:lstStyle/>
          <a:p>
            <a:fld id="{39359B15-EE70-443C-8C52-A154520CCE02}" type="datetimeFigureOut">
              <a:rPr lang="zh-CN" altLang="en-US" smtClean="0"/>
              <a:t>2023-01-10</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42563E4-6648-4854-9DE7-09726C666FA7}" type="slidenum">
              <a:rPr lang="zh-CN" altLang="en-US" smtClean="0"/>
              <a:t>‹#›</a:t>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p:cNvSpPr>
            <a:spLocks noGrp="1"/>
          </p:cNvSpPr>
          <p:nvPr>
            <p:ph type="dt" sz="half" idx="10"/>
          </p:nvPr>
        </p:nvSpPr>
        <p:spPr/>
        <p:txBody>
          <a:bodyPr/>
          <a:lstStyle/>
          <a:p>
            <a:fld id="{39359B15-EE70-443C-8C52-A154520CCE02}" type="datetimeFigureOut">
              <a:rPr lang="zh-CN" altLang="en-US" smtClean="0"/>
              <a:t>2023-01-10</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42563E4-6648-4854-9DE7-09726C666FA7}" type="slidenum">
              <a:rPr lang="zh-CN" altLang="en-US" smtClean="0"/>
              <a:t>‹#›</a:t>
            </a:fld>
            <a:endParaRPr lang="zh-CN" alt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Slide">
    <p:bg>
      <p:bgPr>
        <a:solidFill>
          <a:schemeClr val="bg1"/>
        </a:solidFill>
        <a:effectLst/>
      </p:bgPr>
    </p:bg>
    <p:spTree>
      <p:nvGrpSpPr>
        <p:cNvPr id="1" name=""/>
        <p:cNvGrpSpPr/>
        <p:nvPr/>
      </p:nvGrpSpPr>
      <p:grpSpPr>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p:cNvSpPr>
            <a:spLocks noGrp="1"/>
          </p:cNvSpPr>
          <p:nvPr>
            <p:ph type="dt" sz="half" idx="10"/>
          </p:nvPr>
        </p:nvSpPr>
        <p:spPr/>
        <p:txBody>
          <a:bodyPr/>
          <a:lstStyle/>
          <a:p>
            <a:fld id="{39359B15-EE70-443C-8C52-A154520CCE02}" type="datetimeFigureOut">
              <a:rPr lang="zh-CN" altLang="en-US" smtClean="0"/>
              <a:t>2023-01-10</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42563E4-6648-4854-9DE7-09726C666FA7}" type="slidenum">
              <a:rPr lang="zh-CN" altLang="en-US" smtClean="0"/>
              <a:t>‹#›</a:t>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p>
        </p:txBody>
      </p:sp>
      <p:sp>
        <p:nvSpPr>
          <p:cNvPr id="4" name="日期占位符 3"/>
          <p:cNvSpPr>
            <a:spLocks noGrp="1"/>
          </p:cNvSpPr>
          <p:nvPr>
            <p:ph type="dt" sz="half" idx="10"/>
          </p:nvPr>
        </p:nvSpPr>
        <p:spPr/>
        <p:txBody>
          <a:bodyPr/>
          <a:lstStyle/>
          <a:p>
            <a:fld id="{39359B15-EE70-443C-8C52-A154520CCE02}" type="datetimeFigureOut">
              <a:rPr lang="zh-CN" altLang="en-US" smtClean="0"/>
              <a:t>2023-01-10</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42563E4-6648-4854-9DE7-09726C666FA7}" type="slidenum">
              <a:rPr lang="zh-CN" altLang="en-US" smtClean="0"/>
              <a:t>‹#›</a:t>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838200" y="1825625"/>
            <a:ext cx="5181600" cy="435133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内容占位符 3"/>
          <p:cNvSpPr>
            <a:spLocks noGrp="1"/>
          </p:cNvSpPr>
          <p:nvPr>
            <p:ph sz="half" idx="2"/>
          </p:nvPr>
        </p:nvSpPr>
        <p:spPr>
          <a:xfrm>
            <a:off x="6172200" y="1825625"/>
            <a:ext cx="5181600" cy="435133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日期占位符 4"/>
          <p:cNvSpPr>
            <a:spLocks noGrp="1"/>
          </p:cNvSpPr>
          <p:nvPr>
            <p:ph type="dt" sz="half" idx="10"/>
          </p:nvPr>
        </p:nvSpPr>
        <p:spPr/>
        <p:txBody>
          <a:bodyPr/>
          <a:lstStyle/>
          <a:p>
            <a:fld id="{39359B15-EE70-443C-8C52-A154520CCE02}" type="datetimeFigureOut">
              <a:rPr lang="zh-CN" altLang="en-US" smtClean="0"/>
              <a:t>2023-01-10</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42563E4-6648-4854-9DE7-09726C666FA7}" type="slidenum">
              <a:rPr lang="zh-CN" altLang="en-US" smtClean="0"/>
              <a:t>‹#›</a:t>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839788" y="2505075"/>
            <a:ext cx="5157787" cy="368458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72200" y="2505075"/>
            <a:ext cx="5183188" cy="368458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7" name="日期占位符 6"/>
          <p:cNvSpPr>
            <a:spLocks noGrp="1"/>
          </p:cNvSpPr>
          <p:nvPr>
            <p:ph type="dt" sz="half" idx="10"/>
          </p:nvPr>
        </p:nvSpPr>
        <p:spPr/>
        <p:txBody>
          <a:bodyPr/>
          <a:lstStyle/>
          <a:p>
            <a:fld id="{39359B15-EE70-443C-8C52-A154520CCE02}" type="datetimeFigureOut">
              <a:rPr lang="zh-CN" altLang="en-US" smtClean="0"/>
              <a:t>2023-01-10</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542563E4-6648-4854-9DE7-09726C666FA7}" type="slidenum">
              <a:rPr lang="zh-CN" altLang="en-US" smtClean="0"/>
              <a:t>‹#›</a:t>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39359B15-EE70-443C-8C52-A154520CCE02}" type="datetimeFigureOut">
              <a:rPr lang="zh-CN" altLang="en-US" smtClean="0"/>
              <a:t>2023-01-10</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542563E4-6648-4854-9DE7-09726C666FA7}" type="slidenum">
              <a:rPr lang="zh-CN" altLang="en-US" smtClean="0"/>
              <a:t>‹#›</a:t>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39359B15-EE70-443C-8C52-A154520CCE02}" type="datetimeFigureOut">
              <a:rPr lang="zh-CN" altLang="en-US" smtClean="0"/>
              <a:t>2023-01-10</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542563E4-6648-4854-9DE7-09726C666FA7}" type="slidenum">
              <a:rPr lang="zh-CN" altLang="en-US" smtClean="0"/>
              <a:t>‹#›</a:t>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39359B15-EE70-443C-8C52-A154520CCE02}" type="datetimeFigureOut">
              <a:rPr lang="zh-CN" altLang="en-US" smtClean="0"/>
              <a:t>2023-01-10</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42563E4-6648-4854-9DE7-09726C666FA7}" type="slidenum">
              <a:rPr lang="zh-CN" altLang="en-US" smtClean="0"/>
              <a:t>‹#›</a:t>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39359B15-EE70-443C-8C52-A154520CCE02}" type="datetimeFigureOut">
              <a:rPr lang="zh-CN" altLang="en-US" smtClean="0"/>
              <a:t>2023-01-10</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42563E4-6648-4854-9DE7-09726C666FA7}" type="slidenum">
              <a:rPr lang="zh-CN" altLang="en-US" smtClean="0"/>
              <a:t>‹#›</a:t>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dirty="0"/>
              <a:t>单击此处编辑母版标题样式</a:t>
            </a:r>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dirty="0"/>
              <a:t>单击此处编辑母版文本样式</a:t>
            </a:r>
          </a:p>
          <a:p>
            <a:pPr lvl="1"/>
            <a:r>
              <a:rPr lang="zh-CN" altLang="en-US" dirty="0"/>
              <a:t>二级</a:t>
            </a:r>
          </a:p>
          <a:p>
            <a:pPr lvl="2"/>
            <a:r>
              <a:rPr lang="zh-CN" altLang="en-US" dirty="0"/>
              <a:t>三级</a:t>
            </a:r>
          </a:p>
          <a:p>
            <a:pPr lvl="3"/>
            <a:r>
              <a:rPr lang="zh-CN" altLang="en-US" dirty="0"/>
              <a:t>四级</a:t>
            </a:r>
          </a:p>
          <a:p>
            <a:pPr lvl="4"/>
            <a:r>
              <a:rPr lang="zh-CN" altLang="en-US" dirty="0"/>
              <a:t>五级</a:t>
            </a:r>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latin typeface="宋体" panose="02010600030101010101" pitchFamily="2" charset="-122"/>
                <a:ea typeface="宋体" panose="02010600030101010101" pitchFamily="2" charset="-122"/>
              </a:defRPr>
            </a:lvl1pPr>
          </a:lstStyle>
          <a:p>
            <a:fld id="{39359B15-EE70-443C-8C52-A154520CCE02}" type="datetimeFigureOut">
              <a:rPr lang="zh-CN" altLang="en-US" smtClean="0"/>
              <a:t>2023-01-10</a:t>
            </a:fld>
            <a:endParaRPr lang="zh-CN" altLang="en-US" dirty="0"/>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latin typeface="宋体" panose="02010600030101010101" pitchFamily="2" charset="-122"/>
                <a:ea typeface="宋体" panose="02010600030101010101" pitchFamily="2" charset="-122"/>
              </a:defRPr>
            </a:lvl1pPr>
          </a:lstStyle>
          <a:p>
            <a:endParaRPr lang="zh-CN" altLang="en-US" dirty="0"/>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latin typeface="宋体" panose="02010600030101010101" pitchFamily="2" charset="-122"/>
                <a:ea typeface="宋体" panose="02010600030101010101" pitchFamily="2" charset="-122"/>
              </a:defRPr>
            </a:lvl1pPr>
          </a:lstStyle>
          <a:p>
            <a:fld id="{542563E4-6648-4854-9DE7-09726C666FA7}" type="slidenum">
              <a:rPr lang="zh-CN" altLang="en-US" smtClean="0"/>
              <a:t>‹#›</a:t>
            </a:fld>
            <a:endParaRPr lang="zh-CN" alt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宋体" panose="02010600030101010101" pitchFamily="2" charset="-122"/>
          <a:ea typeface="宋体" panose="02010600030101010101" pitchFamily="2" charset="-122"/>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宋体" panose="02010600030101010101" pitchFamily="2" charset="-122"/>
          <a:ea typeface="宋体" panose="02010600030101010101" pitchFamily="2" charset="-122"/>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宋体" panose="02010600030101010101" pitchFamily="2" charset="-122"/>
          <a:ea typeface="宋体" panose="02010600030101010101" pitchFamily="2" charset="-122"/>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宋体" panose="02010600030101010101" pitchFamily="2" charset="-122"/>
          <a:ea typeface="宋体" panose="02010600030101010101" pitchFamily="2" charset="-122"/>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宋体" panose="02010600030101010101" pitchFamily="2" charset="-122"/>
          <a:ea typeface="宋体" panose="02010600030101010101" pitchFamily="2" charset="-122"/>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宋体" panose="02010600030101010101" pitchFamily="2" charset="-122"/>
          <a:ea typeface="宋体" panose="02010600030101010101" pitchFamily="2" charset="-122"/>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1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3" name="TextBox 84"/>
          <p:cNvSpPr txBox="1"/>
          <p:nvPr/>
        </p:nvSpPr>
        <p:spPr>
          <a:xfrm>
            <a:off x="1733974" y="2181649"/>
            <a:ext cx="8724053" cy="962660"/>
          </a:xfrm>
          <a:prstGeom prst="rect">
            <a:avLst/>
          </a:prstGeom>
          <a:noFill/>
        </p:spPr>
        <p:txBody>
          <a:bodyPr wrap="square" lIns="0" tIns="0" rIns="0" bIns="0" rtlCol="0">
            <a:spAutoFit/>
          </a:bodyPr>
          <a:lstStyle/>
          <a:p>
            <a:pPr algn="ctr"/>
            <a:r>
              <a:rPr lang="zh-CN" altLang="en-US" sz="6255" b="1" dirty="0">
                <a:solidFill>
                  <a:srgbClr val="F5BB1A"/>
                </a:solidFill>
                <a:latin typeface="思源黑体 CN Heavy" panose="020B0A00000000000000" pitchFamily="34" charset="-122"/>
                <a:ea typeface="思源黑体 CN Heavy" panose="020B0A00000000000000" pitchFamily="34" charset="-122"/>
                <a:cs typeface="思源黑体 CN Heavy" panose="020B0A00000000000000" pitchFamily="34" charset="-122"/>
              </a:rPr>
              <a:t>夏日清新系列</a:t>
            </a:r>
            <a:r>
              <a:rPr lang="en-US" altLang="zh-CN" sz="6255" b="1" dirty="0">
                <a:solidFill>
                  <a:srgbClr val="F5BB1A"/>
                </a:solidFill>
                <a:latin typeface="思源黑体 CN Heavy" panose="020B0A00000000000000" pitchFamily="34" charset="-122"/>
                <a:ea typeface="思源黑体 CN Heavy" panose="020B0A00000000000000" pitchFamily="34" charset="-122"/>
                <a:cs typeface="思源黑体 CN Heavy" panose="020B0A00000000000000" pitchFamily="34" charset="-122"/>
              </a:rPr>
              <a:t>PPT</a:t>
            </a:r>
            <a:r>
              <a:rPr lang="zh-CN" altLang="en-US" sz="6255" b="1" dirty="0">
                <a:solidFill>
                  <a:srgbClr val="F5BB1A"/>
                </a:solidFill>
                <a:latin typeface="思源黑体 CN Heavy" panose="020B0A00000000000000" pitchFamily="34" charset="-122"/>
                <a:ea typeface="思源黑体 CN Heavy" panose="020B0A00000000000000" pitchFamily="34" charset="-122"/>
                <a:cs typeface="思源黑体 CN Heavy" panose="020B0A00000000000000" pitchFamily="34" charset="-122"/>
              </a:rPr>
              <a:t>模板</a:t>
            </a:r>
          </a:p>
        </p:txBody>
      </p:sp>
      <p:sp>
        <p:nvSpPr>
          <p:cNvPr id="4" name="TextBox 84"/>
          <p:cNvSpPr txBox="1"/>
          <p:nvPr/>
        </p:nvSpPr>
        <p:spPr>
          <a:xfrm>
            <a:off x="3385785" y="3239966"/>
            <a:ext cx="5420430" cy="350520"/>
          </a:xfrm>
          <a:prstGeom prst="rect">
            <a:avLst/>
          </a:prstGeom>
          <a:noFill/>
        </p:spPr>
        <p:txBody>
          <a:bodyPr wrap="square" lIns="0" tIns="0" rIns="0" bIns="0" rtlCol="0">
            <a:spAutoFit/>
          </a:bodyPr>
          <a:lstStyle/>
          <a:p>
            <a:pPr algn="ctr"/>
            <a:r>
              <a:rPr lang="en-US" altLang="zh-CN" sz="2275">
                <a:solidFill>
                  <a:schemeClr val="bg1"/>
                </a:solidFill>
                <a:latin typeface="思源黑体 CN Light" panose="020B0300000000000000" charset="-122"/>
                <a:ea typeface="思源黑体 CN Light" panose="020B0300000000000000" charset="-122"/>
              </a:rPr>
              <a:t>NEW EMPLOYEE ORIENTATION PPT</a:t>
            </a:r>
            <a:endParaRPr lang="en-US" altLang="zh-CN" sz="2275" dirty="0">
              <a:solidFill>
                <a:schemeClr val="bg1"/>
              </a:solidFill>
              <a:latin typeface="思源黑体 CN Light" panose="020B0300000000000000" charset="-122"/>
              <a:ea typeface="思源黑体 CN Light" panose="020B0300000000000000" charset="-122"/>
            </a:endParaRPr>
          </a:p>
        </p:txBody>
      </p:sp>
      <p:sp>
        <p:nvSpPr>
          <p:cNvPr id="5" name="TextBox 84"/>
          <p:cNvSpPr txBox="1"/>
          <p:nvPr/>
        </p:nvSpPr>
        <p:spPr>
          <a:xfrm>
            <a:off x="2600960" y="4126204"/>
            <a:ext cx="6990080" cy="349904"/>
          </a:xfrm>
          <a:prstGeom prst="rect">
            <a:avLst/>
          </a:prstGeom>
          <a:noFill/>
        </p:spPr>
        <p:txBody>
          <a:bodyPr wrap="square" lIns="0" tIns="0" rIns="0" bIns="0" rtlCol="0">
            <a:spAutoFit/>
          </a:bodyPr>
          <a:lstStyle/>
          <a:p>
            <a:pPr algn="ctr"/>
            <a:r>
              <a:rPr lang="en-US" altLang="zh-CN" sz="760">
                <a:solidFill>
                  <a:schemeClr val="bg1"/>
                </a:solidFill>
                <a:latin typeface="思源黑体 CN Light" panose="020B0300000000000000" charset="-122"/>
                <a:ea typeface="思源黑体 CN Light" panose="020B0300000000000000" charset="-122"/>
                <a:cs typeface="Arial" panose="020B0604020202020204" pitchFamily="34" charset="0"/>
              </a:rPr>
              <a:t>Please replace text, click add relevant headline, modify the text content, also can copy your content to this directly. Please replace text, click add relevant headline, modify the text content, also can copy your content to this directly. Please replace text, click add relevant headline, modify the text content, also can copy your content to this directly.</a:t>
            </a:r>
            <a:endParaRPr lang="en-US" altLang="zh-CN" sz="760" dirty="0">
              <a:solidFill>
                <a:schemeClr val="bg1"/>
              </a:solidFill>
              <a:latin typeface="思源黑体 CN Light" panose="020B0300000000000000" charset="-122"/>
              <a:ea typeface="思源黑体 CN Light" panose="020B0300000000000000" charset="-122"/>
              <a:cs typeface="Arial" panose="020B0604020202020204" pitchFamily="34" charset="0"/>
            </a:endParaRPr>
          </a:p>
        </p:txBody>
      </p:sp>
      <p:sp>
        <p:nvSpPr>
          <p:cNvPr id="6" name="TextBox 84"/>
          <p:cNvSpPr txBox="1"/>
          <p:nvPr/>
        </p:nvSpPr>
        <p:spPr>
          <a:xfrm>
            <a:off x="2835948" y="3787854"/>
            <a:ext cx="6520105" cy="292100"/>
          </a:xfrm>
          <a:prstGeom prst="rect">
            <a:avLst/>
          </a:prstGeom>
          <a:noFill/>
        </p:spPr>
        <p:txBody>
          <a:bodyPr wrap="square" lIns="0" tIns="0" rIns="0" bIns="0" rtlCol="0">
            <a:spAutoFit/>
          </a:bodyPr>
          <a:lstStyle/>
          <a:p>
            <a:pPr algn="ctr"/>
            <a:r>
              <a:rPr lang="zh-CN" altLang="en-US" sz="1895" smtClean="0">
                <a:solidFill>
                  <a:schemeClr val="bg1"/>
                </a:solidFill>
                <a:latin typeface="思源黑体 Bold" panose="020B0800000000000000" charset="-122"/>
                <a:ea typeface="思源黑体 Bold" panose="020B0800000000000000" charset="-122"/>
                <a:cs typeface="思源黑体 Bold" panose="020B0800000000000000" charset="-122"/>
              </a:rPr>
              <a:t>汇报：</a:t>
            </a:r>
            <a:r>
              <a:rPr lang="en-US" altLang="zh-CN" sz="1895" smtClean="0">
                <a:solidFill>
                  <a:schemeClr val="bg1"/>
                </a:solidFill>
                <a:latin typeface="思源黑体 Bold" panose="020B0800000000000000" charset="-122"/>
                <a:ea typeface="思源黑体 Bold" panose="020B0800000000000000" charset="-122"/>
                <a:cs typeface="思源黑体 Bold" panose="020B0800000000000000" charset="-122"/>
              </a:rPr>
              <a:t>PPT818  </a:t>
            </a:r>
            <a:r>
              <a:rPr lang="zh-CN" altLang="en-US" sz="1895" smtClean="0">
                <a:solidFill>
                  <a:schemeClr val="bg1"/>
                </a:solidFill>
                <a:latin typeface="思源黑体 Bold" panose="020B0800000000000000" charset="-122"/>
                <a:ea typeface="思源黑体 Bold" panose="020B0800000000000000" charset="-122"/>
                <a:cs typeface="思源黑体 Bold" panose="020B0800000000000000" charset="-122"/>
              </a:rPr>
              <a:t>部门：销售部 </a:t>
            </a:r>
            <a:endParaRPr lang="zh-CN" altLang="en-US" sz="1895" dirty="0">
              <a:solidFill>
                <a:schemeClr val="bg1"/>
              </a:solidFill>
              <a:latin typeface="思源黑体 Bold" panose="020B0800000000000000" charset="-122"/>
              <a:ea typeface="思源黑体 Bold" panose="020B0800000000000000" charset="-122"/>
              <a:cs typeface="思源黑体 Bold" panose="020B0800000000000000" charset="-122"/>
            </a:endParaRP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wind"/>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4" fill="hold" grpId="0" nodeType="afterEffect">
                                  <p:stCondLst>
                                    <p:cond delay="0"/>
                                  </p:stCondLst>
                                  <p:iterate type="lt">
                                    <p:tmPct val="10000"/>
                                  </p:iterate>
                                  <p:childTnLst>
                                    <p:set>
                                      <p:cBhvr>
                                        <p:cTn id="6" dur="1" fill="hold">
                                          <p:stCondLst>
                                            <p:cond delay="0"/>
                                          </p:stCondLst>
                                        </p:cTn>
                                        <p:tgtEl>
                                          <p:spTgt spid="3"/>
                                        </p:tgtEl>
                                        <p:attrNameLst>
                                          <p:attrName>style.visibility</p:attrName>
                                        </p:attrNameLst>
                                      </p:cBhvr>
                                      <p:to>
                                        <p:strVal val="visible"/>
                                      </p:to>
                                    </p:set>
                                    <p:anim calcmode="lin" valueType="num">
                                      <p:cBhvr additive="base">
                                        <p:cTn id="7" dur="750"/>
                                        <p:tgtEl>
                                          <p:spTgt spid="3"/>
                                        </p:tgtEl>
                                        <p:attrNameLst>
                                          <p:attrName>ppt_y</p:attrName>
                                        </p:attrNameLst>
                                      </p:cBhvr>
                                      <p:tavLst>
                                        <p:tav tm="0">
                                          <p:val>
                                            <p:strVal val="#ppt_y+#ppt_h*1.125000"/>
                                          </p:val>
                                        </p:tav>
                                        <p:tav tm="100000">
                                          <p:val>
                                            <p:strVal val="#ppt_y"/>
                                          </p:val>
                                        </p:tav>
                                      </p:tavLst>
                                    </p:anim>
                                    <p:animEffect transition="in" filter="wipe(up)">
                                      <p:cBhvr>
                                        <p:cTn id="8" dur="750"/>
                                        <p:tgtEl>
                                          <p:spTgt spid="3"/>
                                        </p:tgtEl>
                                      </p:cBhvr>
                                    </p:animEffect>
                                  </p:childTnLst>
                                </p:cTn>
                              </p:par>
                            </p:childTnLst>
                          </p:cTn>
                        </p:par>
                        <p:par>
                          <p:cTn id="9" fill="hold">
                            <p:stCondLst>
                              <p:cond delay="1500"/>
                            </p:stCondLst>
                            <p:childTnLst>
                              <p:par>
                                <p:cTn id="10" presetID="12" presetClass="entr" presetSubtype="4" fill="hold" grpId="0" nodeType="afterEffect">
                                  <p:stCondLst>
                                    <p:cond delay="0"/>
                                  </p:stCondLst>
                                  <p:iterate type="lt">
                                    <p:tmPct val="10000"/>
                                  </p:iterate>
                                  <p:childTnLst>
                                    <p:set>
                                      <p:cBhvr>
                                        <p:cTn id="11" dur="1" fill="hold">
                                          <p:stCondLst>
                                            <p:cond delay="0"/>
                                          </p:stCondLst>
                                        </p:cTn>
                                        <p:tgtEl>
                                          <p:spTgt spid="4"/>
                                        </p:tgtEl>
                                        <p:attrNameLst>
                                          <p:attrName>style.visibility</p:attrName>
                                        </p:attrNameLst>
                                      </p:cBhvr>
                                      <p:to>
                                        <p:strVal val="visible"/>
                                      </p:to>
                                    </p:set>
                                    <p:anim calcmode="lin" valueType="num">
                                      <p:cBhvr additive="base">
                                        <p:cTn id="12" dur="750"/>
                                        <p:tgtEl>
                                          <p:spTgt spid="4"/>
                                        </p:tgtEl>
                                        <p:attrNameLst>
                                          <p:attrName>ppt_y</p:attrName>
                                        </p:attrNameLst>
                                      </p:cBhvr>
                                      <p:tavLst>
                                        <p:tav tm="0">
                                          <p:val>
                                            <p:strVal val="#ppt_y+#ppt_h*1.125000"/>
                                          </p:val>
                                        </p:tav>
                                        <p:tav tm="100000">
                                          <p:val>
                                            <p:strVal val="#ppt_y"/>
                                          </p:val>
                                        </p:tav>
                                      </p:tavLst>
                                    </p:anim>
                                    <p:animEffect transition="in" filter="wipe(up)">
                                      <p:cBhvr>
                                        <p:cTn id="13" dur="750"/>
                                        <p:tgtEl>
                                          <p:spTgt spid="4"/>
                                        </p:tgtEl>
                                      </p:cBhvr>
                                    </p:animEffect>
                                  </p:childTnLst>
                                </p:cTn>
                              </p:par>
                            </p:childTnLst>
                          </p:cTn>
                        </p:par>
                        <p:par>
                          <p:cTn id="14" fill="hold">
                            <p:stCondLst>
                              <p:cond delay="4050"/>
                            </p:stCondLst>
                            <p:childTnLst>
                              <p:par>
                                <p:cTn id="15" presetID="12" presetClass="entr" presetSubtype="4" fill="hold" grpId="0" nodeType="afterEffect">
                                  <p:stCondLst>
                                    <p:cond delay="0"/>
                                  </p:stCondLst>
                                  <p:iterate type="lt">
                                    <p:tmPct val="10000"/>
                                  </p:iterate>
                                  <p:childTnLst>
                                    <p:set>
                                      <p:cBhvr>
                                        <p:cTn id="16" dur="1" fill="hold">
                                          <p:stCondLst>
                                            <p:cond delay="0"/>
                                          </p:stCondLst>
                                        </p:cTn>
                                        <p:tgtEl>
                                          <p:spTgt spid="6"/>
                                        </p:tgtEl>
                                        <p:attrNameLst>
                                          <p:attrName>style.visibility</p:attrName>
                                        </p:attrNameLst>
                                      </p:cBhvr>
                                      <p:to>
                                        <p:strVal val="visible"/>
                                      </p:to>
                                    </p:set>
                                    <p:anim calcmode="lin" valueType="num">
                                      <p:cBhvr additive="base">
                                        <p:cTn id="17" dur="750"/>
                                        <p:tgtEl>
                                          <p:spTgt spid="6"/>
                                        </p:tgtEl>
                                        <p:attrNameLst>
                                          <p:attrName>ppt_y</p:attrName>
                                        </p:attrNameLst>
                                      </p:cBhvr>
                                      <p:tavLst>
                                        <p:tav tm="0">
                                          <p:val>
                                            <p:strVal val="#ppt_y+#ppt_h*1.125000"/>
                                          </p:val>
                                        </p:tav>
                                        <p:tav tm="100000">
                                          <p:val>
                                            <p:strVal val="#ppt_y"/>
                                          </p:val>
                                        </p:tav>
                                      </p:tavLst>
                                    </p:anim>
                                    <p:animEffect transition="in" filter="wipe(up)">
                                      <p:cBhvr>
                                        <p:cTn id="18" dur="750"/>
                                        <p:tgtEl>
                                          <p:spTgt spid="6"/>
                                        </p:tgtEl>
                                      </p:cBhvr>
                                    </p:animEffect>
                                  </p:childTnLst>
                                </p:cTn>
                              </p:par>
                            </p:childTnLst>
                          </p:cTn>
                        </p:par>
                      </p:childTnLst>
                    </p:cTn>
                  </p:par>
                  <p:par>
                    <p:cTn id="19" fill="hold">
                      <p:stCondLst>
                        <p:cond delay="indefinite"/>
                      </p:stCondLst>
                      <p:childTnLst>
                        <p:par>
                          <p:cTn id="20" fill="hold">
                            <p:stCondLst>
                              <p:cond delay="0"/>
                            </p:stCondLst>
                            <p:childTnLst>
                              <p:par>
                                <p:cTn id="21" presetID="42" presetClass="entr" presetSubtype="0" fill="hold" grpId="0" nodeType="clickEffect">
                                  <p:stCondLst>
                                    <p:cond delay="0"/>
                                  </p:stCondLst>
                                  <p:childTnLst>
                                    <p:set>
                                      <p:cBhvr>
                                        <p:cTn id="22" dur="1" fill="hold">
                                          <p:stCondLst>
                                            <p:cond delay="0"/>
                                          </p:stCondLst>
                                        </p:cTn>
                                        <p:tgtEl>
                                          <p:spTgt spid="5"/>
                                        </p:tgtEl>
                                        <p:attrNameLst>
                                          <p:attrName>style.visibility</p:attrName>
                                        </p:attrNameLst>
                                      </p:cBhvr>
                                      <p:to>
                                        <p:strVal val="visible"/>
                                      </p:to>
                                    </p:set>
                                    <p:animEffect transition="in" filter="fade">
                                      <p:cBhvr>
                                        <p:cTn id="23" dur="1000"/>
                                        <p:tgtEl>
                                          <p:spTgt spid="5"/>
                                        </p:tgtEl>
                                      </p:cBhvr>
                                    </p:animEffect>
                                    <p:anim calcmode="lin" valueType="num">
                                      <p:cBhvr>
                                        <p:cTn id="24" dur="1000" fill="hold"/>
                                        <p:tgtEl>
                                          <p:spTgt spid="5"/>
                                        </p:tgtEl>
                                        <p:attrNameLst>
                                          <p:attrName>ppt_x</p:attrName>
                                        </p:attrNameLst>
                                      </p:cBhvr>
                                      <p:tavLst>
                                        <p:tav tm="0">
                                          <p:val>
                                            <p:strVal val="#ppt_x"/>
                                          </p:val>
                                        </p:tav>
                                        <p:tav tm="100000">
                                          <p:val>
                                            <p:strVal val="#ppt_x"/>
                                          </p:val>
                                        </p:tav>
                                      </p:tavLst>
                                    </p:anim>
                                    <p:anim calcmode="lin" valueType="num">
                                      <p:cBhvr>
                                        <p:cTn id="25"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P spid="6" grpId="0"/>
    </p:bld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2FB9D0"/>
        </a:solidFill>
        <a:effectLst/>
      </p:bgPr>
    </p:bg>
    <p:spTree>
      <p:nvGrpSpPr>
        <p:cNvPr id="1" name=""/>
        <p:cNvGrpSpPr/>
        <p:nvPr/>
      </p:nvGrpSpPr>
      <p:grpSpPr>
        <a:xfrm>
          <a:off x="0" y="0"/>
          <a:ext cx="0" cy="0"/>
          <a:chOff x="0" y="0"/>
          <a:chExt cx="0" cy="0"/>
        </a:xfrm>
      </p:grpSpPr>
      <p:graphicFrame>
        <p:nvGraphicFramePr>
          <p:cNvPr id="5" name="图示 2"/>
          <p:cNvGraphicFramePr/>
          <p:nvPr/>
        </p:nvGraphicFramePr>
        <p:xfrm>
          <a:off x="-720922" y="1340711"/>
          <a:ext cx="6738874" cy="449258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pSp>
        <p:nvGrpSpPr>
          <p:cNvPr id="4" name="组合 3"/>
          <p:cNvGrpSpPr/>
          <p:nvPr/>
        </p:nvGrpSpPr>
        <p:grpSpPr>
          <a:xfrm>
            <a:off x="4586103" y="1584975"/>
            <a:ext cx="6569927" cy="4359343"/>
            <a:chOff x="4586103" y="1584975"/>
            <a:chExt cx="6569927" cy="4359343"/>
          </a:xfrm>
        </p:grpSpPr>
        <p:cxnSp>
          <p:nvCxnSpPr>
            <p:cNvPr id="10" name="直接连接符 84"/>
            <p:cNvCxnSpPr/>
            <p:nvPr/>
          </p:nvCxnSpPr>
          <p:spPr>
            <a:xfrm flipH="1">
              <a:off x="4786422" y="2934318"/>
              <a:ext cx="6369608" cy="1"/>
            </a:xfrm>
            <a:prstGeom prst="line">
              <a:avLst/>
            </a:prstGeom>
            <a:ln w="25400">
              <a:solidFill>
                <a:schemeClr val="tx1"/>
              </a:solidFill>
              <a:prstDash val="sysDot"/>
              <a:headEnd type="oval"/>
            </a:ln>
          </p:spPr>
          <p:style>
            <a:lnRef idx="1">
              <a:schemeClr val="accent1"/>
            </a:lnRef>
            <a:fillRef idx="0">
              <a:schemeClr val="accent1"/>
            </a:fillRef>
            <a:effectRef idx="0">
              <a:schemeClr val="accent1"/>
            </a:effectRef>
            <a:fontRef idx="minor">
              <a:schemeClr val="tx1"/>
            </a:fontRef>
          </p:style>
        </p:cxnSp>
        <p:cxnSp>
          <p:nvCxnSpPr>
            <p:cNvPr id="11" name="直接连接符 85"/>
            <p:cNvCxnSpPr/>
            <p:nvPr/>
          </p:nvCxnSpPr>
          <p:spPr>
            <a:xfrm flipH="1">
              <a:off x="4786422" y="4281026"/>
              <a:ext cx="6369608" cy="1"/>
            </a:xfrm>
            <a:prstGeom prst="line">
              <a:avLst/>
            </a:prstGeom>
            <a:ln w="25400">
              <a:solidFill>
                <a:schemeClr val="tx1"/>
              </a:solidFill>
              <a:prstDash val="sysDot"/>
              <a:headEnd type="oval"/>
            </a:ln>
          </p:spPr>
          <p:style>
            <a:lnRef idx="1">
              <a:schemeClr val="accent1"/>
            </a:lnRef>
            <a:fillRef idx="0">
              <a:schemeClr val="accent1"/>
            </a:fillRef>
            <a:effectRef idx="0">
              <a:schemeClr val="accent1"/>
            </a:effectRef>
            <a:fontRef idx="minor">
              <a:schemeClr val="tx1"/>
            </a:fontRef>
          </p:style>
        </p:cxnSp>
        <p:cxnSp>
          <p:nvCxnSpPr>
            <p:cNvPr id="13" name="直接连接符 87"/>
            <p:cNvCxnSpPr/>
            <p:nvPr/>
          </p:nvCxnSpPr>
          <p:spPr>
            <a:xfrm flipH="1" flipV="1">
              <a:off x="4586103" y="1584975"/>
              <a:ext cx="1" cy="4359343"/>
            </a:xfrm>
            <a:prstGeom prst="line">
              <a:avLst/>
            </a:prstGeom>
            <a:ln w="25400">
              <a:solidFill>
                <a:schemeClr val="tx1"/>
              </a:solidFill>
              <a:prstDash val="sysDot"/>
              <a:headEnd type="none"/>
            </a:ln>
          </p:spPr>
          <p:style>
            <a:lnRef idx="1">
              <a:schemeClr val="accent1"/>
            </a:lnRef>
            <a:fillRef idx="0">
              <a:schemeClr val="accent1"/>
            </a:fillRef>
            <a:effectRef idx="0">
              <a:schemeClr val="accent1"/>
            </a:effectRef>
            <a:fontRef idx="minor">
              <a:schemeClr val="tx1"/>
            </a:fontRef>
          </p:style>
        </p:cxnSp>
        <p:sp>
          <p:nvSpPr>
            <p:cNvPr id="6" name="文本框 5"/>
            <p:cNvSpPr txBox="1"/>
            <p:nvPr/>
          </p:nvSpPr>
          <p:spPr>
            <a:xfrm>
              <a:off x="5046055" y="1584975"/>
              <a:ext cx="1595282" cy="933447"/>
            </a:xfrm>
            <a:prstGeom prst="rect">
              <a:avLst/>
            </a:prstGeom>
            <a:noFill/>
          </p:spPr>
          <p:txBody>
            <a:bodyPr wrap="none" lIns="91427" tIns="45713" rIns="91427" bIns="45713" rtlCol="0">
              <a:spAutoFit/>
            </a:bodyPr>
            <a:lstStyle/>
            <a:p>
              <a:pPr defTabSz="914400"/>
              <a:r>
                <a:rPr lang="en-US" altLang="zh-CN" sz="5465" b="1" dirty="0">
                  <a:solidFill>
                    <a:schemeClr val="bg1"/>
                  </a:solidFill>
                  <a:latin typeface="阿里巴巴普惠体 B" panose="00020600040101010101" pitchFamily="18" charset="-122"/>
                  <a:ea typeface="阿里巴巴普惠体 B" panose="00020600040101010101" pitchFamily="18" charset="-122"/>
                  <a:cs typeface="阿里巴巴普惠体 B" panose="00020600040101010101" pitchFamily="18" charset="-122"/>
                </a:rPr>
                <a:t>46%</a:t>
              </a:r>
            </a:p>
          </p:txBody>
        </p:sp>
        <p:sp>
          <p:nvSpPr>
            <p:cNvPr id="14" name="矩形 13"/>
            <p:cNvSpPr/>
            <p:nvPr/>
          </p:nvSpPr>
          <p:spPr>
            <a:xfrm>
              <a:off x="6471258" y="1730213"/>
              <a:ext cx="4452992" cy="793088"/>
            </a:xfrm>
            <a:prstGeom prst="rect">
              <a:avLst/>
            </a:prstGeom>
          </p:spPr>
          <p:txBody>
            <a:bodyPr wrap="square" lIns="91427" tIns="45713" rIns="91427" bIns="45713">
              <a:spAutoFit/>
            </a:bodyPr>
            <a:lstStyle/>
            <a:p>
              <a:pPr lvl="0">
                <a:lnSpc>
                  <a:spcPct val="130000"/>
                </a:lnSpc>
              </a:pPr>
              <a:r>
                <a:rPr lang="zh-CN" altLang="en-US" sz="1200" dirty="0">
                  <a:solidFill>
                    <a:schemeClr val="bg1"/>
                  </a:solidFill>
                  <a:latin typeface="思源黑体 CN Normal" panose="020B0400000000000000" pitchFamily="34" charset="-122"/>
                  <a:ea typeface="思源黑体 CN Normal" panose="020B0400000000000000" pitchFamily="34" charset="-122"/>
                </a:rPr>
                <a:t>标题数字等都可以通过点击和重新输入进行更改，顶部“开始”面板中可以对字体、字号、颜色、行距等进行修改。建议正文字号</a:t>
              </a:r>
              <a:r>
                <a:rPr lang="en-US" altLang="zh-CN" sz="1200" dirty="0">
                  <a:solidFill>
                    <a:schemeClr val="bg1"/>
                  </a:solidFill>
                  <a:latin typeface="思源黑体 CN Normal" panose="020B0400000000000000" pitchFamily="34" charset="-122"/>
                  <a:ea typeface="思源黑体 CN Normal" panose="020B0400000000000000" pitchFamily="34" charset="-122"/>
                </a:rPr>
                <a:t>10</a:t>
              </a:r>
              <a:r>
                <a:rPr lang="zh-CN" altLang="en-US" sz="1200" dirty="0">
                  <a:solidFill>
                    <a:schemeClr val="bg1"/>
                  </a:solidFill>
                  <a:latin typeface="思源黑体 CN Normal" panose="020B0400000000000000" pitchFamily="34" charset="-122"/>
                  <a:ea typeface="思源黑体 CN Normal" panose="020B0400000000000000" pitchFamily="34" charset="-122"/>
                </a:rPr>
                <a:t>，</a:t>
              </a:r>
              <a:r>
                <a:rPr lang="en-US" altLang="zh-CN" sz="1200" dirty="0">
                  <a:solidFill>
                    <a:schemeClr val="bg1"/>
                  </a:solidFill>
                  <a:latin typeface="思源黑体 CN Normal" panose="020B0400000000000000" pitchFamily="34" charset="-122"/>
                  <a:ea typeface="思源黑体 CN Normal" panose="020B0400000000000000" pitchFamily="34" charset="-122"/>
                </a:rPr>
                <a:t>1.3</a:t>
              </a:r>
              <a:r>
                <a:rPr lang="zh-CN" altLang="en-US" sz="1200" dirty="0">
                  <a:solidFill>
                    <a:schemeClr val="bg1"/>
                  </a:solidFill>
                  <a:latin typeface="思源黑体 CN Normal" panose="020B0400000000000000" pitchFamily="34" charset="-122"/>
                  <a:ea typeface="思源黑体 CN Normal" panose="020B0400000000000000" pitchFamily="34" charset="-122"/>
                </a:rPr>
                <a:t>倍行距。</a:t>
              </a:r>
            </a:p>
          </p:txBody>
        </p:sp>
        <p:sp>
          <p:nvSpPr>
            <p:cNvPr id="7" name="文本框 6"/>
            <p:cNvSpPr txBox="1"/>
            <p:nvPr/>
          </p:nvSpPr>
          <p:spPr>
            <a:xfrm>
              <a:off x="5046055" y="3033591"/>
              <a:ext cx="1595282" cy="933447"/>
            </a:xfrm>
            <a:prstGeom prst="rect">
              <a:avLst/>
            </a:prstGeom>
            <a:noFill/>
          </p:spPr>
          <p:txBody>
            <a:bodyPr wrap="none" lIns="91427" tIns="45713" rIns="91427" bIns="45713" rtlCol="0">
              <a:spAutoFit/>
            </a:bodyPr>
            <a:lstStyle/>
            <a:p>
              <a:pPr defTabSz="914400"/>
              <a:r>
                <a:rPr lang="en-US" altLang="zh-CN" sz="5465" b="1" dirty="0">
                  <a:solidFill>
                    <a:schemeClr val="bg1"/>
                  </a:solidFill>
                  <a:latin typeface="阿里巴巴普惠体 B" panose="00020600040101010101" pitchFamily="18" charset="-122"/>
                  <a:ea typeface="阿里巴巴普惠体 B" panose="00020600040101010101" pitchFamily="18" charset="-122"/>
                  <a:cs typeface="阿里巴巴普惠体 B" panose="00020600040101010101" pitchFamily="18" charset="-122"/>
                </a:rPr>
                <a:t>56%</a:t>
              </a:r>
            </a:p>
          </p:txBody>
        </p:sp>
        <p:sp>
          <p:nvSpPr>
            <p:cNvPr id="15" name="矩形 14"/>
            <p:cNvSpPr/>
            <p:nvPr/>
          </p:nvSpPr>
          <p:spPr>
            <a:xfrm>
              <a:off x="6471258" y="3168213"/>
              <a:ext cx="4452992" cy="793088"/>
            </a:xfrm>
            <a:prstGeom prst="rect">
              <a:avLst/>
            </a:prstGeom>
          </p:spPr>
          <p:txBody>
            <a:bodyPr wrap="square" lIns="91427" tIns="45713" rIns="91427" bIns="45713">
              <a:spAutoFit/>
            </a:bodyPr>
            <a:lstStyle/>
            <a:p>
              <a:pPr defTabSz="914400">
                <a:lnSpc>
                  <a:spcPct val="130000"/>
                </a:lnSpc>
              </a:pPr>
              <a:r>
                <a:rPr lang="zh-CN" altLang="en-US" sz="1200" dirty="0">
                  <a:solidFill>
                    <a:schemeClr val="bg1"/>
                  </a:solidFill>
                  <a:latin typeface="思源黑体 CN Normal" panose="020B0400000000000000" pitchFamily="34" charset="-122"/>
                  <a:ea typeface="思源黑体 CN Normal" panose="020B0400000000000000" pitchFamily="34" charset="-122"/>
                </a:rPr>
                <a:t>标题数字等都可以通过点击和重新输入进行更改，顶部“开始”面板中可以对字体、字号、颜色、行距等进行修改。建议正文字号</a:t>
              </a:r>
              <a:r>
                <a:rPr lang="en-US" altLang="zh-CN" sz="1200" dirty="0">
                  <a:solidFill>
                    <a:schemeClr val="bg1"/>
                  </a:solidFill>
                  <a:latin typeface="思源黑体 CN Normal" panose="020B0400000000000000" pitchFamily="34" charset="-122"/>
                  <a:ea typeface="思源黑体 CN Normal" panose="020B0400000000000000" pitchFamily="34" charset="-122"/>
                </a:rPr>
                <a:t>10</a:t>
              </a:r>
              <a:r>
                <a:rPr lang="zh-CN" altLang="en-US" sz="1200" dirty="0">
                  <a:solidFill>
                    <a:schemeClr val="bg1"/>
                  </a:solidFill>
                  <a:latin typeface="思源黑体 CN Normal" panose="020B0400000000000000" pitchFamily="34" charset="-122"/>
                  <a:ea typeface="思源黑体 CN Normal" panose="020B0400000000000000" pitchFamily="34" charset="-122"/>
                </a:rPr>
                <a:t>，</a:t>
              </a:r>
              <a:r>
                <a:rPr lang="en-US" altLang="zh-CN" sz="1200" dirty="0">
                  <a:solidFill>
                    <a:schemeClr val="bg1"/>
                  </a:solidFill>
                  <a:latin typeface="思源黑体 CN Normal" panose="020B0400000000000000" pitchFamily="34" charset="-122"/>
                  <a:ea typeface="思源黑体 CN Normal" panose="020B0400000000000000" pitchFamily="34" charset="-122"/>
                </a:rPr>
                <a:t>1.3</a:t>
              </a:r>
              <a:r>
                <a:rPr lang="zh-CN" altLang="en-US" sz="1200" dirty="0">
                  <a:solidFill>
                    <a:schemeClr val="bg1"/>
                  </a:solidFill>
                  <a:latin typeface="思源黑体 CN Normal" panose="020B0400000000000000" pitchFamily="34" charset="-122"/>
                  <a:ea typeface="思源黑体 CN Normal" panose="020B0400000000000000" pitchFamily="34" charset="-122"/>
                </a:rPr>
                <a:t>倍行距。</a:t>
              </a:r>
            </a:p>
          </p:txBody>
        </p:sp>
        <p:sp>
          <p:nvSpPr>
            <p:cNvPr id="8" name="文本框 7"/>
            <p:cNvSpPr txBox="1"/>
            <p:nvPr/>
          </p:nvSpPr>
          <p:spPr>
            <a:xfrm>
              <a:off x="5046055" y="4248005"/>
              <a:ext cx="1595282" cy="933447"/>
            </a:xfrm>
            <a:prstGeom prst="rect">
              <a:avLst/>
            </a:prstGeom>
            <a:noFill/>
          </p:spPr>
          <p:txBody>
            <a:bodyPr wrap="none" lIns="91427" tIns="45713" rIns="91427" bIns="45713" rtlCol="0">
              <a:spAutoFit/>
            </a:bodyPr>
            <a:lstStyle/>
            <a:p>
              <a:pPr defTabSz="914400"/>
              <a:r>
                <a:rPr lang="en-US" altLang="zh-CN" sz="5465" b="1" dirty="0">
                  <a:solidFill>
                    <a:schemeClr val="bg1"/>
                  </a:solidFill>
                  <a:latin typeface="阿里巴巴普惠体 B" panose="00020600040101010101" pitchFamily="18" charset="-122"/>
                  <a:ea typeface="阿里巴巴普惠体 B" panose="00020600040101010101" pitchFamily="18" charset="-122"/>
                  <a:cs typeface="阿里巴巴普惠体 B" panose="00020600040101010101" pitchFamily="18" charset="-122"/>
                </a:rPr>
                <a:t>66%</a:t>
              </a:r>
            </a:p>
          </p:txBody>
        </p:sp>
        <p:sp>
          <p:nvSpPr>
            <p:cNvPr id="16" name="矩形 15"/>
            <p:cNvSpPr/>
            <p:nvPr/>
          </p:nvSpPr>
          <p:spPr>
            <a:xfrm>
              <a:off x="6471258" y="4360443"/>
              <a:ext cx="4452992" cy="793088"/>
            </a:xfrm>
            <a:prstGeom prst="rect">
              <a:avLst/>
            </a:prstGeom>
          </p:spPr>
          <p:txBody>
            <a:bodyPr wrap="square" lIns="91427" tIns="45713" rIns="91427" bIns="45713">
              <a:spAutoFit/>
            </a:bodyPr>
            <a:lstStyle/>
            <a:p>
              <a:pPr lvl="0">
                <a:lnSpc>
                  <a:spcPct val="130000"/>
                </a:lnSpc>
              </a:pPr>
              <a:r>
                <a:rPr lang="zh-CN" altLang="en-US" sz="1200" dirty="0">
                  <a:solidFill>
                    <a:schemeClr val="bg1"/>
                  </a:solidFill>
                  <a:latin typeface="思源黑体 CN Normal" panose="020B0400000000000000" pitchFamily="34" charset="-122"/>
                  <a:ea typeface="思源黑体 CN Normal" panose="020B0400000000000000" pitchFamily="34" charset="-122"/>
                </a:rPr>
                <a:t>标题数字等都可以通过点击和重新输入进行更改，顶部“开始”面板中可以对字体、字号、颜色、行距等进行修改。建议正文字号</a:t>
              </a:r>
              <a:r>
                <a:rPr lang="en-US" altLang="zh-CN" sz="1200" dirty="0">
                  <a:solidFill>
                    <a:schemeClr val="bg1"/>
                  </a:solidFill>
                  <a:latin typeface="思源黑体 CN Normal" panose="020B0400000000000000" pitchFamily="34" charset="-122"/>
                  <a:ea typeface="思源黑体 CN Normal" panose="020B0400000000000000" pitchFamily="34" charset="-122"/>
                </a:rPr>
                <a:t>10</a:t>
              </a:r>
              <a:r>
                <a:rPr lang="zh-CN" altLang="en-US" sz="1200" dirty="0">
                  <a:solidFill>
                    <a:schemeClr val="bg1"/>
                  </a:solidFill>
                  <a:latin typeface="思源黑体 CN Normal" panose="020B0400000000000000" pitchFamily="34" charset="-122"/>
                  <a:ea typeface="思源黑体 CN Normal" panose="020B0400000000000000" pitchFamily="34" charset="-122"/>
                </a:rPr>
                <a:t>，</a:t>
              </a:r>
              <a:r>
                <a:rPr lang="en-US" altLang="zh-CN" sz="1200" dirty="0">
                  <a:solidFill>
                    <a:schemeClr val="bg1"/>
                  </a:solidFill>
                  <a:latin typeface="思源黑体 CN Normal" panose="020B0400000000000000" pitchFamily="34" charset="-122"/>
                  <a:ea typeface="思源黑体 CN Normal" panose="020B0400000000000000" pitchFamily="34" charset="-122"/>
                </a:rPr>
                <a:t>1.3</a:t>
              </a:r>
              <a:r>
                <a:rPr lang="zh-CN" altLang="en-US" sz="1200" dirty="0">
                  <a:solidFill>
                    <a:schemeClr val="bg1"/>
                  </a:solidFill>
                  <a:latin typeface="思源黑体 CN Normal" panose="020B0400000000000000" pitchFamily="34" charset="-122"/>
                  <a:ea typeface="思源黑体 CN Normal" panose="020B0400000000000000" pitchFamily="34" charset="-122"/>
                </a:rPr>
                <a:t>倍行距。</a:t>
              </a:r>
            </a:p>
          </p:txBody>
        </p:sp>
      </p:grpSp>
      <p:sp>
        <p:nvSpPr>
          <p:cNvPr id="27" name="文本框 26"/>
          <p:cNvSpPr txBox="1"/>
          <p:nvPr/>
        </p:nvSpPr>
        <p:spPr>
          <a:xfrm>
            <a:off x="4656196" y="392262"/>
            <a:ext cx="2879608" cy="481965"/>
          </a:xfrm>
          <a:prstGeom prst="rect">
            <a:avLst/>
          </a:prstGeom>
          <a:noFill/>
        </p:spPr>
        <p:txBody>
          <a:bodyPr wrap="square" lIns="121883" tIns="60941" rIns="121883" bIns="60941" rtlCol="0" anchor="ctr">
            <a:spAutoFit/>
          </a:bodyPr>
          <a:lstStyle/>
          <a:p>
            <a:pPr>
              <a:lnSpc>
                <a:spcPct val="110000"/>
              </a:lnSpc>
            </a:pPr>
            <a:r>
              <a:rPr kumimoji="1" lang="zh-CN" altLang="en-US" sz="2135" b="1" dirty="0">
                <a:solidFill>
                  <a:schemeClr val="bg1"/>
                </a:solidFill>
                <a:latin typeface="思源黑体 Bold" panose="020B0800000000000000" charset="-122"/>
                <a:ea typeface="思源黑体 Bold" panose="020B0800000000000000" charset="-122"/>
                <a:cs typeface="阿里巴巴普惠体 B" panose="00020600040101010101" pitchFamily="18" charset="-122"/>
              </a:rPr>
              <a:t>点击此处添加副标题</a:t>
            </a: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wind"/>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27"/>
                                        </p:tgtEl>
                                        <p:attrNameLst>
                                          <p:attrName>style.visibility</p:attrName>
                                        </p:attrNameLst>
                                      </p:cBhvr>
                                      <p:to>
                                        <p:strVal val="visible"/>
                                      </p:to>
                                    </p:set>
                                    <p:anim calcmode="lin" valueType="num">
                                      <p:cBhvr>
                                        <p:cTn id="7" dur="500" fill="hold"/>
                                        <p:tgtEl>
                                          <p:spTgt spid="27"/>
                                        </p:tgtEl>
                                        <p:attrNameLst>
                                          <p:attrName>ppt_w</p:attrName>
                                        </p:attrNameLst>
                                      </p:cBhvr>
                                      <p:tavLst>
                                        <p:tav tm="0">
                                          <p:val>
                                            <p:fltVal val="0"/>
                                          </p:val>
                                        </p:tav>
                                        <p:tav tm="100000">
                                          <p:val>
                                            <p:strVal val="#ppt_w"/>
                                          </p:val>
                                        </p:tav>
                                      </p:tavLst>
                                    </p:anim>
                                    <p:anim calcmode="lin" valueType="num">
                                      <p:cBhvr>
                                        <p:cTn id="8" dur="500" fill="hold"/>
                                        <p:tgtEl>
                                          <p:spTgt spid="27"/>
                                        </p:tgtEl>
                                        <p:attrNameLst>
                                          <p:attrName>ppt_h</p:attrName>
                                        </p:attrNameLst>
                                      </p:cBhvr>
                                      <p:tavLst>
                                        <p:tav tm="0">
                                          <p:val>
                                            <p:fltVal val="0"/>
                                          </p:val>
                                        </p:tav>
                                        <p:tav tm="100000">
                                          <p:val>
                                            <p:strVal val="#ppt_h"/>
                                          </p:val>
                                        </p:tav>
                                      </p:tavLst>
                                    </p:anim>
                                    <p:animEffect transition="in" filter="fade">
                                      <p:cBhvr>
                                        <p:cTn id="9" dur="500"/>
                                        <p:tgtEl>
                                          <p:spTgt spid="27"/>
                                        </p:tgtEl>
                                      </p:cBhvr>
                                    </p:animEffect>
                                  </p:childTnLst>
                                </p:cTn>
                              </p:par>
                            </p:childTnLst>
                          </p:cTn>
                        </p:par>
                        <p:par>
                          <p:cTn id="10" fill="hold">
                            <p:stCondLst>
                              <p:cond delay="500"/>
                            </p:stCondLst>
                            <p:childTnLst>
                              <p:par>
                                <p:cTn id="11" presetID="22" presetClass="entr" presetSubtype="1" fill="hold" grpId="0" nodeType="after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wipe(up)">
                                      <p:cBhvr>
                                        <p:cTn id="13" dur="500"/>
                                        <p:tgtEl>
                                          <p:spTgt spid="5"/>
                                        </p:tgtEl>
                                      </p:cBhvr>
                                    </p:animEffect>
                                  </p:childTnLst>
                                </p:cTn>
                              </p:par>
                              <p:par>
                                <p:cTn id="14" presetID="21" presetClass="entr" presetSubtype="1" fill="hold" nodeType="with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wheel(1)">
                                      <p:cBhvr>
                                        <p:cTn id="16"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p:bldAsOne/>
      </p:bldGraphic>
      <p:bldP spid="27"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grpSp>
        <p:nvGrpSpPr>
          <p:cNvPr id="5" name="Group 18"/>
          <p:cNvGrpSpPr/>
          <p:nvPr/>
        </p:nvGrpSpPr>
        <p:grpSpPr>
          <a:xfrm>
            <a:off x="4693760" y="999399"/>
            <a:ext cx="2807020" cy="3129857"/>
            <a:chOff x="4693878" y="-802178"/>
            <a:chExt cx="2807022" cy="3129860"/>
          </a:xfrm>
        </p:grpSpPr>
        <p:sp>
          <p:nvSpPr>
            <p:cNvPr id="6" name="Freeform: Shape 25"/>
            <p:cNvSpPr/>
            <p:nvPr/>
          </p:nvSpPr>
          <p:spPr>
            <a:xfrm>
              <a:off x="4693878" y="-802178"/>
              <a:ext cx="2807022" cy="3129860"/>
            </a:xfrm>
            <a:custGeom>
              <a:avLst/>
              <a:gdLst>
                <a:gd name="connsiteX0" fmla="*/ 1124365 w 2248729"/>
                <a:gd name="connsiteY0" fmla="*/ 0 h 2507353"/>
                <a:gd name="connsiteX1" fmla="*/ 1257442 w 2248729"/>
                <a:gd name="connsiteY1" fmla="*/ 31576 h 2507353"/>
                <a:gd name="connsiteX2" fmla="*/ 2115652 w 2248729"/>
                <a:gd name="connsiteY2" fmla="*/ 527274 h 2507353"/>
                <a:gd name="connsiteX3" fmla="*/ 2248729 w 2248729"/>
                <a:gd name="connsiteY3" fmla="*/ 758148 h 2507353"/>
                <a:gd name="connsiteX4" fmla="*/ 2248729 w 2248729"/>
                <a:gd name="connsiteY4" fmla="*/ 1749546 h 2507353"/>
                <a:gd name="connsiteX5" fmla="*/ 2115652 w 2248729"/>
                <a:gd name="connsiteY5" fmla="*/ 1980419 h 2507353"/>
                <a:gd name="connsiteX6" fmla="*/ 1257442 w 2248729"/>
                <a:gd name="connsiteY6" fmla="*/ 2474760 h 2507353"/>
                <a:gd name="connsiteX7" fmla="*/ 991288 w 2248729"/>
                <a:gd name="connsiteY7" fmla="*/ 2474760 h 2507353"/>
                <a:gd name="connsiteX8" fmla="*/ 133077 w 2248729"/>
                <a:gd name="connsiteY8" fmla="*/ 1980419 h 2507353"/>
                <a:gd name="connsiteX9" fmla="*/ 0 w 2248729"/>
                <a:gd name="connsiteY9" fmla="*/ 1749546 h 2507353"/>
                <a:gd name="connsiteX10" fmla="*/ 0 w 2248729"/>
                <a:gd name="connsiteY10" fmla="*/ 758148 h 2507353"/>
                <a:gd name="connsiteX11" fmla="*/ 133077 w 2248729"/>
                <a:gd name="connsiteY11" fmla="*/ 527274 h 2507353"/>
                <a:gd name="connsiteX12" fmla="*/ 991288 w 2248729"/>
                <a:gd name="connsiteY12" fmla="*/ 31576 h 2507353"/>
                <a:gd name="connsiteX13" fmla="*/ 1124365 w 2248729"/>
                <a:gd name="connsiteY13" fmla="*/ 0 h 25073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248729" h="2507353">
                  <a:moveTo>
                    <a:pt x="1124365" y="0"/>
                  </a:moveTo>
                  <a:cubicBezTo>
                    <a:pt x="1172571" y="0"/>
                    <a:pt x="1220778" y="10526"/>
                    <a:pt x="1257442" y="31576"/>
                  </a:cubicBezTo>
                  <a:cubicBezTo>
                    <a:pt x="2115652" y="527274"/>
                    <a:pt x="2115652" y="527274"/>
                    <a:pt x="2115652" y="527274"/>
                  </a:cubicBezTo>
                  <a:cubicBezTo>
                    <a:pt x="2188980" y="569375"/>
                    <a:pt x="2248729" y="672589"/>
                    <a:pt x="2248729" y="758148"/>
                  </a:cubicBezTo>
                  <a:cubicBezTo>
                    <a:pt x="2248729" y="1749546"/>
                    <a:pt x="2248729" y="1749546"/>
                    <a:pt x="2248729" y="1749546"/>
                  </a:cubicBezTo>
                  <a:cubicBezTo>
                    <a:pt x="2248729" y="1833746"/>
                    <a:pt x="2188980" y="1936960"/>
                    <a:pt x="2115652" y="1980419"/>
                  </a:cubicBezTo>
                  <a:cubicBezTo>
                    <a:pt x="1257442" y="2474760"/>
                    <a:pt x="1257442" y="2474760"/>
                    <a:pt x="1257442" y="2474760"/>
                  </a:cubicBezTo>
                  <a:cubicBezTo>
                    <a:pt x="1184114" y="2518218"/>
                    <a:pt x="1064616" y="2518218"/>
                    <a:pt x="991288" y="2474760"/>
                  </a:cubicBezTo>
                  <a:cubicBezTo>
                    <a:pt x="133077" y="1980419"/>
                    <a:pt x="133077" y="1980419"/>
                    <a:pt x="133077" y="1980419"/>
                  </a:cubicBezTo>
                  <a:cubicBezTo>
                    <a:pt x="59749" y="1936960"/>
                    <a:pt x="0" y="1833746"/>
                    <a:pt x="0" y="1749546"/>
                  </a:cubicBezTo>
                  <a:lnTo>
                    <a:pt x="0" y="758148"/>
                  </a:lnTo>
                  <a:cubicBezTo>
                    <a:pt x="0" y="672589"/>
                    <a:pt x="59749" y="569375"/>
                    <a:pt x="133077" y="527274"/>
                  </a:cubicBezTo>
                  <a:cubicBezTo>
                    <a:pt x="991288" y="31576"/>
                    <a:pt x="991288" y="31576"/>
                    <a:pt x="991288" y="31576"/>
                  </a:cubicBezTo>
                  <a:cubicBezTo>
                    <a:pt x="1027952" y="10526"/>
                    <a:pt x="1076158" y="0"/>
                    <a:pt x="1124365" y="0"/>
                  </a:cubicBezTo>
                  <a:close/>
                </a:path>
              </a:pathLst>
            </a:custGeom>
            <a:solidFill>
              <a:srgbClr val="FFD100">
                <a:alpha val="8000"/>
              </a:srgbClr>
            </a:solidFill>
            <a:ln w="22225">
              <a:noFill/>
            </a:ln>
          </p:spPr>
          <p:style>
            <a:lnRef idx="1">
              <a:schemeClr val="accent1"/>
            </a:lnRef>
            <a:fillRef idx="0">
              <a:schemeClr val="accent1"/>
            </a:fillRef>
            <a:effectRef idx="0">
              <a:schemeClr val="accent1"/>
            </a:effectRef>
            <a:fontRef idx="minor">
              <a:schemeClr val="tx1"/>
            </a:fontRef>
          </p:style>
          <p:txBody>
            <a:bodyPr anchor="ctr"/>
            <a:lstStyle/>
            <a:p>
              <a:pPr algn="ctr" defTabSz="1219200"/>
              <a:endParaRPr sz="2400" dirty="0">
                <a:solidFill>
                  <a:srgbClr val="000000"/>
                </a:solidFill>
                <a:latin typeface="宋体" panose="02010600030101010101" pitchFamily="2" charset="-122"/>
                <a:ea typeface="宋体" panose="02010600030101010101" pitchFamily="2" charset="-122"/>
              </a:endParaRPr>
            </a:p>
          </p:txBody>
        </p:sp>
        <p:sp>
          <p:nvSpPr>
            <p:cNvPr id="12" name="Freeform: Shape 24"/>
            <p:cNvSpPr/>
            <p:nvPr/>
          </p:nvSpPr>
          <p:spPr>
            <a:xfrm>
              <a:off x="5081623" y="-368288"/>
              <a:ext cx="2028752" cy="2262080"/>
            </a:xfrm>
            <a:custGeom>
              <a:avLst/>
              <a:gdLst>
                <a:gd name="connsiteX0" fmla="*/ 1124365 w 2248729"/>
                <a:gd name="connsiteY0" fmla="*/ 0 h 2507353"/>
                <a:gd name="connsiteX1" fmla="*/ 1257442 w 2248729"/>
                <a:gd name="connsiteY1" fmla="*/ 31576 h 2507353"/>
                <a:gd name="connsiteX2" fmla="*/ 2115652 w 2248729"/>
                <a:gd name="connsiteY2" fmla="*/ 527274 h 2507353"/>
                <a:gd name="connsiteX3" fmla="*/ 2248729 w 2248729"/>
                <a:gd name="connsiteY3" fmla="*/ 758148 h 2507353"/>
                <a:gd name="connsiteX4" fmla="*/ 2248729 w 2248729"/>
                <a:gd name="connsiteY4" fmla="*/ 1749546 h 2507353"/>
                <a:gd name="connsiteX5" fmla="*/ 2115652 w 2248729"/>
                <a:gd name="connsiteY5" fmla="*/ 1980419 h 2507353"/>
                <a:gd name="connsiteX6" fmla="*/ 1257442 w 2248729"/>
                <a:gd name="connsiteY6" fmla="*/ 2474760 h 2507353"/>
                <a:gd name="connsiteX7" fmla="*/ 991288 w 2248729"/>
                <a:gd name="connsiteY7" fmla="*/ 2474760 h 2507353"/>
                <a:gd name="connsiteX8" fmla="*/ 133077 w 2248729"/>
                <a:gd name="connsiteY8" fmla="*/ 1980419 h 2507353"/>
                <a:gd name="connsiteX9" fmla="*/ 0 w 2248729"/>
                <a:gd name="connsiteY9" fmla="*/ 1749546 h 2507353"/>
                <a:gd name="connsiteX10" fmla="*/ 0 w 2248729"/>
                <a:gd name="connsiteY10" fmla="*/ 758148 h 2507353"/>
                <a:gd name="connsiteX11" fmla="*/ 133077 w 2248729"/>
                <a:gd name="connsiteY11" fmla="*/ 527274 h 2507353"/>
                <a:gd name="connsiteX12" fmla="*/ 991288 w 2248729"/>
                <a:gd name="connsiteY12" fmla="*/ 31576 h 2507353"/>
                <a:gd name="connsiteX13" fmla="*/ 1124365 w 2248729"/>
                <a:gd name="connsiteY13" fmla="*/ 0 h 25073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248729" h="2507353">
                  <a:moveTo>
                    <a:pt x="1124365" y="0"/>
                  </a:moveTo>
                  <a:cubicBezTo>
                    <a:pt x="1172571" y="0"/>
                    <a:pt x="1220778" y="10526"/>
                    <a:pt x="1257442" y="31576"/>
                  </a:cubicBezTo>
                  <a:cubicBezTo>
                    <a:pt x="2115652" y="527274"/>
                    <a:pt x="2115652" y="527274"/>
                    <a:pt x="2115652" y="527274"/>
                  </a:cubicBezTo>
                  <a:cubicBezTo>
                    <a:pt x="2188980" y="569375"/>
                    <a:pt x="2248729" y="672589"/>
                    <a:pt x="2248729" y="758148"/>
                  </a:cubicBezTo>
                  <a:cubicBezTo>
                    <a:pt x="2248729" y="1749546"/>
                    <a:pt x="2248729" y="1749546"/>
                    <a:pt x="2248729" y="1749546"/>
                  </a:cubicBezTo>
                  <a:cubicBezTo>
                    <a:pt x="2248729" y="1833746"/>
                    <a:pt x="2188980" y="1936960"/>
                    <a:pt x="2115652" y="1980419"/>
                  </a:cubicBezTo>
                  <a:cubicBezTo>
                    <a:pt x="1257442" y="2474760"/>
                    <a:pt x="1257442" y="2474760"/>
                    <a:pt x="1257442" y="2474760"/>
                  </a:cubicBezTo>
                  <a:cubicBezTo>
                    <a:pt x="1184114" y="2518218"/>
                    <a:pt x="1064616" y="2518218"/>
                    <a:pt x="991288" y="2474760"/>
                  </a:cubicBezTo>
                  <a:cubicBezTo>
                    <a:pt x="133077" y="1980419"/>
                    <a:pt x="133077" y="1980419"/>
                    <a:pt x="133077" y="1980419"/>
                  </a:cubicBezTo>
                  <a:cubicBezTo>
                    <a:pt x="59749" y="1936960"/>
                    <a:pt x="0" y="1833746"/>
                    <a:pt x="0" y="1749546"/>
                  </a:cubicBezTo>
                  <a:lnTo>
                    <a:pt x="0" y="758148"/>
                  </a:lnTo>
                  <a:cubicBezTo>
                    <a:pt x="0" y="672589"/>
                    <a:pt x="59749" y="569375"/>
                    <a:pt x="133077" y="527274"/>
                  </a:cubicBezTo>
                  <a:cubicBezTo>
                    <a:pt x="991288" y="31576"/>
                    <a:pt x="991288" y="31576"/>
                    <a:pt x="991288" y="31576"/>
                  </a:cubicBezTo>
                  <a:cubicBezTo>
                    <a:pt x="1027952" y="10526"/>
                    <a:pt x="1076158" y="0"/>
                    <a:pt x="1124365" y="0"/>
                  </a:cubicBezTo>
                  <a:close/>
                </a:path>
              </a:pathLst>
            </a:custGeom>
            <a:solidFill>
              <a:srgbClr val="FFD100">
                <a:alpha val="19000"/>
              </a:srgbClr>
            </a:solidFill>
            <a:ln w="22225">
              <a:noFill/>
            </a:ln>
          </p:spPr>
          <p:style>
            <a:lnRef idx="1">
              <a:schemeClr val="accent1"/>
            </a:lnRef>
            <a:fillRef idx="0">
              <a:schemeClr val="accent1"/>
            </a:fillRef>
            <a:effectRef idx="0">
              <a:schemeClr val="accent1"/>
            </a:effectRef>
            <a:fontRef idx="minor">
              <a:schemeClr val="tx1"/>
            </a:fontRef>
          </p:style>
          <p:txBody>
            <a:bodyPr anchor="ctr"/>
            <a:lstStyle/>
            <a:p>
              <a:pPr algn="ctr" defTabSz="1219200"/>
              <a:endParaRPr sz="2400" dirty="0">
                <a:solidFill>
                  <a:srgbClr val="000000"/>
                </a:solidFill>
                <a:latin typeface="宋体" panose="02010600030101010101" pitchFamily="2" charset="-122"/>
                <a:ea typeface="宋体" panose="02010600030101010101" pitchFamily="2" charset="-122"/>
              </a:endParaRPr>
            </a:p>
          </p:txBody>
        </p:sp>
        <p:sp>
          <p:nvSpPr>
            <p:cNvPr id="23" name="Freeform: Shape 19"/>
            <p:cNvSpPr/>
            <p:nvPr/>
          </p:nvSpPr>
          <p:spPr>
            <a:xfrm>
              <a:off x="5411924" y="0"/>
              <a:ext cx="1368152" cy="1525504"/>
            </a:xfrm>
            <a:custGeom>
              <a:avLst/>
              <a:gdLst>
                <a:gd name="connsiteX0" fmla="*/ 1124365 w 2248729"/>
                <a:gd name="connsiteY0" fmla="*/ 0 h 2507353"/>
                <a:gd name="connsiteX1" fmla="*/ 1257442 w 2248729"/>
                <a:gd name="connsiteY1" fmla="*/ 31576 h 2507353"/>
                <a:gd name="connsiteX2" fmla="*/ 2115652 w 2248729"/>
                <a:gd name="connsiteY2" fmla="*/ 527274 h 2507353"/>
                <a:gd name="connsiteX3" fmla="*/ 2248729 w 2248729"/>
                <a:gd name="connsiteY3" fmla="*/ 758148 h 2507353"/>
                <a:gd name="connsiteX4" fmla="*/ 2248729 w 2248729"/>
                <a:gd name="connsiteY4" fmla="*/ 1749546 h 2507353"/>
                <a:gd name="connsiteX5" fmla="*/ 2115652 w 2248729"/>
                <a:gd name="connsiteY5" fmla="*/ 1980419 h 2507353"/>
                <a:gd name="connsiteX6" fmla="*/ 1257442 w 2248729"/>
                <a:gd name="connsiteY6" fmla="*/ 2474760 h 2507353"/>
                <a:gd name="connsiteX7" fmla="*/ 991288 w 2248729"/>
                <a:gd name="connsiteY7" fmla="*/ 2474760 h 2507353"/>
                <a:gd name="connsiteX8" fmla="*/ 133077 w 2248729"/>
                <a:gd name="connsiteY8" fmla="*/ 1980419 h 2507353"/>
                <a:gd name="connsiteX9" fmla="*/ 0 w 2248729"/>
                <a:gd name="connsiteY9" fmla="*/ 1749546 h 2507353"/>
                <a:gd name="connsiteX10" fmla="*/ 0 w 2248729"/>
                <a:gd name="connsiteY10" fmla="*/ 758148 h 2507353"/>
                <a:gd name="connsiteX11" fmla="*/ 133077 w 2248729"/>
                <a:gd name="connsiteY11" fmla="*/ 527274 h 2507353"/>
                <a:gd name="connsiteX12" fmla="*/ 991288 w 2248729"/>
                <a:gd name="connsiteY12" fmla="*/ 31576 h 2507353"/>
                <a:gd name="connsiteX13" fmla="*/ 1124365 w 2248729"/>
                <a:gd name="connsiteY13" fmla="*/ 0 h 25073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248729" h="2507353">
                  <a:moveTo>
                    <a:pt x="1124365" y="0"/>
                  </a:moveTo>
                  <a:cubicBezTo>
                    <a:pt x="1172571" y="0"/>
                    <a:pt x="1220778" y="10526"/>
                    <a:pt x="1257442" y="31576"/>
                  </a:cubicBezTo>
                  <a:cubicBezTo>
                    <a:pt x="2115652" y="527274"/>
                    <a:pt x="2115652" y="527274"/>
                    <a:pt x="2115652" y="527274"/>
                  </a:cubicBezTo>
                  <a:cubicBezTo>
                    <a:pt x="2188980" y="569375"/>
                    <a:pt x="2248729" y="672589"/>
                    <a:pt x="2248729" y="758148"/>
                  </a:cubicBezTo>
                  <a:cubicBezTo>
                    <a:pt x="2248729" y="1749546"/>
                    <a:pt x="2248729" y="1749546"/>
                    <a:pt x="2248729" y="1749546"/>
                  </a:cubicBezTo>
                  <a:cubicBezTo>
                    <a:pt x="2248729" y="1833746"/>
                    <a:pt x="2188980" y="1936960"/>
                    <a:pt x="2115652" y="1980419"/>
                  </a:cubicBezTo>
                  <a:cubicBezTo>
                    <a:pt x="1257442" y="2474760"/>
                    <a:pt x="1257442" y="2474760"/>
                    <a:pt x="1257442" y="2474760"/>
                  </a:cubicBezTo>
                  <a:cubicBezTo>
                    <a:pt x="1184114" y="2518218"/>
                    <a:pt x="1064616" y="2518218"/>
                    <a:pt x="991288" y="2474760"/>
                  </a:cubicBezTo>
                  <a:cubicBezTo>
                    <a:pt x="133077" y="1980419"/>
                    <a:pt x="133077" y="1980419"/>
                    <a:pt x="133077" y="1980419"/>
                  </a:cubicBezTo>
                  <a:cubicBezTo>
                    <a:pt x="59749" y="1936960"/>
                    <a:pt x="0" y="1833746"/>
                    <a:pt x="0" y="1749546"/>
                  </a:cubicBezTo>
                  <a:lnTo>
                    <a:pt x="0" y="758148"/>
                  </a:lnTo>
                  <a:cubicBezTo>
                    <a:pt x="0" y="672589"/>
                    <a:pt x="59749" y="569375"/>
                    <a:pt x="133077" y="527274"/>
                  </a:cubicBezTo>
                  <a:cubicBezTo>
                    <a:pt x="991288" y="31576"/>
                    <a:pt x="991288" y="31576"/>
                    <a:pt x="991288" y="31576"/>
                  </a:cubicBezTo>
                  <a:cubicBezTo>
                    <a:pt x="1027952" y="10526"/>
                    <a:pt x="1076158" y="0"/>
                    <a:pt x="1124365" y="0"/>
                  </a:cubicBezTo>
                  <a:close/>
                </a:path>
              </a:pathLst>
            </a:custGeom>
            <a:solidFill>
              <a:srgbClr val="F5BB1A"/>
            </a:solidFill>
            <a:ln w="22225">
              <a:noFill/>
            </a:ln>
          </p:spPr>
          <p:style>
            <a:lnRef idx="1">
              <a:schemeClr val="accent1"/>
            </a:lnRef>
            <a:fillRef idx="0">
              <a:schemeClr val="accent1"/>
            </a:fillRef>
            <a:effectRef idx="0">
              <a:schemeClr val="accent1"/>
            </a:effectRef>
            <a:fontRef idx="minor">
              <a:schemeClr val="tx1"/>
            </a:fontRef>
          </p:style>
          <p:txBody>
            <a:bodyPr anchor="ctr"/>
            <a:lstStyle/>
            <a:p>
              <a:pPr algn="ctr" defTabSz="1219200"/>
              <a:endParaRPr sz="2400" dirty="0">
                <a:solidFill>
                  <a:srgbClr val="000000"/>
                </a:solidFill>
                <a:latin typeface="宋体" panose="02010600030101010101" pitchFamily="2" charset="-122"/>
                <a:ea typeface="宋体" panose="02010600030101010101" pitchFamily="2" charset="-122"/>
              </a:endParaRPr>
            </a:p>
          </p:txBody>
        </p:sp>
        <p:sp>
          <p:nvSpPr>
            <p:cNvPr id="24" name="TextBox 23"/>
            <p:cNvSpPr txBox="1"/>
            <p:nvPr/>
          </p:nvSpPr>
          <p:spPr>
            <a:xfrm>
              <a:off x="5512436" y="435974"/>
              <a:ext cx="1167129" cy="682063"/>
            </a:xfrm>
            <a:prstGeom prst="rect">
              <a:avLst/>
            </a:prstGeom>
            <a:noFill/>
          </p:spPr>
          <p:txBody>
            <a:bodyPr wrap="square" lIns="0" tIns="0" rIns="0" bIns="0" anchor="ctr">
              <a:normAutofit/>
            </a:bodyPr>
            <a:lstStyle/>
            <a:p>
              <a:pPr algn="ctr" defTabSz="1219200"/>
              <a:r>
                <a:rPr lang="en-US" altLang="zh-CN" sz="3735" dirty="0">
                  <a:solidFill>
                    <a:srgbClr val="FFFFFF"/>
                  </a:solidFill>
                  <a:latin typeface="宋体" panose="02010600030101010101" pitchFamily="2" charset="-122"/>
                  <a:ea typeface="宋体" panose="02010600030101010101" pitchFamily="2" charset="-122"/>
                </a:rPr>
                <a:t>03</a:t>
              </a:r>
              <a:endParaRPr lang="zh-CN" altLang="en-US" sz="3735" dirty="0">
                <a:solidFill>
                  <a:srgbClr val="FFFFFF"/>
                </a:solidFill>
                <a:latin typeface="宋体" panose="02010600030101010101" pitchFamily="2" charset="-122"/>
                <a:ea typeface="宋体" panose="02010600030101010101" pitchFamily="2" charset="-122"/>
              </a:endParaRPr>
            </a:p>
          </p:txBody>
        </p:sp>
      </p:grpSp>
      <p:sp>
        <p:nvSpPr>
          <p:cNvPr id="29" name="Rectangle 27"/>
          <p:cNvSpPr/>
          <p:nvPr/>
        </p:nvSpPr>
        <p:spPr>
          <a:xfrm>
            <a:off x="4186134" y="4130297"/>
            <a:ext cx="3822272" cy="734493"/>
          </a:xfrm>
          <a:prstGeom prst="rect">
            <a:avLst/>
          </a:prstGeom>
        </p:spPr>
        <p:txBody>
          <a:bodyPr wrap="none" lIns="192000" tIns="0" rIns="192000" bIns="0">
            <a:normAutofit/>
          </a:bodyPr>
          <a:lstStyle/>
          <a:p>
            <a:pPr algn="ctr" defTabSz="1219200"/>
            <a:r>
              <a:rPr lang="zh-CN" altLang="en-US" sz="4265" b="1" dirty="0">
                <a:solidFill>
                  <a:schemeClr val="bg1"/>
                </a:solidFill>
                <a:latin typeface="思源黑体 Bold" panose="020B0800000000000000" charset="-122"/>
                <a:ea typeface="思源黑体 Bold" panose="020B0800000000000000" charset="-122"/>
                <a:cs typeface="+mn-ea"/>
                <a:sym typeface="+mn-lt"/>
              </a:rPr>
              <a:t>点击添加您的标题</a:t>
            </a:r>
          </a:p>
        </p:txBody>
      </p:sp>
      <p:sp>
        <p:nvSpPr>
          <p:cNvPr id="30" name="Rectangle 28"/>
          <p:cNvSpPr/>
          <p:nvPr/>
        </p:nvSpPr>
        <p:spPr>
          <a:xfrm>
            <a:off x="3747135" y="4833620"/>
            <a:ext cx="4700270" cy="535940"/>
          </a:xfrm>
          <a:prstGeom prst="rect">
            <a:avLst/>
          </a:prstGeom>
        </p:spPr>
        <p:txBody>
          <a:bodyPr wrap="square" lIns="192000" tIns="0" rIns="192000" bIns="0">
            <a:normAutofit fontScale="97500"/>
          </a:bodyPr>
          <a:lstStyle/>
          <a:p>
            <a:pPr algn="ctr" defTabSz="1219200">
              <a:lnSpc>
                <a:spcPct val="120000"/>
              </a:lnSpc>
            </a:pPr>
            <a:r>
              <a:rPr lang="zh-CN" altLang="en-US" sz="1465" dirty="0">
                <a:solidFill>
                  <a:schemeClr val="bg1"/>
                </a:solidFill>
                <a:latin typeface="宋体" panose="02010600030101010101" pitchFamily="2" charset="-122"/>
                <a:ea typeface="宋体" panose="02010600030101010101" pitchFamily="2" charset="-122"/>
                <a:cs typeface="+mn-ea"/>
                <a:sym typeface="+mn-lt"/>
              </a:rPr>
              <a:t>此部分内容作为文字排版占位显示（建议使用主题字体）</a:t>
            </a: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childTnLst>
                          </p:cTn>
                        </p:par>
                        <p:par>
                          <p:cTn id="10" fill="hold">
                            <p:stCondLst>
                              <p:cond delay="500"/>
                            </p:stCondLst>
                            <p:childTnLst>
                              <p:par>
                                <p:cTn id="11" presetID="42" presetClass="entr" presetSubtype="0" fill="hold" grpId="0" nodeType="afterEffect">
                                  <p:stCondLst>
                                    <p:cond delay="0"/>
                                  </p:stCondLst>
                                  <p:childTnLst>
                                    <p:set>
                                      <p:cBhvr>
                                        <p:cTn id="12" dur="1" fill="hold">
                                          <p:stCondLst>
                                            <p:cond delay="0"/>
                                          </p:stCondLst>
                                        </p:cTn>
                                        <p:tgtEl>
                                          <p:spTgt spid="29"/>
                                        </p:tgtEl>
                                        <p:attrNameLst>
                                          <p:attrName>style.visibility</p:attrName>
                                        </p:attrNameLst>
                                      </p:cBhvr>
                                      <p:to>
                                        <p:strVal val="visible"/>
                                      </p:to>
                                    </p:set>
                                    <p:animEffect transition="in" filter="fade">
                                      <p:cBhvr>
                                        <p:cTn id="13" dur="1000"/>
                                        <p:tgtEl>
                                          <p:spTgt spid="29"/>
                                        </p:tgtEl>
                                      </p:cBhvr>
                                    </p:animEffect>
                                    <p:anim calcmode="lin" valueType="num">
                                      <p:cBhvr>
                                        <p:cTn id="14" dur="1000" fill="hold"/>
                                        <p:tgtEl>
                                          <p:spTgt spid="29"/>
                                        </p:tgtEl>
                                        <p:attrNameLst>
                                          <p:attrName>ppt_x</p:attrName>
                                        </p:attrNameLst>
                                      </p:cBhvr>
                                      <p:tavLst>
                                        <p:tav tm="0">
                                          <p:val>
                                            <p:strVal val="#ppt_x"/>
                                          </p:val>
                                        </p:tav>
                                        <p:tav tm="100000">
                                          <p:val>
                                            <p:strVal val="#ppt_x"/>
                                          </p:val>
                                        </p:tav>
                                      </p:tavLst>
                                    </p:anim>
                                    <p:anim calcmode="lin" valueType="num">
                                      <p:cBhvr>
                                        <p:cTn id="15" dur="1000" fill="hold"/>
                                        <p:tgtEl>
                                          <p:spTgt spid="29"/>
                                        </p:tgtEl>
                                        <p:attrNameLst>
                                          <p:attrName>ppt_y</p:attrName>
                                        </p:attrNameLst>
                                      </p:cBhvr>
                                      <p:tavLst>
                                        <p:tav tm="0">
                                          <p:val>
                                            <p:strVal val="#ppt_y+.1"/>
                                          </p:val>
                                        </p:tav>
                                        <p:tav tm="100000">
                                          <p:val>
                                            <p:strVal val="#ppt_y"/>
                                          </p:val>
                                        </p:tav>
                                      </p:tavLst>
                                    </p:anim>
                                  </p:childTnLst>
                                </p:cTn>
                              </p:par>
                              <p:par>
                                <p:cTn id="16" presetID="42" presetClass="entr" presetSubtype="0" fill="hold" grpId="0" nodeType="withEffect">
                                  <p:stCondLst>
                                    <p:cond delay="0"/>
                                  </p:stCondLst>
                                  <p:childTnLst>
                                    <p:set>
                                      <p:cBhvr>
                                        <p:cTn id="17" dur="1" fill="hold">
                                          <p:stCondLst>
                                            <p:cond delay="0"/>
                                          </p:stCondLst>
                                        </p:cTn>
                                        <p:tgtEl>
                                          <p:spTgt spid="30"/>
                                        </p:tgtEl>
                                        <p:attrNameLst>
                                          <p:attrName>style.visibility</p:attrName>
                                        </p:attrNameLst>
                                      </p:cBhvr>
                                      <p:to>
                                        <p:strVal val="visible"/>
                                      </p:to>
                                    </p:set>
                                    <p:animEffect transition="in" filter="fade">
                                      <p:cBhvr>
                                        <p:cTn id="18" dur="1000"/>
                                        <p:tgtEl>
                                          <p:spTgt spid="30"/>
                                        </p:tgtEl>
                                      </p:cBhvr>
                                    </p:animEffect>
                                    <p:anim calcmode="lin" valueType="num">
                                      <p:cBhvr>
                                        <p:cTn id="19" dur="1000" fill="hold"/>
                                        <p:tgtEl>
                                          <p:spTgt spid="30"/>
                                        </p:tgtEl>
                                        <p:attrNameLst>
                                          <p:attrName>ppt_x</p:attrName>
                                        </p:attrNameLst>
                                      </p:cBhvr>
                                      <p:tavLst>
                                        <p:tav tm="0">
                                          <p:val>
                                            <p:strVal val="#ppt_x"/>
                                          </p:val>
                                        </p:tav>
                                        <p:tav tm="100000">
                                          <p:val>
                                            <p:strVal val="#ppt_x"/>
                                          </p:val>
                                        </p:tav>
                                      </p:tavLst>
                                    </p:anim>
                                    <p:anim calcmode="lin" valueType="num">
                                      <p:cBhvr>
                                        <p:cTn id="20" dur="1000" fill="hold"/>
                                        <p:tgtEl>
                                          <p:spTgt spid="3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p:bldP spid="30"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2FB9D0"/>
        </a:solidFill>
        <a:effectLst/>
      </p:bgPr>
    </p:bg>
    <p:spTree>
      <p:nvGrpSpPr>
        <p:cNvPr id="1" name=""/>
        <p:cNvGrpSpPr/>
        <p:nvPr/>
      </p:nvGrpSpPr>
      <p:grpSpPr>
        <a:xfrm>
          <a:off x="0" y="0"/>
          <a:ext cx="0" cy="0"/>
          <a:chOff x="0" y="0"/>
          <a:chExt cx="0" cy="0"/>
        </a:xfrm>
      </p:grpSpPr>
      <p:sp>
        <p:nvSpPr>
          <p:cNvPr id="4" name="îş1íḋe"/>
          <p:cNvSpPr/>
          <p:nvPr/>
        </p:nvSpPr>
        <p:spPr bwMode="auto">
          <a:xfrm>
            <a:off x="669925" y="1827446"/>
            <a:ext cx="2501104" cy="3224648"/>
          </a:xfrm>
          <a:custGeom>
            <a:avLst/>
            <a:gdLst>
              <a:gd name="T0" fmla="*/ 1869 w 2000"/>
              <a:gd name="T1" fmla="*/ 406 h 2592"/>
              <a:gd name="T2" fmla="*/ 1767 w 2000"/>
              <a:gd name="T3" fmla="*/ 359 h 2592"/>
              <a:gd name="T4" fmla="*/ 1000 w 2000"/>
              <a:gd name="T5" fmla="*/ 0 h 2592"/>
              <a:gd name="T6" fmla="*/ 1000 w 2000"/>
              <a:gd name="T7" fmla="*/ 0 h 2592"/>
              <a:gd name="T8" fmla="*/ 233 w 2000"/>
              <a:gd name="T9" fmla="*/ 359 h 2592"/>
              <a:gd name="T10" fmla="*/ 132 w 2000"/>
              <a:gd name="T11" fmla="*/ 406 h 2592"/>
              <a:gd name="T12" fmla="*/ 132 w 2000"/>
              <a:gd name="T13" fmla="*/ 406 h 2592"/>
              <a:gd name="T14" fmla="*/ 0 w 2000"/>
              <a:gd name="T15" fmla="*/ 538 h 2592"/>
              <a:gd name="T16" fmla="*/ 0 w 2000"/>
              <a:gd name="T17" fmla="*/ 1001 h 2592"/>
              <a:gd name="T18" fmla="*/ 0 w 2000"/>
              <a:gd name="T19" fmla="*/ 1295 h 2592"/>
              <a:gd name="T20" fmla="*/ 0 w 2000"/>
              <a:gd name="T21" fmla="*/ 1298 h 2592"/>
              <a:gd name="T22" fmla="*/ 0 w 2000"/>
              <a:gd name="T23" fmla="*/ 1592 h 2592"/>
              <a:gd name="T24" fmla="*/ 0 w 2000"/>
              <a:gd name="T25" fmla="*/ 2054 h 2592"/>
              <a:gd name="T26" fmla="*/ 132 w 2000"/>
              <a:gd name="T27" fmla="*/ 2186 h 2592"/>
              <a:gd name="T28" fmla="*/ 132 w 2000"/>
              <a:gd name="T29" fmla="*/ 2186 h 2592"/>
              <a:gd name="T30" fmla="*/ 233 w 2000"/>
              <a:gd name="T31" fmla="*/ 2234 h 2592"/>
              <a:gd name="T32" fmla="*/ 1000 w 2000"/>
              <a:gd name="T33" fmla="*/ 2592 h 2592"/>
              <a:gd name="T34" fmla="*/ 1000 w 2000"/>
              <a:gd name="T35" fmla="*/ 2592 h 2592"/>
              <a:gd name="T36" fmla="*/ 1767 w 2000"/>
              <a:gd name="T37" fmla="*/ 2234 h 2592"/>
              <a:gd name="T38" fmla="*/ 1869 w 2000"/>
              <a:gd name="T39" fmla="*/ 2186 h 2592"/>
              <a:gd name="T40" fmla="*/ 1869 w 2000"/>
              <a:gd name="T41" fmla="*/ 2186 h 2592"/>
              <a:gd name="T42" fmla="*/ 2000 w 2000"/>
              <a:gd name="T43" fmla="*/ 2054 h 2592"/>
              <a:gd name="T44" fmla="*/ 2000 w 2000"/>
              <a:gd name="T45" fmla="*/ 1592 h 2592"/>
              <a:gd name="T46" fmla="*/ 2000 w 2000"/>
              <a:gd name="T47" fmla="*/ 1298 h 2592"/>
              <a:gd name="T48" fmla="*/ 2000 w 2000"/>
              <a:gd name="T49" fmla="*/ 1295 h 2592"/>
              <a:gd name="T50" fmla="*/ 2000 w 2000"/>
              <a:gd name="T51" fmla="*/ 1001 h 2592"/>
              <a:gd name="T52" fmla="*/ 2000 w 2000"/>
              <a:gd name="T53" fmla="*/ 538 h 2592"/>
              <a:gd name="T54" fmla="*/ 1869 w 2000"/>
              <a:gd name="T55" fmla="*/ 406 h 25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2000" h="2592">
                <a:moveTo>
                  <a:pt x="1869" y="406"/>
                </a:moveTo>
                <a:cubicBezTo>
                  <a:pt x="1829" y="406"/>
                  <a:pt x="1792" y="389"/>
                  <a:pt x="1767" y="359"/>
                </a:cubicBezTo>
                <a:cubicBezTo>
                  <a:pt x="1584" y="140"/>
                  <a:pt x="1308" y="0"/>
                  <a:pt x="1000" y="0"/>
                </a:cubicBezTo>
                <a:cubicBezTo>
                  <a:pt x="1000" y="0"/>
                  <a:pt x="1000" y="0"/>
                  <a:pt x="1000" y="0"/>
                </a:cubicBezTo>
                <a:cubicBezTo>
                  <a:pt x="692" y="0"/>
                  <a:pt x="417" y="140"/>
                  <a:pt x="233" y="359"/>
                </a:cubicBezTo>
                <a:cubicBezTo>
                  <a:pt x="208" y="389"/>
                  <a:pt x="171" y="406"/>
                  <a:pt x="132" y="406"/>
                </a:cubicBezTo>
                <a:cubicBezTo>
                  <a:pt x="132" y="406"/>
                  <a:pt x="132" y="406"/>
                  <a:pt x="132" y="406"/>
                </a:cubicBezTo>
                <a:cubicBezTo>
                  <a:pt x="59" y="406"/>
                  <a:pt x="0" y="465"/>
                  <a:pt x="0" y="538"/>
                </a:cubicBezTo>
                <a:cubicBezTo>
                  <a:pt x="0" y="1001"/>
                  <a:pt x="0" y="1001"/>
                  <a:pt x="0" y="1001"/>
                </a:cubicBezTo>
                <a:cubicBezTo>
                  <a:pt x="0" y="1295"/>
                  <a:pt x="0" y="1295"/>
                  <a:pt x="0" y="1295"/>
                </a:cubicBezTo>
                <a:cubicBezTo>
                  <a:pt x="0" y="1298"/>
                  <a:pt x="0" y="1298"/>
                  <a:pt x="0" y="1298"/>
                </a:cubicBezTo>
                <a:cubicBezTo>
                  <a:pt x="0" y="1592"/>
                  <a:pt x="0" y="1592"/>
                  <a:pt x="0" y="1592"/>
                </a:cubicBezTo>
                <a:cubicBezTo>
                  <a:pt x="0" y="2054"/>
                  <a:pt x="0" y="2054"/>
                  <a:pt x="0" y="2054"/>
                </a:cubicBezTo>
                <a:cubicBezTo>
                  <a:pt x="0" y="2127"/>
                  <a:pt x="59" y="2186"/>
                  <a:pt x="132" y="2186"/>
                </a:cubicBezTo>
                <a:cubicBezTo>
                  <a:pt x="132" y="2186"/>
                  <a:pt x="132" y="2186"/>
                  <a:pt x="132" y="2186"/>
                </a:cubicBezTo>
                <a:cubicBezTo>
                  <a:pt x="171" y="2186"/>
                  <a:pt x="208" y="2204"/>
                  <a:pt x="233" y="2234"/>
                </a:cubicBezTo>
                <a:cubicBezTo>
                  <a:pt x="417" y="2453"/>
                  <a:pt x="692" y="2592"/>
                  <a:pt x="1000" y="2592"/>
                </a:cubicBezTo>
                <a:cubicBezTo>
                  <a:pt x="1000" y="2592"/>
                  <a:pt x="1000" y="2592"/>
                  <a:pt x="1000" y="2592"/>
                </a:cubicBezTo>
                <a:cubicBezTo>
                  <a:pt x="1308" y="2592"/>
                  <a:pt x="1584" y="2453"/>
                  <a:pt x="1767" y="2234"/>
                </a:cubicBezTo>
                <a:cubicBezTo>
                  <a:pt x="1792" y="2204"/>
                  <a:pt x="1829" y="2186"/>
                  <a:pt x="1869" y="2186"/>
                </a:cubicBezTo>
                <a:cubicBezTo>
                  <a:pt x="1869" y="2186"/>
                  <a:pt x="1869" y="2186"/>
                  <a:pt x="1869" y="2186"/>
                </a:cubicBezTo>
                <a:cubicBezTo>
                  <a:pt x="1941" y="2186"/>
                  <a:pt x="2000" y="2127"/>
                  <a:pt x="2000" y="2054"/>
                </a:cubicBezTo>
                <a:cubicBezTo>
                  <a:pt x="2000" y="1592"/>
                  <a:pt x="2000" y="1592"/>
                  <a:pt x="2000" y="1592"/>
                </a:cubicBezTo>
                <a:cubicBezTo>
                  <a:pt x="2000" y="1298"/>
                  <a:pt x="2000" y="1298"/>
                  <a:pt x="2000" y="1298"/>
                </a:cubicBezTo>
                <a:cubicBezTo>
                  <a:pt x="2000" y="1295"/>
                  <a:pt x="2000" y="1295"/>
                  <a:pt x="2000" y="1295"/>
                </a:cubicBezTo>
                <a:cubicBezTo>
                  <a:pt x="2000" y="1001"/>
                  <a:pt x="2000" y="1001"/>
                  <a:pt x="2000" y="1001"/>
                </a:cubicBezTo>
                <a:cubicBezTo>
                  <a:pt x="2000" y="538"/>
                  <a:pt x="2000" y="538"/>
                  <a:pt x="2000" y="538"/>
                </a:cubicBezTo>
                <a:cubicBezTo>
                  <a:pt x="2000" y="465"/>
                  <a:pt x="1941" y="406"/>
                  <a:pt x="1869" y="406"/>
                </a:cubicBezTo>
                <a:close/>
              </a:path>
            </a:pathLst>
          </a:custGeom>
          <a:solidFill>
            <a:schemeClr val="bg1">
              <a:lumMod val="95000"/>
            </a:schemeClr>
          </a:solidFill>
          <a:ln>
            <a:noFill/>
          </a:ln>
        </p:spPr>
        <p:txBody>
          <a:bodyPr vert="horz" wrap="square" lIns="91440" tIns="45720" rIns="91440" bIns="45720" numCol="1" anchor="t" anchorCtr="0" compatLnSpc="1">
            <a:normAutofit/>
          </a:bodyPr>
          <a:lstStyle/>
          <a:p>
            <a:endParaRPr lang="en-ID" dirty="0">
              <a:latin typeface="宋体" panose="02010600030101010101" pitchFamily="2" charset="-122"/>
            </a:endParaRPr>
          </a:p>
        </p:txBody>
      </p:sp>
      <p:sp>
        <p:nvSpPr>
          <p:cNvPr id="5" name="ï$ḷíḋé"/>
          <p:cNvSpPr/>
          <p:nvPr/>
        </p:nvSpPr>
        <p:spPr bwMode="auto">
          <a:xfrm>
            <a:off x="3452549" y="1827446"/>
            <a:ext cx="2501104" cy="3224648"/>
          </a:xfrm>
          <a:custGeom>
            <a:avLst/>
            <a:gdLst>
              <a:gd name="T0" fmla="*/ 1869 w 2000"/>
              <a:gd name="T1" fmla="*/ 406 h 2592"/>
              <a:gd name="T2" fmla="*/ 1767 w 2000"/>
              <a:gd name="T3" fmla="*/ 359 h 2592"/>
              <a:gd name="T4" fmla="*/ 1000 w 2000"/>
              <a:gd name="T5" fmla="*/ 0 h 2592"/>
              <a:gd name="T6" fmla="*/ 1000 w 2000"/>
              <a:gd name="T7" fmla="*/ 0 h 2592"/>
              <a:gd name="T8" fmla="*/ 233 w 2000"/>
              <a:gd name="T9" fmla="*/ 359 h 2592"/>
              <a:gd name="T10" fmla="*/ 132 w 2000"/>
              <a:gd name="T11" fmla="*/ 406 h 2592"/>
              <a:gd name="T12" fmla="*/ 132 w 2000"/>
              <a:gd name="T13" fmla="*/ 406 h 2592"/>
              <a:gd name="T14" fmla="*/ 0 w 2000"/>
              <a:gd name="T15" fmla="*/ 538 h 2592"/>
              <a:gd name="T16" fmla="*/ 0 w 2000"/>
              <a:gd name="T17" fmla="*/ 1001 h 2592"/>
              <a:gd name="T18" fmla="*/ 0 w 2000"/>
              <a:gd name="T19" fmla="*/ 1295 h 2592"/>
              <a:gd name="T20" fmla="*/ 0 w 2000"/>
              <a:gd name="T21" fmla="*/ 1298 h 2592"/>
              <a:gd name="T22" fmla="*/ 0 w 2000"/>
              <a:gd name="T23" fmla="*/ 1592 h 2592"/>
              <a:gd name="T24" fmla="*/ 0 w 2000"/>
              <a:gd name="T25" fmla="*/ 2054 h 2592"/>
              <a:gd name="T26" fmla="*/ 132 w 2000"/>
              <a:gd name="T27" fmla="*/ 2186 h 2592"/>
              <a:gd name="T28" fmla="*/ 132 w 2000"/>
              <a:gd name="T29" fmla="*/ 2186 h 2592"/>
              <a:gd name="T30" fmla="*/ 233 w 2000"/>
              <a:gd name="T31" fmla="*/ 2234 h 2592"/>
              <a:gd name="T32" fmla="*/ 1000 w 2000"/>
              <a:gd name="T33" fmla="*/ 2592 h 2592"/>
              <a:gd name="T34" fmla="*/ 1000 w 2000"/>
              <a:gd name="T35" fmla="*/ 2592 h 2592"/>
              <a:gd name="T36" fmla="*/ 1767 w 2000"/>
              <a:gd name="T37" fmla="*/ 2234 h 2592"/>
              <a:gd name="T38" fmla="*/ 1869 w 2000"/>
              <a:gd name="T39" fmla="*/ 2186 h 2592"/>
              <a:gd name="T40" fmla="*/ 1869 w 2000"/>
              <a:gd name="T41" fmla="*/ 2186 h 2592"/>
              <a:gd name="T42" fmla="*/ 2000 w 2000"/>
              <a:gd name="T43" fmla="*/ 2054 h 2592"/>
              <a:gd name="T44" fmla="*/ 2000 w 2000"/>
              <a:gd name="T45" fmla="*/ 1592 h 2592"/>
              <a:gd name="T46" fmla="*/ 2000 w 2000"/>
              <a:gd name="T47" fmla="*/ 1298 h 2592"/>
              <a:gd name="T48" fmla="*/ 2000 w 2000"/>
              <a:gd name="T49" fmla="*/ 1295 h 2592"/>
              <a:gd name="T50" fmla="*/ 2000 w 2000"/>
              <a:gd name="T51" fmla="*/ 1001 h 2592"/>
              <a:gd name="T52" fmla="*/ 2000 w 2000"/>
              <a:gd name="T53" fmla="*/ 538 h 2592"/>
              <a:gd name="T54" fmla="*/ 1869 w 2000"/>
              <a:gd name="T55" fmla="*/ 406 h 25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2000" h="2592">
                <a:moveTo>
                  <a:pt x="1869" y="406"/>
                </a:moveTo>
                <a:cubicBezTo>
                  <a:pt x="1829" y="406"/>
                  <a:pt x="1792" y="389"/>
                  <a:pt x="1767" y="359"/>
                </a:cubicBezTo>
                <a:cubicBezTo>
                  <a:pt x="1584" y="140"/>
                  <a:pt x="1308" y="0"/>
                  <a:pt x="1000" y="0"/>
                </a:cubicBezTo>
                <a:cubicBezTo>
                  <a:pt x="1000" y="0"/>
                  <a:pt x="1000" y="0"/>
                  <a:pt x="1000" y="0"/>
                </a:cubicBezTo>
                <a:cubicBezTo>
                  <a:pt x="692" y="0"/>
                  <a:pt x="417" y="140"/>
                  <a:pt x="233" y="359"/>
                </a:cubicBezTo>
                <a:cubicBezTo>
                  <a:pt x="208" y="389"/>
                  <a:pt x="171" y="406"/>
                  <a:pt x="132" y="406"/>
                </a:cubicBezTo>
                <a:cubicBezTo>
                  <a:pt x="132" y="406"/>
                  <a:pt x="132" y="406"/>
                  <a:pt x="132" y="406"/>
                </a:cubicBezTo>
                <a:cubicBezTo>
                  <a:pt x="59" y="406"/>
                  <a:pt x="0" y="465"/>
                  <a:pt x="0" y="538"/>
                </a:cubicBezTo>
                <a:cubicBezTo>
                  <a:pt x="0" y="1001"/>
                  <a:pt x="0" y="1001"/>
                  <a:pt x="0" y="1001"/>
                </a:cubicBezTo>
                <a:cubicBezTo>
                  <a:pt x="0" y="1295"/>
                  <a:pt x="0" y="1295"/>
                  <a:pt x="0" y="1295"/>
                </a:cubicBezTo>
                <a:cubicBezTo>
                  <a:pt x="0" y="1298"/>
                  <a:pt x="0" y="1298"/>
                  <a:pt x="0" y="1298"/>
                </a:cubicBezTo>
                <a:cubicBezTo>
                  <a:pt x="0" y="1592"/>
                  <a:pt x="0" y="1592"/>
                  <a:pt x="0" y="1592"/>
                </a:cubicBezTo>
                <a:cubicBezTo>
                  <a:pt x="0" y="2054"/>
                  <a:pt x="0" y="2054"/>
                  <a:pt x="0" y="2054"/>
                </a:cubicBezTo>
                <a:cubicBezTo>
                  <a:pt x="0" y="2127"/>
                  <a:pt x="59" y="2186"/>
                  <a:pt x="132" y="2186"/>
                </a:cubicBezTo>
                <a:cubicBezTo>
                  <a:pt x="132" y="2186"/>
                  <a:pt x="132" y="2186"/>
                  <a:pt x="132" y="2186"/>
                </a:cubicBezTo>
                <a:cubicBezTo>
                  <a:pt x="171" y="2186"/>
                  <a:pt x="208" y="2204"/>
                  <a:pt x="233" y="2234"/>
                </a:cubicBezTo>
                <a:cubicBezTo>
                  <a:pt x="417" y="2453"/>
                  <a:pt x="692" y="2592"/>
                  <a:pt x="1000" y="2592"/>
                </a:cubicBezTo>
                <a:cubicBezTo>
                  <a:pt x="1000" y="2592"/>
                  <a:pt x="1000" y="2592"/>
                  <a:pt x="1000" y="2592"/>
                </a:cubicBezTo>
                <a:cubicBezTo>
                  <a:pt x="1308" y="2592"/>
                  <a:pt x="1584" y="2453"/>
                  <a:pt x="1767" y="2234"/>
                </a:cubicBezTo>
                <a:cubicBezTo>
                  <a:pt x="1792" y="2204"/>
                  <a:pt x="1829" y="2186"/>
                  <a:pt x="1869" y="2186"/>
                </a:cubicBezTo>
                <a:cubicBezTo>
                  <a:pt x="1869" y="2186"/>
                  <a:pt x="1869" y="2186"/>
                  <a:pt x="1869" y="2186"/>
                </a:cubicBezTo>
                <a:cubicBezTo>
                  <a:pt x="1941" y="2186"/>
                  <a:pt x="2000" y="2127"/>
                  <a:pt x="2000" y="2054"/>
                </a:cubicBezTo>
                <a:cubicBezTo>
                  <a:pt x="2000" y="1592"/>
                  <a:pt x="2000" y="1592"/>
                  <a:pt x="2000" y="1592"/>
                </a:cubicBezTo>
                <a:cubicBezTo>
                  <a:pt x="2000" y="1298"/>
                  <a:pt x="2000" y="1298"/>
                  <a:pt x="2000" y="1298"/>
                </a:cubicBezTo>
                <a:cubicBezTo>
                  <a:pt x="2000" y="1295"/>
                  <a:pt x="2000" y="1295"/>
                  <a:pt x="2000" y="1295"/>
                </a:cubicBezTo>
                <a:cubicBezTo>
                  <a:pt x="2000" y="1001"/>
                  <a:pt x="2000" y="1001"/>
                  <a:pt x="2000" y="1001"/>
                </a:cubicBezTo>
                <a:cubicBezTo>
                  <a:pt x="2000" y="538"/>
                  <a:pt x="2000" y="538"/>
                  <a:pt x="2000" y="538"/>
                </a:cubicBezTo>
                <a:cubicBezTo>
                  <a:pt x="2000" y="465"/>
                  <a:pt x="1941" y="406"/>
                  <a:pt x="1869" y="406"/>
                </a:cubicBezTo>
                <a:close/>
              </a:path>
            </a:pathLst>
          </a:custGeom>
          <a:solidFill>
            <a:schemeClr val="bg1">
              <a:lumMod val="95000"/>
            </a:schemeClr>
          </a:solidFill>
          <a:ln>
            <a:noFill/>
          </a:ln>
        </p:spPr>
        <p:txBody>
          <a:bodyPr vert="horz" wrap="square" lIns="91440" tIns="45720" rIns="91440" bIns="45720" numCol="1" anchor="t" anchorCtr="0" compatLnSpc="1">
            <a:normAutofit/>
          </a:bodyPr>
          <a:lstStyle/>
          <a:p>
            <a:endParaRPr lang="en-ID" dirty="0">
              <a:latin typeface="宋体" panose="02010600030101010101" pitchFamily="2" charset="-122"/>
            </a:endParaRPr>
          </a:p>
        </p:txBody>
      </p:sp>
      <p:sp>
        <p:nvSpPr>
          <p:cNvPr id="6" name="íṧľïḍê"/>
          <p:cNvSpPr/>
          <p:nvPr/>
        </p:nvSpPr>
        <p:spPr bwMode="auto">
          <a:xfrm>
            <a:off x="6235173" y="1827446"/>
            <a:ext cx="2501104" cy="3224648"/>
          </a:xfrm>
          <a:custGeom>
            <a:avLst/>
            <a:gdLst>
              <a:gd name="T0" fmla="*/ 1869 w 2000"/>
              <a:gd name="T1" fmla="*/ 406 h 2592"/>
              <a:gd name="T2" fmla="*/ 1767 w 2000"/>
              <a:gd name="T3" fmla="*/ 359 h 2592"/>
              <a:gd name="T4" fmla="*/ 1000 w 2000"/>
              <a:gd name="T5" fmla="*/ 0 h 2592"/>
              <a:gd name="T6" fmla="*/ 1000 w 2000"/>
              <a:gd name="T7" fmla="*/ 0 h 2592"/>
              <a:gd name="T8" fmla="*/ 233 w 2000"/>
              <a:gd name="T9" fmla="*/ 359 h 2592"/>
              <a:gd name="T10" fmla="*/ 132 w 2000"/>
              <a:gd name="T11" fmla="*/ 406 h 2592"/>
              <a:gd name="T12" fmla="*/ 132 w 2000"/>
              <a:gd name="T13" fmla="*/ 406 h 2592"/>
              <a:gd name="T14" fmla="*/ 0 w 2000"/>
              <a:gd name="T15" fmla="*/ 538 h 2592"/>
              <a:gd name="T16" fmla="*/ 0 w 2000"/>
              <a:gd name="T17" fmla="*/ 1001 h 2592"/>
              <a:gd name="T18" fmla="*/ 0 w 2000"/>
              <a:gd name="T19" fmla="*/ 1295 h 2592"/>
              <a:gd name="T20" fmla="*/ 0 w 2000"/>
              <a:gd name="T21" fmla="*/ 1298 h 2592"/>
              <a:gd name="T22" fmla="*/ 0 w 2000"/>
              <a:gd name="T23" fmla="*/ 1592 h 2592"/>
              <a:gd name="T24" fmla="*/ 0 w 2000"/>
              <a:gd name="T25" fmla="*/ 2054 h 2592"/>
              <a:gd name="T26" fmla="*/ 132 w 2000"/>
              <a:gd name="T27" fmla="*/ 2186 h 2592"/>
              <a:gd name="T28" fmla="*/ 132 w 2000"/>
              <a:gd name="T29" fmla="*/ 2186 h 2592"/>
              <a:gd name="T30" fmla="*/ 233 w 2000"/>
              <a:gd name="T31" fmla="*/ 2234 h 2592"/>
              <a:gd name="T32" fmla="*/ 1000 w 2000"/>
              <a:gd name="T33" fmla="*/ 2592 h 2592"/>
              <a:gd name="T34" fmla="*/ 1000 w 2000"/>
              <a:gd name="T35" fmla="*/ 2592 h 2592"/>
              <a:gd name="T36" fmla="*/ 1767 w 2000"/>
              <a:gd name="T37" fmla="*/ 2234 h 2592"/>
              <a:gd name="T38" fmla="*/ 1869 w 2000"/>
              <a:gd name="T39" fmla="*/ 2186 h 2592"/>
              <a:gd name="T40" fmla="*/ 1869 w 2000"/>
              <a:gd name="T41" fmla="*/ 2186 h 2592"/>
              <a:gd name="T42" fmla="*/ 2000 w 2000"/>
              <a:gd name="T43" fmla="*/ 2054 h 2592"/>
              <a:gd name="T44" fmla="*/ 2000 w 2000"/>
              <a:gd name="T45" fmla="*/ 1592 h 2592"/>
              <a:gd name="T46" fmla="*/ 2000 w 2000"/>
              <a:gd name="T47" fmla="*/ 1298 h 2592"/>
              <a:gd name="T48" fmla="*/ 2000 w 2000"/>
              <a:gd name="T49" fmla="*/ 1295 h 2592"/>
              <a:gd name="T50" fmla="*/ 2000 w 2000"/>
              <a:gd name="T51" fmla="*/ 1001 h 2592"/>
              <a:gd name="T52" fmla="*/ 2000 w 2000"/>
              <a:gd name="T53" fmla="*/ 538 h 2592"/>
              <a:gd name="T54" fmla="*/ 1869 w 2000"/>
              <a:gd name="T55" fmla="*/ 406 h 25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2000" h="2592">
                <a:moveTo>
                  <a:pt x="1869" y="406"/>
                </a:moveTo>
                <a:cubicBezTo>
                  <a:pt x="1829" y="406"/>
                  <a:pt x="1792" y="389"/>
                  <a:pt x="1767" y="359"/>
                </a:cubicBezTo>
                <a:cubicBezTo>
                  <a:pt x="1584" y="140"/>
                  <a:pt x="1308" y="0"/>
                  <a:pt x="1000" y="0"/>
                </a:cubicBezTo>
                <a:cubicBezTo>
                  <a:pt x="1000" y="0"/>
                  <a:pt x="1000" y="0"/>
                  <a:pt x="1000" y="0"/>
                </a:cubicBezTo>
                <a:cubicBezTo>
                  <a:pt x="692" y="0"/>
                  <a:pt x="417" y="140"/>
                  <a:pt x="233" y="359"/>
                </a:cubicBezTo>
                <a:cubicBezTo>
                  <a:pt x="208" y="389"/>
                  <a:pt x="171" y="406"/>
                  <a:pt x="132" y="406"/>
                </a:cubicBezTo>
                <a:cubicBezTo>
                  <a:pt x="132" y="406"/>
                  <a:pt x="132" y="406"/>
                  <a:pt x="132" y="406"/>
                </a:cubicBezTo>
                <a:cubicBezTo>
                  <a:pt x="59" y="406"/>
                  <a:pt x="0" y="465"/>
                  <a:pt x="0" y="538"/>
                </a:cubicBezTo>
                <a:cubicBezTo>
                  <a:pt x="0" y="1001"/>
                  <a:pt x="0" y="1001"/>
                  <a:pt x="0" y="1001"/>
                </a:cubicBezTo>
                <a:cubicBezTo>
                  <a:pt x="0" y="1295"/>
                  <a:pt x="0" y="1295"/>
                  <a:pt x="0" y="1295"/>
                </a:cubicBezTo>
                <a:cubicBezTo>
                  <a:pt x="0" y="1298"/>
                  <a:pt x="0" y="1298"/>
                  <a:pt x="0" y="1298"/>
                </a:cubicBezTo>
                <a:cubicBezTo>
                  <a:pt x="0" y="1592"/>
                  <a:pt x="0" y="1592"/>
                  <a:pt x="0" y="1592"/>
                </a:cubicBezTo>
                <a:cubicBezTo>
                  <a:pt x="0" y="2054"/>
                  <a:pt x="0" y="2054"/>
                  <a:pt x="0" y="2054"/>
                </a:cubicBezTo>
                <a:cubicBezTo>
                  <a:pt x="0" y="2127"/>
                  <a:pt x="59" y="2186"/>
                  <a:pt x="132" y="2186"/>
                </a:cubicBezTo>
                <a:cubicBezTo>
                  <a:pt x="132" y="2186"/>
                  <a:pt x="132" y="2186"/>
                  <a:pt x="132" y="2186"/>
                </a:cubicBezTo>
                <a:cubicBezTo>
                  <a:pt x="171" y="2186"/>
                  <a:pt x="208" y="2204"/>
                  <a:pt x="233" y="2234"/>
                </a:cubicBezTo>
                <a:cubicBezTo>
                  <a:pt x="417" y="2453"/>
                  <a:pt x="692" y="2592"/>
                  <a:pt x="1000" y="2592"/>
                </a:cubicBezTo>
                <a:cubicBezTo>
                  <a:pt x="1000" y="2592"/>
                  <a:pt x="1000" y="2592"/>
                  <a:pt x="1000" y="2592"/>
                </a:cubicBezTo>
                <a:cubicBezTo>
                  <a:pt x="1308" y="2592"/>
                  <a:pt x="1584" y="2453"/>
                  <a:pt x="1767" y="2234"/>
                </a:cubicBezTo>
                <a:cubicBezTo>
                  <a:pt x="1792" y="2204"/>
                  <a:pt x="1829" y="2186"/>
                  <a:pt x="1869" y="2186"/>
                </a:cubicBezTo>
                <a:cubicBezTo>
                  <a:pt x="1869" y="2186"/>
                  <a:pt x="1869" y="2186"/>
                  <a:pt x="1869" y="2186"/>
                </a:cubicBezTo>
                <a:cubicBezTo>
                  <a:pt x="1941" y="2186"/>
                  <a:pt x="2000" y="2127"/>
                  <a:pt x="2000" y="2054"/>
                </a:cubicBezTo>
                <a:cubicBezTo>
                  <a:pt x="2000" y="1592"/>
                  <a:pt x="2000" y="1592"/>
                  <a:pt x="2000" y="1592"/>
                </a:cubicBezTo>
                <a:cubicBezTo>
                  <a:pt x="2000" y="1298"/>
                  <a:pt x="2000" y="1298"/>
                  <a:pt x="2000" y="1298"/>
                </a:cubicBezTo>
                <a:cubicBezTo>
                  <a:pt x="2000" y="1295"/>
                  <a:pt x="2000" y="1295"/>
                  <a:pt x="2000" y="1295"/>
                </a:cubicBezTo>
                <a:cubicBezTo>
                  <a:pt x="2000" y="1001"/>
                  <a:pt x="2000" y="1001"/>
                  <a:pt x="2000" y="1001"/>
                </a:cubicBezTo>
                <a:cubicBezTo>
                  <a:pt x="2000" y="538"/>
                  <a:pt x="2000" y="538"/>
                  <a:pt x="2000" y="538"/>
                </a:cubicBezTo>
                <a:cubicBezTo>
                  <a:pt x="2000" y="465"/>
                  <a:pt x="1941" y="406"/>
                  <a:pt x="1869" y="406"/>
                </a:cubicBezTo>
                <a:close/>
              </a:path>
            </a:pathLst>
          </a:custGeom>
          <a:solidFill>
            <a:schemeClr val="bg1">
              <a:lumMod val="95000"/>
            </a:schemeClr>
          </a:solidFill>
          <a:ln>
            <a:noFill/>
          </a:ln>
        </p:spPr>
        <p:txBody>
          <a:bodyPr vert="horz" wrap="square" lIns="91440" tIns="45720" rIns="91440" bIns="45720" numCol="1" anchor="t" anchorCtr="0" compatLnSpc="1">
            <a:normAutofit/>
          </a:bodyPr>
          <a:lstStyle/>
          <a:p>
            <a:endParaRPr lang="en-ID" dirty="0">
              <a:latin typeface="宋体" panose="02010600030101010101" pitchFamily="2" charset="-122"/>
            </a:endParaRPr>
          </a:p>
        </p:txBody>
      </p:sp>
      <p:sp>
        <p:nvSpPr>
          <p:cNvPr id="7" name="iṧḷidè"/>
          <p:cNvSpPr/>
          <p:nvPr/>
        </p:nvSpPr>
        <p:spPr bwMode="auto">
          <a:xfrm>
            <a:off x="9017796" y="1827446"/>
            <a:ext cx="2501104" cy="3224648"/>
          </a:xfrm>
          <a:custGeom>
            <a:avLst/>
            <a:gdLst>
              <a:gd name="T0" fmla="*/ 1869 w 2000"/>
              <a:gd name="T1" fmla="*/ 406 h 2592"/>
              <a:gd name="T2" fmla="*/ 1767 w 2000"/>
              <a:gd name="T3" fmla="*/ 359 h 2592"/>
              <a:gd name="T4" fmla="*/ 1000 w 2000"/>
              <a:gd name="T5" fmla="*/ 0 h 2592"/>
              <a:gd name="T6" fmla="*/ 1000 w 2000"/>
              <a:gd name="T7" fmla="*/ 0 h 2592"/>
              <a:gd name="T8" fmla="*/ 233 w 2000"/>
              <a:gd name="T9" fmla="*/ 359 h 2592"/>
              <a:gd name="T10" fmla="*/ 132 w 2000"/>
              <a:gd name="T11" fmla="*/ 406 h 2592"/>
              <a:gd name="T12" fmla="*/ 132 w 2000"/>
              <a:gd name="T13" fmla="*/ 406 h 2592"/>
              <a:gd name="T14" fmla="*/ 0 w 2000"/>
              <a:gd name="T15" fmla="*/ 538 h 2592"/>
              <a:gd name="T16" fmla="*/ 0 w 2000"/>
              <a:gd name="T17" fmla="*/ 1001 h 2592"/>
              <a:gd name="T18" fmla="*/ 0 w 2000"/>
              <a:gd name="T19" fmla="*/ 1295 h 2592"/>
              <a:gd name="T20" fmla="*/ 0 w 2000"/>
              <a:gd name="T21" fmla="*/ 1298 h 2592"/>
              <a:gd name="T22" fmla="*/ 0 w 2000"/>
              <a:gd name="T23" fmla="*/ 1592 h 2592"/>
              <a:gd name="T24" fmla="*/ 0 w 2000"/>
              <a:gd name="T25" fmla="*/ 2054 h 2592"/>
              <a:gd name="T26" fmla="*/ 132 w 2000"/>
              <a:gd name="T27" fmla="*/ 2186 h 2592"/>
              <a:gd name="T28" fmla="*/ 132 w 2000"/>
              <a:gd name="T29" fmla="*/ 2186 h 2592"/>
              <a:gd name="T30" fmla="*/ 233 w 2000"/>
              <a:gd name="T31" fmla="*/ 2234 h 2592"/>
              <a:gd name="T32" fmla="*/ 1000 w 2000"/>
              <a:gd name="T33" fmla="*/ 2592 h 2592"/>
              <a:gd name="T34" fmla="*/ 1000 w 2000"/>
              <a:gd name="T35" fmla="*/ 2592 h 2592"/>
              <a:gd name="T36" fmla="*/ 1767 w 2000"/>
              <a:gd name="T37" fmla="*/ 2234 h 2592"/>
              <a:gd name="T38" fmla="*/ 1869 w 2000"/>
              <a:gd name="T39" fmla="*/ 2186 h 2592"/>
              <a:gd name="T40" fmla="*/ 1869 w 2000"/>
              <a:gd name="T41" fmla="*/ 2186 h 2592"/>
              <a:gd name="T42" fmla="*/ 2000 w 2000"/>
              <a:gd name="T43" fmla="*/ 2054 h 2592"/>
              <a:gd name="T44" fmla="*/ 2000 w 2000"/>
              <a:gd name="T45" fmla="*/ 1592 h 2592"/>
              <a:gd name="T46" fmla="*/ 2000 w 2000"/>
              <a:gd name="T47" fmla="*/ 1298 h 2592"/>
              <a:gd name="T48" fmla="*/ 2000 w 2000"/>
              <a:gd name="T49" fmla="*/ 1295 h 2592"/>
              <a:gd name="T50" fmla="*/ 2000 w 2000"/>
              <a:gd name="T51" fmla="*/ 1001 h 2592"/>
              <a:gd name="T52" fmla="*/ 2000 w 2000"/>
              <a:gd name="T53" fmla="*/ 538 h 2592"/>
              <a:gd name="T54" fmla="*/ 1869 w 2000"/>
              <a:gd name="T55" fmla="*/ 406 h 25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2000" h="2592">
                <a:moveTo>
                  <a:pt x="1869" y="406"/>
                </a:moveTo>
                <a:cubicBezTo>
                  <a:pt x="1829" y="406"/>
                  <a:pt x="1792" y="389"/>
                  <a:pt x="1767" y="359"/>
                </a:cubicBezTo>
                <a:cubicBezTo>
                  <a:pt x="1584" y="140"/>
                  <a:pt x="1308" y="0"/>
                  <a:pt x="1000" y="0"/>
                </a:cubicBezTo>
                <a:cubicBezTo>
                  <a:pt x="1000" y="0"/>
                  <a:pt x="1000" y="0"/>
                  <a:pt x="1000" y="0"/>
                </a:cubicBezTo>
                <a:cubicBezTo>
                  <a:pt x="692" y="0"/>
                  <a:pt x="417" y="140"/>
                  <a:pt x="233" y="359"/>
                </a:cubicBezTo>
                <a:cubicBezTo>
                  <a:pt x="208" y="389"/>
                  <a:pt x="171" y="406"/>
                  <a:pt x="132" y="406"/>
                </a:cubicBezTo>
                <a:cubicBezTo>
                  <a:pt x="132" y="406"/>
                  <a:pt x="132" y="406"/>
                  <a:pt x="132" y="406"/>
                </a:cubicBezTo>
                <a:cubicBezTo>
                  <a:pt x="59" y="406"/>
                  <a:pt x="0" y="465"/>
                  <a:pt x="0" y="538"/>
                </a:cubicBezTo>
                <a:cubicBezTo>
                  <a:pt x="0" y="1001"/>
                  <a:pt x="0" y="1001"/>
                  <a:pt x="0" y="1001"/>
                </a:cubicBezTo>
                <a:cubicBezTo>
                  <a:pt x="0" y="1295"/>
                  <a:pt x="0" y="1295"/>
                  <a:pt x="0" y="1295"/>
                </a:cubicBezTo>
                <a:cubicBezTo>
                  <a:pt x="0" y="1298"/>
                  <a:pt x="0" y="1298"/>
                  <a:pt x="0" y="1298"/>
                </a:cubicBezTo>
                <a:cubicBezTo>
                  <a:pt x="0" y="1592"/>
                  <a:pt x="0" y="1592"/>
                  <a:pt x="0" y="1592"/>
                </a:cubicBezTo>
                <a:cubicBezTo>
                  <a:pt x="0" y="2054"/>
                  <a:pt x="0" y="2054"/>
                  <a:pt x="0" y="2054"/>
                </a:cubicBezTo>
                <a:cubicBezTo>
                  <a:pt x="0" y="2127"/>
                  <a:pt x="59" y="2186"/>
                  <a:pt x="132" y="2186"/>
                </a:cubicBezTo>
                <a:cubicBezTo>
                  <a:pt x="132" y="2186"/>
                  <a:pt x="132" y="2186"/>
                  <a:pt x="132" y="2186"/>
                </a:cubicBezTo>
                <a:cubicBezTo>
                  <a:pt x="171" y="2186"/>
                  <a:pt x="208" y="2204"/>
                  <a:pt x="233" y="2234"/>
                </a:cubicBezTo>
                <a:cubicBezTo>
                  <a:pt x="417" y="2453"/>
                  <a:pt x="692" y="2592"/>
                  <a:pt x="1000" y="2592"/>
                </a:cubicBezTo>
                <a:cubicBezTo>
                  <a:pt x="1000" y="2592"/>
                  <a:pt x="1000" y="2592"/>
                  <a:pt x="1000" y="2592"/>
                </a:cubicBezTo>
                <a:cubicBezTo>
                  <a:pt x="1308" y="2592"/>
                  <a:pt x="1584" y="2453"/>
                  <a:pt x="1767" y="2234"/>
                </a:cubicBezTo>
                <a:cubicBezTo>
                  <a:pt x="1792" y="2204"/>
                  <a:pt x="1829" y="2186"/>
                  <a:pt x="1869" y="2186"/>
                </a:cubicBezTo>
                <a:cubicBezTo>
                  <a:pt x="1869" y="2186"/>
                  <a:pt x="1869" y="2186"/>
                  <a:pt x="1869" y="2186"/>
                </a:cubicBezTo>
                <a:cubicBezTo>
                  <a:pt x="1941" y="2186"/>
                  <a:pt x="2000" y="2127"/>
                  <a:pt x="2000" y="2054"/>
                </a:cubicBezTo>
                <a:cubicBezTo>
                  <a:pt x="2000" y="1592"/>
                  <a:pt x="2000" y="1592"/>
                  <a:pt x="2000" y="1592"/>
                </a:cubicBezTo>
                <a:cubicBezTo>
                  <a:pt x="2000" y="1298"/>
                  <a:pt x="2000" y="1298"/>
                  <a:pt x="2000" y="1298"/>
                </a:cubicBezTo>
                <a:cubicBezTo>
                  <a:pt x="2000" y="1295"/>
                  <a:pt x="2000" y="1295"/>
                  <a:pt x="2000" y="1295"/>
                </a:cubicBezTo>
                <a:cubicBezTo>
                  <a:pt x="2000" y="1001"/>
                  <a:pt x="2000" y="1001"/>
                  <a:pt x="2000" y="1001"/>
                </a:cubicBezTo>
                <a:cubicBezTo>
                  <a:pt x="2000" y="538"/>
                  <a:pt x="2000" y="538"/>
                  <a:pt x="2000" y="538"/>
                </a:cubicBezTo>
                <a:cubicBezTo>
                  <a:pt x="2000" y="465"/>
                  <a:pt x="1941" y="406"/>
                  <a:pt x="1869" y="406"/>
                </a:cubicBezTo>
                <a:close/>
              </a:path>
            </a:pathLst>
          </a:custGeom>
          <a:solidFill>
            <a:schemeClr val="bg1">
              <a:lumMod val="95000"/>
            </a:schemeClr>
          </a:solidFill>
          <a:ln>
            <a:noFill/>
          </a:ln>
        </p:spPr>
        <p:txBody>
          <a:bodyPr vert="horz" wrap="square" lIns="91440" tIns="45720" rIns="91440" bIns="45720" numCol="1" anchor="t" anchorCtr="0" compatLnSpc="1">
            <a:normAutofit/>
          </a:bodyPr>
          <a:lstStyle/>
          <a:p>
            <a:endParaRPr lang="en-ID" dirty="0">
              <a:latin typeface="宋体" panose="02010600030101010101" pitchFamily="2" charset="-122"/>
            </a:endParaRPr>
          </a:p>
        </p:txBody>
      </p:sp>
      <p:grpSp>
        <p:nvGrpSpPr>
          <p:cNvPr id="35" name="组合 34"/>
          <p:cNvGrpSpPr/>
          <p:nvPr/>
        </p:nvGrpSpPr>
        <p:grpSpPr>
          <a:xfrm>
            <a:off x="722850" y="2257000"/>
            <a:ext cx="2395254" cy="2306015"/>
            <a:chOff x="722850" y="2257000"/>
            <a:chExt cx="2395254" cy="2306015"/>
          </a:xfrm>
        </p:grpSpPr>
        <p:grpSp>
          <p:nvGrpSpPr>
            <p:cNvPr id="27" name="ïṩḻîḓê"/>
            <p:cNvGrpSpPr/>
            <p:nvPr/>
          </p:nvGrpSpPr>
          <p:grpSpPr>
            <a:xfrm>
              <a:off x="1586811" y="2257000"/>
              <a:ext cx="667332" cy="667330"/>
              <a:chOff x="1753961" y="2890922"/>
              <a:chExt cx="667332" cy="667330"/>
            </a:xfrm>
          </p:grpSpPr>
          <p:sp>
            <p:nvSpPr>
              <p:cNvPr id="30" name="işľiḑé"/>
              <p:cNvSpPr/>
              <p:nvPr/>
            </p:nvSpPr>
            <p:spPr>
              <a:xfrm>
                <a:off x="1753961" y="2890922"/>
                <a:ext cx="667332" cy="667330"/>
              </a:xfrm>
              <a:prstGeom prst="ellipse">
                <a:avLst/>
              </a:prstGeom>
              <a:solidFill>
                <a:srgbClr val="FFD100"/>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wrap="square" lIns="91440" tIns="45720" rIns="91440" bIns="45720" rtlCol="0" anchor="ctr">
                <a:normAutofit fontScale="92500" lnSpcReduction="10000"/>
              </a:bodyPr>
              <a:lstStyle/>
              <a:p>
                <a:pPr algn="ctr"/>
                <a:endParaRPr lang="en-US" sz="2800" b="1" dirty="0">
                  <a:solidFill>
                    <a:schemeClr val="bg1"/>
                  </a:solidFill>
                  <a:latin typeface="宋体" panose="02010600030101010101" pitchFamily="2" charset="-122"/>
                </a:endParaRPr>
              </a:p>
            </p:txBody>
          </p:sp>
          <p:sp>
            <p:nvSpPr>
              <p:cNvPr id="31" name="îś1idê"/>
              <p:cNvSpPr/>
              <p:nvPr/>
            </p:nvSpPr>
            <p:spPr bwMode="auto">
              <a:xfrm>
                <a:off x="1931546" y="3064741"/>
                <a:ext cx="312163" cy="319692"/>
              </a:xfrm>
              <a:custGeom>
                <a:avLst/>
                <a:gdLst>
                  <a:gd name="T0" fmla="*/ 1547 w 10400"/>
                  <a:gd name="T1" fmla="*/ 9330 h 10667"/>
                  <a:gd name="T2" fmla="*/ 3077 w 10400"/>
                  <a:gd name="T3" fmla="*/ 9013 h 10667"/>
                  <a:gd name="T4" fmla="*/ 6114 w 10400"/>
                  <a:gd name="T5" fmla="*/ 9700 h 10667"/>
                  <a:gd name="T6" fmla="*/ 6806 w 10400"/>
                  <a:gd name="T7" fmla="*/ 8539 h 10667"/>
                  <a:gd name="T8" fmla="*/ 4079 w 10400"/>
                  <a:gd name="T9" fmla="*/ 1127 h 10667"/>
                  <a:gd name="T10" fmla="*/ 5193 w 10400"/>
                  <a:gd name="T11" fmla="*/ 2254 h 10667"/>
                  <a:gd name="T12" fmla="*/ 6352 w 10400"/>
                  <a:gd name="T13" fmla="*/ 3340 h 10667"/>
                  <a:gd name="T14" fmla="*/ 6296 w 10400"/>
                  <a:gd name="T15" fmla="*/ 5841 h 10667"/>
                  <a:gd name="T16" fmla="*/ 5318 w 10400"/>
                  <a:gd name="T17" fmla="*/ 6578 h 10667"/>
                  <a:gd name="T18" fmla="*/ 4851 w 10400"/>
                  <a:gd name="T19" fmla="*/ 10126 h 10667"/>
                  <a:gd name="T20" fmla="*/ 4154 w 10400"/>
                  <a:gd name="T21" fmla="*/ 5500 h 10667"/>
                  <a:gd name="T22" fmla="*/ 993 w 10400"/>
                  <a:gd name="T23" fmla="*/ 1669 h 10667"/>
                  <a:gd name="T24" fmla="*/ 4493 w 10400"/>
                  <a:gd name="T25" fmla="*/ 2470 h 10667"/>
                  <a:gd name="T26" fmla="*/ 5203 w 10400"/>
                  <a:gd name="T27" fmla="*/ 5915 h 10667"/>
                  <a:gd name="T28" fmla="*/ 5890 w 10400"/>
                  <a:gd name="T29" fmla="*/ 2481 h 10667"/>
                  <a:gd name="T30" fmla="*/ 9353 w 10400"/>
                  <a:gd name="T31" fmla="*/ 1669 h 10667"/>
                  <a:gd name="T32" fmla="*/ 8900 w 10400"/>
                  <a:gd name="T33" fmla="*/ 5088 h 10667"/>
                  <a:gd name="T34" fmla="*/ 8763 w 10400"/>
                  <a:gd name="T35" fmla="*/ 4301 h 10667"/>
                  <a:gd name="T36" fmla="*/ 7729 w 10400"/>
                  <a:gd name="T37" fmla="*/ 3953 h 10667"/>
                  <a:gd name="T38" fmla="*/ 8505 w 10400"/>
                  <a:gd name="T39" fmla="*/ 5505 h 10667"/>
                  <a:gd name="T40" fmla="*/ 8530 w 10400"/>
                  <a:gd name="T41" fmla="*/ 6867 h 10667"/>
                  <a:gd name="T42" fmla="*/ 9012 w 10400"/>
                  <a:gd name="T43" fmla="*/ 6736 h 10667"/>
                  <a:gd name="T44" fmla="*/ 9315 w 10400"/>
                  <a:gd name="T45" fmla="*/ 6686 h 10667"/>
                  <a:gd name="T46" fmla="*/ 9046 w 10400"/>
                  <a:gd name="T47" fmla="*/ 4530 h 10667"/>
                  <a:gd name="T48" fmla="*/ 9997 w 10400"/>
                  <a:gd name="T49" fmla="*/ 3776 h 10667"/>
                  <a:gd name="T50" fmla="*/ 8844 w 10400"/>
                  <a:gd name="T51" fmla="*/ 4304 h 10667"/>
                  <a:gd name="T52" fmla="*/ 8790 w 10400"/>
                  <a:gd name="T53" fmla="*/ 3675 h 10667"/>
                  <a:gd name="T54" fmla="*/ 9514 w 10400"/>
                  <a:gd name="T55" fmla="*/ 6418 h 10667"/>
                  <a:gd name="T56" fmla="*/ 9245 w 10400"/>
                  <a:gd name="T57" fmla="*/ 6917 h 10667"/>
                  <a:gd name="T58" fmla="*/ 7957 w 10400"/>
                  <a:gd name="T59" fmla="*/ 6629 h 10667"/>
                  <a:gd name="T60" fmla="*/ 7308 w 10400"/>
                  <a:gd name="T61" fmla="*/ 6762 h 10667"/>
                  <a:gd name="T62" fmla="*/ 9494 w 10400"/>
                  <a:gd name="T63" fmla="*/ 6253 h 10667"/>
                  <a:gd name="T64" fmla="*/ 577 w 10400"/>
                  <a:gd name="T65" fmla="*/ 3770 h 10667"/>
                  <a:gd name="T66" fmla="*/ 1355 w 10400"/>
                  <a:gd name="T67" fmla="*/ 4518 h 10667"/>
                  <a:gd name="T68" fmla="*/ 1282 w 10400"/>
                  <a:gd name="T69" fmla="*/ 5462 h 10667"/>
                  <a:gd name="T70" fmla="*/ 1236 w 10400"/>
                  <a:gd name="T71" fmla="*/ 6867 h 10667"/>
                  <a:gd name="T72" fmla="*/ 1718 w 10400"/>
                  <a:gd name="T73" fmla="*/ 6728 h 10667"/>
                  <a:gd name="T74" fmla="*/ 2022 w 10400"/>
                  <a:gd name="T75" fmla="*/ 6694 h 10667"/>
                  <a:gd name="T76" fmla="*/ 1843 w 10400"/>
                  <a:gd name="T77" fmla="*/ 4519 h 10667"/>
                  <a:gd name="T78" fmla="*/ 2505 w 10400"/>
                  <a:gd name="T79" fmla="*/ 3770 h 10667"/>
                  <a:gd name="T80" fmla="*/ 1608 w 10400"/>
                  <a:gd name="T81" fmla="*/ 5217 h 10667"/>
                  <a:gd name="T82" fmla="*/ 1557 w 10400"/>
                  <a:gd name="T83" fmla="*/ 4304 h 10667"/>
                  <a:gd name="T84" fmla="*/ 1610 w 10400"/>
                  <a:gd name="T85" fmla="*/ 3675 h 10667"/>
                  <a:gd name="T86" fmla="*/ 1898 w 10400"/>
                  <a:gd name="T87" fmla="*/ 3969 h 10667"/>
                  <a:gd name="T88" fmla="*/ 1547 w 10400"/>
                  <a:gd name="T89" fmla="*/ 7324 h 10667"/>
                  <a:gd name="T90" fmla="*/ 2189 w 10400"/>
                  <a:gd name="T91" fmla="*/ 6405 h 10667"/>
                  <a:gd name="T92" fmla="*/ 1172 w 10400"/>
                  <a:gd name="T93" fmla="*/ 6918 h 10667"/>
                  <a:gd name="T94" fmla="*/ 669 w 10400"/>
                  <a:gd name="T95" fmla="*/ 6629 h 106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400" h="10667">
                    <a:moveTo>
                      <a:pt x="8838" y="9330"/>
                    </a:moveTo>
                    <a:cubicBezTo>
                      <a:pt x="8838" y="10067"/>
                      <a:pt x="7206" y="10667"/>
                      <a:pt x="5192" y="10667"/>
                    </a:cubicBezTo>
                    <a:cubicBezTo>
                      <a:pt x="3180" y="10667"/>
                      <a:pt x="1547" y="10067"/>
                      <a:pt x="1547" y="9330"/>
                    </a:cubicBezTo>
                    <a:cubicBezTo>
                      <a:pt x="1547" y="8797"/>
                      <a:pt x="2406" y="8341"/>
                      <a:pt x="3638" y="8128"/>
                    </a:cubicBezTo>
                    <a:lnTo>
                      <a:pt x="3638" y="8495"/>
                    </a:lnTo>
                    <a:cubicBezTo>
                      <a:pt x="3293" y="8632"/>
                      <a:pt x="3077" y="8813"/>
                      <a:pt x="3077" y="9013"/>
                    </a:cubicBezTo>
                    <a:cubicBezTo>
                      <a:pt x="3077" y="9437"/>
                      <a:pt x="4015" y="9781"/>
                      <a:pt x="5171" y="9781"/>
                    </a:cubicBezTo>
                    <a:cubicBezTo>
                      <a:pt x="5497" y="9781"/>
                      <a:pt x="5802" y="9751"/>
                      <a:pt x="6077" y="9703"/>
                    </a:cubicBezTo>
                    <a:cubicBezTo>
                      <a:pt x="6090" y="9702"/>
                      <a:pt x="6102" y="9702"/>
                      <a:pt x="6114" y="9700"/>
                    </a:cubicBezTo>
                    <a:cubicBezTo>
                      <a:pt x="6165" y="9694"/>
                      <a:pt x="6212" y="9682"/>
                      <a:pt x="6259" y="9666"/>
                    </a:cubicBezTo>
                    <a:cubicBezTo>
                      <a:pt x="6859" y="9531"/>
                      <a:pt x="7264" y="9290"/>
                      <a:pt x="7264" y="9013"/>
                    </a:cubicBezTo>
                    <a:cubicBezTo>
                      <a:pt x="7264" y="8834"/>
                      <a:pt x="7090" y="8669"/>
                      <a:pt x="6806" y="8539"/>
                    </a:cubicBezTo>
                    <a:lnTo>
                      <a:pt x="6806" y="8137"/>
                    </a:lnTo>
                    <a:cubicBezTo>
                      <a:pt x="8006" y="8356"/>
                      <a:pt x="8838" y="8805"/>
                      <a:pt x="8838" y="9330"/>
                    </a:cubicBezTo>
                    <a:close/>
                    <a:moveTo>
                      <a:pt x="4079" y="1127"/>
                    </a:moveTo>
                    <a:cubicBezTo>
                      <a:pt x="4079" y="504"/>
                      <a:pt x="4578" y="0"/>
                      <a:pt x="5193" y="0"/>
                    </a:cubicBezTo>
                    <a:cubicBezTo>
                      <a:pt x="5807" y="0"/>
                      <a:pt x="6305" y="504"/>
                      <a:pt x="6305" y="1127"/>
                    </a:cubicBezTo>
                    <a:cubicBezTo>
                      <a:pt x="6305" y="1750"/>
                      <a:pt x="5807" y="2254"/>
                      <a:pt x="5193" y="2254"/>
                    </a:cubicBezTo>
                    <a:cubicBezTo>
                      <a:pt x="4578" y="2254"/>
                      <a:pt x="4079" y="1750"/>
                      <a:pt x="4079" y="1127"/>
                    </a:cubicBezTo>
                    <a:close/>
                    <a:moveTo>
                      <a:pt x="9353" y="1669"/>
                    </a:moveTo>
                    <a:cubicBezTo>
                      <a:pt x="8800" y="2578"/>
                      <a:pt x="7557" y="3340"/>
                      <a:pt x="6352" y="3340"/>
                    </a:cubicBezTo>
                    <a:cubicBezTo>
                      <a:pt x="6274" y="3340"/>
                      <a:pt x="6196" y="3336"/>
                      <a:pt x="6118" y="3330"/>
                    </a:cubicBezTo>
                    <a:cubicBezTo>
                      <a:pt x="6142" y="3615"/>
                      <a:pt x="6252" y="4928"/>
                      <a:pt x="6282" y="5755"/>
                    </a:cubicBezTo>
                    <a:cubicBezTo>
                      <a:pt x="6288" y="5783"/>
                      <a:pt x="6294" y="5811"/>
                      <a:pt x="6296" y="5841"/>
                    </a:cubicBezTo>
                    <a:lnTo>
                      <a:pt x="6568" y="10087"/>
                    </a:lnTo>
                    <a:cubicBezTo>
                      <a:pt x="6586" y="10373"/>
                      <a:pt x="5564" y="10428"/>
                      <a:pt x="5546" y="10154"/>
                    </a:cubicBezTo>
                    <a:lnTo>
                      <a:pt x="5318" y="6578"/>
                    </a:lnTo>
                    <a:cubicBezTo>
                      <a:pt x="5280" y="6574"/>
                      <a:pt x="5244" y="6567"/>
                      <a:pt x="5206" y="6567"/>
                    </a:cubicBezTo>
                    <a:cubicBezTo>
                      <a:pt x="5174" y="6567"/>
                      <a:pt x="5136" y="6577"/>
                      <a:pt x="5099" y="6587"/>
                    </a:cubicBezTo>
                    <a:lnTo>
                      <a:pt x="4851" y="10126"/>
                    </a:lnTo>
                    <a:cubicBezTo>
                      <a:pt x="4832" y="10398"/>
                      <a:pt x="3810" y="10338"/>
                      <a:pt x="3830" y="10052"/>
                    </a:cubicBezTo>
                    <a:lnTo>
                      <a:pt x="4144" y="5559"/>
                    </a:lnTo>
                    <a:cubicBezTo>
                      <a:pt x="4146" y="5538"/>
                      <a:pt x="4150" y="5520"/>
                      <a:pt x="4154" y="5500"/>
                    </a:cubicBezTo>
                    <a:cubicBezTo>
                      <a:pt x="4199" y="4432"/>
                      <a:pt x="4252" y="3400"/>
                      <a:pt x="4257" y="3326"/>
                    </a:cubicBezTo>
                    <a:cubicBezTo>
                      <a:pt x="4169" y="3334"/>
                      <a:pt x="4081" y="3340"/>
                      <a:pt x="3994" y="3340"/>
                    </a:cubicBezTo>
                    <a:cubicBezTo>
                      <a:pt x="2788" y="3340"/>
                      <a:pt x="1546" y="2578"/>
                      <a:pt x="993" y="1669"/>
                    </a:cubicBezTo>
                    <a:cubicBezTo>
                      <a:pt x="879" y="1481"/>
                      <a:pt x="936" y="1235"/>
                      <a:pt x="1122" y="1120"/>
                    </a:cubicBezTo>
                    <a:cubicBezTo>
                      <a:pt x="1308" y="1003"/>
                      <a:pt x="1551" y="1062"/>
                      <a:pt x="1665" y="1250"/>
                    </a:cubicBezTo>
                    <a:cubicBezTo>
                      <a:pt x="2166" y="2073"/>
                      <a:pt x="3484" y="2756"/>
                      <a:pt x="4493" y="2470"/>
                    </a:cubicBezTo>
                    <a:cubicBezTo>
                      <a:pt x="4663" y="2411"/>
                      <a:pt x="4865" y="2374"/>
                      <a:pt x="5089" y="2365"/>
                    </a:cubicBezTo>
                    <a:lnTo>
                      <a:pt x="4729" y="5423"/>
                    </a:lnTo>
                    <a:lnTo>
                      <a:pt x="5203" y="5915"/>
                    </a:lnTo>
                    <a:lnTo>
                      <a:pt x="5617" y="5423"/>
                    </a:lnTo>
                    <a:lnTo>
                      <a:pt x="5330" y="2373"/>
                    </a:lnTo>
                    <a:cubicBezTo>
                      <a:pt x="5531" y="2387"/>
                      <a:pt x="5725" y="2423"/>
                      <a:pt x="5890" y="2481"/>
                    </a:cubicBezTo>
                    <a:cubicBezTo>
                      <a:pt x="6894" y="2741"/>
                      <a:pt x="8187" y="2063"/>
                      <a:pt x="8681" y="1250"/>
                    </a:cubicBezTo>
                    <a:cubicBezTo>
                      <a:pt x="8795" y="1062"/>
                      <a:pt x="9038" y="1003"/>
                      <a:pt x="9224" y="1119"/>
                    </a:cubicBezTo>
                    <a:cubicBezTo>
                      <a:pt x="9410" y="1235"/>
                      <a:pt x="9468" y="1481"/>
                      <a:pt x="9353" y="1669"/>
                    </a:cubicBezTo>
                    <a:close/>
                    <a:moveTo>
                      <a:pt x="8844" y="4304"/>
                    </a:moveTo>
                    <a:cubicBezTo>
                      <a:pt x="8839" y="4303"/>
                      <a:pt x="8833" y="4303"/>
                      <a:pt x="8827" y="4302"/>
                    </a:cubicBezTo>
                    <a:lnTo>
                      <a:pt x="8900" y="5088"/>
                    </a:lnTo>
                    <a:lnTo>
                      <a:pt x="8793" y="5217"/>
                    </a:lnTo>
                    <a:lnTo>
                      <a:pt x="8671" y="5088"/>
                    </a:lnTo>
                    <a:lnTo>
                      <a:pt x="8763" y="4301"/>
                    </a:lnTo>
                    <a:cubicBezTo>
                      <a:pt x="8543" y="4286"/>
                      <a:pt x="8343" y="4195"/>
                      <a:pt x="7895" y="3770"/>
                    </a:cubicBezTo>
                    <a:cubicBezTo>
                      <a:pt x="7846" y="3723"/>
                      <a:pt x="7769" y="3725"/>
                      <a:pt x="7722" y="3776"/>
                    </a:cubicBezTo>
                    <a:cubicBezTo>
                      <a:pt x="7676" y="3826"/>
                      <a:pt x="7679" y="3906"/>
                      <a:pt x="7729" y="3953"/>
                    </a:cubicBezTo>
                    <a:cubicBezTo>
                      <a:pt x="8086" y="4293"/>
                      <a:pt x="8319" y="4456"/>
                      <a:pt x="8558" y="4519"/>
                    </a:cubicBezTo>
                    <a:cubicBezTo>
                      <a:pt x="8558" y="4523"/>
                      <a:pt x="8556" y="4527"/>
                      <a:pt x="8556" y="4530"/>
                    </a:cubicBezTo>
                    <a:lnTo>
                      <a:pt x="8505" y="5505"/>
                    </a:lnTo>
                    <a:lnTo>
                      <a:pt x="8378" y="6694"/>
                    </a:lnTo>
                    <a:cubicBezTo>
                      <a:pt x="8369" y="6780"/>
                      <a:pt x="8430" y="6857"/>
                      <a:pt x="8514" y="6867"/>
                    </a:cubicBezTo>
                    <a:cubicBezTo>
                      <a:pt x="8520" y="6867"/>
                      <a:pt x="8525" y="6867"/>
                      <a:pt x="8530" y="6867"/>
                    </a:cubicBezTo>
                    <a:cubicBezTo>
                      <a:pt x="8608" y="6867"/>
                      <a:pt x="8674" y="6808"/>
                      <a:pt x="8683" y="6728"/>
                    </a:cubicBezTo>
                    <a:lnTo>
                      <a:pt x="8815" y="5498"/>
                    </a:lnTo>
                    <a:lnTo>
                      <a:pt x="9012" y="6736"/>
                    </a:lnTo>
                    <a:cubicBezTo>
                      <a:pt x="9025" y="6813"/>
                      <a:pt x="9090" y="6868"/>
                      <a:pt x="9164" y="6868"/>
                    </a:cubicBezTo>
                    <a:cubicBezTo>
                      <a:pt x="9172" y="6868"/>
                      <a:pt x="9180" y="6867"/>
                      <a:pt x="9188" y="6866"/>
                    </a:cubicBezTo>
                    <a:cubicBezTo>
                      <a:pt x="9272" y="6852"/>
                      <a:pt x="9328" y="6771"/>
                      <a:pt x="9315" y="6686"/>
                    </a:cubicBezTo>
                    <a:lnTo>
                      <a:pt x="9119" y="5462"/>
                    </a:lnTo>
                    <a:cubicBezTo>
                      <a:pt x="9119" y="5461"/>
                      <a:pt x="9120" y="5460"/>
                      <a:pt x="9120" y="5459"/>
                    </a:cubicBezTo>
                    <a:lnTo>
                      <a:pt x="9046" y="4530"/>
                    </a:lnTo>
                    <a:cubicBezTo>
                      <a:pt x="9046" y="4526"/>
                      <a:pt x="9046" y="4522"/>
                      <a:pt x="9045" y="4518"/>
                    </a:cubicBezTo>
                    <a:cubicBezTo>
                      <a:pt x="9279" y="4456"/>
                      <a:pt x="9631" y="4296"/>
                      <a:pt x="9990" y="3953"/>
                    </a:cubicBezTo>
                    <a:cubicBezTo>
                      <a:pt x="10040" y="3906"/>
                      <a:pt x="10043" y="3826"/>
                      <a:pt x="9997" y="3776"/>
                    </a:cubicBezTo>
                    <a:cubicBezTo>
                      <a:pt x="9950" y="3725"/>
                      <a:pt x="9873" y="3723"/>
                      <a:pt x="9823" y="3770"/>
                    </a:cubicBezTo>
                    <a:cubicBezTo>
                      <a:pt x="9407" y="4166"/>
                      <a:pt x="9010" y="4290"/>
                      <a:pt x="8857" y="4300"/>
                    </a:cubicBezTo>
                    <a:cubicBezTo>
                      <a:pt x="8852" y="4300"/>
                      <a:pt x="8849" y="4303"/>
                      <a:pt x="8844" y="4304"/>
                    </a:cubicBezTo>
                    <a:close/>
                    <a:moveTo>
                      <a:pt x="8790" y="4263"/>
                    </a:moveTo>
                    <a:cubicBezTo>
                      <a:pt x="8949" y="4263"/>
                      <a:pt x="9078" y="4131"/>
                      <a:pt x="9078" y="3969"/>
                    </a:cubicBezTo>
                    <a:cubicBezTo>
                      <a:pt x="9078" y="3807"/>
                      <a:pt x="8949" y="3675"/>
                      <a:pt x="8790" y="3675"/>
                    </a:cubicBezTo>
                    <a:cubicBezTo>
                      <a:pt x="8631" y="3675"/>
                      <a:pt x="8503" y="3807"/>
                      <a:pt x="8503" y="3969"/>
                    </a:cubicBezTo>
                    <a:cubicBezTo>
                      <a:pt x="8503" y="4131"/>
                      <a:pt x="8631" y="4263"/>
                      <a:pt x="8790" y="4263"/>
                    </a:cubicBezTo>
                    <a:close/>
                    <a:moveTo>
                      <a:pt x="9514" y="6418"/>
                    </a:moveTo>
                    <a:cubicBezTo>
                      <a:pt x="9649" y="6475"/>
                      <a:pt x="9732" y="6548"/>
                      <a:pt x="9732" y="6629"/>
                    </a:cubicBezTo>
                    <a:cubicBezTo>
                      <a:pt x="9732" y="6745"/>
                      <a:pt x="9561" y="6846"/>
                      <a:pt x="9306" y="6903"/>
                    </a:cubicBezTo>
                    <a:cubicBezTo>
                      <a:pt x="9287" y="6910"/>
                      <a:pt x="9267" y="6915"/>
                      <a:pt x="9245" y="6917"/>
                    </a:cubicBezTo>
                    <a:cubicBezTo>
                      <a:pt x="9240" y="6918"/>
                      <a:pt x="9235" y="6918"/>
                      <a:pt x="9229" y="6918"/>
                    </a:cubicBezTo>
                    <a:cubicBezTo>
                      <a:pt x="9112" y="6939"/>
                      <a:pt x="8983" y="6952"/>
                      <a:pt x="8845" y="6952"/>
                    </a:cubicBezTo>
                    <a:cubicBezTo>
                      <a:pt x="8355" y="6952"/>
                      <a:pt x="7957" y="6807"/>
                      <a:pt x="7957" y="6629"/>
                    </a:cubicBezTo>
                    <a:cubicBezTo>
                      <a:pt x="7957" y="6542"/>
                      <a:pt x="8055" y="6463"/>
                      <a:pt x="8211" y="6405"/>
                    </a:cubicBezTo>
                    <a:lnTo>
                      <a:pt x="8222" y="6252"/>
                    </a:lnTo>
                    <a:cubicBezTo>
                      <a:pt x="7685" y="6340"/>
                      <a:pt x="7308" y="6534"/>
                      <a:pt x="7308" y="6762"/>
                    </a:cubicBezTo>
                    <a:cubicBezTo>
                      <a:pt x="7308" y="7072"/>
                      <a:pt x="8000" y="7324"/>
                      <a:pt x="8854" y="7324"/>
                    </a:cubicBezTo>
                    <a:cubicBezTo>
                      <a:pt x="9708" y="7324"/>
                      <a:pt x="10400" y="7072"/>
                      <a:pt x="10400" y="6762"/>
                    </a:cubicBezTo>
                    <a:cubicBezTo>
                      <a:pt x="10400" y="6535"/>
                      <a:pt x="10027" y="6342"/>
                      <a:pt x="9494" y="6253"/>
                    </a:cubicBezTo>
                    <a:lnTo>
                      <a:pt x="9514" y="6418"/>
                    </a:lnTo>
                    <a:close/>
                    <a:moveTo>
                      <a:pt x="1543" y="4300"/>
                    </a:moveTo>
                    <a:cubicBezTo>
                      <a:pt x="1391" y="4290"/>
                      <a:pt x="994" y="4166"/>
                      <a:pt x="577" y="3770"/>
                    </a:cubicBezTo>
                    <a:cubicBezTo>
                      <a:pt x="528" y="3723"/>
                      <a:pt x="450" y="3725"/>
                      <a:pt x="404" y="3776"/>
                    </a:cubicBezTo>
                    <a:cubicBezTo>
                      <a:pt x="358" y="3826"/>
                      <a:pt x="361" y="3906"/>
                      <a:pt x="411" y="3953"/>
                    </a:cubicBezTo>
                    <a:cubicBezTo>
                      <a:pt x="770" y="4296"/>
                      <a:pt x="1122" y="4456"/>
                      <a:pt x="1355" y="4518"/>
                    </a:cubicBezTo>
                    <a:cubicBezTo>
                      <a:pt x="1355" y="4522"/>
                      <a:pt x="1355" y="4526"/>
                      <a:pt x="1355" y="4530"/>
                    </a:cubicBezTo>
                    <a:lnTo>
                      <a:pt x="1281" y="5459"/>
                    </a:lnTo>
                    <a:cubicBezTo>
                      <a:pt x="1281" y="5460"/>
                      <a:pt x="1282" y="5461"/>
                      <a:pt x="1282" y="5462"/>
                    </a:cubicBezTo>
                    <a:lnTo>
                      <a:pt x="1086" y="6686"/>
                    </a:lnTo>
                    <a:cubicBezTo>
                      <a:pt x="1072" y="6771"/>
                      <a:pt x="1129" y="6852"/>
                      <a:pt x="1212" y="6866"/>
                    </a:cubicBezTo>
                    <a:cubicBezTo>
                      <a:pt x="1221" y="6867"/>
                      <a:pt x="1229" y="6867"/>
                      <a:pt x="1236" y="6867"/>
                    </a:cubicBezTo>
                    <a:cubicBezTo>
                      <a:pt x="1311" y="6867"/>
                      <a:pt x="1376" y="6813"/>
                      <a:pt x="1388" y="6736"/>
                    </a:cubicBezTo>
                    <a:lnTo>
                      <a:pt x="1586" y="5498"/>
                    </a:lnTo>
                    <a:lnTo>
                      <a:pt x="1718" y="6728"/>
                    </a:lnTo>
                    <a:cubicBezTo>
                      <a:pt x="1726" y="6808"/>
                      <a:pt x="1792" y="6867"/>
                      <a:pt x="1870" y="6867"/>
                    </a:cubicBezTo>
                    <a:cubicBezTo>
                      <a:pt x="1875" y="6867"/>
                      <a:pt x="1881" y="6867"/>
                      <a:pt x="1887" y="6867"/>
                    </a:cubicBezTo>
                    <a:cubicBezTo>
                      <a:pt x="1971" y="6857"/>
                      <a:pt x="2032" y="6780"/>
                      <a:pt x="2022" y="6694"/>
                    </a:cubicBezTo>
                    <a:lnTo>
                      <a:pt x="1895" y="5505"/>
                    </a:lnTo>
                    <a:lnTo>
                      <a:pt x="1845" y="4530"/>
                    </a:lnTo>
                    <a:cubicBezTo>
                      <a:pt x="1845" y="4527"/>
                      <a:pt x="1843" y="4523"/>
                      <a:pt x="1843" y="4519"/>
                    </a:cubicBezTo>
                    <a:cubicBezTo>
                      <a:pt x="2082" y="4456"/>
                      <a:pt x="2314" y="4293"/>
                      <a:pt x="2672" y="3953"/>
                    </a:cubicBezTo>
                    <a:cubicBezTo>
                      <a:pt x="2722" y="3906"/>
                      <a:pt x="2725" y="3826"/>
                      <a:pt x="2678" y="3776"/>
                    </a:cubicBezTo>
                    <a:cubicBezTo>
                      <a:pt x="2632" y="3725"/>
                      <a:pt x="2555" y="3722"/>
                      <a:pt x="2505" y="3770"/>
                    </a:cubicBezTo>
                    <a:cubicBezTo>
                      <a:pt x="2058" y="4195"/>
                      <a:pt x="1857" y="4286"/>
                      <a:pt x="1637" y="4301"/>
                    </a:cubicBezTo>
                    <a:lnTo>
                      <a:pt x="1730" y="5088"/>
                    </a:lnTo>
                    <a:lnTo>
                      <a:pt x="1608" y="5217"/>
                    </a:lnTo>
                    <a:lnTo>
                      <a:pt x="1501" y="5088"/>
                    </a:lnTo>
                    <a:lnTo>
                      <a:pt x="1574" y="4302"/>
                    </a:lnTo>
                    <a:cubicBezTo>
                      <a:pt x="1568" y="4303"/>
                      <a:pt x="1562" y="4303"/>
                      <a:pt x="1557" y="4304"/>
                    </a:cubicBezTo>
                    <a:cubicBezTo>
                      <a:pt x="1552" y="4303"/>
                      <a:pt x="1548" y="4300"/>
                      <a:pt x="1543" y="4300"/>
                    </a:cubicBezTo>
                    <a:close/>
                    <a:moveTo>
                      <a:pt x="1898" y="3969"/>
                    </a:moveTo>
                    <a:cubicBezTo>
                      <a:pt x="1898" y="3807"/>
                      <a:pt x="1769" y="3675"/>
                      <a:pt x="1610" y="3675"/>
                    </a:cubicBezTo>
                    <a:cubicBezTo>
                      <a:pt x="1452" y="3675"/>
                      <a:pt x="1323" y="3807"/>
                      <a:pt x="1323" y="3969"/>
                    </a:cubicBezTo>
                    <a:cubicBezTo>
                      <a:pt x="1323" y="4131"/>
                      <a:pt x="1452" y="4263"/>
                      <a:pt x="1610" y="4263"/>
                    </a:cubicBezTo>
                    <a:cubicBezTo>
                      <a:pt x="1769" y="4263"/>
                      <a:pt x="1898" y="4131"/>
                      <a:pt x="1898" y="3969"/>
                    </a:cubicBezTo>
                    <a:close/>
                    <a:moveTo>
                      <a:pt x="906" y="6253"/>
                    </a:moveTo>
                    <a:cubicBezTo>
                      <a:pt x="373" y="6342"/>
                      <a:pt x="0" y="6535"/>
                      <a:pt x="0" y="6762"/>
                    </a:cubicBezTo>
                    <a:cubicBezTo>
                      <a:pt x="0" y="7072"/>
                      <a:pt x="693" y="7324"/>
                      <a:pt x="1547" y="7324"/>
                    </a:cubicBezTo>
                    <a:cubicBezTo>
                      <a:pt x="2401" y="7324"/>
                      <a:pt x="3093" y="7072"/>
                      <a:pt x="3093" y="6762"/>
                    </a:cubicBezTo>
                    <a:cubicBezTo>
                      <a:pt x="3093" y="6534"/>
                      <a:pt x="2716" y="6340"/>
                      <a:pt x="2178" y="6252"/>
                    </a:cubicBezTo>
                    <a:lnTo>
                      <a:pt x="2189" y="6405"/>
                    </a:lnTo>
                    <a:cubicBezTo>
                      <a:pt x="2346" y="6463"/>
                      <a:pt x="2444" y="6542"/>
                      <a:pt x="2444" y="6629"/>
                    </a:cubicBezTo>
                    <a:cubicBezTo>
                      <a:pt x="2444" y="6807"/>
                      <a:pt x="2046" y="6952"/>
                      <a:pt x="1556" y="6952"/>
                    </a:cubicBezTo>
                    <a:cubicBezTo>
                      <a:pt x="1418" y="6952"/>
                      <a:pt x="1289" y="6939"/>
                      <a:pt x="1172" y="6918"/>
                    </a:cubicBezTo>
                    <a:cubicBezTo>
                      <a:pt x="1166" y="6918"/>
                      <a:pt x="1161" y="6918"/>
                      <a:pt x="1155" y="6917"/>
                    </a:cubicBezTo>
                    <a:cubicBezTo>
                      <a:pt x="1134" y="6915"/>
                      <a:pt x="1114" y="6910"/>
                      <a:pt x="1095" y="6903"/>
                    </a:cubicBezTo>
                    <a:cubicBezTo>
                      <a:pt x="840" y="6846"/>
                      <a:pt x="669" y="6745"/>
                      <a:pt x="669" y="6629"/>
                    </a:cubicBezTo>
                    <a:cubicBezTo>
                      <a:pt x="669" y="6548"/>
                      <a:pt x="751" y="6475"/>
                      <a:pt x="887" y="6418"/>
                    </a:cubicBezTo>
                    <a:lnTo>
                      <a:pt x="906" y="6253"/>
                    </a:lnTo>
                    <a:close/>
                  </a:path>
                </a:pathLst>
              </a:custGeom>
              <a:solidFill>
                <a:schemeClr val="bg1"/>
              </a:solidFill>
              <a:ln>
                <a:noFill/>
              </a:ln>
            </p:spPr>
            <p:txBody>
              <a:bodyPr/>
              <a:lstStyle/>
              <a:p>
                <a:endParaRPr lang="zh-CN" altLang="en-US" dirty="0">
                  <a:latin typeface="宋体" panose="02010600030101010101" pitchFamily="2" charset="-122"/>
                  <a:ea typeface="宋体" panose="02010600030101010101" pitchFamily="2" charset="-122"/>
                </a:endParaRPr>
              </a:p>
            </p:txBody>
          </p:sp>
        </p:grpSp>
        <p:sp>
          <p:nvSpPr>
            <p:cNvPr id="28" name="iṩlïďè"/>
            <p:cNvSpPr txBox="1"/>
            <p:nvPr/>
          </p:nvSpPr>
          <p:spPr>
            <a:xfrm>
              <a:off x="722850" y="3079744"/>
              <a:ext cx="2395254" cy="527057"/>
            </a:xfrm>
            <a:prstGeom prst="rect">
              <a:avLst/>
            </a:prstGeom>
            <a:noFill/>
          </p:spPr>
          <p:txBody>
            <a:bodyPr wrap="square" lIns="91440" tIns="45720" rIns="91440" bIns="45720" rtlCol="0" anchor="ctr" anchorCtr="0">
              <a:normAutofit/>
            </a:bodyPr>
            <a:lstStyle/>
            <a:p>
              <a:pPr algn="ctr">
                <a:lnSpc>
                  <a:spcPct val="150000"/>
                </a:lnSpc>
              </a:pPr>
              <a:r>
                <a:rPr lang="en-US" altLang="zh-CN" sz="1600" b="1" dirty="0">
                  <a:latin typeface="阿里巴巴普惠体 B" panose="00020600040101010101" pitchFamily="18" charset="-122"/>
                  <a:ea typeface="阿里巴巴普惠体 B" panose="00020600040101010101" pitchFamily="18" charset="-122"/>
                  <a:cs typeface="阿里巴巴普惠体 B" panose="00020600040101010101" pitchFamily="18" charset="-122"/>
                </a:rPr>
                <a:t>Text here</a:t>
              </a:r>
              <a:endParaRPr lang="vi-VN" sz="1600" b="1" dirty="0">
                <a:ea typeface="阿里巴巴普惠体 B" panose="00020600040101010101" pitchFamily="18" charset="-122"/>
                <a:cs typeface="阿里巴巴普惠体 B" panose="00020600040101010101" pitchFamily="18" charset="-122"/>
              </a:endParaRPr>
            </a:p>
          </p:txBody>
        </p:sp>
        <p:sp>
          <p:nvSpPr>
            <p:cNvPr id="29" name="iš1iḑè"/>
            <p:cNvSpPr txBox="1"/>
            <p:nvPr/>
          </p:nvSpPr>
          <p:spPr>
            <a:xfrm>
              <a:off x="722850" y="3606801"/>
              <a:ext cx="2395254" cy="956214"/>
            </a:xfrm>
            <a:prstGeom prst="rect">
              <a:avLst/>
            </a:prstGeom>
            <a:noFill/>
          </p:spPr>
          <p:txBody>
            <a:bodyPr wrap="square" lIns="91440" tIns="45720" rIns="91440" bIns="45720" rtlCol="0" anchor="t" anchorCtr="0">
              <a:normAutofit/>
            </a:bodyPr>
            <a:lstStyle/>
            <a:p>
              <a:pPr algn="ctr">
                <a:lnSpc>
                  <a:spcPct val="130000"/>
                </a:lnSpc>
              </a:pPr>
              <a:r>
                <a:rPr lang="zh-CN" altLang="en-US" sz="1200" dirty="0">
                  <a:latin typeface="思源黑体 CN Normal" panose="020B0400000000000000" pitchFamily="34" charset="-122"/>
                  <a:ea typeface="思源黑体 CN Normal" panose="020B0400000000000000" pitchFamily="34" charset="-122"/>
                </a:rPr>
                <a:t>点击此处添加文本信息</a:t>
              </a:r>
            </a:p>
            <a:p>
              <a:pPr algn="ctr">
                <a:lnSpc>
                  <a:spcPct val="130000"/>
                </a:lnSpc>
              </a:pPr>
              <a:r>
                <a:rPr lang="zh-CN" altLang="en-US" sz="1200" dirty="0">
                  <a:latin typeface="思源黑体 CN Normal" panose="020B0400000000000000" pitchFamily="34" charset="-122"/>
                  <a:ea typeface="思源黑体 CN Normal" panose="020B0400000000000000" pitchFamily="34" charset="-122"/>
                </a:rPr>
                <a:t>标题数字等都可以通过点击和重新输入进行更改</a:t>
              </a:r>
              <a:endParaRPr lang="en-US" altLang="zh-CN" sz="1200" dirty="0">
                <a:latin typeface="宋体" panose="02010600030101010101" pitchFamily="2" charset="-122"/>
                <a:ea typeface="宋体" panose="02010600030101010101" pitchFamily="2" charset="-122"/>
              </a:endParaRPr>
            </a:p>
          </p:txBody>
        </p:sp>
      </p:grpSp>
      <p:grpSp>
        <p:nvGrpSpPr>
          <p:cNvPr id="51" name="组合 50"/>
          <p:cNvGrpSpPr/>
          <p:nvPr/>
        </p:nvGrpSpPr>
        <p:grpSpPr>
          <a:xfrm>
            <a:off x="3505474" y="2257000"/>
            <a:ext cx="2395254" cy="2306015"/>
            <a:chOff x="3505474" y="2257000"/>
            <a:chExt cx="2395254" cy="2306015"/>
          </a:xfrm>
        </p:grpSpPr>
        <p:grpSp>
          <p:nvGrpSpPr>
            <p:cNvPr id="9" name="ï$ľiḋe"/>
            <p:cNvGrpSpPr/>
            <p:nvPr/>
          </p:nvGrpSpPr>
          <p:grpSpPr>
            <a:xfrm>
              <a:off x="3505474" y="2257000"/>
              <a:ext cx="2395254" cy="2306015"/>
              <a:chOff x="722850" y="2329993"/>
              <a:chExt cx="2395254" cy="2306015"/>
            </a:xfrm>
          </p:grpSpPr>
          <p:sp>
            <p:nvSpPr>
              <p:cNvPr id="25" name="ïSľíḋè"/>
              <p:cNvSpPr/>
              <p:nvPr/>
            </p:nvSpPr>
            <p:spPr>
              <a:xfrm>
                <a:off x="1586811" y="2329993"/>
                <a:ext cx="667332" cy="667330"/>
              </a:xfrm>
              <a:prstGeom prst="ellipse">
                <a:avLst/>
              </a:prstGeom>
              <a:solidFill>
                <a:srgbClr val="CE4C4B"/>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wrap="square" lIns="91440" tIns="45720" rIns="91440" bIns="45720" rtlCol="0" anchor="ctr">
                <a:normAutofit fontScale="92500" lnSpcReduction="10000"/>
              </a:bodyPr>
              <a:lstStyle/>
              <a:p>
                <a:pPr algn="ctr"/>
                <a:endParaRPr lang="en-US" sz="2800" b="1" dirty="0">
                  <a:solidFill>
                    <a:schemeClr val="bg1"/>
                  </a:solidFill>
                  <a:latin typeface="宋体" panose="02010600030101010101" pitchFamily="2" charset="-122"/>
                </a:endParaRPr>
              </a:p>
            </p:txBody>
          </p:sp>
          <p:sp>
            <p:nvSpPr>
              <p:cNvPr id="23" name="ïšļiḑê"/>
              <p:cNvSpPr txBox="1"/>
              <p:nvPr/>
            </p:nvSpPr>
            <p:spPr>
              <a:xfrm>
                <a:off x="722850" y="3152737"/>
                <a:ext cx="2395254" cy="527057"/>
              </a:xfrm>
              <a:prstGeom prst="rect">
                <a:avLst/>
              </a:prstGeom>
              <a:noFill/>
            </p:spPr>
            <p:txBody>
              <a:bodyPr wrap="square" lIns="91440" tIns="45720" rIns="91440" bIns="45720" rtlCol="0" anchor="ctr" anchorCtr="0">
                <a:normAutofit/>
              </a:bodyPr>
              <a:lstStyle/>
              <a:p>
                <a:pPr algn="ctr">
                  <a:lnSpc>
                    <a:spcPct val="150000"/>
                  </a:lnSpc>
                </a:pPr>
                <a:r>
                  <a:rPr lang="en-US" altLang="zh-CN" sz="1600" b="1" dirty="0">
                    <a:latin typeface="阿里巴巴普惠体 B" panose="00020600040101010101" pitchFamily="18" charset="-122"/>
                    <a:ea typeface="阿里巴巴普惠体 B" panose="00020600040101010101" pitchFamily="18" charset="-122"/>
                    <a:cs typeface="阿里巴巴普惠体 B" panose="00020600040101010101" pitchFamily="18" charset="-122"/>
                  </a:rPr>
                  <a:t>Text here</a:t>
                </a:r>
                <a:endParaRPr lang="vi-VN" sz="1600" b="1" dirty="0">
                  <a:ea typeface="阿里巴巴普惠体 B" panose="00020600040101010101" pitchFamily="18" charset="-122"/>
                  <a:cs typeface="阿里巴巴普惠体 B" panose="00020600040101010101" pitchFamily="18" charset="-122"/>
                </a:endParaRPr>
              </a:p>
            </p:txBody>
          </p:sp>
          <p:sp>
            <p:nvSpPr>
              <p:cNvPr id="24" name="îśḷîḓê"/>
              <p:cNvSpPr txBox="1"/>
              <p:nvPr/>
            </p:nvSpPr>
            <p:spPr>
              <a:xfrm>
                <a:off x="722850" y="3679794"/>
                <a:ext cx="2395254" cy="956214"/>
              </a:xfrm>
              <a:prstGeom prst="rect">
                <a:avLst/>
              </a:prstGeom>
              <a:noFill/>
            </p:spPr>
            <p:txBody>
              <a:bodyPr wrap="square" lIns="91440" tIns="45720" rIns="91440" bIns="45720" rtlCol="0" anchor="t" anchorCtr="0">
                <a:normAutofit/>
              </a:bodyPr>
              <a:lstStyle/>
              <a:p>
                <a:pPr algn="ctr">
                  <a:lnSpc>
                    <a:spcPct val="130000"/>
                  </a:lnSpc>
                </a:pPr>
                <a:r>
                  <a:rPr lang="zh-CN" altLang="en-US" sz="1200" dirty="0">
                    <a:latin typeface="思源黑体 CN Normal" panose="020B0400000000000000" pitchFamily="34" charset="-122"/>
                    <a:ea typeface="思源黑体 CN Normal" panose="020B0400000000000000" pitchFamily="34" charset="-122"/>
                  </a:rPr>
                  <a:t>点击此处添加文本信息</a:t>
                </a:r>
              </a:p>
              <a:p>
                <a:pPr algn="ctr">
                  <a:lnSpc>
                    <a:spcPct val="130000"/>
                  </a:lnSpc>
                </a:pPr>
                <a:r>
                  <a:rPr lang="zh-CN" altLang="en-US" sz="1200" dirty="0">
                    <a:latin typeface="思源黑体 CN Normal" panose="020B0400000000000000" pitchFamily="34" charset="-122"/>
                    <a:ea typeface="思源黑体 CN Normal" panose="020B0400000000000000" pitchFamily="34" charset="-122"/>
                  </a:rPr>
                  <a:t>标题数字等都可以通过点击和重新输入进行更改</a:t>
                </a:r>
                <a:endParaRPr lang="en-US" altLang="zh-CN" sz="1200" dirty="0">
                  <a:latin typeface="宋体" panose="02010600030101010101" pitchFamily="2" charset="-122"/>
                  <a:ea typeface="宋体" panose="02010600030101010101" pitchFamily="2" charset="-122"/>
                </a:endParaRPr>
              </a:p>
            </p:txBody>
          </p:sp>
        </p:grpSp>
        <p:sp>
          <p:nvSpPr>
            <p:cNvPr id="46" name="protection-shield-with-a-check-mark_315"/>
            <p:cNvSpPr>
              <a:spLocks noChangeAspect="1"/>
            </p:cNvSpPr>
            <p:nvPr/>
          </p:nvSpPr>
          <p:spPr bwMode="auto">
            <a:xfrm>
              <a:off x="4557015" y="2376377"/>
              <a:ext cx="319785" cy="431343"/>
            </a:xfrm>
            <a:custGeom>
              <a:avLst/>
              <a:gdLst>
                <a:gd name="connsiteX0" fmla="*/ 363366 w 449447"/>
                <a:gd name="connsiteY0" fmla="*/ 179144 h 606236"/>
                <a:gd name="connsiteX1" fmla="*/ 377720 w 449447"/>
                <a:gd name="connsiteY1" fmla="*/ 197780 h 606236"/>
                <a:gd name="connsiteX2" fmla="*/ 376285 w 449447"/>
                <a:gd name="connsiteY2" fmla="*/ 202081 h 606236"/>
                <a:gd name="connsiteX3" fmla="*/ 215517 w 449447"/>
                <a:gd name="connsiteY3" fmla="*/ 424280 h 606236"/>
                <a:gd name="connsiteX4" fmla="*/ 212646 w 449447"/>
                <a:gd name="connsiteY4" fmla="*/ 427147 h 606236"/>
                <a:gd name="connsiteX5" fmla="*/ 211211 w 449447"/>
                <a:gd name="connsiteY5" fmla="*/ 427147 h 606236"/>
                <a:gd name="connsiteX6" fmla="*/ 208340 w 449447"/>
                <a:gd name="connsiteY6" fmla="*/ 425714 h 606236"/>
                <a:gd name="connsiteX7" fmla="*/ 90635 w 449447"/>
                <a:gd name="connsiteY7" fmla="*/ 306729 h 606236"/>
                <a:gd name="connsiteX8" fmla="*/ 126521 w 449447"/>
                <a:gd name="connsiteY8" fmla="*/ 276625 h 606236"/>
                <a:gd name="connsiteX9" fmla="*/ 191115 w 449447"/>
                <a:gd name="connsiteY9" fmla="*/ 326799 h 606236"/>
                <a:gd name="connsiteX10" fmla="*/ 363366 w 449447"/>
                <a:gd name="connsiteY10" fmla="*/ 179144 h 606236"/>
                <a:gd name="connsiteX11" fmla="*/ 224006 w 449447"/>
                <a:gd name="connsiteY11" fmla="*/ 65927 h 606236"/>
                <a:gd name="connsiteX12" fmla="*/ 218262 w 449447"/>
                <a:gd name="connsiteY12" fmla="*/ 70226 h 606236"/>
                <a:gd name="connsiteX13" fmla="*/ 56001 w 449447"/>
                <a:gd name="connsiteY13" fmla="*/ 123254 h 606236"/>
                <a:gd name="connsiteX14" fmla="*/ 48822 w 449447"/>
                <a:gd name="connsiteY14" fmla="*/ 130420 h 606236"/>
                <a:gd name="connsiteX15" fmla="*/ 48822 w 449447"/>
                <a:gd name="connsiteY15" fmla="*/ 365462 h 606236"/>
                <a:gd name="connsiteX16" fmla="*/ 221134 w 449447"/>
                <a:gd name="connsiteY16" fmla="*/ 538877 h 606236"/>
                <a:gd name="connsiteX17" fmla="*/ 224006 w 449447"/>
                <a:gd name="connsiteY17" fmla="*/ 540310 h 606236"/>
                <a:gd name="connsiteX18" fmla="*/ 226877 w 449447"/>
                <a:gd name="connsiteY18" fmla="*/ 538877 h 606236"/>
                <a:gd name="connsiteX19" fmla="*/ 400625 w 449447"/>
                <a:gd name="connsiteY19" fmla="*/ 365462 h 606236"/>
                <a:gd name="connsiteX20" fmla="*/ 400625 w 449447"/>
                <a:gd name="connsiteY20" fmla="*/ 130420 h 606236"/>
                <a:gd name="connsiteX21" fmla="*/ 393446 w 449447"/>
                <a:gd name="connsiteY21" fmla="*/ 123254 h 606236"/>
                <a:gd name="connsiteX22" fmla="*/ 231185 w 449447"/>
                <a:gd name="connsiteY22" fmla="*/ 70226 h 606236"/>
                <a:gd name="connsiteX23" fmla="*/ 224006 w 449447"/>
                <a:gd name="connsiteY23" fmla="*/ 65927 h 606236"/>
                <a:gd name="connsiteX24" fmla="*/ 224006 w 449447"/>
                <a:gd name="connsiteY24" fmla="*/ 0 h 606236"/>
                <a:gd name="connsiteX25" fmla="*/ 232621 w 449447"/>
                <a:gd name="connsiteY25" fmla="*/ 5733 h 606236"/>
                <a:gd name="connsiteX26" fmla="*/ 440831 w 449447"/>
                <a:gd name="connsiteY26" fmla="*/ 73093 h 606236"/>
                <a:gd name="connsiteX27" fmla="*/ 449447 w 449447"/>
                <a:gd name="connsiteY27" fmla="*/ 81692 h 606236"/>
                <a:gd name="connsiteX28" fmla="*/ 449447 w 449447"/>
                <a:gd name="connsiteY28" fmla="*/ 384093 h 606236"/>
                <a:gd name="connsiteX29" fmla="*/ 228313 w 449447"/>
                <a:gd name="connsiteY29" fmla="*/ 604803 h 606236"/>
                <a:gd name="connsiteX30" fmla="*/ 224006 w 449447"/>
                <a:gd name="connsiteY30" fmla="*/ 606236 h 606236"/>
                <a:gd name="connsiteX31" fmla="*/ 221134 w 449447"/>
                <a:gd name="connsiteY31" fmla="*/ 604803 h 606236"/>
                <a:gd name="connsiteX32" fmla="*/ 0 w 449447"/>
                <a:gd name="connsiteY32" fmla="*/ 384093 h 606236"/>
                <a:gd name="connsiteX33" fmla="*/ 0 w 449447"/>
                <a:gd name="connsiteY33" fmla="*/ 81692 h 606236"/>
                <a:gd name="connsiteX34" fmla="*/ 8616 w 449447"/>
                <a:gd name="connsiteY34" fmla="*/ 73093 h 606236"/>
                <a:gd name="connsiteX35" fmla="*/ 216826 w 449447"/>
                <a:gd name="connsiteY35" fmla="*/ 5733 h 606236"/>
                <a:gd name="connsiteX36" fmla="*/ 224006 w 449447"/>
                <a:gd name="connsiteY36" fmla="*/ 0 h 606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449447" h="606236">
                  <a:moveTo>
                    <a:pt x="363366" y="179144"/>
                  </a:moveTo>
                  <a:cubicBezTo>
                    <a:pt x="364801" y="177710"/>
                    <a:pt x="377720" y="197780"/>
                    <a:pt x="377720" y="197780"/>
                  </a:cubicBezTo>
                  <a:cubicBezTo>
                    <a:pt x="377720" y="199213"/>
                    <a:pt x="377720" y="200647"/>
                    <a:pt x="376285" y="202081"/>
                  </a:cubicBezTo>
                  <a:cubicBezTo>
                    <a:pt x="297336" y="275191"/>
                    <a:pt x="234178" y="376973"/>
                    <a:pt x="215517" y="424280"/>
                  </a:cubicBezTo>
                  <a:cubicBezTo>
                    <a:pt x="215517" y="425714"/>
                    <a:pt x="214082" y="427147"/>
                    <a:pt x="212646" y="427147"/>
                  </a:cubicBezTo>
                  <a:cubicBezTo>
                    <a:pt x="211211" y="427147"/>
                    <a:pt x="211211" y="427147"/>
                    <a:pt x="211211" y="427147"/>
                  </a:cubicBezTo>
                  <a:cubicBezTo>
                    <a:pt x="209776" y="427147"/>
                    <a:pt x="208340" y="427147"/>
                    <a:pt x="208340" y="425714"/>
                  </a:cubicBezTo>
                  <a:lnTo>
                    <a:pt x="90635" y="306729"/>
                  </a:lnTo>
                  <a:cubicBezTo>
                    <a:pt x="89200" y="306729"/>
                    <a:pt x="125086" y="275191"/>
                    <a:pt x="126521" y="276625"/>
                  </a:cubicBezTo>
                  <a:lnTo>
                    <a:pt x="191115" y="326799"/>
                  </a:lnTo>
                  <a:cubicBezTo>
                    <a:pt x="216953" y="296695"/>
                    <a:pt x="278676" y="230751"/>
                    <a:pt x="363366" y="179144"/>
                  </a:cubicBezTo>
                  <a:close/>
                  <a:moveTo>
                    <a:pt x="224006" y="65927"/>
                  </a:moveTo>
                  <a:cubicBezTo>
                    <a:pt x="221134" y="65927"/>
                    <a:pt x="219698" y="67360"/>
                    <a:pt x="218262" y="70226"/>
                  </a:cubicBezTo>
                  <a:cubicBezTo>
                    <a:pt x="218262" y="70226"/>
                    <a:pt x="193851" y="123254"/>
                    <a:pt x="56001" y="123254"/>
                  </a:cubicBezTo>
                  <a:cubicBezTo>
                    <a:pt x="51694" y="123254"/>
                    <a:pt x="48822" y="126120"/>
                    <a:pt x="48822" y="130420"/>
                  </a:cubicBezTo>
                  <a:lnTo>
                    <a:pt x="48822" y="365462"/>
                  </a:lnTo>
                  <a:cubicBezTo>
                    <a:pt x="48822" y="462918"/>
                    <a:pt x="213954" y="536010"/>
                    <a:pt x="221134" y="538877"/>
                  </a:cubicBezTo>
                  <a:cubicBezTo>
                    <a:pt x="222570" y="540310"/>
                    <a:pt x="224006" y="540310"/>
                    <a:pt x="224006" y="540310"/>
                  </a:cubicBezTo>
                  <a:cubicBezTo>
                    <a:pt x="225441" y="540310"/>
                    <a:pt x="226877" y="540310"/>
                    <a:pt x="226877" y="538877"/>
                  </a:cubicBezTo>
                  <a:cubicBezTo>
                    <a:pt x="234057" y="536010"/>
                    <a:pt x="400625" y="462918"/>
                    <a:pt x="400625" y="365462"/>
                  </a:cubicBezTo>
                  <a:lnTo>
                    <a:pt x="400625" y="130420"/>
                  </a:lnTo>
                  <a:cubicBezTo>
                    <a:pt x="400625" y="126120"/>
                    <a:pt x="397753" y="123254"/>
                    <a:pt x="393446" y="123254"/>
                  </a:cubicBezTo>
                  <a:cubicBezTo>
                    <a:pt x="254160" y="123254"/>
                    <a:pt x="231185" y="70226"/>
                    <a:pt x="231185" y="70226"/>
                  </a:cubicBezTo>
                  <a:cubicBezTo>
                    <a:pt x="229749" y="67360"/>
                    <a:pt x="226877" y="65927"/>
                    <a:pt x="224006" y="65927"/>
                  </a:cubicBezTo>
                  <a:close/>
                  <a:moveTo>
                    <a:pt x="224006" y="0"/>
                  </a:moveTo>
                  <a:cubicBezTo>
                    <a:pt x="228313" y="0"/>
                    <a:pt x="231185" y="2867"/>
                    <a:pt x="232621" y="5733"/>
                  </a:cubicBezTo>
                  <a:cubicBezTo>
                    <a:pt x="232621" y="5733"/>
                    <a:pt x="262776" y="73093"/>
                    <a:pt x="440831" y="73093"/>
                  </a:cubicBezTo>
                  <a:cubicBezTo>
                    <a:pt x="445139" y="73093"/>
                    <a:pt x="449447" y="77392"/>
                    <a:pt x="449447" y="81692"/>
                  </a:cubicBezTo>
                  <a:lnTo>
                    <a:pt x="449447" y="384093"/>
                  </a:lnTo>
                  <a:cubicBezTo>
                    <a:pt x="449447" y="507347"/>
                    <a:pt x="236929" y="600503"/>
                    <a:pt x="228313" y="604803"/>
                  </a:cubicBezTo>
                  <a:cubicBezTo>
                    <a:pt x="226877" y="604803"/>
                    <a:pt x="225441" y="606236"/>
                    <a:pt x="224006" y="606236"/>
                  </a:cubicBezTo>
                  <a:cubicBezTo>
                    <a:pt x="222570" y="606236"/>
                    <a:pt x="222570" y="604803"/>
                    <a:pt x="221134" y="604803"/>
                  </a:cubicBezTo>
                  <a:cubicBezTo>
                    <a:pt x="212518" y="600503"/>
                    <a:pt x="0" y="507347"/>
                    <a:pt x="0" y="384093"/>
                  </a:cubicBezTo>
                  <a:lnTo>
                    <a:pt x="0" y="81692"/>
                  </a:lnTo>
                  <a:cubicBezTo>
                    <a:pt x="0" y="77392"/>
                    <a:pt x="2872" y="73093"/>
                    <a:pt x="8616" y="73093"/>
                  </a:cubicBezTo>
                  <a:cubicBezTo>
                    <a:pt x="185235" y="73093"/>
                    <a:pt x="215390" y="5733"/>
                    <a:pt x="216826" y="5733"/>
                  </a:cubicBezTo>
                  <a:cubicBezTo>
                    <a:pt x="218262" y="2867"/>
                    <a:pt x="221134" y="0"/>
                    <a:pt x="224006" y="0"/>
                  </a:cubicBezTo>
                  <a:close/>
                </a:path>
              </a:pathLst>
            </a:custGeom>
            <a:solidFill>
              <a:schemeClr val="bg1"/>
            </a:solidFill>
            <a:ln>
              <a:noFill/>
            </a:ln>
          </p:spPr>
          <p:txBody>
            <a:bodyPr/>
            <a:lstStyle/>
            <a:p>
              <a:endParaRPr lang="zh-CN" altLang="en-US" dirty="0">
                <a:latin typeface="宋体" panose="02010600030101010101" pitchFamily="2" charset="-122"/>
                <a:ea typeface="宋体" panose="02010600030101010101" pitchFamily="2" charset="-122"/>
              </a:endParaRPr>
            </a:p>
          </p:txBody>
        </p:sp>
      </p:grpSp>
      <p:grpSp>
        <p:nvGrpSpPr>
          <p:cNvPr id="53" name="组合 52"/>
          <p:cNvGrpSpPr/>
          <p:nvPr/>
        </p:nvGrpSpPr>
        <p:grpSpPr>
          <a:xfrm>
            <a:off x="6288098" y="2257000"/>
            <a:ext cx="2395254" cy="2306015"/>
            <a:chOff x="6288098" y="2257000"/>
            <a:chExt cx="2395254" cy="2306015"/>
          </a:xfrm>
        </p:grpSpPr>
        <p:grpSp>
          <p:nvGrpSpPr>
            <p:cNvPr id="52" name="组合 51"/>
            <p:cNvGrpSpPr/>
            <p:nvPr/>
          </p:nvGrpSpPr>
          <p:grpSpPr>
            <a:xfrm>
              <a:off x="6288098" y="2257000"/>
              <a:ext cx="2395254" cy="2306015"/>
              <a:chOff x="6288098" y="2257000"/>
              <a:chExt cx="2395254" cy="2306015"/>
            </a:xfrm>
          </p:grpSpPr>
          <p:sp>
            <p:nvSpPr>
              <p:cNvPr id="20" name="ísḻíďe"/>
              <p:cNvSpPr/>
              <p:nvPr/>
            </p:nvSpPr>
            <p:spPr>
              <a:xfrm>
                <a:off x="7152059" y="2257000"/>
                <a:ext cx="667332" cy="667330"/>
              </a:xfrm>
              <a:prstGeom prst="ellipse">
                <a:avLst/>
              </a:prstGeom>
              <a:solidFill>
                <a:srgbClr val="FFC000"/>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wrap="square" lIns="91440" tIns="45720" rIns="91440" bIns="45720" rtlCol="0" anchor="ctr">
                <a:normAutofit fontScale="92500" lnSpcReduction="10000"/>
              </a:bodyPr>
              <a:lstStyle/>
              <a:p>
                <a:pPr algn="ctr"/>
                <a:endParaRPr lang="en-US" sz="2800" b="1" dirty="0">
                  <a:solidFill>
                    <a:schemeClr val="bg1"/>
                  </a:solidFill>
                  <a:latin typeface="宋体" panose="02010600030101010101" pitchFamily="2" charset="-122"/>
                </a:endParaRPr>
              </a:p>
            </p:txBody>
          </p:sp>
          <p:sp>
            <p:nvSpPr>
              <p:cNvPr id="18" name="íṩḻîdé"/>
              <p:cNvSpPr txBox="1"/>
              <p:nvPr/>
            </p:nvSpPr>
            <p:spPr>
              <a:xfrm>
                <a:off x="6288098" y="3079744"/>
                <a:ext cx="2395254" cy="527057"/>
              </a:xfrm>
              <a:prstGeom prst="rect">
                <a:avLst/>
              </a:prstGeom>
              <a:noFill/>
            </p:spPr>
            <p:txBody>
              <a:bodyPr wrap="square" lIns="91440" tIns="45720" rIns="91440" bIns="45720" rtlCol="0" anchor="ctr" anchorCtr="0">
                <a:normAutofit/>
              </a:bodyPr>
              <a:lstStyle/>
              <a:p>
                <a:pPr algn="ctr">
                  <a:lnSpc>
                    <a:spcPct val="150000"/>
                  </a:lnSpc>
                </a:pPr>
                <a:r>
                  <a:rPr lang="en-US" altLang="zh-CN" sz="1600" b="1" dirty="0">
                    <a:latin typeface="阿里巴巴普惠体 B" panose="00020600040101010101" pitchFamily="18" charset="-122"/>
                    <a:ea typeface="阿里巴巴普惠体 B" panose="00020600040101010101" pitchFamily="18" charset="-122"/>
                    <a:cs typeface="阿里巴巴普惠体 B" panose="00020600040101010101" pitchFamily="18" charset="-122"/>
                  </a:rPr>
                  <a:t>Text here</a:t>
                </a:r>
                <a:endParaRPr lang="vi-VN" sz="1600" b="1" dirty="0">
                  <a:ea typeface="阿里巴巴普惠体 B" panose="00020600040101010101" pitchFamily="18" charset="-122"/>
                  <a:cs typeface="阿里巴巴普惠体 B" panose="00020600040101010101" pitchFamily="18" charset="-122"/>
                </a:endParaRPr>
              </a:p>
            </p:txBody>
          </p:sp>
          <p:sp>
            <p:nvSpPr>
              <p:cNvPr id="19" name="ïṩ1iḋe"/>
              <p:cNvSpPr txBox="1"/>
              <p:nvPr/>
            </p:nvSpPr>
            <p:spPr>
              <a:xfrm>
                <a:off x="6288098" y="3606801"/>
                <a:ext cx="2395254" cy="956214"/>
              </a:xfrm>
              <a:prstGeom prst="rect">
                <a:avLst/>
              </a:prstGeom>
              <a:noFill/>
            </p:spPr>
            <p:txBody>
              <a:bodyPr wrap="square" lIns="91440" tIns="45720" rIns="91440" bIns="45720" rtlCol="0" anchor="t" anchorCtr="0">
                <a:normAutofit/>
              </a:bodyPr>
              <a:lstStyle/>
              <a:p>
                <a:pPr algn="ctr">
                  <a:lnSpc>
                    <a:spcPct val="130000"/>
                  </a:lnSpc>
                </a:pPr>
                <a:r>
                  <a:rPr lang="zh-CN" altLang="en-US" sz="1200" dirty="0">
                    <a:latin typeface="思源黑体 CN Normal" panose="020B0400000000000000" pitchFamily="34" charset="-122"/>
                    <a:ea typeface="思源黑体 CN Normal" panose="020B0400000000000000" pitchFamily="34" charset="-122"/>
                  </a:rPr>
                  <a:t>点击此处添加文本信息</a:t>
                </a:r>
              </a:p>
              <a:p>
                <a:pPr algn="ctr">
                  <a:lnSpc>
                    <a:spcPct val="130000"/>
                  </a:lnSpc>
                </a:pPr>
                <a:r>
                  <a:rPr lang="zh-CN" altLang="en-US" sz="1200" dirty="0">
                    <a:latin typeface="思源黑体 CN Normal" panose="020B0400000000000000" pitchFamily="34" charset="-122"/>
                    <a:ea typeface="思源黑体 CN Normal" panose="020B0400000000000000" pitchFamily="34" charset="-122"/>
                  </a:rPr>
                  <a:t>标题数字等都可以通过点击和重新输入进行更改</a:t>
                </a:r>
                <a:endParaRPr lang="en-US" altLang="zh-CN" sz="1200" dirty="0">
                  <a:latin typeface="宋体" panose="02010600030101010101" pitchFamily="2" charset="-122"/>
                  <a:ea typeface="宋体" panose="02010600030101010101" pitchFamily="2" charset="-122"/>
                </a:endParaRPr>
              </a:p>
              <a:p>
                <a:pPr algn="ctr">
                  <a:lnSpc>
                    <a:spcPct val="120000"/>
                  </a:lnSpc>
                </a:pPr>
                <a:endParaRPr lang="en-US" altLang="zh-CN" sz="1100" dirty="0">
                  <a:latin typeface="宋体" panose="02010600030101010101" pitchFamily="2" charset="-122"/>
                  <a:ea typeface="宋体" panose="02010600030101010101" pitchFamily="2" charset="-122"/>
                </a:endParaRPr>
              </a:p>
            </p:txBody>
          </p:sp>
        </p:grpSp>
        <p:sp>
          <p:nvSpPr>
            <p:cNvPr id="49" name="link-interface-symbol-rotated-to-right_44493"/>
            <p:cNvSpPr>
              <a:spLocks noChangeAspect="1"/>
            </p:cNvSpPr>
            <p:nvPr/>
          </p:nvSpPr>
          <p:spPr bwMode="auto">
            <a:xfrm>
              <a:off x="7315158" y="2414954"/>
              <a:ext cx="345959" cy="345242"/>
            </a:xfrm>
            <a:custGeom>
              <a:avLst/>
              <a:gdLst>
                <a:gd name="connsiteX0" fmla="*/ 294871 w 608829"/>
                <a:gd name="connsiteY0" fmla="*/ 177400 h 607568"/>
                <a:gd name="connsiteX1" fmla="*/ 335683 w 608829"/>
                <a:gd name="connsiteY1" fmla="*/ 187426 h 607568"/>
                <a:gd name="connsiteX2" fmla="*/ 387100 w 608829"/>
                <a:gd name="connsiteY2" fmla="*/ 221138 h 607568"/>
                <a:gd name="connsiteX3" fmla="*/ 321745 w 608829"/>
                <a:gd name="connsiteY3" fmla="*/ 286295 h 607568"/>
                <a:gd name="connsiteX4" fmla="*/ 236256 w 608829"/>
                <a:gd name="connsiteY4" fmla="*/ 286295 h 607568"/>
                <a:gd name="connsiteX5" fmla="*/ 109882 w 608829"/>
                <a:gd name="connsiteY5" fmla="*/ 412484 h 607568"/>
                <a:gd name="connsiteX6" fmla="*/ 109882 w 608829"/>
                <a:gd name="connsiteY6" fmla="*/ 497848 h 607568"/>
                <a:gd name="connsiteX7" fmla="*/ 195370 w 608829"/>
                <a:gd name="connsiteY7" fmla="*/ 497848 h 607568"/>
                <a:gd name="connsiteX8" fmla="*/ 253498 w 608829"/>
                <a:gd name="connsiteY8" fmla="*/ 439805 h 607568"/>
                <a:gd name="connsiteX9" fmla="*/ 374814 w 608829"/>
                <a:gd name="connsiteY9" fmla="*/ 447846 h 607568"/>
                <a:gd name="connsiteX10" fmla="*/ 260726 w 608829"/>
                <a:gd name="connsiteY10" fmla="*/ 563108 h 607568"/>
                <a:gd name="connsiteX11" fmla="*/ 44526 w 608829"/>
                <a:gd name="connsiteY11" fmla="*/ 563108 h 607568"/>
                <a:gd name="connsiteX12" fmla="*/ 44526 w 608829"/>
                <a:gd name="connsiteY12" fmla="*/ 347328 h 607568"/>
                <a:gd name="connsiteX13" fmla="*/ 170901 w 608829"/>
                <a:gd name="connsiteY13" fmla="*/ 221138 h 607568"/>
                <a:gd name="connsiteX14" fmla="*/ 176889 w 608829"/>
                <a:gd name="connsiteY14" fmla="*/ 215674 h 607568"/>
                <a:gd name="connsiteX15" fmla="*/ 294871 w 608829"/>
                <a:gd name="connsiteY15" fmla="*/ 177400 h 607568"/>
                <a:gd name="connsiteX16" fmla="*/ 455930 w 608829"/>
                <a:gd name="connsiteY16" fmla="*/ 0 h 607568"/>
                <a:gd name="connsiteX17" fmla="*/ 563990 w 608829"/>
                <a:gd name="connsiteY17" fmla="*/ 44453 h 607568"/>
                <a:gd name="connsiteX18" fmla="*/ 563990 w 608829"/>
                <a:gd name="connsiteY18" fmla="*/ 260200 h 607568"/>
                <a:gd name="connsiteX19" fmla="*/ 516388 w 608829"/>
                <a:gd name="connsiteY19" fmla="*/ 307719 h 607568"/>
                <a:gd name="connsiteX20" fmla="*/ 437602 w 608829"/>
                <a:gd name="connsiteY20" fmla="*/ 386370 h 607568"/>
                <a:gd name="connsiteX21" fmla="*/ 425004 w 608829"/>
                <a:gd name="connsiteY21" fmla="*/ 397708 h 607568"/>
                <a:gd name="connsiteX22" fmla="*/ 272905 w 608829"/>
                <a:gd name="connsiteY22" fmla="*/ 419974 h 607568"/>
                <a:gd name="connsiteX23" fmla="*/ 221483 w 608829"/>
                <a:gd name="connsiteY23" fmla="*/ 386370 h 607568"/>
                <a:gd name="connsiteX24" fmla="*/ 286742 w 608829"/>
                <a:gd name="connsiteY24" fmla="*/ 321223 h 607568"/>
                <a:gd name="connsiteX25" fmla="*/ 372343 w 608829"/>
                <a:gd name="connsiteY25" fmla="*/ 321223 h 607568"/>
                <a:gd name="connsiteX26" fmla="*/ 422423 w 608829"/>
                <a:gd name="connsiteY26" fmla="*/ 271126 h 607568"/>
                <a:gd name="connsiteX27" fmla="*/ 498731 w 608829"/>
                <a:gd name="connsiteY27" fmla="*/ 195053 h 607568"/>
                <a:gd name="connsiteX28" fmla="*/ 498731 w 608829"/>
                <a:gd name="connsiteY28" fmla="*/ 109600 h 607568"/>
                <a:gd name="connsiteX29" fmla="*/ 413130 w 608829"/>
                <a:gd name="connsiteY29" fmla="*/ 109600 h 607568"/>
                <a:gd name="connsiteX30" fmla="*/ 352517 w 608829"/>
                <a:gd name="connsiteY30" fmla="*/ 170211 h 607568"/>
                <a:gd name="connsiteX31" fmla="*/ 231189 w 608829"/>
                <a:gd name="connsiteY31" fmla="*/ 160933 h 607568"/>
                <a:gd name="connsiteX32" fmla="*/ 347871 w 608829"/>
                <a:gd name="connsiteY32" fmla="*/ 44453 h 607568"/>
                <a:gd name="connsiteX33" fmla="*/ 455930 w 608829"/>
                <a:gd name="connsiteY33" fmla="*/ 0 h 6075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608829" h="607568">
                  <a:moveTo>
                    <a:pt x="294871" y="177400"/>
                  </a:moveTo>
                  <a:cubicBezTo>
                    <a:pt x="308774" y="178830"/>
                    <a:pt x="322519" y="182168"/>
                    <a:pt x="335683" y="187426"/>
                  </a:cubicBezTo>
                  <a:cubicBezTo>
                    <a:pt x="354164" y="194642"/>
                    <a:pt x="371923" y="205983"/>
                    <a:pt x="387100" y="221138"/>
                  </a:cubicBezTo>
                  <a:lnTo>
                    <a:pt x="321745" y="286295"/>
                  </a:lnTo>
                  <a:cubicBezTo>
                    <a:pt x="298204" y="262789"/>
                    <a:pt x="259796" y="262789"/>
                    <a:pt x="236256" y="286295"/>
                  </a:cubicBezTo>
                  <a:lnTo>
                    <a:pt x="109882" y="412484"/>
                  </a:lnTo>
                  <a:cubicBezTo>
                    <a:pt x="86238" y="435990"/>
                    <a:pt x="86238" y="474342"/>
                    <a:pt x="109882" y="497848"/>
                  </a:cubicBezTo>
                  <a:cubicBezTo>
                    <a:pt x="133422" y="521457"/>
                    <a:pt x="171830" y="521457"/>
                    <a:pt x="195370" y="497848"/>
                  </a:cubicBezTo>
                  <a:lnTo>
                    <a:pt x="253498" y="439805"/>
                  </a:lnTo>
                  <a:cubicBezTo>
                    <a:pt x="303263" y="459599"/>
                    <a:pt x="316685" y="461249"/>
                    <a:pt x="374814" y="447846"/>
                  </a:cubicBezTo>
                  <a:lnTo>
                    <a:pt x="260726" y="563108"/>
                  </a:lnTo>
                  <a:cubicBezTo>
                    <a:pt x="201255" y="622388"/>
                    <a:pt x="103996" y="622388"/>
                    <a:pt x="44526" y="563108"/>
                  </a:cubicBezTo>
                  <a:cubicBezTo>
                    <a:pt x="-14841" y="503724"/>
                    <a:pt x="-14841" y="406608"/>
                    <a:pt x="44526" y="347328"/>
                  </a:cubicBezTo>
                  <a:lnTo>
                    <a:pt x="170901" y="221138"/>
                  </a:lnTo>
                  <a:cubicBezTo>
                    <a:pt x="172656" y="219385"/>
                    <a:pt x="174721" y="217323"/>
                    <a:pt x="176889" y="215674"/>
                  </a:cubicBezTo>
                  <a:cubicBezTo>
                    <a:pt x="210031" y="185982"/>
                    <a:pt x="253163" y="173108"/>
                    <a:pt x="294871" y="177400"/>
                  </a:cubicBezTo>
                  <a:close/>
                  <a:moveTo>
                    <a:pt x="455930" y="0"/>
                  </a:moveTo>
                  <a:cubicBezTo>
                    <a:pt x="495117" y="0"/>
                    <a:pt x="534303" y="14818"/>
                    <a:pt x="563990" y="44453"/>
                  </a:cubicBezTo>
                  <a:cubicBezTo>
                    <a:pt x="623776" y="104136"/>
                    <a:pt x="623776" y="200929"/>
                    <a:pt x="563990" y="260200"/>
                  </a:cubicBezTo>
                  <a:lnTo>
                    <a:pt x="516388" y="307719"/>
                  </a:lnTo>
                  <a:lnTo>
                    <a:pt x="437602" y="386370"/>
                  </a:lnTo>
                  <a:cubicBezTo>
                    <a:pt x="433781" y="390596"/>
                    <a:pt x="429135" y="394410"/>
                    <a:pt x="425004" y="397708"/>
                  </a:cubicBezTo>
                  <a:cubicBezTo>
                    <a:pt x="381120" y="432240"/>
                    <a:pt x="322986" y="439765"/>
                    <a:pt x="272905" y="419974"/>
                  </a:cubicBezTo>
                  <a:cubicBezTo>
                    <a:pt x="254319" y="412861"/>
                    <a:pt x="236662" y="401522"/>
                    <a:pt x="221483" y="386370"/>
                  </a:cubicBezTo>
                  <a:lnTo>
                    <a:pt x="286742" y="321223"/>
                  </a:lnTo>
                  <a:cubicBezTo>
                    <a:pt x="310388" y="344725"/>
                    <a:pt x="348697" y="344725"/>
                    <a:pt x="372343" y="321223"/>
                  </a:cubicBezTo>
                  <a:lnTo>
                    <a:pt x="422423" y="271126"/>
                  </a:lnTo>
                  <a:lnTo>
                    <a:pt x="498731" y="195053"/>
                  </a:lnTo>
                  <a:cubicBezTo>
                    <a:pt x="522273" y="171448"/>
                    <a:pt x="522273" y="133205"/>
                    <a:pt x="498731" y="109600"/>
                  </a:cubicBezTo>
                  <a:cubicBezTo>
                    <a:pt x="475085" y="86097"/>
                    <a:pt x="436776" y="86097"/>
                    <a:pt x="413130" y="109600"/>
                  </a:cubicBezTo>
                  <a:lnTo>
                    <a:pt x="352517" y="170211"/>
                  </a:lnTo>
                  <a:cubicBezTo>
                    <a:pt x="314622" y="152584"/>
                    <a:pt x="271150" y="149595"/>
                    <a:pt x="231189" y="160933"/>
                  </a:cubicBezTo>
                  <a:lnTo>
                    <a:pt x="347871" y="44453"/>
                  </a:lnTo>
                  <a:cubicBezTo>
                    <a:pt x="377557" y="14818"/>
                    <a:pt x="416744" y="0"/>
                    <a:pt x="455930" y="0"/>
                  </a:cubicBezTo>
                  <a:close/>
                </a:path>
              </a:pathLst>
            </a:custGeom>
            <a:solidFill>
              <a:schemeClr val="bg1"/>
            </a:solidFill>
            <a:ln>
              <a:noFill/>
            </a:ln>
          </p:spPr>
          <p:txBody>
            <a:bodyPr/>
            <a:lstStyle/>
            <a:p>
              <a:endParaRPr lang="zh-CN" altLang="en-US"/>
            </a:p>
          </p:txBody>
        </p:sp>
      </p:grpSp>
      <p:grpSp>
        <p:nvGrpSpPr>
          <p:cNvPr id="54" name="组合 53"/>
          <p:cNvGrpSpPr/>
          <p:nvPr/>
        </p:nvGrpSpPr>
        <p:grpSpPr>
          <a:xfrm>
            <a:off x="9070722" y="2257000"/>
            <a:ext cx="2395254" cy="2306015"/>
            <a:chOff x="9070722" y="2257000"/>
            <a:chExt cx="2395254" cy="2306015"/>
          </a:xfrm>
        </p:grpSpPr>
        <p:sp>
          <p:nvSpPr>
            <p:cNvPr id="15" name="îsliḑè"/>
            <p:cNvSpPr/>
            <p:nvPr/>
          </p:nvSpPr>
          <p:spPr>
            <a:xfrm>
              <a:off x="9934683" y="2257000"/>
              <a:ext cx="667332" cy="667330"/>
            </a:xfrm>
            <a:prstGeom prst="ellipse">
              <a:avLst/>
            </a:prstGeom>
            <a:solidFill>
              <a:srgbClr val="CE4C4B"/>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wrap="square" lIns="91440" tIns="45720" rIns="91440" bIns="45720" rtlCol="0" anchor="ctr">
              <a:normAutofit fontScale="92500" lnSpcReduction="10000"/>
            </a:bodyPr>
            <a:lstStyle/>
            <a:p>
              <a:pPr algn="ctr"/>
              <a:endParaRPr lang="en-US" sz="2800" b="1" dirty="0">
                <a:solidFill>
                  <a:schemeClr val="bg1"/>
                </a:solidFill>
                <a:latin typeface="宋体" panose="02010600030101010101" pitchFamily="2" charset="-122"/>
              </a:endParaRPr>
            </a:p>
          </p:txBody>
        </p:sp>
        <p:sp>
          <p:nvSpPr>
            <p:cNvPr id="13" name="îṥľïḋè"/>
            <p:cNvSpPr txBox="1"/>
            <p:nvPr/>
          </p:nvSpPr>
          <p:spPr>
            <a:xfrm>
              <a:off x="9070722" y="3079744"/>
              <a:ext cx="2395254" cy="527057"/>
            </a:xfrm>
            <a:prstGeom prst="rect">
              <a:avLst/>
            </a:prstGeom>
            <a:noFill/>
          </p:spPr>
          <p:txBody>
            <a:bodyPr wrap="square" lIns="91440" tIns="45720" rIns="91440" bIns="45720" rtlCol="0" anchor="ctr" anchorCtr="0">
              <a:normAutofit/>
            </a:bodyPr>
            <a:lstStyle/>
            <a:p>
              <a:pPr algn="ctr">
                <a:lnSpc>
                  <a:spcPct val="150000"/>
                </a:lnSpc>
              </a:pPr>
              <a:r>
                <a:rPr lang="en-US" altLang="zh-CN" sz="1600" b="1" dirty="0">
                  <a:latin typeface="阿里巴巴普惠体 B" panose="00020600040101010101" pitchFamily="18" charset="-122"/>
                  <a:ea typeface="阿里巴巴普惠体 B" panose="00020600040101010101" pitchFamily="18" charset="-122"/>
                  <a:cs typeface="阿里巴巴普惠体 B" panose="00020600040101010101" pitchFamily="18" charset="-122"/>
                </a:rPr>
                <a:t>Text here</a:t>
              </a:r>
              <a:endParaRPr lang="vi-VN" sz="1600" b="1" dirty="0">
                <a:ea typeface="阿里巴巴普惠体 B" panose="00020600040101010101" pitchFamily="18" charset="-122"/>
                <a:cs typeface="阿里巴巴普惠体 B" panose="00020600040101010101" pitchFamily="18" charset="-122"/>
              </a:endParaRPr>
            </a:p>
          </p:txBody>
        </p:sp>
        <p:sp>
          <p:nvSpPr>
            <p:cNvPr id="14" name="ïṧļïḓe"/>
            <p:cNvSpPr txBox="1"/>
            <p:nvPr/>
          </p:nvSpPr>
          <p:spPr>
            <a:xfrm>
              <a:off x="9070722" y="3606801"/>
              <a:ext cx="2395254" cy="956214"/>
            </a:xfrm>
            <a:prstGeom prst="rect">
              <a:avLst/>
            </a:prstGeom>
            <a:noFill/>
          </p:spPr>
          <p:txBody>
            <a:bodyPr wrap="square" lIns="91440" tIns="45720" rIns="91440" bIns="45720" rtlCol="0" anchor="t" anchorCtr="0">
              <a:normAutofit/>
            </a:bodyPr>
            <a:lstStyle/>
            <a:p>
              <a:pPr algn="ctr">
                <a:lnSpc>
                  <a:spcPct val="130000"/>
                </a:lnSpc>
              </a:pPr>
              <a:r>
                <a:rPr lang="zh-CN" altLang="en-US" sz="1200" dirty="0">
                  <a:latin typeface="思源黑体 CN Normal" panose="020B0400000000000000" pitchFamily="34" charset="-122"/>
                  <a:ea typeface="思源黑体 CN Normal" panose="020B0400000000000000" pitchFamily="34" charset="-122"/>
                </a:rPr>
                <a:t>点击此处添加文本信息</a:t>
              </a:r>
            </a:p>
            <a:p>
              <a:pPr algn="ctr">
                <a:lnSpc>
                  <a:spcPct val="130000"/>
                </a:lnSpc>
              </a:pPr>
              <a:r>
                <a:rPr lang="zh-CN" altLang="en-US" sz="1200" dirty="0">
                  <a:latin typeface="思源黑体 CN Normal" panose="020B0400000000000000" pitchFamily="34" charset="-122"/>
                  <a:ea typeface="思源黑体 CN Normal" panose="020B0400000000000000" pitchFamily="34" charset="-122"/>
                </a:rPr>
                <a:t>标题数字等都可以通过点击和重新输入进行更改</a:t>
              </a:r>
              <a:endParaRPr lang="en-US" altLang="zh-CN" sz="1200" dirty="0">
                <a:latin typeface="宋体" panose="02010600030101010101" pitchFamily="2" charset="-122"/>
                <a:ea typeface="宋体" panose="02010600030101010101" pitchFamily="2" charset="-122"/>
              </a:endParaRPr>
            </a:p>
          </p:txBody>
        </p:sp>
        <p:sp>
          <p:nvSpPr>
            <p:cNvPr id="50" name="settings_13584"/>
            <p:cNvSpPr>
              <a:spLocks noChangeAspect="1"/>
            </p:cNvSpPr>
            <p:nvPr/>
          </p:nvSpPr>
          <p:spPr bwMode="auto">
            <a:xfrm>
              <a:off x="10086173" y="2391508"/>
              <a:ext cx="378235" cy="416212"/>
            </a:xfrm>
            <a:custGeom>
              <a:avLst/>
              <a:gdLst>
                <a:gd name="T0" fmla="*/ 462 w 473"/>
                <a:gd name="T1" fmla="*/ 99 h 521"/>
                <a:gd name="T2" fmla="*/ 442 w 473"/>
                <a:gd name="T3" fmla="*/ 82 h 521"/>
                <a:gd name="T4" fmla="*/ 345 w 473"/>
                <a:gd name="T5" fmla="*/ 130 h 521"/>
                <a:gd name="T6" fmla="*/ 379 w 473"/>
                <a:gd name="T7" fmla="*/ 27 h 521"/>
                <a:gd name="T8" fmla="*/ 359 w 473"/>
                <a:gd name="T9" fmla="*/ 10 h 521"/>
                <a:gd name="T10" fmla="*/ 290 w 473"/>
                <a:gd name="T11" fmla="*/ 49 h 521"/>
                <a:gd name="T12" fmla="*/ 242 w 473"/>
                <a:gd name="T13" fmla="*/ 105 h 521"/>
                <a:gd name="T14" fmla="*/ 249 w 473"/>
                <a:gd name="T15" fmla="*/ 209 h 521"/>
                <a:gd name="T16" fmla="*/ 234 w 473"/>
                <a:gd name="T17" fmla="*/ 225 h 521"/>
                <a:gd name="T18" fmla="*/ 132 w 473"/>
                <a:gd name="T19" fmla="*/ 91 h 521"/>
                <a:gd name="T20" fmla="*/ 138 w 473"/>
                <a:gd name="T21" fmla="*/ 58 h 521"/>
                <a:gd name="T22" fmla="*/ 73 w 473"/>
                <a:gd name="T23" fmla="*/ 31 h 521"/>
                <a:gd name="T24" fmla="*/ 50 w 473"/>
                <a:gd name="T25" fmla="*/ 51 h 521"/>
                <a:gd name="T26" fmla="*/ 57 w 473"/>
                <a:gd name="T27" fmla="*/ 115 h 521"/>
                <a:gd name="T28" fmla="*/ 96 w 473"/>
                <a:gd name="T29" fmla="*/ 120 h 521"/>
                <a:gd name="T30" fmla="*/ 194 w 473"/>
                <a:gd name="T31" fmla="*/ 249 h 521"/>
                <a:gd name="T32" fmla="*/ 153 w 473"/>
                <a:gd name="T33" fmla="*/ 262 h 521"/>
                <a:gd name="T34" fmla="*/ 0 w 473"/>
                <a:gd name="T35" fmla="*/ 440 h 521"/>
                <a:gd name="T36" fmla="*/ 58 w 473"/>
                <a:gd name="T37" fmla="*/ 490 h 521"/>
                <a:gd name="T38" fmla="*/ 117 w 473"/>
                <a:gd name="T39" fmla="*/ 486 h 521"/>
                <a:gd name="T40" fmla="*/ 253 w 473"/>
                <a:gd name="T41" fmla="*/ 327 h 521"/>
                <a:gd name="T42" fmla="*/ 287 w 473"/>
                <a:gd name="T43" fmla="*/ 372 h 521"/>
                <a:gd name="T44" fmla="*/ 288 w 473"/>
                <a:gd name="T45" fmla="*/ 423 h 521"/>
                <a:gd name="T46" fmla="*/ 362 w 473"/>
                <a:gd name="T47" fmla="*/ 521 h 521"/>
                <a:gd name="T48" fmla="*/ 417 w 473"/>
                <a:gd name="T49" fmla="*/ 480 h 521"/>
                <a:gd name="T50" fmla="*/ 416 w 473"/>
                <a:gd name="T51" fmla="*/ 429 h 521"/>
                <a:gd name="T52" fmla="*/ 342 w 473"/>
                <a:gd name="T53" fmla="*/ 330 h 521"/>
                <a:gd name="T54" fmla="*/ 324 w 473"/>
                <a:gd name="T55" fmla="*/ 343 h 521"/>
                <a:gd name="T56" fmla="*/ 261 w 473"/>
                <a:gd name="T57" fmla="*/ 261 h 521"/>
                <a:gd name="T58" fmla="*/ 281 w 473"/>
                <a:gd name="T59" fmla="*/ 237 h 521"/>
                <a:gd name="T60" fmla="*/ 385 w 473"/>
                <a:gd name="T61" fmla="*/ 229 h 521"/>
                <a:gd name="T62" fmla="*/ 434 w 473"/>
                <a:gd name="T63" fmla="*/ 172 h 521"/>
                <a:gd name="T64" fmla="*/ 462 w 473"/>
                <a:gd name="T65" fmla="*/ 99 h 521"/>
                <a:gd name="T66" fmla="*/ 109 w 473"/>
                <a:gd name="T67" fmla="*/ 443 h 521"/>
                <a:gd name="T68" fmla="*/ 73 w 473"/>
                <a:gd name="T69" fmla="*/ 446 h 521"/>
                <a:gd name="T70" fmla="*/ 70 w 473"/>
                <a:gd name="T71" fmla="*/ 410 h 521"/>
                <a:gd name="T72" fmla="*/ 106 w 473"/>
                <a:gd name="T73" fmla="*/ 407 h 521"/>
                <a:gd name="T74" fmla="*/ 109 w 473"/>
                <a:gd name="T75" fmla="*/ 443 h 5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73" h="521">
                  <a:moveTo>
                    <a:pt x="462" y="99"/>
                  </a:moveTo>
                  <a:lnTo>
                    <a:pt x="442" y="82"/>
                  </a:lnTo>
                  <a:cubicBezTo>
                    <a:pt x="400" y="121"/>
                    <a:pt x="382" y="162"/>
                    <a:pt x="345" y="130"/>
                  </a:cubicBezTo>
                  <a:cubicBezTo>
                    <a:pt x="308" y="98"/>
                    <a:pt x="346" y="75"/>
                    <a:pt x="379" y="27"/>
                  </a:cubicBezTo>
                  <a:cubicBezTo>
                    <a:pt x="379" y="27"/>
                    <a:pt x="370" y="19"/>
                    <a:pt x="359" y="10"/>
                  </a:cubicBezTo>
                  <a:cubicBezTo>
                    <a:pt x="348" y="0"/>
                    <a:pt x="317" y="18"/>
                    <a:pt x="290" y="49"/>
                  </a:cubicBezTo>
                  <a:lnTo>
                    <a:pt x="242" y="105"/>
                  </a:lnTo>
                  <a:cubicBezTo>
                    <a:pt x="215" y="136"/>
                    <a:pt x="218" y="182"/>
                    <a:pt x="249" y="209"/>
                  </a:cubicBezTo>
                  <a:lnTo>
                    <a:pt x="234" y="225"/>
                  </a:lnTo>
                  <a:lnTo>
                    <a:pt x="132" y="91"/>
                  </a:lnTo>
                  <a:cubicBezTo>
                    <a:pt x="137" y="79"/>
                    <a:pt x="150" y="67"/>
                    <a:pt x="138" y="58"/>
                  </a:cubicBezTo>
                  <a:lnTo>
                    <a:pt x="73" y="31"/>
                  </a:lnTo>
                  <a:lnTo>
                    <a:pt x="50" y="51"/>
                  </a:lnTo>
                  <a:cubicBezTo>
                    <a:pt x="50" y="51"/>
                    <a:pt x="57" y="115"/>
                    <a:pt x="57" y="115"/>
                  </a:cubicBezTo>
                  <a:cubicBezTo>
                    <a:pt x="63" y="131"/>
                    <a:pt x="82" y="125"/>
                    <a:pt x="96" y="120"/>
                  </a:cubicBezTo>
                  <a:lnTo>
                    <a:pt x="194" y="249"/>
                  </a:lnTo>
                  <a:cubicBezTo>
                    <a:pt x="179" y="246"/>
                    <a:pt x="164" y="250"/>
                    <a:pt x="153" y="262"/>
                  </a:cubicBezTo>
                  <a:lnTo>
                    <a:pt x="0" y="440"/>
                  </a:lnTo>
                  <a:lnTo>
                    <a:pt x="58" y="490"/>
                  </a:lnTo>
                  <a:cubicBezTo>
                    <a:pt x="75" y="505"/>
                    <a:pt x="102" y="503"/>
                    <a:pt x="117" y="486"/>
                  </a:cubicBezTo>
                  <a:lnTo>
                    <a:pt x="253" y="327"/>
                  </a:lnTo>
                  <a:lnTo>
                    <a:pt x="287" y="372"/>
                  </a:lnTo>
                  <a:cubicBezTo>
                    <a:pt x="271" y="386"/>
                    <a:pt x="274" y="405"/>
                    <a:pt x="288" y="423"/>
                  </a:cubicBezTo>
                  <a:lnTo>
                    <a:pt x="362" y="521"/>
                  </a:lnTo>
                  <a:lnTo>
                    <a:pt x="417" y="480"/>
                  </a:lnTo>
                  <a:cubicBezTo>
                    <a:pt x="435" y="466"/>
                    <a:pt x="430" y="447"/>
                    <a:pt x="416" y="429"/>
                  </a:cubicBezTo>
                  <a:lnTo>
                    <a:pt x="342" y="330"/>
                  </a:lnTo>
                  <a:lnTo>
                    <a:pt x="324" y="343"/>
                  </a:lnTo>
                  <a:lnTo>
                    <a:pt x="261" y="261"/>
                  </a:lnTo>
                  <a:lnTo>
                    <a:pt x="281" y="237"/>
                  </a:lnTo>
                  <a:cubicBezTo>
                    <a:pt x="313" y="263"/>
                    <a:pt x="359" y="259"/>
                    <a:pt x="385" y="229"/>
                  </a:cubicBezTo>
                  <a:lnTo>
                    <a:pt x="434" y="172"/>
                  </a:lnTo>
                  <a:cubicBezTo>
                    <a:pt x="461" y="141"/>
                    <a:pt x="473" y="108"/>
                    <a:pt x="462" y="99"/>
                  </a:cubicBezTo>
                  <a:close/>
                  <a:moveTo>
                    <a:pt x="109" y="443"/>
                  </a:moveTo>
                  <a:cubicBezTo>
                    <a:pt x="100" y="454"/>
                    <a:pt x="84" y="455"/>
                    <a:pt x="73" y="446"/>
                  </a:cubicBezTo>
                  <a:cubicBezTo>
                    <a:pt x="62" y="437"/>
                    <a:pt x="61" y="420"/>
                    <a:pt x="70" y="410"/>
                  </a:cubicBezTo>
                  <a:cubicBezTo>
                    <a:pt x="80" y="399"/>
                    <a:pt x="96" y="398"/>
                    <a:pt x="106" y="407"/>
                  </a:cubicBezTo>
                  <a:cubicBezTo>
                    <a:pt x="117" y="416"/>
                    <a:pt x="118" y="432"/>
                    <a:pt x="109" y="443"/>
                  </a:cubicBezTo>
                  <a:close/>
                </a:path>
              </a:pathLst>
            </a:custGeom>
            <a:solidFill>
              <a:schemeClr val="bg1"/>
            </a:solidFill>
            <a:ln>
              <a:noFill/>
            </a:ln>
          </p:spPr>
          <p:txBody>
            <a:bodyPr/>
            <a:lstStyle/>
            <a:p>
              <a:endParaRPr lang="zh-CN" altLang="en-US"/>
            </a:p>
          </p:txBody>
        </p:sp>
      </p:grpSp>
      <p:sp>
        <p:nvSpPr>
          <p:cNvPr id="47" name="文本框 46"/>
          <p:cNvSpPr txBox="1"/>
          <p:nvPr/>
        </p:nvSpPr>
        <p:spPr>
          <a:xfrm>
            <a:off x="4656196" y="392262"/>
            <a:ext cx="2879608" cy="481965"/>
          </a:xfrm>
          <a:prstGeom prst="rect">
            <a:avLst/>
          </a:prstGeom>
          <a:noFill/>
        </p:spPr>
        <p:txBody>
          <a:bodyPr wrap="square" lIns="121883" tIns="60941" rIns="121883" bIns="60941" rtlCol="0" anchor="ctr">
            <a:spAutoFit/>
          </a:bodyPr>
          <a:lstStyle/>
          <a:p>
            <a:pPr>
              <a:lnSpc>
                <a:spcPct val="110000"/>
              </a:lnSpc>
            </a:pPr>
            <a:r>
              <a:rPr kumimoji="1" lang="zh-CN" altLang="en-US" sz="2135" b="1" dirty="0">
                <a:solidFill>
                  <a:schemeClr val="bg1"/>
                </a:solidFill>
                <a:latin typeface="思源黑体 Bold" panose="020B0800000000000000" charset="-122"/>
                <a:ea typeface="思源黑体 Bold" panose="020B0800000000000000" charset="-122"/>
                <a:cs typeface="阿里巴巴普惠体 B" panose="00020600040101010101" pitchFamily="18" charset="-122"/>
              </a:rPr>
              <a:t>点击此处添加副标题</a:t>
            </a: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 calcmode="lin" valueType="num">
                                      <p:cBhvr>
                                        <p:cTn id="7" dur="500" fill="hold"/>
                                        <p:tgtEl>
                                          <p:spTgt spid="47"/>
                                        </p:tgtEl>
                                        <p:attrNameLst>
                                          <p:attrName>ppt_w</p:attrName>
                                        </p:attrNameLst>
                                      </p:cBhvr>
                                      <p:tavLst>
                                        <p:tav tm="0">
                                          <p:val>
                                            <p:fltVal val="0"/>
                                          </p:val>
                                        </p:tav>
                                        <p:tav tm="100000">
                                          <p:val>
                                            <p:strVal val="#ppt_w"/>
                                          </p:val>
                                        </p:tav>
                                      </p:tavLst>
                                    </p:anim>
                                    <p:anim calcmode="lin" valueType="num">
                                      <p:cBhvr>
                                        <p:cTn id="8" dur="500" fill="hold"/>
                                        <p:tgtEl>
                                          <p:spTgt spid="47"/>
                                        </p:tgtEl>
                                        <p:attrNameLst>
                                          <p:attrName>ppt_h</p:attrName>
                                        </p:attrNameLst>
                                      </p:cBhvr>
                                      <p:tavLst>
                                        <p:tav tm="0">
                                          <p:val>
                                            <p:fltVal val="0"/>
                                          </p:val>
                                        </p:tav>
                                        <p:tav tm="100000">
                                          <p:val>
                                            <p:strVal val="#ppt_h"/>
                                          </p:val>
                                        </p:tav>
                                      </p:tavLst>
                                    </p:anim>
                                    <p:animEffect transition="in" filter="fade">
                                      <p:cBhvr>
                                        <p:cTn id="9" dur="500"/>
                                        <p:tgtEl>
                                          <p:spTgt spid="47"/>
                                        </p:tgtEl>
                                      </p:cBhvr>
                                    </p:animEffect>
                                  </p:childTnLst>
                                </p:cTn>
                              </p:par>
                              <p:par>
                                <p:cTn id="10" presetID="45" presetClass="entr" presetSubtype="0" fill="hold" grpId="0" nodeType="with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1000"/>
                                        <p:tgtEl>
                                          <p:spTgt spid="4"/>
                                        </p:tgtEl>
                                      </p:cBhvr>
                                    </p:animEffect>
                                    <p:anim calcmode="lin" valueType="num">
                                      <p:cBhvr>
                                        <p:cTn id="13" dur="1000" fill="hold"/>
                                        <p:tgtEl>
                                          <p:spTgt spid="4"/>
                                        </p:tgtEl>
                                        <p:attrNameLst>
                                          <p:attrName>ppt_w</p:attrName>
                                        </p:attrNameLst>
                                      </p:cBhvr>
                                      <p:tavLst>
                                        <p:tav tm="0" fmla="#ppt_w*sin(2.5*pi*$)">
                                          <p:val>
                                            <p:fltVal val="0"/>
                                          </p:val>
                                        </p:tav>
                                        <p:tav tm="100000">
                                          <p:val>
                                            <p:fltVal val="1"/>
                                          </p:val>
                                        </p:tav>
                                      </p:tavLst>
                                    </p:anim>
                                    <p:anim calcmode="lin" valueType="num">
                                      <p:cBhvr>
                                        <p:cTn id="14" dur="1000" fill="hold"/>
                                        <p:tgtEl>
                                          <p:spTgt spid="4"/>
                                        </p:tgtEl>
                                        <p:attrNameLst>
                                          <p:attrName>ppt_h</p:attrName>
                                        </p:attrNameLst>
                                      </p:cBhvr>
                                      <p:tavLst>
                                        <p:tav tm="0">
                                          <p:val>
                                            <p:strVal val="#ppt_h"/>
                                          </p:val>
                                        </p:tav>
                                        <p:tav tm="100000">
                                          <p:val>
                                            <p:strVal val="#ppt_h"/>
                                          </p:val>
                                        </p:tav>
                                      </p:tavLst>
                                    </p:anim>
                                  </p:childTnLst>
                                </p:cTn>
                              </p:par>
                              <p:par>
                                <p:cTn id="15" presetID="45" presetClass="entr" presetSubtype="0" fill="hold" grpId="0" nodeType="with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1000"/>
                                        <p:tgtEl>
                                          <p:spTgt spid="5"/>
                                        </p:tgtEl>
                                      </p:cBhvr>
                                    </p:animEffect>
                                    <p:anim calcmode="lin" valueType="num">
                                      <p:cBhvr>
                                        <p:cTn id="18" dur="1000" fill="hold"/>
                                        <p:tgtEl>
                                          <p:spTgt spid="5"/>
                                        </p:tgtEl>
                                        <p:attrNameLst>
                                          <p:attrName>ppt_w</p:attrName>
                                        </p:attrNameLst>
                                      </p:cBhvr>
                                      <p:tavLst>
                                        <p:tav tm="0" fmla="#ppt_w*sin(2.5*pi*$)">
                                          <p:val>
                                            <p:fltVal val="0"/>
                                          </p:val>
                                        </p:tav>
                                        <p:tav tm="100000">
                                          <p:val>
                                            <p:fltVal val="1"/>
                                          </p:val>
                                        </p:tav>
                                      </p:tavLst>
                                    </p:anim>
                                    <p:anim calcmode="lin" valueType="num">
                                      <p:cBhvr>
                                        <p:cTn id="19" dur="1000" fill="hold"/>
                                        <p:tgtEl>
                                          <p:spTgt spid="5"/>
                                        </p:tgtEl>
                                        <p:attrNameLst>
                                          <p:attrName>ppt_h</p:attrName>
                                        </p:attrNameLst>
                                      </p:cBhvr>
                                      <p:tavLst>
                                        <p:tav tm="0">
                                          <p:val>
                                            <p:strVal val="#ppt_h"/>
                                          </p:val>
                                        </p:tav>
                                        <p:tav tm="100000">
                                          <p:val>
                                            <p:strVal val="#ppt_h"/>
                                          </p:val>
                                        </p:tav>
                                      </p:tavLst>
                                    </p:anim>
                                  </p:childTnLst>
                                </p:cTn>
                              </p:par>
                              <p:par>
                                <p:cTn id="20" presetID="45" presetClass="entr" presetSubtype="0" fill="hold" grpId="0" nodeType="with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fade">
                                      <p:cBhvr>
                                        <p:cTn id="22" dur="1000"/>
                                        <p:tgtEl>
                                          <p:spTgt spid="6"/>
                                        </p:tgtEl>
                                      </p:cBhvr>
                                    </p:animEffect>
                                    <p:anim calcmode="lin" valueType="num">
                                      <p:cBhvr>
                                        <p:cTn id="23" dur="1000" fill="hold"/>
                                        <p:tgtEl>
                                          <p:spTgt spid="6"/>
                                        </p:tgtEl>
                                        <p:attrNameLst>
                                          <p:attrName>ppt_w</p:attrName>
                                        </p:attrNameLst>
                                      </p:cBhvr>
                                      <p:tavLst>
                                        <p:tav tm="0" fmla="#ppt_w*sin(2.5*pi*$)">
                                          <p:val>
                                            <p:fltVal val="0"/>
                                          </p:val>
                                        </p:tav>
                                        <p:tav tm="100000">
                                          <p:val>
                                            <p:fltVal val="1"/>
                                          </p:val>
                                        </p:tav>
                                      </p:tavLst>
                                    </p:anim>
                                    <p:anim calcmode="lin" valueType="num">
                                      <p:cBhvr>
                                        <p:cTn id="24" dur="1000" fill="hold"/>
                                        <p:tgtEl>
                                          <p:spTgt spid="6"/>
                                        </p:tgtEl>
                                        <p:attrNameLst>
                                          <p:attrName>ppt_h</p:attrName>
                                        </p:attrNameLst>
                                      </p:cBhvr>
                                      <p:tavLst>
                                        <p:tav tm="0">
                                          <p:val>
                                            <p:strVal val="#ppt_h"/>
                                          </p:val>
                                        </p:tav>
                                        <p:tav tm="100000">
                                          <p:val>
                                            <p:strVal val="#ppt_h"/>
                                          </p:val>
                                        </p:tav>
                                      </p:tavLst>
                                    </p:anim>
                                  </p:childTnLst>
                                </p:cTn>
                              </p:par>
                              <p:par>
                                <p:cTn id="25" presetID="45" presetClass="entr" presetSubtype="0" fill="hold" grpId="0" nodeType="with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fade">
                                      <p:cBhvr>
                                        <p:cTn id="27" dur="1000"/>
                                        <p:tgtEl>
                                          <p:spTgt spid="7"/>
                                        </p:tgtEl>
                                      </p:cBhvr>
                                    </p:animEffect>
                                    <p:anim calcmode="lin" valueType="num">
                                      <p:cBhvr>
                                        <p:cTn id="28" dur="1000" fill="hold"/>
                                        <p:tgtEl>
                                          <p:spTgt spid="7"/>
                                        </p:tgtEl>
                                        <p:attrNameLst>
                                          <p:attrName>ppt_w</p:attrName>
                                        </p:attrNameLst>
                                      </p:cBhvr>
                                      <p:tavLst>
                                        <p:tav tm="0" fmla="#ppt_w*sin(2.5*pi*$)">
                                          <p:val>
                                            <p:fltVal val="0"/>
                                          </p:val>
                                        </p:tav>
                                        <p:tav tm="100000">
                                          <p:val>
                                            <p:fltVal val="1"/>
                                          </p:val>
                                        </p:tav>
                                      </p:tavLst>
                                    </p:anim>
                                    <p:anim calcmode="lin" valueType="num">
                                      <p:cBhvr>
                                        <p:cTn id="29" dur="1000" fill="hold"/>
                                        <p:tgtEl>
                                          <p:spTgt spid="7"/>
                                        </p:tgtEl>
                                        <p:attrNameLst>
                                          <p:attrName>ppt_h</p:attrName>
                                        </p:attrNameLst>
                                      </p:cBhvr>
                                      <p:tavLst>
                                        <p:tav tm="0">
                                          <p:val>
                                            <p:strVal val="#ppt_h"/>
                                          </p:val>
                                        </p:tav>
                                        <p:tav tm="100000">
                                          <p:val>
                                            <p:strVal val="#ppt_h"/>
                                          </p:val>
                                        </p:tav>
                                      </p:tavLst>
                                    </p:anim>
                                  </p:childTnLst>
                                </p:cTn>
                              </p:par>
                              <p:par>
                                <p:cTn id="30" presetID="31" presetClass="entr" presetSubtype="0" fill="hold" nodeType="withEffect">
                                  <p:stCondLst>
                                    <p:cond delay="0"/>
                                  </p:stCondLst>
                                  <p:childTnLst>
                                    <p:set>
                                      <p:cBhvr>
                                        <p:cTn id="31" dur="1" fill="hold">
                                          <p:stCondLst>
                                            <p:cond delay="0"/>
                                          </p:stCondLst>
                                        </p:cTn>
                                        <p:tgtEl>
                                          <p:spTgt spid="35"/>
                                        </p:tgtEl>
                                        <p:attrNameLst>
                                          <p:attrName>style.visibility</p:attrName>
                                        </p:attrNameLst>
                                      </p:cBhvr>
                                      <p:to>
                                        <p:strVal val="visible"/>
                                      </p:to>
                                    </p:set>
                                    <p:anim calcmode="lin" valueType="num">
                                      <p:cBhvr>
                                        <p:cTn id="32" dur="1000" fill="hold"/>
                                        <p:tgtEl>
                                          <p:spTgt spid="35"/>
                                        </p:tgtEl>
                                        <p:attrNameLst>
                                          <p:attrName>ppt_w</p:attrName>
                                        </p:attrNameLst>
                                      </p:cBhvr>
                                      <p:tavLst>
                                        <p:tav tm="0">
                                          <p:val>
                                            <p:fltVal val="0"/>
                                          </p:val>
                                        </p:tav>
                                        <p:tav tm="100000">
                                          <p:val>
                                            <p:strVal val="#ppt_w"/>
                                          </p:val>
                                        </p:tav>
                                      </p:tavLst>
                                    </p:anim>
                                    <p:anim calcmode="lin" valueType="num">
                                      <p:cBhvr>
                                        <p:cTn id="33" dur="1000" fill="hold"/>
                                        <p:tgtEl>
                                          <p:spTgt spid="35"/>
                                        </p:tgtEl>
                                        <p:attrNameLst>
                                          <p:attrName>ppt_h</p:attrName>
                                        </p:attrNameLst>
                                      </p:cBhvr>
                                      <p:tavLst>
                                        <p:tav tm="0">
                                          <p:val>
                                            <p:fltVal val="0"/>
                                          </p:val>
                                        </p:tav>
                                        <p:tav tm="100000">
                                          <p:val>
                                            <p:strVal val="#ppt_h"/>
                                          </p:val>
                                        </p:tav>
                                      </p:tavLst>
                                    </p:anim>
                                    <p:anim calcmode="lin" valueType="num">
                                      <p:cBhvr>
                                        <p:cTn id="34" dur="1000" fill="hold"/>
                                        <p:tgtEl>
                                          <p:spTgt spid="35"/>
                                        </p:tgtEl>
                                        <p:attrNameLst>
                                          <p:attrName>style.rotation</p:attrName>
                                        </p:attrNameLst>
                                      </p:cBhvr>
                                      <p:tavLst>
                                        <p:tav tm="0">
                                          <p:val>
                                            <p:fltVal val="90"/>
                                          </p:val>
                                        </p:tav>
                                        <p:tav tm="100000">
                                          <p:val>
                                            <p:fltVal val="0"/>
                                          </p:val>
                                        </p:tav>
                                      </p:tavLst>
                                    </p:anim>
                                    <p:animEffect transition="in" filter="fade">
                                      <p:cBhvr>
                                        <p:cTn id="35" dur="1000"/>
                                        <p:tgtEl>
                                          <p:spTgt spid="35"/>
                                        </p:tgtEl>
                                      </p:cBhvr>
                                    </p:animEffect>
                                  </p:childTnLst>
                                </p:cTn>
                              </p:par>
                              <p:par>
                                <p:cTn id="36" presetID="31" presetClass="entr" presetSubtype="0" fill="hold" nodeType="withEffect">
                                  <p:stCondLst>
                                    <p:cond delay="0"/>
                                  </p:stCondLst>
                                  <p:childTnLst>
                                    <p:set>
                                      <p:cBhvr>
                                        <p:cTn id="37" dur="1" fill="hold">
                                          <p:stCondLst>
                                            <p:cond delay="0"/>
                                          </p:stCondLst>
                                        </p:cTn>
                                        <p:tgtEl>
                                          <p:spTgt spid="51"/>
                                        </p:tgtEl>
                                        <p:attrNameLst>
                                          <p:attrName>style.visibility</p:attrName>
                                        </p:attrNameLst>
                                      </p:cBhvr>
                                      <p:to>
                                        <p:strVal val="visible"/>
                                      </p:to>
                                    </p:set>
                                    <p:anim calcmode="lin" valueType="num">
                                      <p:cBhvr>
                                        <p:cTn id="38" dur="1000" fill="hold"/>
                                        <p:tgtEl>
                                          <p:spTgt spid="51"/>
                                        </p:tgtEl>
                                        <p:attrNameLst>
                                          <p:attrName>ppt_w</p:attrName>
                                        </p:attrNameLst>
                                      </p:cBhvr>
                                      <p:tavLst>
                                        <p:tav tm="0">
                                          <p:val>
                                            <p:fltVal val="0"/>
                                          </p:val>
                                        </p:tav>
                                        <p:tav tm="100000">
                                          <p:val>
                                            <p:strVal val="#ppt_w"/>
                                          </p:val>
                                        </p:tav>
                                      </p:tavLst>
                                    </p:anim>
                                    <p:anim calcmode="lin" valueType="num">
                                      <p:cBhvr>
                                        <p:cTn id="39" dur="1000" fill="hold"/>
                                        <p:tgtEl>
                                          <p:spTgt spid="51"/>
                                        </p:tgtEl>
                                        <p:attrNameLst>
                                          <p:attrName>ppt_h</p:attrName>
                                        </p:attrNameLst>
                                      </p:cBhvr>
                                      <p:tavLst>
                                        <p:tav tm="0">
                                          <p:val>
                                            <p:fltVal val="0"/>
                                          </p:val>
                                        </p:tav>
                                        <p:tav tm="100000">
                                          <p:val>
                                            <p:strVal val="#ppt_h"/>
                                          </p:val>
                                        </p:tav>
                                      </p:tavLst>
                                    </p:anim>
                                    <p:anim calcmode="lin" valueType="num">
                                      <p:cBhvr>
                                        <p:cTn id="40" dur="1000" fill="hold"/>
                                        <p:tgtEl>
                                          <p:spTgt spid="51"/>
                                        </p:tgtEl>
                                        <p:attrNameLst>
                                          <p:attrName>style.rotation</p:attrName>
                                        </p:attrNameLst>
                                      </p:cBhvr>
                                      <p:tavLst>
                                        <p:tav tm="0">
                                          <p:val>
                                            <p:fltVal val="90"/>
                                          </p:val>
                                        </p:tav>
                                        <p:tav tm="100000">
                                          <p:val>
                                            <p:fltVal val="0"/>
                                          </p:val>
                                        </p:tav>
                                      </p:tavLst>
                                    </p:anim>
                                    <p:animEffect transition="in" filter="fade">
                                      <p:cBhvr>
                                        <p:cTn id="41" dur="1000"/>
                                        <p:tgtEl>
                                          <p:spTgt spid="51"/>
                                        </p:tgtEl>
                                      </p:cBhvr>
                                    </p:animEffect>
                                  </p:childTnLst>
                                </p:cTn>
                              </p:par>
                              <p:par>
                                <p:cTn id="42" presetID="31" presetClass="entr" presetSubtype="0" fill="hold" nodeType="withEffect">
                                  <p:stCondLst>
                                    <p:cond delay="0"/>
                                  </p:stCondLst>
                                  <p:childTnLst>
                                    <p:set>
                                      <p:cBhvr>
                                        <p:cTn id="43" dur="1" fill="hold">
                                          <p:stCondLst>
                                            <p:cond delay="0"/>
                                          </p:stCondLst>
                                        </p:cTn>
                                        <p:tgtEl>
                                          <p:spTgt spid="53"/>
                                        </p:tgtEl>
                                        <p:attrNameLst>
                                          <p:attrName>style.visibility</p:attrName>
                                        </p:attrNameLst>
                                      </p:cBhvr>
                                      <p:to>
                                        <p:strVal val="visible"/>
                                      </p:to>
                                    </p:set>
                                    <p:anim calcmode="lin" valueType="num">
                                      <p:cBhvr>
                                        <p:cTn id="44" dur="1000" fill="hold"/>
                                        <p:tgtEl>
                                          <p:spTgt spid="53"/>
                                        </p:tgtEl>
                                        <p:attrNameLst>
                                          <p:attrName>ppt_w</p:attrName>
                                        </p:attrNameLst>
                                      </p:cBhvr>
                                      <p:tavLst>
                                        <p:tav tm="0">
                                          <p:val>
                                            <p:fltVal val="0"/>
                                          </p:val>
                                        </p:tav>
                                        <p:tav tm="100000">
                                          <p:val>
                                            <p:strVal val="#ppt_w"/>
                                          </p:val>
                                        </p:tav>
                                      </p:tavLst>
                                    </p:anim>
                                    <p:anim calcmode="lin" valueType="num">
                                      <p:cBhvr>
                                        <p:cTn id="45" dur="1000" fill="hold"/>
                                        <p:tgtEl>
                                          <p:spTgt spid="53"/>
                                        </p:tgtEl>
                                        <p:attrNameLst>
                                          <p:attrName>ppt_h</p:attrName>
                                        </p:attrNameLst>
                                      </p:cBhvr>
                                      <p:tavLst>
                                        <p:tav tm="0">
                                          <p:val>
                                            <p:fltVal val="0"/>
                                          </p:val>
                                        </p:tav>
                                        <p:tav tm="100000">
                                          <p:val>
                                            <p:strVal val="#ppt_h"/>
                                          </p:val>
                                        </p:tav>
                                      </p:tavLst>
                                    </p:anim>
                                    <p:anim calcmode="lin" valueType="num">
                                      <p:cBhvr>
                                        <p:cTn id="46" dur="1000" fill="hold"/>
                                        <p:tgtEl>
                                          <p:spTgt spid="53"/>
                                        </p:tgtEl>
                                        <p:attrNameLst>
                                          <p:attrName>style.rotation</p:attrName>
                                        </p:attrNameLst>
                                      </p:cBhvr>
                                      <p:tavLst>
                                        <p:tav tm="0">
                                          <p:val>
                                            <p:fltVal val="90"/>
                                          </p:val>
                                        </p:tav>
                                        <p:tav tm="100000">
                                          <p:val>
                                            <p:fltVal val="0"/>
                                          </p:val>
                                        </p:tav>
                                      </p:tavLst>
                                    </p:anim>
                                    <p:animEffect transition="in" filter="fade">
                                      <p:cBhvr>
                                        <p:cTn id="47" dur="1000"/>
                                        <p:tgtEl>
                                          <p:spTgt spid="53"/>
                                        </p:tgtEl>
                                      </p:cBhvr>
                                    </p:animEffect>
                                  </p:childTnLst>
                                </p:cTn>
                              </p:par>
                              <p:par>
                                <p:cTn id="48" presetID="31" presetClass="entr" presetSubtype="0" fill="hold" nodeType="withEffect">
                                  <p:stCondLst>
                                    <p:cond delay="0"/>
                                  </p:stCondLst>
                                  <p:childTnLst>
                                    <p:set>
                                      <p:cBhvr>
                                        <p:cTn id="49" dur="1" fill="hold">
                                          <p:stCondLst>
                                            <p:cond delay="0"/>
                                          </p:stCondLst>
                                        </p:cTn>
                                        <p:tgtEl>
                                          <p:spTgt spid="54"/>
                                        </p:tgtEl>
                                        <p:attrNameLst>
                                          <p:attrName>style.visibility</p:attrName>
                                        </p:attrNameLst>
                                      </p:cBhvr>
                                      <p:to>
                                        <p:strVal val="visible"/>
                                      </p:to>
                                    </p:set>
                                    <p:anim calcmode="lin" valueType="num">
                                      <p:cBhvr>
                                        <p:cTn id="50" dur="1000" fill="hold"/>
                                        <p:tgtEl>
                                          <p:spTgt spid="54"/>
                                        </p:tgtEl>
                                        <p:attrNameLst>
                                          <p:attrName>ppt_w</p:attrName>
                                        </p:attrNameLst>
                                      </p:cBhvr>
                                      <p:tavLst>
                                        <p:tav tm="0">
                                          <p:val>
                                            <p:fltVal val="0"/>
                                          </p:val>
                                        </p:tav>
                                        <p:tav tm="100000">
                                          <p:val>
                                            <p:strVal val="#ppt_w"/>
                                          </p:val>
                                        </p:tav>
                                      </p:tavLst>
                                    </p:anim>
                                    <p:anim calcmode="lin" valueType="num">
                                      <p:cBhvr>
                                        <p:cTn id="51" dur="1000" fill="hold"/>
                                        <p:tgtEl>
                                          <p:spTgt spid="54"/>
                                        </p:tgtEl>
                                        <p:attrNameLst>
                                          <p:attrName>ppt_h</p:attrName>
                                        </p:attrNameLst>
                                      </p:cBhvr>
                                      <p:tavLst>
                                        <p:tav tm="0">
                                          <p:val>
                                            <p:fltVal val="0"/>
                                          </p:val>
                                        </p:tav>
                                        <p:tav tm="100000">
                                          <p:val>
                                            <p:strVal val="#ppt_h"/>
                                          </p:val>
                                        </p:tav>
                                      </p:tavLst>
                                    </p:anim>
                                    <p:anim calcmode="lin" valueType="num">
                                      <p:cBhvr>
                                        <p:cTn id="52" dur="1000" fill="hold"/>
                                        <p:tgtEl>
                                          <p:spTgt spid="54"/>
                                        </p:tgtEl>
                                        <p:attrNameLst>
                                          <p:attrName>style.rotation</p:attrName>
                                        </p:attrNameLst>
                                      </p:cBhvr>
                                      <p:tavLst>
                                        <p:tav tm="0">
                                          <p:val>
                                            <p:fltVal val="90"/>
                                          </p:val>
                                        </p:tav>
                                        <p:tav tm="100000">
                                          <p:val>
                                            <p:fltVal val="0"/>
                                          </p:val>
                                        </p:tav>
                                      </p:tavLst>
                                    </p:anim>
                                    <p:animEffect transition="in" filter="fade">
                                      <p:cBhvr>
                                        <p:cTn id="53" dur="1000"/>
                                        <p:tgtEl>
                                          <p:spTgt spid="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P spid="47"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2FB9D0"/>
        </a:solidFill>
        <a:effectLst/>
      </p:bgPr>
    </p:bg>
    <p:spTree>
      <p:nvGrpSpPr>
        <p:cNvPr id="1" name=""/>
        <p:cNvGrpSpPr/>
        <p:nvPr/>
      </p:nvGrpSpPr>
      <p:grpSpPr>
        <a:xfrm>
          <a:off x="0" y="0"/>
          <a:ext cx="0" cy="0"/>
          <a:chOff x="0" y="0"/>
          <a:chExt cx="0" cy="0"/>
        </a:xfrm>
      </p:grpSpPr>
      <p:sp>
        <p:nvSpPr>
          <p:cNvPr id="33" name="空心弧 32"/>
          <p:cNvSpPr/>
          <p:nvPr/>
        </p:nvSpPr>
        <p:spPr>
          <a:xfrm rot="16200000" flipV="1">
            <a:off x="1079590" y="1715363"/>
            <a:ext cx="2116209" cy="2116209"/>
          </a:xfrm>
          <a:prstGeom prst="blockArc">
            <a:avLst>
              <a:gd name="adj1" fmla="val 21323589"/>
              <a:gd name="adj2" fmla="val 21317703"/>
              <a:gd name="adj3" fmla="val 4728"/>
            </a:avLst>
          </a:prstGeom>
          <a:solidFill>
            <a:srgbClr val="D16061"/>
          </a:solidFill>
          <a:ln>
            <a:noFill/>
          </a:ln>
          <a:effectLst/>
        </p:spPr>
        <p:style>
          <a:lnRef idx="1">
            <a:schemeClr val="accent1"/>
          </a:lnRef>
          <a:fillRef idx="3">
            <a:schemeClr val="accent1"/>
          </a:fillRef>
          <a:effectRef idx="2">
            <a:schemeClr val="accent1"/>
          </a:effectRef>
          <a:fontRef idx="minor">
            <a:schemeClr val="lt1"/>
          </a:fontRef>
        </p:style>
        <p:txBody>
          <a:bodyPr lIns="121883" tIns="60941" rIns="121883" bIns="60941" rtlCol="0" anchor="ctr"/>
          <a:lstStyle/>
          <a:p>
            <a:pPr algn="ctr"/>
            <a:endParaRPr kumimoji="1" lang="zh-CN" altLang="en-US" sz="3200" dirty="0">
              <a:solidFill>
                <a:schemeClr val="bg1"/>
              </a:solidFill>
              <a:latin typeface="宋体" panose="02010600030101010101" pitchFamily="2" charset="-122"/>
              <a:ea typeface="宋体" panose="02010600030101010101" pitchFamily="2" charset="-122"/>
            </a:endParaRPr>
          </a:p>
        </p:txBody>
      </p:sp>
      <p:sp>
        <p:nvSpPr>
          <p:cNvPr id="34" name="空心弧 33"/>
          <p:cNvSpPr/>
          <p:nvPr/>
        </p:nvSpPr>
        <p:spPr>
          <a:xfrm rot="16200000" flipV="1">
            <a:off x="1079590" y="1715363"/>
            <a:ext cx="2116209" cy="2116209"/>
          </a:xfrm>
          <a:prstGeom prst="blockArc">
            <a:avLst>
              <a:gd name="adj1" fmla="val 1785573"/>
              <a:gd name="adj2" fmla="val 13411"/>
              <a:gd name="adj3" fmla="val 4880"/>
            </a:avLst>
          </a:prstGeom>
          <a:solidFill>
            <a:srgbClr val="FFD100"/>
          </a:solidFill>
          <a:ln>
            <a:noFill/>
          </a:ln>
          <a:effectLst/>
        </p:spPr>
        <p:style>
          <a:lnRef idx="1">
            <a:schemeClr val="accent1"/>
          </a:lnRef>
          <a:fillRef idx="3">
            <a:schemeClr val="accent1"/>
          </a:fillRef>
          <a:effectRef idx="2">
            <a:schemeClr val="accent1"/>
          </a:effectRef>
          <a:fontRef idx="minor">
            <a:schemeClr val="lt1"/>
          </a:fontRef>
        </p:style>
        <p:txBody>
          <a:bodyPr lIns="121883" tIns="60941" rIns="121883" bIns="60941" rtlCol="0" anchor="ctr"/>
          <a:lstStyle/>
          <a:p>
            <a:pPr algn="ctr"/>
            <a:endParaRPr kumimoji="1" lang="zh-CN" altLang="en-US" sz="3200" dirty="0">
              <a:solidFill>
                <a:schemeClr val="bg1"/>
              </a:solidFill>
              <a:latin typeface="宋体" panose="02010600030101010101" pitchFamily="2" charset="-122"/>
              <a:ea typeface="宋体" panose="02010600030101010101" pitchFamily="2" charset="-122"/>
            </a:endParaRPr>
          </a:p>
        </p:txBody>
      </p:sp>
      <p:sp>
        <p:nvSpPr>
          <p:cNvPr id="36" name="文本框 35"/>
          <p:cNvSpPr txBox="1"/>
          <p:nvPr/>
        </p:nvSpPr>
        <p:spPr>
          <a:xfrm>
            <a:off x="1538032" y="2291439"/>
            <a:ext cx="1244925" cy="943618"/>
          </a:xfrm>
          <a:prstGeom prst="rect">
            <a:avLst/>
          </a:prstGeom>
          <a:noFill/>
        </p:spPr>
        <p:txBody>
          <a:bodyPr wrap="square" lIns="121883" tIns="60941" rIns="121883" bIns="60941" rtlCol="0">
            <a:spAutoFit/>
          </a:bodyPr>
          <a:lstStyle/>
          <a:p>
            <a:pPr algn="ctr"/>
            <a:r>
              <a:rPr kumimoji="1" lang="en-US" altLang="zh-CN" sz="5330" dirty="0">
                <a:solidFill>
                  <a:schemeClr val="bg1"/>
                </a:solidFill>
                <a:latin typeface="思源黑体 CN Normal" panose="020B0400000000000000" pitchFamily="34" charset="-122"/>
                <a:ea typeface="思源黑体 CN Normal" panose="020B0400000000000000" pitchFamily="34" charset="-122"/>
                <a:cs typeface="Segoe UI Light" panose="020B0502040204020203"/>
              </a:rPr>
              <a:t>87</a:t>
            </a:r>
            <a:r>
              <a:rPr kumimoji="1" lang="en-US" altLang="zh-CN" sz="1865" dirty="0">
                <a:solidFill>
                  <a:schemeClr val="bg1"/>
                </a:solidFill>
                <a:latin typeface="思源黑体 CN Normal" panose="020B0400000000000000" pitchFamily="34" charset="-122"/>
                <a:ea typeface="思源黑体 CN Normal" panose="020B0400000000000000" pitchFamily="34" charset="-122"/>
                <a:cs typeface="Segoe UI Light" panose="020B0502040204020203"/>
              </a:rPr>
              <a:t>%</a:t>
            </a:r>
          </a:p>
        </p:txBody>
      </p:sp>
      <p:sp>
        <p:nvSpPr>
          <p:cNvPr id="37" name="文本框 36"/>
          <p:cNvSpPr txBox="1"/>
          <p:nvPr/>
        </p:nvSpPr>
        <p:spPr>
          <a:xfrm>
            <a:off x="1079586" y="4018121"/>
            <a:ext cx="2116212" cy="369262"/>
          </a:xfrm>
          <a:prstGeom prst="rect">
            <a:avLst/>
          </a:prstGeom>
          <a:noFill/>
        </p:spPr>
        <p:txBody>
          <a:bodyPr wrap="square" lIns="121883" tIns="60941" rIns="121883" bIns="60941" rtlCol="0">
            <a:spAutoFit/>
          </a:bodyPr>
          <a:lstStyle/>
          <a:p>
            <a:pPr algn="ctr"/>
            <a:r>
              <a:rPr lang="zh-CN" altLang="en-US" sz="1600" b="1" dirty="0">
                <a:solidFill>
                  <a:schemeClr val="bg1"/>
                </a:solidFill>
                <a:latin typeface="阿里巴巴普惠体 B" panose="00020600040101010101" pitchFamily="18" charset="-122"/>
                <a:ea typeface="阿里巴巴普惠体 B" panose="00020600040101010101" pitchFamily="18" charset="-122"/>
                <a:cs typeface="阿里巴巴普惠体 B" panose="00020600040101010101" pitchFamily="18" charset="-122"/>
              </a:rPr>
              <a:t>点击此处添加标题</a:t>
            </a:r>
          </a:p>
        </p:txBody>
      </p:sp>
      <p:sp>
        <p:nvSpPr>
          <p:cNvPr id="38" name="空心弧 37"/>
          <p:cNvSpPr/>
          <p:nvPr/>
        </p:nvSpPr>
        <p:spPr>
          <a:xfrm rot="16200000" flipV="1">
            <a:off x="3718462" y="1715363"/>
            <a:ext cx="2116209" cy="2116209"/>
          </a:xfrm>
          <a:prstGeom prst="blockArc">
            <a:avLst>
              <a:gd name="adj1" fmla="val 21323589"/>
              <a:gd name="adj2" fmla="val 21317703"/>
              <a:gd name="adj3" fmla="val 4728"/>
            </a:avLst>
          </a:prstGeom>
          <a:solidFill>
            <a:srgbClr val="D16061"/>
          </a:solidFill>
          <a:ln>
            <a:noFill/>
          </a:ln>
          <a:effectLst/>
        </p:spPr>
        <p:style>
          <a:lnRef idx="1">
            <a:schemeClr val="accent1"/>
          </a:lnRef>
          <a:fillRef idx="3">
            <a:schemeClr val="accent1"/>
          </a:fillRef>
          <a:effectRef idx="2">
            <a:schemeClr val="accent1"/>
          </a:effectRef>
          <a:fontRef idx="minor">
            <a:schemeClr val="lt1"/>
          </a:fontRef>
        </p:style>
        <p:txBody>
          <a:bodyPr lIns="121883" tIns="60941" rIns="121883" bIns="60941" rtlCol="0" anchor="ctr"/>
          <a:lstStyle/>
          <a:p>
            <a:pPr algn="ctr"/>
            <a:endParaRPr kumimoji="1" lang="zh-CN" altLang="en-US" sz="3200" dirty="0">
              <a:solidFill>
                <a:schemeClr val="bg1"/>
              </a:solidFill>
              <a:latin typeface="宋体" panose="02010600030101010101" pitchFamily="2" charset="-122"/>
              <a:ea typeface="宋体" panose="02010600030101010101" pitchFamily="2" charset="-122"/>
            </a:endParaRPr>
          </a:p>
        </p:txBody>
      </p:sp>
      <p:sp>
        <p:nvSpPr>
          <p:cNvPr id="39" name="空心弧 38"/>
          <p:cNvSpPr/>
          <p:nvPr/>
        </p:nvSpPr>
        <p:spPr>
          <a:xfrm rot="16200000" flipV="1">
            <a:off x="3715353" y="1715363"/>
            <a:ext cx="2116209" cy="2116209"/>
          </a:xfrm>
          <a:prstGeom prst="blockArc">
            <a:avLst>
              <a:gd name="adj1" fmla="val 1535086"/>
              <a:gd name="adj2" fmla="val 13411"/>
              <a:gd name="adj3" fmla="val 4880"/>
            </a:avLst>
          </a:prstGeom>
          <a:solidFill>
            <a:srgbClr val="FFD100"/>
          </a:solidFill>
          <a:ln>
            <a:noFill/>
          </a:ln>
          <a:effectLst/>
        </p:spPr>
        <p:style>
          <a:lnRef idx="1">
            <a:schemeClr val="accent1"/>
          </a:lnRef>
          <a:fillRef idx="3">
            <a:schemeClr val="accent1"/>
          </a:fillRef>
          <a:effectRef idx="2">
            <a:schemeClr val="accent1"/>
          </a:effectRef>
          <a:fontRef idx="minor">
            <a:schemeClr val="lt1"/>
          </a:fontRef>
        </p:style>
        <p:txBody>
          <a:bodyPr lIns="121883" tIns="60941" rIns="121883" bIns="60941" rtlCol="0" anchor="ctr"/>
          <a:lstStyle/>
          <a:p>
            <a:pPr algn="ctr"/>
            <a:endParaRPr kumimoji="1" lang="zh-CN" altLang="en-US" sz="3200" dirty="0">
              <a:solidFill>
                <a:schemeClr val="bg1"/>
              </a:solidFill>
              <a:latin typeface="宋体" panose="02010600030101010101" pitchFamily="2" charset="-122"/>
              <a:ea typeface="宋体" panose="02010600030101010101" pitchFamily="2" charset="-122"/>
            </a:endParaRPr>
          </a:p>
        </p:txBody>
      </p:sp>
      <p:sp>
        <p:nvSpPr>
          <p:cNvPr id="40" name="文本框 39"/>
          <p:cNvSpPr txBox="1"/>
          <p:nvPr/>
        </p:nvSpPr>
        <p:spPr>
          <a:xfrm>
            <a:off x="4176904" y="2291439"/>
            <a:ext cx="1289618" cy="943618"/>
          </a:xfrm>
          <a:prstGeom prst="rect">
            <a:avLst/>
          </a:prstGeom>
          <a:noFill/>
        </p:spPr>
        <p:txBody>
          <a:bodyPr wrap="square" lIns="121883" tIns="60941" rIns="121883" bIns="60941" rtlCol="0">
            <a:spAutoFit/>
          </a:bodyPr>
          <a:lstStyle/>
          <a:p>
            <a:pPr algn="ctr"/>
            <a:r>
              <a:rPr kumimoji="1" lang="en-US" altLang="zh-CN" sz="5330" dirty="0">
                <a:solidFill>
                  <a:schemeClr val="bg1"/>
                </a:solidFill>
                <a:latin typeface="思源黑体 CN Normal" panose="020B0400000000000000" pitchFamily="34" charset="-122"/>
                <a:ea typeface="思源黑体 CN Normal" panose="020B0400000000000000" pitchFamily="34" charset="-122"/>
                <a:cs typeface="Segoe UI Light" panose="020B0502040204020203"/>
              </a:rPr>
              <a:t>90</a:t>
            </a:r>
            <a:r>
              <a:rPr kumimoji="1" lang="en-US" altLang="zh-CN" sz="1865" dirty="0">
                <a:solidFill>
                  <a:schemeClr val="bg1"/>
                </a:solidFill>
                <a:latin typeface="思源黑体 CN Normal" panose="020B0400000000000000" pitchFamily="34" charset="-122"/>
                <a:ea typeface="思源黑体 CN Normal" panose="020B0400000000000000" pitchFamily="34" charset="-122"/>
                <a:cs typeface="Segoe UI Light" panose="020B0502040204020203"/>
              </a:rPr>
              <a:t>%</a:t>
            </a:r>
          </a:p>
        </p:txBody>
      </p:sp>
      <p:sp>
        <p:nvSpPr>
          <p:cNvPr id="41" name="文本框 40"/>
          <p:cNvSpPr txBox="1"/>
          <p:nvPr/>
        </p:nvSpPr>
        <p:spPr>
          <a:xfrm>
            <a:off x="3721569" y="4018121"/>
            <a:ext cx="2109994" cy="369262"/>
          </a:xfrm>
          <a:prstGeom prst="rect">
            <a:avLst/>
          </a:prstGeom>
          <a:noFill/>
        </p:spPr>
        <p:txBody>
          <a:bodyPr wrap="square" lIns="121883" tIns="60941" rIns="121883" bIns="60941" rtlCol="0">
            <a:spAutoFit/>
          </a:bodyPr>
          <a:lstStyle/>
          <a:p>
            <a:pPr algn="ctr"/>
            <a:r>
              <a:rPr lang="zh-CN" altLang="en-US" sz="1600" b="1" dirty="0">
                <a:solidFill>
                  <a:schemeClr val="bg1"/>
                </a:solidFill>
                <a:latin typeface="阿里巴巴普惠体 B" panose="00020600040101010101" pitchFamily="18" charset="-122"/>
                <a:ea typeface="阿里巴巴普惠体 B" panose="00020600040101010101" pitchFamily="18" charset="-122"/>
                <a:cs typeface="阿里巴巴普惠体 B" panose="00020600040101010101" pitchFamily="18" charset="-122"/>
              </a:rPr>
              <a:t>点击此处添加标题</a:t>
            </a:r>
          </a:p>
        </p:txBody>
      </p:sp>
      <p:sp>
        <p:nvSpPr>
          <p:cNvPr id="42" name="空心弧 41"/>
          <p:cNvSpPr/>
          <p:nvPr/>
        </p:nvSpPr>
        <p:spPr>
          <a:xfrm rot="16200000" flipV="1">
            <a:off x="6357335" y="1715363"/>
            <a:ext cx="2116209" cy="2116209"/>
          </a:xfrm>
          <a:prstGeom prst="blockArc">
            <a:avLst>
              <a:gd name="adj1" fmla="val 21323589"/>
              <a:gd name="adj2" fmla="val 21317703"/>
              <a:gd name="adj3" fmla="val 4728"/>
            </a:avLst>
          </a:prstGeom>
          <a:solidFill>
            <a:srgbClr val="D16061"/>
          </a:solidFill>
          <a:ln>
            <a:noFill/>
          </a:ln>
          <a:effectLst/>
        </p:spPr>
        <p:style>
          <a:lnRef idx="1">
            <a:schemeClr val="accent1"/>
          </a:lnRef>
          <a:fillRef idx="3">
            <a:schemeClr val="accent1"/>
          </a:fillRef>
          <a:effectRef idx="2">
            <a:schemeClr val="accent1"/>
          </a:effectRef>
          <a:fontRef idx="minor">
            <a:schemeClr val="lt1"/>
          </a:fontRef>
        </p:style>
        <p:txBody>
          <a:bodyPr lIns="121883" tIns="60941" rIns="121883" bIns="60941" rtlCol="0" anchor="ctr"/>
          <a:lstStyle/>
          <a:p>
            <a:pPr algn="ctr"/>
            <a:endParaRPr kumimoji="1" lang="zh-CN" altLang="en-US" sz="3200" dirty="0">
              <a:solidFill>
                <a:schemeClr val="bg1"/>
              </a:solidFill>
              <a:latin typeface="宋体" panose="02010600030101010101" pitchFamily="2" charset="-122"/>
              <a:ea typeface="宋体" panose="02010600030101010101" pitchFamily="2" charset="-122"/>
            </a:endParaRPr>
          </a:p>
        </p:txBody>
      </p:sp>
      <p:sp>
        <p:nvSpPr>
          <p:cNvPr id="48" name="空心弧 47"/>
          <p:cNvSpPr/>
          <p:nvPr/>
        </p:nvSpPr>
        <p:spPr>
          <a:xfrm rot="16200000" flipV="1">
            <a:off x="6357335" y="1715363"/>
            <a:ext cx="2116209" cy="2116209"/>
          </a:xfrm>
          <a:prstGeom prst="blockArc">
            <a:avLst>
              <a:gd name="adj1" fmla="val 5385050"/>
              <a:gd name="adj2" fmla="val 13411"/>
              <a:gd name="adj3" fmla="val 4880"/>
            </a:avLst>
          </a:prstGeom>
          <a:solidFill>
            <a:srgbClr val="FFD100"/>
          </a:solidFill>
          <a:ln>
            <a:noFill/>
          </a:ln>
          <a:effectLst/>
        </p:spPr>
        <p:style>
          <a:lnRef idx="1">
            <a:schemeClr val="accent1"/>
          </a:lnRef>
          <a:fillRef idx="3">
            <a:schemeClr val="accent1"/>
          </a:fillRef>
          <a:effectRef idx="2">
            <a:schemeClr val="accent1"/>
          </a:effectRef>
          <a:fontRef idx="minor">
            <a:schemeClr val="lt1"/>
          </a:fontRef>
        </p:style>
        <p:txBody>
          <a:bodyPr lIns="121883" tIns="60941" rIns="121883" bIns="60941" rtlCol="0" anchor="ctr"/>
          <a:lstStyle/>
          <a:p>
            <a:pPr algn="ctr"/>
            <a:endParaRPr kumimoji="1" lang="zh-CN" altLang="en-US" sz="3200" dirty="0">
              <a:solidFill>
                <a:schemeClr val="bg1"/>
              </a:solidFill>
              <a:latin typeface="宋体" panose="02010600030101010101" pitchFamily="2" charset="-122"/>
              <a:ea typeface="宋体" panose="02010600030101010101" pitchFamily="2" charset="-122"/>
            </a:endParaRPr>
          </a:p>
        </p:txBody>
      </p:sp>
      <p:sp>
        <p:nvSpPr>
          <p:cNvPr id="55" name="文本框 54"/>
          <p:cNvSpPr txBox="1"/>
          <p:nvPr/>
        </p:nvSpPr>
        <p:spPr>
          <a:xfrm>
            <a:off x="6815777" y="2291439"/>
            <a:ext cx="1234919" cy="943618"/>
          </a:xfrm>
          <a:prstGeom prst="rect">
            <a:avLst/>
          </a:prstGeom>
          <a:noFill/>
        </p:spPr>
        <p:txBody>
          <a:bodyPr wrap="square" lIns="121883" tIns="60941" rIns="121883" bIns="60941" rtlCol="0">
            <a:spAutoFit/>
          </a:bodyPr>
          <a:lstStyle/>
          <a:p>
            <a:pPr algn="ctr"/>
            <a:r>
              <a:rPr kumimoji="1" lang="en-US" altLang="zh-CN" sz="5330" dirty="0">
                <a:solidFill>
                  <a:schemeClr val="bg1"/>
                </a:solidFill>
                <a:latin typeface="思源黑体 CN Normal" panose="020B0400000000000000" pitchFamily="34" charset="-122"/>
                <a:ea typeface="思源黑体 CN Normal" panose="020B0400000000000000" pitchFamily="34" charset="-122"/>
                <a:cs typeface="Segoe UI Light" panose="020B0502040204020203"/>
              </a:rPr>
              <a:t>75</a:t>
            </a:r>
            <a:r>
              <a:rPr kumimoji="1" lang="en-US" altLang="zh-CN" sz="1865" dirty="0">
                <a:solidFill>
                  <a:schemeClr val="bg1"/>
                </a:solidFill>
                <a:latin typeface="思源黑体 CN Normal" panose="020B0400000000000000" pitchFamily="34" charset="-122"/>
                <a:ea typeface="思源黑体 CN Normal" panose="020B0400000000000000" pitchFamily="34" charset="-122"/>
                <a:cs typeface="Segoe UI Light" panose="020B0502040204020203"/>
              </a:rPr>
              <a:t>%</a:t>
            </a:r>
          </a:p>
        </p:txBody>
      </p:sp>
      <p:sp>
        <p:nvSpPr>
          <p:cNvPr id="56" name="文本框 55"/>
          <p:cNvSpPr txBox="1"/>
          <p:nvPr/>
        </p:nvSpPr>
        <p:spPr>
          <a:xfrm>
            <a:off x="6360441" y="4018121"/>
            <a:ext cx="2109994" cy="369262"/>
          </a:xfrm>
          <a:prstGeom prst="rect">
            <a:avLst/>
          </a:prstGeom>
          <a:noFill/>
        </p:spPr>
        <p:txBody>
          <a:bodyPr wrap="square" lIns="121883" tIns="60941" rIns="121883" bIns="60941" rtlCol="0">
            <a:spAutoFit/>
          </a:bodyPr>
          <a:lstStyle/>
          <a:p>
            <a:pPr algn="ctr"/>
            <a:r>
              <a:rPr lang="zh-CN" altLang="en-US" sz="1600" b="1" dirty="0">
                <a:solidFill>
                  <a:schemeClr val="bg1"/>
                </a:solidFill>
                <a:latin typeface="阿里巴巴普惠体 B" panose="00020600040101010101" pitchFamily="18" charset="-122"/>
                <a:ea typeface="阿里巴巴普惠体 B" panose="00020600040101010101" pitchFamily="18" charset="-122"/>
                <a:cs typeface="阿里巴巴普惠体 B" panose="00020600040101010101" pitchFamily="18" charset="-122"/>
              </a:rPr>
              <a:t>点击此处添加标题</a:t>
            </a:r>
          </a:p>
        </p:txBody>
      </p:sp>
      <p:sp>
        <p:nvSpPr>
          <p:cNvPr id="57" name="空心弧 56"/>
          <p:cNvSpPr/>
          <p:nvPr/>
        </p:nvSpPr>
        <p:spPr>
          <a:xfrm rot="16200000" flipV="1">
            <a:off x="8996207" y="1715363"/>
            <a:ext cx="2116209" cy="2116209"/>
          </a:xfrm>
          <a:prstGeom prst="blockArc">
            <a:avLst>
              <a:gd name="adj1" fmla="val 21323589"/>
              <a:gd name="adj2" fmla="val 21317703"/>
              <a:gd name="adj3" fmla="val 4728"/>
            </a:avLst>
          </a:prstGeom>
          <a:solidFill>
            <a:srgbClr val="D16061"/>
          </a:solidFill>
          <a:ln>
            <a:noFill/>
          </a:ln>
          <a:effectLst/>
        </p:spPr>
        <p:style>
          <a:lnRef idx="1">
            <a:schemeClr val="accent1"/>
          </a:lnRef>
          <a:fillRef idx="3">
            <a:schemeClr val="accent1"/>
          </a:fillRef>
          <a:effectRef idx="2">
            <a:schemeClr val="accent1"/>
          </a:effectRef>
          <a:fontRef idx="minor">
            <a:schemeClr val="lt1"/>
          </a:fontRef>
        </p:style>
        <p:txBody>
          <a:bodyPr lIns="121883" tIns="60941" rIns="121883" bIns="60941" rtlCol="0" anchor="ctr"/>
          <a:lstStyle/>
          <a:p>
            <a:pPr algn="ctr"/>
            <a:endParaRPr kumimoji="1" lang="zh-CN" altLang="en-US" sz="3200" dirty="0">
              <a:solidFill>
                <a:schemeClr val="bg1"/>
              </a:solidFill>
              <a:latin typeface="宋体" panose="02010600030101010101" pitchFamily="2" charset="-122"/>
              <a:ea typeface="宋体" panose="02010600030101010101" pitchFamily="2" charset="-122"/>
            </a:endParaRPr>
          </a:p>
        </p:txBody>
      </p:sp>
      <p:sp>
        <p:nvSpPr>
          <p:cNvPr id="58" name="空心弧 57"/>
          <p:cNvSpPr/>
          <p:nvPr/>
        </p:nvSpPr>
        <p:spPr>
          <a:xfrm rot="16200000" flipV="1">
            <a:off x="8996207" y="1715363"/>
            <a:ext cx="2116209" cy="2116209"/>
          </a:xfrm>
          <a:prstGeom prst="blockArc">
            <a:avLst>
              <a:gd name="adj1" fmla="val 234846"/>
              <a:gd name="adj2" fmla="val 13411"/>
              <a:gd name="adj3" fmla="val 4880"/>
            </a:avLst>
          </a:prstGeom>
          <a:solidFill>
            <a:srgbClr val="FFD100"/>
          </a:solidFill>
          <a:ln>
            <a:noFill/>
          </a:ln>
          <a:effectLst/>
        </p:spPr>
        <p:style>
          <a:lnRef idx="1">
            <a:schemeClr val="accent1"/>
          </a:lnRef>
          <a:fillRef idx="3">
            <a:schemeClr val="accent1"/>
          </a:fillRef>
          <a:effectRef idx="2">
            <a:schemeClr val="accent1"/>
          </a:effectRef>
          <a:fontRef idx="minor">
            <a:schemeClr val="lt1"/>
          </a:fontRef>
        </p:style>
        <p:txBody>
          <a:bodyPr lIns="121883" tIns="60941" rIns="121883" bIns="60941" rtlCol="0" anchor="ctr"/>
          <a:lstStyle/>
          <a:p>
            <a:pPr algn="ctr"/>
            <a:endParaRPr kumimoji="1" lang="zh-CN" altLang="en-US" sz="3200" dirty="0">
              <a:solidFill>
                <a:schemeClr val="bg1"/>
              </a:solidFill>
              <a:latin typeface="宋体" panose="02010600030101010101" pitchFamily="2" charset="-122"/>
              <a:ea typeface="宋体" panose="02010600030101010101" pitchFamily="2" charset="-122"/>
            </a:endParaRPr>
          </a:p>
        </p:txBody>
      </p:sp>
      <p:sp>
        <p:nvSpPr>
          <p:cNvPr id="59" name="文本框 58"/>
          <p:cNvSpPr txBox="1"/>
          <p:nvPr/>
        </p:nvSpPr>
        <p:spPr>
          <a:xfrm>
            <a:off x="9454648" y="2291439"/>
            <a:ext cx="1210039" cy="943618"/>
          </a:xfrm>
          <a:prstGeom prst="rect">
            <a:avLst/>
          </a:prstGeom>
          <a:noFill/>
        </p:spPr>
        <p:txBody>
          <a:bodyPr wrap="square" lIns="121883" tIns="60941" rIns="121883" bIns="60941" rtlCol="0">
            <a:spAutoFit/>
          </a:bodyPr>
          <a:lstStyle/>
          <a:p>
            <a:pPr algn="ctr"/>
            <a:r>
              <a:rPr kumimoji="1" lang="en-US" altLang="zh-CN" sz="5330" dirty="0">
                <a:solidFill>
                  <a:schemeClr val="bg1"/>
                </a:solidFill>
                <a:latin typeface="思源黑体 CN Normal" panose="020B0400000000000000" pitchFamily="34" charset="-122"/>
                <a:ea typeface="思源黑体 CN Normal" panose="020B0400000000000000" pitchFamily="34" charset="-122"/>
                <a:cs typeface="Segoe UI Light" panose="020B0502040204020203"/>
              </a:rPr>
              <a:t>99</a:t>
            </a:r>
            <a:r>
              <a:rPr kumimoji="1" lang="en-US" altLang="zh-CN" sz="1865" dirty="0">
                <a:solidFill>
                  <a:schemeClr val="bg1"/>
                </a:solidFill>
                <a:latin typeface="思源黑体 CN Normal" panose="020B0400000000000000" pitchFamily="34" charset="-122"/>
                <a:ea typeface="思源黑体 CN Normal" panose="020B0400000000000000" pitchFamily="34" charset="-122"/>
                <a:cs typeface="Segoe UI Light" panose="020B0502040204020203"/>
              </a:rPr>
              <a:t>%</a:t>
            </a:r>
          </a:p>
        </p:txBody>
      </p:sp>
      <p:sp>
        <p:nvSpPr>
          <p:cNvPr id="60" name="文本框 59"/>
          <p:cNvSpPr txBox="1"/>
          <p:nvPr/>
        </p:nvSpPr>
        <p:spPr>
          <a:xfrm>
            <a:off x="8999313" y="4018121"/>
            <a:ext cx="2109994" cy="369262"/>
          </a:xfrm>
          <a:prstGeom prst="rect">
            <a:avLst/>
          </a:prstGeom>
          <a:noFill/>
        </p:spPr>
        <p:txBody>
          <a:bodyPr wrap="square" lIns="121883" tIns="60941" rIns="121883" bIns="60941" rtlCol="0">
            <a:spAutoFit/>
          </a:bodyPr>
          <a:lstStyle/>
          <a:p>
            <a:pPr algn="ctr"/>
            <a:r>
              <a:rPr lang="zh-CN" altLang="en-US" sz="1600" b="1" dirty="0">
                <a:solidFill>
                  <a:schemeClr val="bg1"/>
                </a:solidFill>
                <a:latin typeface="阿里巴巴普惠体 B" panose="00020600040101010101" pitchFamily="18" charset="-122"/>
                <a:ea typeface="阿里巴巴普惠体 B" panose="00020600040101010101" pitchFamily="18" charset="-122"/>
                <a:cs typeface="阿里巴巴普惠体 B" panose="00020600040101010101" pitchFamily="18" charset="-122"/>
              </a:rPr>
              <a:t>点击此处添加标题</a:t>
            </a:r>
          </a:p>
        </p:txBody>
      </p:sp>
      <p:sp>
        <p:nvSpPr>
          <p:cNvPr id="61" name="文本框 60"/>
          <p:cNvSpPr txBox="1"/>
          <p:nvPr/>
        </p:nvSpPr>
        <p:spPr>
          <a:xfrm>
            <a:off x="1079586" y="4412670"/>
            <a:ext cx="2116212" cy="1063907"/>
          </a:xfrm>
          <a:prstGeom prst="rect">
            <a:avLst/>
          </a:prstGeom>
          <a:noFill/>
        </p:spPr>
        <p:txBody>
          <a:bodyPr wrap="square" lIns="121883" tIns="60941" rIns="121883" bIns="60941" rtlCol="0">
            <a:spAutoFit/>
          </a:bodyPr>
          <a:lstStyle/>
          <a:p>
            <a:pPr algn="ctr">
              <a:lnSpc>
                <a:spcPct val="130000"/>
              </a:lnSpc>
              <a:spcBef>
                <a:spcPts val="800"/>
              </a:spcBef>
            </a:pPr>
            <a:r>
              <a:rPr lang="zh-CN" altLang="en-US" sz="1200" dirty="0">
                <a:solidFill>
                  <a:schemeClr val="bg1"/>
                </a:solidFill>
                <a:latin typeface="思源黑体 CN Normal" panose="020B0400000000000000" pitchFamily="34" charset="-122"/>
                <a:ea typeface="思源黑体 CN Normal" panose="020B0400000000000000" pitchFamily="34" charset="-122"/>
              </a:rPr>
              <a:t>顶部“开始”面板中可以对字体、字号、颜色、行距等进行修改。建议正文</a:t>
            </a:r>
            <a:r>
              <a:rPr lang="en-US" altLang="zh-CN" sz="1200" dirty="0">
                <a:solidFill>
                  <a:schemeClr val="bg1"/>
                </a:solidFill>
                <a:latin typeface="思源黑体 CN Normal" panose="020B0400000000000000" pitchFamily="34" charset="-122"/>
                <a:ea typeface="思源黑体 CN Normal" panose="020B0400000000000000" pitchFamily="34" charset="-122"/>
              </a:rPr>
              <a:t>10</a:t>
            </a:r>
            <a:r>
              <a:rPr lang="zh-CN" altLang="en-US" sz="1200" dirty="0">
                <a:solidFill>
                  <a:schemeClr val="bg1"/>
                </a:solidFill>
                <a:latin typeface="思源黑体 CN Normal" panose="020B0400000000000000" pitchFamily="34" charset="-122"/>
                <a:ea typeface="思源黑体 CN Normal" panose="020B0400000000000000" pitchFamily="34" charset="-122"/>
              </a:rPr>
              <a:t>号字，</a:t>
            </a:r>
            <a:r>
              <a:rPr lang="en-US" altLang="zh-CN" sz="1200" dirty="0">
                <a:solidFill>
                  <a:schemeClr val="bg1"/>
                </a:solidFill>
                <a:latin typeface="思源黑体 CN Normal" panose="020B0400000000000000" pitchFamily="34" charset="-122"/>
                <a:ea typeface="思源黑体 CN Normal" panose="020B0400000000000000" pitchFamily="34" charset="-122"/>
              </a:rPr>
              <a:t>1.3</a:t>
            </a:r>
            <a:r>
              <a:rPr lang="zh-CN" altLang="en-US" sz="1200" dirty="0">
                <a:solidFill>
                  <a:schemeClr val="bg1"/>
                </a:solidFill>
                <a:latin typeface="思源黑体 CN Normal" panose="020B0400000000000000" pitchFamily="34" charset="-122"/>
                <a:ea typeface="思源黑体 CN Normal" panose="020B0400000000000000" pitchFamily="34" charset="-122"/>
              </a:rPr>
              <a:t>倍字间距。</a:t>
            </a:r>
          </a:p>
        </p:txBody>
      </p:sp>
      <p:sp>
        <p:nvSpPr>
          <p:cNvPr id="62" name="文本框 61"/>
          <p:cNvSpPr txBox="1"/>
          <p:nvPr/>
        </p:nvSpPr>
        <p:spPr>
          <a:xfrm>
            <a:off x="3715350" y="4412670"/>
            <a:ext cx="2116212" cy="1063586"/>
          </a:xfrm>
          <a:prstGeom prst="rect">
            <a:avLst/>
          </a:prstGeom>
          <a:noFill/>
        </p:spPr>
        <p:txBody>
          <a:bodyPr wrap="square" lIns="121883" tIns="60941" rIns="121883" bIns="60941" rtlCol="0">
            <a:spAutoFit/>
          </a:bodyPr>
          <a:lstStyle/>
          <a:p>
            <a:pPr algn="ctr">
              <a:lnSpc>
                <a:spcPct val="130000"/>
              </a:lnSpc>
              <a:spcBef>
                <a:spcPts val="800"/>
              </a:spcBef>
            </a:pPr>
            <a:r>
              <a:rPr lang="zh-CN" altLang="en-US" sz="1200" dirty="0">
                <a:solidFill>
                  <a:schemeClr val="bg1"/>
                </a:solidFill>
                <a:latin typeface="思源黑体 CN Medium" panose="020B0600000000000000" pitchFamily="34" charset="-122"/>
                <a:ea typeface="思源黑体 CN Medium" panose="020B0600000000000000" pitchFamily="34" charset="-122"/>
              </a:rPr>
              <a:t>顶部“开始”面板中可以对字体、字号、颜色、行距等进行修改。建议正文</a:t>
            </a:r>
            <a:r>
              <a:rPr lang="en-US" altLang="zh-CN" sz="1200" dirty="0">
                <a:solidFill>
                  <a:schemeClr val="bg1"/>
                </a:solidFill>
                <a:latin typeface="思源黑体 CN Medium" panose="020B0600000000000000" pitchFamily="34" charset="-122"/>
                <a:ea typeface="思源黑体 CN Medium" panose="020B0600000000000000" pitchFamily="34" charset="-122"/>
              </a:rPr>
              <a:t>10</a:t>
            </a:r>
            <a:r>
              <a:rPr lang="zh-CN" altLang="en-US" sz="1200" dirty="0">
                <a:solidFill>
                  <a:schemeClr val="bg1"/>
                </a:solidFill>
                <a:latin typeface="思源黑体 CN Medium" panose="020B0600000000000000" pitchFamily="34" charset="-122"/>
                <a:ea typeface="思源黑体 CN Medium" panose="020B0600000000000000" pitchFamily="34" charset="-122"/>
              </a:rPr>
              <a:t>号字，</a:t>
            </a:r>
            <a:r>
              <a:rPr lang="en-US" altLang="zh-CN" sz="1200" dirty="0">
                <a:solidFill>
                  <a:schemeClr val="bg1"/>
                </a:solidFill>
                <a:latin typeface="思源黑体 CN Medium" panose="020B0600000000000000" pitchFamily="34" charset="-122"/>
                <a:ea typeface="思源黑体 CN Medium" panose="020B0600000000000000" pitchFamily="34" charset="-122"/>
              </a:rPr>
              <a:t>1.3</a:t>
            </a:r>
            <a:r>
              <a:rPr lang="zh-CN" altLang="en-US" sz="1200" dirty="0">
                <a:solidFill>
                  <a:schemeClr val="bg1"/>
                </a:solidFill>
                <a:latin typeface="思源黑体 CN Medium" panose="020B0600000000000000" pitchFamily="34" charset="-122"/>
                <a:ea typeface="思源黑体 CN Medium" panose="020B0600000000000000" pitchFamily="34" charset="-122"/>
              </a:rPr>
              <a:t>倍字间距。</a:t>
            </a:r>
          </a:p>
        </p:txBody>
      </p:sp>
      <p:sp>
        <p:nvSpPr>
          <p:cNvPr id="63" name="文本框 62"/>
          <p:cNvSpPr txBox="1"/>
          <p:nvPr/>
        </p:nvSpPr>
        <p:spPr>
          <a:xfrm>
            <a:off x="6357331" y="4412670"/>
            <a:ext cx="2116212" cy="1063907"/>
          </a:xfrm>
          <a:prstGeom prst="rect">
            <a:avLst/>
          </a:prstGeom>
          <a:noFill/>
        </p:spPr>
        <p:txBody>
          <a:bodyPr wrap="square" lIns="121883" tIns="60941" rIns="121883" bIns="60941" rtlCol="0">
            <a:spAutoFit/>
          </a:bodyPr>
          <a:lstStyle/>
          <a:p>
            <a:pPr algn="ctr">
              <a:lnSpc>
                <a:spcPct val="130000"/>
              </a:lnSpc>
              <a:spcBef>
                <a:spcPts val="800"/>
              </a:spcBef>
            </a:pPr>
            <a:r>
              <a:rPr lang="zh-CN" altLang="en-US" sz="1200" dirty="0">
                <a:solidFill>
                  <a:schemeClr val="bg1"/>
                </a:solidFill>
                <a:latin typeface="思源黑体 CN Normal" panose="020B0400000000000000" pitchFamily="34" charset="-122"/>
                <a:ea typeface="思源黑体 CN Normal" panose="020B0400000000000000" pitchFamily="34" charset="-122"/>
              </a:rPr>
              <a:t>顶部“开始”面板中可以对字体、字号、颜色、行距等进行修改。建议正文</a:t>
            </a:r>
            <a:r>
              <a:rPr lang="en-US" altLang="zh-CN" sz="1200" dirty="0">
                <a:solidFill>
                  <a:schemeClr val="bg1"/>
                </a:solidFill>
                <a:latin typeface="思源黑体 CN Normal" panose="020B0400000000000000" pitchFamily="34" charset="-122"/>
                <a:ea typeface="思源黑体 CN Normal" panose="020B0400000000000000" pitchFamily="34" charset="-122"/>
              </a:rPr>
              <a:t>10</a:t>
            </a:r>
            <a:r>
              <a:rPr lang="zh-CN" altLang="en-US" sz="1200" dirty="0">
                <a:solidFill>
                  <a:schemeClr val="bg1"/>
                </a:solidFill>
                <a:latin typeface="思源黑体 CN Normal" panose="020B0400000000000000" pitchFamily="34" charset="-122"/>
                <a:ea typeface="思源黑体 CN Normal" panose="020B0400000000000000" pitchFamily="34" charset="-122"/>
              </a:rPr>
              <a:t>号字，</a:t>
            </a:r>
            <a:r>
              <a:rPr lang="en-US" altLang="zh-CN" sz="1200" dirty="0">
                <a:solidFill>
                  <a:schemeClr val="bg1"/>
                </a:solidFill>
                <a:latin typeface="思源黑体 CN Normal" panose="020B0400000000000000" pitchFamily="34" charset="-122"/>
                <a:ea typeface="思源黑体 CN Normal" panose="020B0400000000000000" pitchFamily="34" charset="-122"/>
              </a:rPr>
              <a:t>1.3</a:t>
            </a:r>
            <a:r>
              <a:rPr lang="zh-CN" altLang="en-US" sz="1200" dirty="0">
                <a:solidFill>
                  <a:schemeClr val="bg1"/>
                </a:solidFill>
                <a:latin typeface="思源黑体 CN Normal" panose="020B0400000000000000" pitchFamily="34" charset="-122"/>
                <a:ea typeface="思源黑体 CN Normal" panose="020B0400000000000000" pitchFamily="34" charset="-122"/>
              </a:rPr>
              <a:t>倍字间距。</a:t>
            </a:r>
          </a:p>
        </p:txBody>
      </p:sp>
      <p:sp>
        <p:nvSpPr>
          <p:cNvPr id="64" name="文本框 63"/>
          <p:cNvSpPr txBox="1"/>
          <p:nvPr/>
        </p:nvSpPr>
        <p:spPr>
          <a:xfrm>
            <a:off x="9001422" y="4412670"/>
            <a:ext cx="2116212" cy="1063907"/>
          </a:xfrm>
          <a:prstGeom prst="rect">
            <a:avLst/>
          </a:prstGeom>
          <a:noFill/>
        </p:spPr>
        <p:txBody>
          <a:bodyPr wrap="square" lIns="121883" tIns="60941" rIns="121883" bIns="60941" rtlCol="0">
            <a:spAutoFit/>
          </a:bodyPr>
          <a:lstStyle/>
          <a:p>
            <a:pPr algn="ctr">
              <a:lnSpc>
                <a:spcPct val="130000"/>
              </a:lnSpc>
              <a:spcBef>
                <a:spcPts val="800"/>
              </a:spcBef>
            </a:pPr>
            <a:r>
              <a:rPr lang="zh-CN" altLang="en-US" sz="1200" dirty="0">
                <a:solidFill>
                  <a:schemeClr val="bg1"/>
                </a:solidFill>
                <a:latin typeface="思源黑体 CN Normal" panose="020B0400000000000000" pitchFamily="34" charset="-122"/>
                <a:ea typeface="思源黑体 CN Normal" panose="020B0400000000000000" pitchFamily="34" charset="-122"/>
              </a:rPr>
              <a:t>顶部“开始”面板中可以对字体、字号、颜色、行距等进行修改。建议正文</a:t>
            </a:r>
            <a:r>
              <a:rPr lang="en-US" altLang="zh-CN" sz="1200" dirty="0">
                <a:solidFill>
                  <a:schemeClr val="bg1"/>
                </a:solidFill>
                <a:latin typeface="思源黑体 CN Normal" panose="020B0400000000000000" pitchFamily="34" charset="-122"/>
                <a:ea typeface="思源黑体 CN Normal" panose="020B0400000000000000" pitchFamily="34" charset="-122"/>
              </a:rPr>
              <a:t>10</a:t>
            </a:r>
            <a:r>
              <a:rPr lang="zh-CN" altLang="en-US" sz="1200" dirty="0">
                <a:solidFill>
                  <a:schemeClr val="bg1"/>
                </a:solidFill>
                <a:latin typeface="思源黑体 CN Normal" panose="020B0400000000000000" pitchFamily="34" charset="-122"/>
                <a:ea typeface="思源黑体 CN Normal" panose="020B0400000000000000" pitchFamily="34" charset="-122"/>
              </a:rPr>
              <a:t>号字，</a:t>
            </a:r>
            <a:r>
              <a:rPr lang="en-US" altLang="zh-CN" sz="1200" dirty="0">
                <a:solidFill>
                  <a:schemeClr val="bg1"/>
                </a:solidFill>
                <a:latin typeface="思源黑体 CN Normal" panose="020B0400000000000000" pitchFamily="34" charset="-122"/>
                <a:ea typeface="思源黑体 CN Normal" panose="020B0400000000000000" pitchFamily="34" charset="-122"/>
              </a:rPr>
              <a:t>1.3</a:t>
            </a:r>
            <a:r>
              <a:rPr lang="zh-CN" altLang="en-US" sz="1200" dirty="0">
                <a:solidFill>
                  <a:schemeClr val="bg1"/>
                </a:solidFill>
                <a:latin typeface="思源黑体 CN Normal" panose="020B0400000000000000" pitchFamily="34" charset="-122"/>
                <a:ea typeface="思源黑体 CN Normal" panose="020B0400000000000000" pitchFamily="34" charset="-122"/>
              </a:rPr>
              <a:t>倍字间距。</a:t>
            </a:r>
          </a:p>
        </p:txBody>
      </p:sp>
      <p:sp>
        <p:nvSpPr>
          <p:cNvPr id="65" name="文本框 64"/>
          <p:cNvSpPr txBox="1"/>
          <p:nvPr/>
        </p:nvSpPr>
        <p:spPr>
          <a:xfrm>
            <a:off x="4656196" y="392262"/>
            <a:ext cx="2879608" cy="481965"/>
          </a:xfrm>
          <a:prstGeom prst="rect">
            <a:avLst/>
          </a:prstGeom>
          <a:noFill/>
        </p:spPr>
        <p:txBody>
          <a:bodyPr wrap="square" lIns="121883" tIns="60941" rIns="121883" bIns="60941" rtlCol="0" anchor="ctr">
            <a:spAutoFit/>
          </a:bodyPr>
          <a:lstStyle/>
          <a:p>
            <a:pPr>
              <a:lnSpc>
                <a:spcPct val="110000"/>
              </a:lnSpc>
            </a:pPr>
            <a:r>
              <a:rPr kumimoji="1" lang="zh-CN" altLang="en-US" sz="2135" b="1" dirty="0">
                <a:solidFill>
                  <a:schemeClr val="bg1"/>
                </a:solidFill>
                <a:latin typeface="思源黑体 Bold" panose="020B0800000000000000" charset="-122"/>
                <a:ea typeface="思源黑体 Bold" panose="020B0800000000000000" charset="-122"/>
                <a:cs typeface="阿里巴巴普惠体 B" panose="00020600040101010101" pitchFamily="18" charset="-122"/>
              </a:rPr>
              <a:t>点击此处添加副标题</a:t>
            </a: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wind"/>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65"/>
                                        </p:tgtEl>
                                        <p:attrNameLst>
                                          <p:attrName>style.visibility</p:attrName>
                                        </p:attrNameLst>
                                      </p:cBhvr>
                                      <p:to>
                                        <p:strVal val="visible"/>
                                      </p:to>
                                    </p:set>
                                    <p:anim calcmode="lin" valueType="num">
                                      <p:cBhvr>
                                        <p:cTn id="7" dur="500" fill="hold"/>
                                        <p:tgtEl>
                                          <p:spTgt spid="65"/>
                                        </p:tgtEl>
                                        <p:attrNameLst>
                                          <p:attrName>ppt_w</p:attrName>
                                        </p:attrNameLst>
                                      </p:cBhvr>
                                      <p:tavLst>
                                        <p:tav tm="0">
                                          <p:val>
                                            <p:fltVal val="0"/>
                                          </p:val>
                                        </p:tav>
                                        <p:tav tm="100000">
                                          <p:val>
                                            <p:strVal val="#ppt_w"/>
                                          </p:val>
                                        </p:tav>
                                      </p:tavLst>
                                    </p:anim>
                                    <p:anim calcmode="lin" valueType="num">
                                      <p:cBhvr>
                                        <p:cTn id="8" dur="500" fill="hold"/>
                                        <p:tgtEl>
                                          <p:spTgt spid="65"/>
                                        </p:tgtEl>
                                        <p:attrNameLst>
                                          <p:attrName>ppt_h</p:attrName>
                                        </p:attrNameLst>
                                      </p:cBhvr>
                                      <p:tavLst>
                                        <p:tav tm="0">
                                          <p:val>
                                            <p:fltVal val="0"/>
                                          </p:val>
                                        </p:tav>
                                        <p:tav tm="100000">
                                          <p:val>
                                            <p:strVal val="#ppt_h"/>
                                          </p:val>
                                        </p:tav>
                                      </p:tavLst>
                                    </p:anim>
                                    <p:animEffect transition="in" filter="fade">
                                      <p:cBhvr>
                                        <p:cTn id="9" dur="500"/>
                                        <p:tgtEl>
                                          <p:spTgt spid="65"/>
                                        </p:tgtEl>
                                      </p:cBhvr>
                                    </p:animEffect>
                                  </p:childTnLst>
                                </p:cTn>
                              </p:par>
                            </p:childTnLst>
                          </p:cTn>
                        </p:par>
                        <p:par>
                          <p:cTn id="10" fill="hold">
                            <p:stCondLst>
                              <p:cond delay="500"/>
                            </p:stCondLst>
                            <p:childTnLst>
                              <p:par>
                                <p:cTn id="11" presetID="22" presetClass="entr" presetSubtype="4" fill="hold" grpId="0" nodeType="afterEffect">
                                  <p:stCondLst>
                                    <p:cond delay="0"/>
                                  </p:stCondLst>
                                  <p:childTnLst>
                                    <p:set>
                                      <p:cBhvr>
                                        <p:cTn id="12" dur="1" fill="hold">
                                          <p:stCondLst>
                                            <p:cond delay="0"/>
                                          </p:stCondLst>
                                        </p:cTn>
                                        <p:tgtEl>
                                          <p:spTgt spid="34"/>
                                        </p:tgtEl>
                                        <p:attrNameLst>
                                          <p:attrName>style.visibility</p:attrName>
                                        </p:attrNameLst>
                                      </p:cBhvr>
                                      <p:to>
                                        <p:strVal val="visible"/>
                                      </p:to>
                                    </p:set>
                                    <p:animEffect transition="in" filter="wipe(down)">
                                      <p:cBhvr>
                                        <p:cTn id="13" dur="500"/>
                                        <p:tgtEl>
                                          <p:spTgt spid="34"/>
                                        </p:tgtEl>
                                      </p:cBhvr>
                                    </p:animEffect>
                                  </p:childTnLst>
                                </p:cTn>
                              </p:par>
                            </p:childTnLst>
                          </p:cTn>
                        </p:par>
                        <p:par>
                          <p:cTn id="14" fill="hold">
                            <p:stCondLst>
                              <p:cond delay="1000"/>
                            </p:stCondLst>
                            <p:childTnLst>
                              <p:par>
                                <p:cTn id="15" presetID="22" presetClass="entr" presetSubtype="4" fill="hold" grpId="0" nodeType="afterEffect">
                                  <p:stCondLst>
                                    <p:cond delay="0"/>
                                  </p:stCondLst>
                                  <p:childTnLst>
                                    <p:set>
                                      <p:cBhvr>
                                        <p:cTn id="16" dur="1" fill="hold">
                                          <p:stCondLst>
                                            <p:cond delay="0"/>
                                          </p:stCondLst>
                                        </p:cTn>
                                        <p:tgtEl>
                                          <p:spTgt spid="39"/>
                                        </p:tgtEl>
                                        <p:attrNameLst>
                                          <p:attrName>style.visibility</p:attrName>
                                        </p:attrNameLst>
                                      </p:cBhvr>
                                      <p:to>
                                        <p:strVal val="visible"/>
                                      </p:to>
                                    </p:set>
                                    <p:animEffect transition="in" filter="wipe(down)">
                                      <p:cBhvr>
                                        <p:cTn id="17" dur="500"/>
                                        <p:tgtEl>
                                          <p:spTgt spid="39"/>
                                        </p:tgtEl>
                                      </p:cBhvr>
                                    </p:animEffect>
                                  </p:childTnLst>
                                </p:cTn>
                              </p:par>
                            </p:childTnLst>
                          </p:cTn>
                        </p:par>
                        <p:par>
                          <p:cTn id="18" fill="hold">
                            <p:stCondLst>
                              <p:cond delay="1500"/>
                            </p:stCondLst>
                            <p:childTnLst>
                              <p:par>
                                <p:cTn id="19" presetID="22" presetClass="entr" presetSubtype="4" fill="hold" grpId="0" nodeType="afterEffect">
                                  <p:stCondLst>
                                    <p:cond delay="0"/>
                                  </p:stCondLst>
                                  <p:childTnLst>
                                    <p:set>
                                      <p:cBhvr>
                                        <p:cTn id="20" dur="1" fill="hold">
                                          <p:stCondLst>
                                            <p:cond delay="0"/>
                                          </p:stCondLst>
                                        </p:cTn>
                                        <p:tgtEl>
                                          <p:spTgt spid="48"/>
                                        </p:tgtEl>
                                        <p:attrNameLst>
                                          <p:attrName>style.visibility</p:attrName>
                                        </p:attrNameLst>
                                      </p:cBhvr>
                                      <p:to>
                                        <p:strVal val="visible"/>
                                      </p:to>
                                    </p:set>
                                    <p:animEffect transition="in" filter="wipe(down)">
                                      <p:cBhvr>
                                        <p:cTn id="21" dur="500"/>
                                        <p:tgtEl>
                                          <p:spTgt spid="48"/>
                                        </p:tgtEl>
                                      </p:cBhvr>
                                    </p:animEffect>
                                  </p:childTnLst>
                                </p:cTn>
                              </p:par>
                            </p:childTnLst>
                          </p:cTn>
                        </p:par>
                        <p:par>
                          <p:cTn id="22" fill="hold">
                            <p:stCondLst>
                              <p:cond delay="2000"/>
                            </p:stCondLst>
                            <p:childTnLst>
                              <p:par>
                                <p:cTn id="23" presetID="22" presetClass="entr" presetSubtype="4" fill="hold" grpId="0" nodeType="afterEffect">
                                  <p:stCondLst>
                                    <p:cond delay="0"/>
                                  </p:stCondLst>
                                  <p:childTnLst>
                                    <p:set>
                                      <p:cBhvr>
                                        <p:cTn id="24" dur="1" fill="hold">
                                          <p:stCondLst>
                                            <p:cond delay="0"/>
                                          </p:stCondLst>
                                        </p:cTn>
                                        <p:tgtEl>
                                          <p:spTgt spid="58"/>
                                        </p:tgtEl>
                                        <p:attrNameLst>
                                          <p:attrName>style.visibility</p:attrName>
                                        </p:attrNameLst>
                                      </p:cBhvr>
                                      <p:to>
                                        <p:strVal val="visible"/>
                                      </p:to>
                                    </p:set>
                                    <p:animEffect transition="in" filter="wipe(down)">
                                      <p:cBhvr>
                                        <p:cTn id="25" dur="5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bldLvl="0" animBg="1"/>
      <p:bldP spid="39" grpId="0" bldLvl="0" animBg="1"/>
      <p:bldP spid="48" grpId="0" bldLvl="0" animBg="1"/>
      <p:bldP spid="58" grpId="0" bldLvl="0" animBg="1"/>
      <p:bldP spid="65"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grpSp>
        <p:nvGrpSpPr>
          <p:cNvPr id="5" name="Group 18"/>
          <p:cNvGrpSpPr/>
          <p:nvPr/>
        </p:nvGrpSpPr>
        <p:grpSpPr>
          <a:xfrm>
            <a:off x="4693760" y="999399"/>
            <a:ext cx="2807020" cy="3129857"/>
            <a:chOff x="4693878" y="-802178"/>
            <a:chExt cx="2807022" cy="3129860"/>
          </a:xfrm>
        </p:grpSpPr>
        <p:sp>
          <p:nvSpPr>
            <p:cNvPr id="6" name="Freeform: Shape 25"/>
            <p:cNvSpPr/>
            <p:nvPr/>
          </p:nvSpPr>
          <p:spPr>
            <a:xfrm>
              <a:off x="4693878" y="-802178"/>
              <a:ext cx="2807022" cy="3129860"/>
            </a:xfrm>
            <a:custGeom>
              <a:avLst/>
              <a:gdLst>
                <a:gd name="connsiteX0" fmla="*/ 1124365 w 2248729"/>
                <a:gd name="connsiteY0" fmla="*/ 0 h 2507353"/>
                <a:gd name="connsiteX1" fmla="*/ 1257442 w 2248729"/>
                <a:gd name="connsiteY1" fmla="*/ 31576 h 2507353"/>
                <a:gd name="connsiteX2" fmla="*/ 2115652 w 2248729"/>
                <a:gd name="connsiteY2" fmla="*/ 527274 h 2507353"/>
                <a:gd name="connsiteX3" fmla="*/ 2248729 w 2248729"/>
                <a:gd name="connsiteY3" fmla="*/ 758148 h 2507353"/>
                <a:gd name="connsiteX4" fmla="*/ 2248729 w 2248729"/>
                <a:gd name="connsiteY4" fmla="*/ 1749546 h 2507353"/>
                <a:gd name="connsiteX5" fmla="*/ 2115652 w 2248729"/>
                <a:gd name="connsiteY5" fmla="*/ 1980419 h 2507353"/>
                <a:gd name="connsiteX6" fmla="*/ 1257442 w 2248729"/>
                <a:gd name="connsiteY6" fmla="*/ 2474760 h 2507353"/>
                <a:gd name="connsiteX7" fmla="*/ 991288 w 2248729"/>
                <a:gd name="connsiteY7" fmla="*/ 2474760 h 2507353"/>
                <a:gd name="connsiteX8" fmla="*/ 133077 w 2248729"/>
                <a:gd name="connsiteY8" fmla="*/ 1980419 h 2507353"/>
                <a:gd name="connsiteX9" fmla="*/ 0 w 2248729"/>
                <a:gd name="connsiteY9" fmla="*/ 1749546 h 2507353"/>
                <a:gd name="connsiteX10" fmla="*/ 0 w 2248729"/>
                <a:gd name="connsiteY10" fmla="*/ 758148 h 2507353"/>
                <a:gd name="connsiteX11" fmla="*/ 133077 w 2248729"/>
                <a:gd name="connsiteY11" fmla="*/ 527274 h 2507353"/>
                <a:gd name="connsiteX12" fmla="*/ 991288 w 2248729"/>
                <a:gd name="connsiteY12" fmla="*/ 31576 h 2507353"/>
                <a:gd name="connsiteX13" fmla="*/ 1124365 w 2248729"/>
                <a:gd name="connsiteY13" fmla="*/ 0 h 25073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248729" h="2507353">
                  <a:moveTo>
                    <a:pt x="1124365" y="0"/>
                  </a:moveTo>
                  <a:cubicBezTo>
                    <a:pt x="1172571" y="0"/>
                    <a:pt x="1220778" y="10526"/>
                    <a:pt x="1257442" y="31576"/>
                  </a:cubicBezTo>
                  <a:cubicBezTo>
                    <a:pt x="2115652" y="527274"/>
                    <a:pt x="2115652" y="527274"/>
                    <a:pt x="2115652" y="527274"/>
                  </a:cubicBezTo>
                  <a:cubicBezTo>
                    <a:pt x="2188980" y="569375"/>
                    <a:pt x="2248729" y="672589"/>
                    <a:pt x="2248729" y="758148"/>
                  </a:cubicBezTo>
                  <a:cubicBezTo>
                    <a:pt x="2248729" y="1749546"/>
                    <a:pt x="2248729" y="1749546"/>
                    <a:pt x="2248729" y="1749546"/>
                  </a:cubicBezTo>
                  <a:cubicBezTo>
                    <a:pt x="2248729" y="1833746"/>
                    <a:pt x="2188980" y="1936960"/>
                    <a:pt x="2115652" y="1980419"/>
                  </a:cubicBezTo>
                  <a:cubicBezTo>
                    <a:pt x="1257442" y="2474760"/>
                    <a:pt x="1257442" y="2474760"/>
                    <a:pt x="1257442" y="2474760"/>
                  </a:cubicBezTo>
                  <a:cubicBezTo>
                    <a:pt x="1184114" y="2518218"/>
                    <a:pt x="1064616" y="2518218"/>
                    <a:pt x="991288" y="2474760"/>
                  </a:cubicBezTo>
                  <a:cubicBezTo>
                    <a:pt x="133077" y="1980419"/>
                    <a:pt x="133077" y="1980419"/>
                    <a:pt x="133077" y="1980419"/>
                  </a:cubicBezTo>
                  <a:cubicBezTo>
                    <a:pt x="59749" y="1936960"/>
                    <a:pt x="0" y="1833746"/>
                    <a:pt x="0" y="1749546"/>
                  </a:cubicBezTo>
                  <a:lnTo>
                    <a:pt x="0" y="758148"/>
                  </a:lnTo>
                  <a:cubicBezTo>
                    <a:pt x="0" y="672589"/>
                    <a:pt x="59749" y="569375"/>
                    <a:pt x="133077" y="527274"/>
                  </a:cubicBezTo>
                  <a:cubicBezTo>
                    <a:pt x="991288" y="31576"/>
                    <a:pt x="991288" y="31576"/>
                    <a:pt x="991288" y="31576"/>
                  </a:cubicBezTo>
                  <a:cubicBezTo>
                    <a:pt x="1027952" y="10526"/>
                    <a:pt x="1076158" y="0"/>
                    <a:pt x="1124365" y="0"/>
                  </a:cubicBezTo>
                  <a:close/>
                </a:path>
              </a:pathLst>
            </a:custGeom>
            <a:solidFill>
              <a:srgbClr val="FFD100">
                <a:alpha val="8000"/>
              </a:srgbClr>
            </a:solidFill>
            <a:ln w="22225">
              <a:noFill/>
            </a:ln>
          </p:spPr>
          <p:style>
            <a:lnRef idx="1">
              <a:schemeClr val="accent1"/>
            </a:lnRef>
            <a:fillRef idx="0">
              <a:schemeClr val="accent1"/>
            </a:fillRef>
            <a:effectRef idx="0">
              <a:schemeClr val="accent1"/>
            </a:effectRef>
            <a:fontRef idx="minor">
              <a:schemeClr val="tx1"/>
            </a:fontRef>
          </p:style>
          <p:txBody>
            <a:bodyPr anchor="ctr"/>
            <a:lstStyle/>
            <a:p>
              <a:pPr algn="ctr" defTabSz="1219200"/>
              <a:endParaRPr sz="2400" dirty="0">
                <a:solidFill>
                  <a:srgbClr val="000000"/>
                </a:solidFill>
                <a:latin typeface="宋体" panose="02010600030101010101" pitchFamily="2" charset="-122"/>
                <a:ea typeface="宋体" panose="02010600030101010101" pitchFamily="2" charset="-122"/>
              </a:endParaRPr>
            </a:p>
          </p:txBody>
        </p:sp>
        <p:sp>
          <p:nvSpPr>
            <p:cNvPr id="12" name="Freeform: Shape 24"/>
            <p:cNvSpPr/>
            <p:nvPr/>
          </p:nvSpPr>
          <p:spPr>
            <a:xfrm>
              <a:off x="5081623" y="-368288"/>
              <a:ext cx="2028752" cy="2262080"/>
            </a:xfrm>
            <a:custGeom>
              <a:avLst/>
              <a:gdLst>
                <a:gd name="connsiteX0" fmla="*/ 1124365 w 2248729"/>
                <a:gd name="connsiteY0" fmla="*/ 0 h 2507353"/>
                <a:gd name="connsiteX1" fmla="*/ 1257442 w 2248729"/>
                <a:gd name="connsiteY1" fmla="*/ 31576 h 2507353"/>
                <a:gd name="connsiteX2" fmla="*/ 2115652 w 2248729"/>
                <a:gd name="connsiteY2" fmla="*/ 527274 h 2507353"/>
                <a:gd name="connsiteX3" fmla="*/ 2248729 w 2248729"/>
                <a:gd name="connsiteY3" fmla="*/ 758148 h 2507353"/>
                <a:gd name="connsiteX4" fmla="*/ 2248729 w 2248729"/>
                <a:gd name="connsiteY4" fmla="*/ 1749546 h 2507353"/>
                <a:gd name="connsiteX5" fmla="*/ 2115652 w 2248729"/>
                <a:gd name="connsiteY5" fmla="*/ 1980419 h 2507353"/>
                <a:gd name="connsiteX6" fmla="*/ 1257442 w 2248729"/>
                <a:gd name="connsiteY6" fmla="*/ 2474760 h 2507353"/>
                <a:gd name="connsiteX7" fmla="*/ 991288 w 2248729"/>
                <a:gd name="connsiteY7" fmla="*/ 2474760 h 2507353"/>
                <a:gd name="connsiteX8" fmla="*/ 133077 w 2248729"/>
                <a:gd name="connsiteY8" fmla="*/ 1980419 h 2507353"/>
                <a:gd name="connsiteX9" fmla="*/ 0 w 2248729"/>
                <a:gd name="connsiteY9" fmla="*/ 1749546 h 2507353"/>
                <a:gd name="connsiteX10" fmla="*/ 0 w 2248729"/>
                <a:gd name="connsiteY10" fmla="*/ 758148 h 2507353"/>
                <a:gd name="connsiteX11" fmla="*/ 133077 w 2248729"/>
                <a:gd name="connsiteY11" fmla="*/ 527274 h 2507353"/>
                <a:gd name="connsiteX12" fmla="*/ 991288 w 2248729"/>
                <a:gd name="connsiteY12" fmla="*/ 31576 h 2507353"/>
                <a:gd name="connsiteX13" fmla="*/ 1124365 w 2248729"/>
                <a:gd name="connsiteY13" fmla="*/ 0 h 25073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248729" h="2507353">
                  <a:moveTo>
                    <a:pt x="1124365" y="0"/>
                  </a:moveTo>
                  <a:cubicBezTo>
                    <a:pt x="1172571" y="0"/>
                    <a:pt x="1220778" y="10526"/>
                    <a:pt x="1257442" y="31576"/>
                  </a:cubicBezTo>
                  <a:cubicBezTo>
                    <a:pt x="2115652" y="527274"/>
                    <a:pt x="2115652" y="527274"/>
                    <a:pt x="2115652" y="527274"/>
                  </a:cubicBezTo>
                  <a:cubicBezTo>
                    <a:pt x="2188980" y="569375"/>
                    <a:pt x="2248729" y="672589"/>
                    <a:pt x="2248729" y="758148"/>
                  </a:cubicBezTo>
                  <a:cubicBezTo>
                    <a:pt x="2248729" y="1749546"/>
                    <a:pt x="2248729" y="1749546"/>
                    <a:pt x="2248729" y="1749546"/>
                  </a:cubicBezTo>
                  <a:cubicBezTo>
                    <a:pt x="2248729" y="1833746"/>
                    <a:pt x="2188980" y="1936960"/>
                    <a:pt x="2115652" y="1980419"/>
                  </a:cubicBezTo>
                  <a:cubicBezTo>
                    <a:pt x="1257442" y="2474760"/>
                    <a:pt x="1257442" y="2474760"/>
                    <a:pt x="1257442" y="2474760"/>
                  </a:cubicBezTo>
                  <a:cubicBezTo>
                    <a:pt x="1184114" y="2518218"/>
                    <a:pt x="1064616" y="2518218"/>
                    <a:pt x="991288" y="2474760"/>
                  </a:cubicBezTo>
                  <a:cubicBezTo>
                    <a:pt x="133077" y="1980419"/>
                    <a:pt x="133077" y="1980419"/>
                    <a:pt x="133077" y="1980419"/>
                  </a:cubicBezTo>
                  <a:cubicBezTo>
                    <a:pt x="59749" y="1936960"/>
                    <a:pt x="0" y="1833746"/>
                    <a:pt x="0" y="1749546"/>
                  </a:cubicBezTo>
                  <a:lnTo>
                    <a:pt x="0" y="758148"/>
                  </a:lnTo>
                  <a:cubicBezTo>
                    <a:pt x="0" y="672589"/>
                    <a:pt x="59749" y="569375"/>
                    <a:pt x="133077" y="527274"/>
                  </a:cubicBezTo>
                  <a:cubicBezTo>
                    <a:pt x="991288" y="31576"/>
                    <a:pt x="991288" y="31576"/>
                    <a:pt x="991288" y="31576"/>
                  </a:cubicBezTo>
                  <a:cubicBezTo>
                    <a:pt x="1027952" y="10526"/>
                    <a:pt x="1076158" y="0"/>
                    <a:pt x="1124365" y="0"/>
                  </a:cubicBezTo>
                  <a:close/>
                </a:path>
              </a:pathLst>
            </a:custGeom>
            <a:solidFill>
              <a:srgbClr val="FFD100">
                <a:alpha val="19000"/>
              </a:srgbClr>
            </a:solidFill>
            <a:ln w="22225">
              <a:noFill/>
            </a:ln>
          </p:spPr>
          <p:style>
            <a:lnRef idx="1">
              <a:schemeClr val="accent1"/>
            </a:lnRef>
            <a:fillRef idx="0">
              <a:schemeClr val="accent1"/>
            </a:fillRef>
            <a:effectRef idx="0">
              <a:schemeClr val="accent1"/>
            </a:effectRef>
            <a:fontRef idx="minor">
              <a:schemeClr val="tx1"/>
            </a:fontRef>
          </p:style>
          <p:txBody>
            <a:bodyPr anchor="ctr"/>
            <a:lstStyle/>
            <a:p>
              <a:pPr algn="ctr" defTabSz="1219200"/>
              <a:endParaRPr sz="2400" dirty="0">
                <a:solidFill>
                  <a:srgbClr val="000000"/>
                </a:solidFill>
                <a:latin typeface="宋体" panose="02010600030101010101" pitchFamily="2" charset="-122"/>
                <a:ea typeface="宋体" panose="02010600030101010101" pitchFamily="2" charset="-122"/>
              </a:endParaRPr>
            </a:p>
          </p:txBody>
        </p:sp>
        <p:sp>
          <p:nvSpPr>
            <p:cNvPr id="23" name="Freeform: Shape 19"/>
            <p:cNvSpPr/>
            <p:nvPr/>
          </p:nvSpPr>
          <p:spPr>
            <a:xfrm>
              <a:off x="5411924" y="0"/>
              <a:ext cx="1368152" cy="1525504"/>
            </a:xfrm>
            <a:custGeom>
              <a:avLst/>
              <a:gdLst>
                <a:gd name="connsiteX0" fmla="*/ 1124365 w 2248729"/>
                <a:gd name="connsiteY0" fmla="*/ 0 h 2507353"/>
                <a:gd name="connsiteX1" fmla="*/ 1257442 w 2248729"/>
                <a:gd name="connsiteY1" fmla="*/ 31576 h 2507353"/>
                <a:gd name="connsiteX2" fmla="*/ 2115652 w 2248729"/>
                <a:gd name="connsiteY2" fmla="*/ 527274 h 2507353"/>
                <a:gd name="connsiteX3" fmla="*/ 2248729 w 2248729"/>
                <a:gd name="connsiteY3" fmla="*/ 758148 h 2507353"/>
                <a:gd name="connsiteX4" fmla="*/ 2248729 w 2248729"/>
                <a:gd name="connsiteY4" fmla="*/ 1749546 h 2507353"/>
                <a:gd name="connsiteX5" fmla="*/ 2115652 w 2248729"/>
                <a:gd name="connsiteY5" fmla="*/ 1980419 h 2507353"/>
                <a:gd name="connsiteX6" fmla="*/ 1257442 w 2248729"/>
                <a:gd name="connsiteY6" fmla="*/ 2474760 h 2507353"/>
                <a:gd name="connsiteX7" fmla="*/ 991288 w 2248729"/>
                <a:gd name="connsiteY7" fmla="*/ 2474760 h 2507353"/>
                <a:gd name="connsiteX8" fmla="*/ 133077 w 2248729"/>
                <a:gd name="connsiteY8" fmla="*/ 1980419 h 2507353"/>
                <a:gd name="connsiteX9" fmla="*/ 0 w 2248729"/>
                <a:gd name="connsiteY9" fmla="*/ 1749546 h 2507353"/>
                <a:gd name="connsiteX10" fmla="*/ 0 w 2248729"/>
                <a:gd name="connsiteY10" fmla="*/ 758148 h 2507353"/>
                <a:gd name="connsiteX11" fmla="*/ 133077 w 2248729"/>
                <a:gd name="connsiteY11" fmla="*/ 527274 h 2507353"/>
                <a:gd name="connsiteX12" fmla="*/ 991288 w 2248729"/>
                <a:gd name="connsiteY12" fmla="*/ 31576 h 2507353"/>
                <a:gd name="connsiteX13" fmla="*/ 1124365 w 2248729"/>
                <a:gd name="connsiteY13" fmla="*/ 0 h 25073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248729" h="2507353">
                  <a:moveTo>
                    <a:pt x="1124365" y="0"/>
                  </a:moveTo>
                  <a:cubicBezTo>
                    <a:pt x="1172571" y="0"/>
                    <a:pt x="1220778" y="10526"/>
                    <a:pt x="1257442" y="31576"/>
                  </a:cubicBezTo>
                  <a:cubicBezTo>
                    <a:pt x="2115652" y="527274"/>
                    <a:pt x="2115652" y="527274"/>
                    <a:pt x="2115652" y="527274"/>
                  </a:cubicBezTo>
                  <a:cubicBezTo>
                    <a:pt x="2188980" y="569375"/>
                    <a:pt x="2248729" y="672589"/>
                    <a:pt x="2248729" y="758148"/>
                  </a:cubicBezTo>
                  <a:cubicBezTo>
                    <a:pt x="2248729" y="1749546"/>
                    <a:pt x="2248729" y="1749546"/>
                    <a:pt x="2248729" y="1749546"/>
                  </a:cubicBezTo>
                  <a:cubicBezTo>
                    <a:pt x="2248729" y="1833746"/>
                    <a:pt x="2188980" y="1936960"/>
                    <a:pt x="2115652" y="1980419"/>
                  </a:cubicBezTo>
                  <a:cubicBezTo>
                    <a:pt x="1257442" y="2474760"/>
                    <a:pt x="1257442" y="2474760"/>
                    <a:pt x="1257442" y="2474760"/>
                  </a:cubicBezTo>
                  <a:cubicBezTo>
                    <a:pt x="1184114" y="2518218"/>
                    <a:pt x="1064616" y="2518218"/>
                    <a:pt x="991288" y="2474760"/>
                  </a:cubicBezTo>
                  <a:cubicBezTo>
                    <a:pt x="133077" y="1980419"/>
                    <a:pt x="133077" y="1980419"/>
                    <a:pt x="133077" y="1980419"/>
                  </a:cubicBezTo>
                  <a:cubicBezTo>
                    <a:pt x="59749" y="1936960"/>
                    <a:pt x="0" y="1833746"/>
                    <a:pt x="0" y="1749546"/>
                  </a:cubicBezTo>
                  <a:lnTo>
                    <a:pt x="0" y="758148"/>
                  </a:lnTo>
                  <a:cubicBezTo>
                    <a:pt x="0" y="672589"/>
                    <a:pt x="59749" y="569375"/>
                    <a:pt x="133077" y="527274"/>
                  </a:cubicBezTo>
                  <a:cubicBezTo>
                    <a:pt x="991288" y="31576"/>
                    <a:pt x="991288" y="31576"/>
                    <a:pt x="991288" y="31576"/>
                  </a:cubicBezTo>
                  <a:cubicBezTo>
                    <a:pt x="1027952" y="10526"/>
                    <a:pt x="1076158" y="0"/>
                    <a:pt x="1124365" y="0"/>
                  </a:cubicBezTo>
                  <a:close/>
                </a:path>
              </a:pathLst>
            </a:custGeom>
            <a:solidFill>
              <a:srgbClr val="F5BB1A"/>
            </a:solidFill>
            <a:ln w="22225">
              <a:noFill/>
            </a:ln>
          </p:spPr>
          <p:style>
            <a:lnRef idx="1">
              <a:schemeClr val="accent1"/>
            </a:lnRef>
            <a:fillRef idx="0">
              <a:schemeClr val="accent1"/>
            </a:fillRef>
            <a:effectRef idx="0">
              <a:schemeClr val="accent1"/>
            </a:effectRef>
            <a:fontRef idx="minor">
              <a:schemeClr val="tx1"/>
            </a:fontRef>
          </p:style>
          <p:txBody>
            <a:bodyPr anchor="ctr"/>
            <a:lstStyle/>
            <a:p>
              <a:pPr algn="ctr" defTabSz="1219200"/>
              <a:endParaRPr sz="2400" dirty="0">
                <a:solidFill>
                  <a:srgbClr val="000000"/>
                </a:solidFill>
                <a:latin typeface="宋体" panose="02010600030101010101" pitchFamily="2" charset="-122"/>
                <a:ea typeface="宋体" panose="02010600030101010101" pitchFamily="2" charset="-122"/>
              </a:endParaRPr>
            </a:p>
          </p:txBody>
        </p:sp>
        <p:sp>
          <p:nvSpPr>
            <p:cNvPr id="24" name="TextBox 23"/>
            <p:cNvSpPr txBox="1"/>
            <p:nvPr/>
          </p:nvSpPr>
          <p:spPr>
            <a:xfrm>
              <a:off x="5512436" y="435974"/>
              <a:ext cx="1167129" cy="682063"/>
            </a:xfrm>
            <a:prstGeom prst="rect">
              <a:avLst/>
            </a:prstGeom>
            <a:noFill/>
          </p:spPr>
          <p:txBody>
            <a:bodyPr wrap="square" lIns="0" tIns="0" rIns="0" bIns="0" anchor="ctr">
              <a:normAutofit/>
            </a:bodyPr>
            <a:lstStyle/>
            <a:p>
              <a:pPr algn="ctr" defTabSz="1219200"/>
              <a:r>
                <a:rPr lang="en-US" altLang="zh-CN" sz="3735" dirty="0">
                  <a:solidFill>
                    <a:srgbClr val="FFFFFF"/>
                  </a:solidFill>
                  <a:latin typeface="宋体" panose="02010600030101010101" pitchFamily="2" charset="-122"/>
                  <a:ea typeface="宋体" panose="02010600030101010101" pitchFamily="2" charset="-122"/>
                </a:rPr>
                <a:t>0</a:t>
              </a:r>
              <a:r>
                <a:rPr lang="en-US" sz="3735" dirty="0">
                  <a:solidFill>
                    <a:srgbClr val="FFFFFF"/>
                  </a:solidFill>
                  <a:latin typeface="宋体" panose="02010600030101010101" pitchFamily="2" charset="-122"/>
                  <a:ea typeface="宋体" panose="02010600030101010101" pitchFamily="2" charset="-122"/>
                </a:rPr>
                <a:t>4</a:t>
              </a:r>
            </a:p>
          </p:txBody>
        </p:sp>
      </p:grpSp>
      <p:sp>
        <p:nvSpPr>
          <p:cNvPr id="29" name="Rectangle 27"/>
          <p:cNvSpPr/>
          <p:nvPr/>
        </p:nvSpPr>
        <p:spPr>
          <a:xfrm>
            <a:off x="4186134" y="4130297"/>
            <a:ext cx="3822272" cy="734493"/>
          </a:xfrm>
          <a:prstGeom prst="rect">
            <a:avLst/>
          </a:prstGeom>
        </p:spPr>
        <p:txBody>
          <a:bodyPr wrap="none" lIns="192000" tIns="0" rIns="192000" bIns="0">
            <a:normAutofit/>
          </a:bodyPr>
          <a:lstStyle/>
          <a:p>
            <a:pPr algn="ctr" defTabSz="1219200"/>
            <a:r>
              <a:rPr lang="zh-CN" altLang="en-US" sz="4265" b="1" dirty="0">
                <a:solidFill>
                  <a:schemeClr val="bg1"/>
                </a:solidFill>
                <a:latin typeface="思源黑体 Bold" panose="020B0800000000000000" charset="-122"/>
                <a:ea typeface="思源黑体 Bold" panose="020B0800000000000000" charset="-122"/>
                <a:cs typeface="+mn-ea"/>
                <a:sym typeface="+mn-lt"/>
              </a:rPr>
              <a:t>点击添加您的标题</a:t>
            </a:r>
          </a:p>
        </p:txBody>
      </p:sp>
      <p:sp>
        <p:nvSpPr>
          <p:cNvPr id="30" name="Rectangle 28"/>
          <p:cNvSpPr/>
          <p:nvPr/>
        </p:nvSpPr>
        <p:spPr>
          <a:xfrm>
            <a:off x="3747135" y="4833620"/>
            <a:ext cx="4700270" cy="535940"/>
          </a:xfrm>
          <a:prstGeom prst="rect">
            <a:avLst/>
          </a:prstGeom>
        </p:spPr>
        <p:txBody>
          <a:bodyPr wrap="square" lIns="192000" tIns="0" rIns="192000" bIns="0">
            <a:normAutofit fontScale="97500"/>
          </a:bodyPr>
          <a:lstStyle/>
          <a:p>
            <a:pPr algn="ctr" defTabSz="1219200">
              <a:lnSpc>
                <a:spcPct val="120000"/>
              </a:lnSpc>
            </a:pPr>
            <a:r>
              <a:rPr lang="zh-CN" altLang="en-US" sz="1465" dirty="0">
                <a:solidFill>
                  <a:schemeClr val="bg1"/>
                </a:solidFill>
                <a:latin typeface="宋体" panose="02010600030101010101" pitchFamily="2" charset="-122"/>
                <a:ea typeface="宋体" panose="02010600030101010101" pitchFamily="2" charset="-122"/>
                <a:cs typeface="+mn-ea"/>
                <a:sym typeface="+mn-lt"/>
              </a:rPr>
              <a:t>此部分内容作为文字排版占位显示（建议使用主题字体）</a:t>
            </a: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childTnLst>
                          </p:cTn>
                        </p:par>
                        <p:par>
                          <p:cTn id="10" fill="hold">
                            <p:stCondLst>
                              <p:cond delay="500"/>
                            </p:stCondLst>
                            <p:childTnLst>
                              <p:par>
                                <p:cTn id="11" presetID="42" presetClass="entr" presetSubtype="0" fill="hold" grpId="0" nodeType="afterEffect">
                                  <p:stCondLst>
                                    <p:cond delay="0"/>
                                  </p:stCondLst>
                                  <p:childTnLst>
                                    <p:set>
                                      <p:cBhvr>
                                        <p:cTn id="12" dur="1" fill="hold">
                                          <p:stCondLst>
                                            <p:cond delay="0"/>
                                          </p:stCondLst>
                                        </p:cTn>
                                        <p:tgtEl>
                                          <p:spTgt spid="29"/>
                                        </p:tgtEl>
                                        <p:attrNameLst>
                                          <p:attrName>style.visibility</p:attrName>
                                        </p:attrNameLst>
                                      </p:cBhvr>
                                      <p:to>
                                        <p:strVal val="visible"/>
                                      </p:to>
                                    </p:set>
                                    <p:animEffect transition="in" filter="fade">
                                      <p:cBhvr>
                                        <p:cTn id="13" dur="1000"/>
                                        <p:tgtEl>
                                          <p:spTgt spid="29"/>
                                        </p:tgtEl>
                                      </p:cBhvr>
                                    </p:animEffect>
                                    <p:anim calcmode="lin" valueType="num">
                                      <p:cBhvr>
                                        <p:cTn id="14" dur="1000" fill="hold"/>
                                        <p:tgtEl>
                                          <p:spTgt spid="29"/>
                                        </p:tgtEl>
                                        <p:attrNameLst>
                                          <p:attrName>ppt_x</p:attrName>
                                        </p:attrNameLst>
                                      </p:cBhvr>
                                      <p:tavLst>
                                        <p:tav tm="0">
                                          <p:val>
                                            <p:strVal val="#ppt_x"/>
                                          </p:val>
                                        </p:tav>
                                        <p:tav tm="100000">
                                          <p:val>
                                            <p:strVal val="#ppt_x"/>
                                          </p:val>
                                        </p:tav>
                                      </p:tavLst>
                                    </p:anim>
                                    <p:anim calcmode="lin" valueType="num">
                                      <p:cBhvr>
                                        <p:cTn id="15" dur="1000" fill="hold"/>
                                        <p:tgtEl>
                                          <p:spTgt spid="29"/>
                                        </p:tgtEl>
                                        <p:attrNameLst>
                                          <p:attrName>ppt_y</p:attrName>
                                        </p:attrNameLst>
                                      </p:cBhvr>
                                      <p:tavLst>
                                        <p:tav tm="0">
                                          <p:val>
                                            <p:strVal val="#ppt_y+.1"/>
                                          </p:val>
                                        </p:tav>
                                        <p:tav tm="100000">
                                          <p:val>
                                            <p:strVal val="#ppt_y"/>
                                          </p:val>
                                        </p:tav>
                                      </p:tavLst>
                                    </p:anim>
                                  </p:childTnLst>
                                </p:cTn>
                              </p:par>
                              <p:par>
                                <p:cTn id="16" presetID="42" presetClass="entr" presetSubtype="0" fill="hold" grpId="0" nodeType="withEffect">
                                  <p:stCondLst>
                                    <p:cond delay="0"/>
                                  </p:stCondLst>
                                  <p:childTnLst>
                                    <p:set>
                                      <p:cBhvr>
                                        <p:cTn id="17" dur="1" fill="hold">
                                          <p:stCondLst>
                                            <p:cond delay="0"/>
                                          </p:stCondLst>
                                        </p:cTn>
                                        <p:tgtEl>
                                          <p:spTgt spid="30"/>
                                        </p:tgtEl>
                                        <p:attrNameLst>
                                          <p:attrName>style.visibility</p:attrName>
                                        </p:attrNameLst>
                                      </p:cBhvr>
                                      <p:to>
                                        <p:strVal val="visible"/>
                                      </p:to>
                                    </p:set>
                                    <p:animEffect transition="in" filter="fade">
                                      <p:cBhvr>
                                        <p:cTn id="18" dur="1000"/>
                                        <p:tgtEl>
                                          <p:spTgt spid="30"/>
                                        </p:tgtEl>
                                      </p:cBhvr>
                                    </p:animEffect>
                                    <p:anim calcmode="lin" valueType="num">
                                      <p:cBhvr>
                                        <p:cTn id="19" dur="1000" fill="hold"/>
                                        <p:tgtEl>
                                          <p:spTgt spid="30"/>
                                        </p:tgtEl>
                                        <p:attrNameLst>
                                          <p:attrName>ppt_x</p:attrName>
                                        </p:attrNameLst>
                                      </p:cBhvr>
                                      <p:tavLst>
                                        <p:tav tm="0">
                                          <p:val>
                                            <p:strVal val="#ppt_x"/>
                                          </p:val>
                                        </p:tav>
                                        <p:tav tm="100000">
                                          <p:val>
                                            <p:strVal val="#ppt_x"/>
                                          </p:val>
                                        </p:tav>
                                      </p:tavLst>
                                    </p:anim>
                                    <p:anim calcmode="lin" valueType="num">
                                      <p:cBhvr>
                                        <p:cTn id="20" dur="1000" fill="hold"/>
                                        <p:tgtEl>
                                          <p:spTgt spid="3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p:bldP spid="30"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2FB9D0"/>
        </a:solidFill>
        <a:effectLst/>
      </p:bgPr>
    </p:bg>
    <p:spTree>
      <p:nvGrpSpPr>
        <p:cNvPr id="1" name=""/>
        <p:cNvGrpSpPr/>
        <p:nvPr/>
      </p:nvGrpSpPr>
      <p:grpSpPr>
        <a:xfrm>
          <a:off x="0" y="0"/>
          <a:ext cx="0" cy="0"/>
          <a:chOff x="0" y="0"/>
          <a:chExt cx="0" cy="0"/>
        </a:xfrm>
      </p:grpSpPr>
      <p:sp>
        <p:nvSpPr>
          <p:cNvPr id="16" name="îṧļídè"/>
          <p:cNvSpPr/>
          <p:nvPr/>
        </p:nvSpPr>
        <p:spPr>
          <a:xfrm rot="5400000">
            <a:off x="4437079" y="2551862"/>
            <a:ext cx="1927659" cy="1676477"/>
          </a:xfrm>
          <a:prstGeom prst="hexagon">
            <a:avLst>
              <a:gd name="adj" fmla="val 28802"/>
              <a:gd name="vf" fmla="val 115470"/>
            </a:avLst>
          </a:prstGeom>
          <a:solidFill>
            <a:schemeClr val="bg1">
              <a:lumMod val="95000"/>
            </a:schemeClr>
          </a:solidFill>
          <a:ln>
            <a:noFill/>
          </a:ln>
          <a:effectLst/>
        </p:spPr>
        <p:style>
          <a:lnRef idx="2">
            <a:schemeClr val="accent1">
              <a:hueOff val="0"/>
              <a:satOff val="0"/>
              <a:lumOff val="0"/>
              <a:alphaOff val="0"/>
            </a:schemeClr>
          </a:lnRef>
          <a:fillRef idx="1">
            <a:schemeClr val="accent1">
              <a:hueOff val="0"/>
              <a:satOff val="0"/>
              <a:lumOff val="0"/>
              <a:alphaOff val="0"/>
            </a:schemeClr>
          </a:fillRef>
          <a:effectRef idx="1">
            <a:schemeClr val="accent1">
              <a:hueOff val="0"/>
              <a:satOff val="0"/>
              <a:lumOff val="0"/>
              <a:alphaOff val="0"/>
            </a:schemeClr>
          </a:effectRef>
          <a:fontRef idx="minor">
            <a:schemeClr val="lt1"/>
          </a:fontRef>
        </p:style>
        <p:txBody>
          <a:bodyPr spcFirstLastPara="0" vert="vert270" wrap="square" lIns="91440" tIns="45720" rIns="91440" bIns="45720" anchor="ctr" anchorCtr="0">
            <a:normAutofit/>
          </a:bodyPr>
          <a:lstStyle/>
          <a:p>
            <a:pPr algn="ctr" defTabSz="889000">
              <a:spcBef>
                <a:spcPct val="0"/>
              </a:spcBef>
            </a:pPr>
            <a:r>
              <a:rPr lang="en-US" altLang="zh-CN" sz="1400" b="1" dirty="0">
                <a:solidFill>
                  <a:schemeClr val="tx1"/>
                </a:solidFill>
                <a:latin typeface="思源黑体 CN Regular" panose="020B0500000000000000" pitchFamily="34" charset="-122"/>
                <a:ea typeface="思源黑体 CN Regular" panose="020B0500000000000000" pitchFamily="34" charset="-122"/>
              </a:rPr>
              <a:t>photo</a:t>
            </a:r>
            <a:endParaRPr lang="zh-CN" altLang="en-US" sz="1400" b="1" dirty="0">
              <a:solidFill>
                <a:schemeClr val="tx1"/>
              </a:solidFill>
              <a:latin typeface="思源黑体 CN Regular" panose="020B0500000000000000" pitchFamily="34" charset="-122"/>
              <a:ea typeface="思源黑体 CN Regular" panose="020B0500000000000000" pitchFamily="34" charset="-122"/>
            </a:endParaRPr>
          </a:p>
        </p:txBody>
      </p:sp>
      <p:sp>
        <p:nvSpPr>
          <p:cNvPr id="17" name="iS1îḑè"/>
          <p:cNvSpPr/>
          <p:nvPr/>
        </p:nvSpPr>
        <p:spPr>
          <a:xfrm rot="5400000">
            <a:off x="5315746" y="4051165"/>
            <a:ext cx="1927659" cy="1676477"/>
          </a:xfrm>
          <a:prstGeom prst="hexagon">
            <a:avLst>
              <a:gd name="adj" fmla="val 28802"/>
              <a:gd name="vf" fmla="val 115470"/>
            </a:avLst>
          </a:prstGeom>
          <a:solidFill>
            <a:schemeClr val="bg1">
              <a:lumMod val="95000"/>
            </a:schemeClr>
          </a:solidFill>
          <a:ln>
            <a:noFill/>
          </a:ln>
          <a:effectLst/>
        </p:spPr>
        <p:style>
          <a:lnRef idx="2">
            <a:schemeClr val="accent1">
              <a:hueOff val="0"/>
              <a:satOff val="0"/>
              <a:lumOff val="0"/>
              <a:alphaOff val="0"/>
            </a:schemeClr>
          </a:lnRef>
          <a:fillRef idx="1">
            <a:schemeClr val="accent1">
              <a:hueOff val="0"/>
              <a:satOff val="0"/>
              <a:lumOff val="0"/>
              <a:alphaOff val="0"/>
            </a:schemeClr>
          </a:fillRef>
          <a:effectRef idx="1">
            <a:schemeClr val="accent1">
              <a:hueOff val="0"/>
              <a:satOff val="0"/>
              <a:lumOff val="0"/>
              <a:alphaOff val="0"/>
            </a:schemeClr>
          </a:effectRef>
          <a:fontRef idx="minor">
            <a:schemeClr val="lt1"/>
          </a:fontRef>
        </p:style>
        <p:txBody>
          <a:bodyPr spcFirstLastPara="0" vert="vert270" wrap="square" lIns="91440" tIns="45720" rIns="91440" bIns="45720" anchor="ctr" anchorCtr="0">
            <a:normAutofit/>
          </a:bodyPr>
          <a:lstStyle/>
          <a:p>
            <a:pPr algn="ctr" defTabSz="889000">
              <a:spcBef>
                <a:spcPct val="0"/>
              </a:spcBef>
            </a:pPr>
            <a:r>
              <a:rPr lang="en-US" altLang="zh-CN" sz="1400" b="1" dirty="0">
                <a:solidFill>
                  <a:schemeClr val="tx1"/>
                </a:solidFill>
                <a:latin typeface="思源黑体 CN Regular" panose="020B0500000000000000" pitchFamily="34" charset="-122"/>
                <a:ea typeface="思源黑体 CN Regular" panose="020B0500000000000000" pitchFamily="34" charset="-122"/>
              </a:rPr>
              <a:t>photo</a:t>
            </a:r>
            <a:endParaRPr lang="zh-CN" altLang="en-US" sz="1400" b="1" dirty="0">
              <a:solidFill>
                <a:schemeClr val="tx1"/>
              </a:solidFill>
              <a:latin typeface="思源黑体 CN Regular" panose="020B0500000000000000" pitchFamily="34" charset="-122"/>
              <a:ea typeface="思源黑体 CN Regular" panose="020B0500000000000000" pitchFamily="34" charset="-122"/>
            </a:endParaRPr>
          </a:p>
        </p:txBody>
      </p:sp>
      <p:sp>
        <p:nvSpPr>
          <p:cNvPr id="18" name="îSľídê"/>
          <p:cNvSpPr/>
          <p:nvPr/>
        </p:nvSpPr>
        <p:spPr>
          <a:xfrm rot="5400000">
            <a:off x="6194415" y="2551862"/>
            <a:ext cx="1927659" cy="1676477"/>
          </a:xfrm>
          <a:prstGeom prst="hexagon">
            <a:avLst>
              <a:gd name="adj" fmla="val 28802"/>
              <a:gd name="vf" fmla="val 115470"/>
            </a:avLst>
          </a:prstGeom>
          <a:solidFill>
            <a:schemeClr val="bg1">
              <a:lumMod val="95000"/>
            </a:schemeClr>
          </a:solidFill>
          <a:ln>
            <a:noFill/>
          </a:ln>
          <a:effectLst/>
        </p:spPr>
        <p:style>
          <a:lnRef idx="2">
            <a:schemeClr val="accent1">
              <a:hueOff val="0"/>
              <a:satOff val="0"/>
              <a:lumOff val="0"/>
              <a:alphaOff val="0"/>
            </a:schemeClr>
          </a:lnRef>
          <a:fillRef idx="1">
            <a:schemeClr val="accent1">
              <a:hueOff val="0"/>
              <a:satOff val="0"/>
              <a:lumOff val="0"/>
              <a:alphaOff val="0"/>
            </a:schemeClr>
          </a:fillRef>
          <a:effectRef idx="1">
            <a:schemeClr val="accent1">
              <a:hueOff val="0"/>
              <a:satOff val="0"/>
              <a:lumOff val="0"/>
              <a:alphaOff val="0"/>
            </a:schemeClr>
          </a:effectRef>
          <a:fontRef idx="minor">
            <a:schemeClr val="lt1"/>
          </a:fontRef>
        </p:style>
        <p:txBody>
          <a:bodyPr spcFirstLastPara="0" vert="vert270" wrap="square" lIns="91440" tIns="45720" rIns="91440" bIns="45720" anchor="ctr" anchorCtr="0">
            <a:normAutofit/>
          </a:bodyPr>
          <a:lstStyle/>
          <a:p>
            <a:pPr algn="ctr" defTabSz="889000">
              <a:spcBef>
                <a:spcPct val="0"/>
              </a:spcBef>
            </a:pPr>
            <a:r>
              <a:rPr lang="en-US" altLang="zh-CN" sz="1400" b="1" dirty="0">
                <a:solidFill>
                  <a:schemeClr val="tx1"/>
                </a:solidFill>
                <a:latin typeface="思源黑体 CN Regular" panose="020B0500000000000000" pitchFamily="34" charset="-122"/>
                <a:ea typeface="思源黑体 CN Regular" panose="020B0500000000000000" pitchFamily="34" charset="-122"/>
              </a:rPr>
              <a:t>photo</a:t>
            </a:r>
            <a:endParaRPr lang="zh-CN" altLang="en-US" sz="1400" b="1" dirty="0">
              <a:solidFill>
                <a:schemeClr val="tx1"/>
              </a:solidFill>
              <a:latin typeface="思源黑体 CN Regular" panose="020B0500000000000000" pitchFamily="34" charset="-122"/>
              <a:ea typeface="思源黑体 CN Regular" panose="020B0500000000000000" pitchFamily="34" charset="-122"/>
            </a:endParaRPr>
          </a:p>
        </p:txBody>
      </p:sp>
      <p:sp>
        <p:nvSpPr>
          <p:cNvPr id="19" name="ïṣlîďê"/>
          <p:cNvSpPr/>
          <p:nvPr/>
        </p:nvSpPr>
        <p:spPr>
          <a:xfrm rot="5400000">
            <a:off x="7073084" y="1049343"/>
            <a:ext cx="1927659" cy="1676477"/>
          </a:xfrm>
          <a:prstGeom prst="hexagon">
            <a:avLst>
              <a:gd name="adj" fmla="val 28802"/>
              <a:gd name="vf" fmla="val 115470"/>
            </a:avLst>
          </a:prstGeom>
          <a:solidFill>
            <a:schemeClr val="bg1">
              <a:lumMod val="95000"/>
            </a:schemeClr>
          </a:solidFill>
          <a:ln>
            <a:noFill/>
          </a:ln>
          <a:effectLst/>
        </p:spPr>
        <p:style>
          <a:lnRef idx="2">
            <a:schemeClr val="accent1">
              <a:hueOff val="0"/>
              <a:satOff val="0"/>
              <a:lumOff val="0"/>
              <a:alphaOff val="0"/>
            </a:schemeClr>
          </a:lnRef>
          <a:fillRef idx="1">
            <a:schemeClr val="accent1">
              <a:hueOff val="0"/>
              <a:satOff val="0"/>
              <a:lumOff val="0"/>
              <a:alphaOff val="0"/>
            </a:schemeClr>
          </a:fillRef>
          <a:effectRef idx="1">
            <a:schemeClr val="accent1">
              <a:hueOff val="0"/>
              <a:satOff val="0"/>
              <a:lumOff val="0"/>
              <a:alphaOff val="0"/>
            </a:schemeClr>
          </a:effectRef>
          <a:fontRef idx="minor">
            <a:schemeClr val="lt1"/>
          </a:fontRef>
        </p:style>
        <p:txBody>
          <a:bodyPr spcFirstLastPara="0" vert="vert270" wrap="square" lIns="91440" tIns="45720" rIns="91440" bIns="45720" anchor="ctr" anchorCtr="0">
            <a:normAutofit/>
          </a:bodyPr>
          <a:lstStyle/>
          <a:p>
            <a:pPr algn="ctr" defTabSz="889000">
              <a:spcBef>
                <a:spcPct val="0"/>
              </a:spcBef>
            </a:pPr>
            <a:r>
              <a:rPr lang="en-US" altLang="zh-CN" sz="1400" b="1" dirty="0">
                <a:solidFill>
                  <a:schemeClr val="tx1"/>
                </a:solidFill>
                <a:latin typeface="思源黑体 CN Regular" panose="020B0500000000000000" pitchFamily="34" charset="-122"/>
                <a:ea typeface="思源黑体 CN Regular" panose="020B0500000000000000" pitchFamily="34" charset="-122"/>
              </a:rPr>
              <a:t>photo</a:t>
            </a:r>
            <a:endParaRPr lang="zh-CN" altLang="en-US" sz="1400" b="1" dirty="0">
              <a:solidFill>
                <a:schemeClr val="tx1"/>
              </a:solidFill>
              <a:latin typeface="思源黑体 CN Regular" panose="020B0500000000000000" pitchFamily="34" charset="-122"/>
              <a:ea typeface="思源黑体 CN Regular" panose="020B0500000000000000" pitchFamily="34" charset="-122"/>
            </a:endParaRPr>
          </a:p>
        </p:txBody>
      </p:sp>
      <p:sp>
        <p:nvSpPr>
          <p:cNvPr id="20" name="í$ḻídé"/>
          <p:cNvSpPr/>
          <p:nvPr/>
        </p:nvSpPr>
        <p:spPr>
          <a:xfrm rot="5400000">
            <a:off x="7951752" y="2551862"/>
            <a:ext cx="1927659" cy="1676477"/>
          </a:xfrm>
          <a:prstGeom prst="hexagon">
            <a:avLst>
              <a:gd name="adj" fmla="val 28802"/>
              <a:gd name="vf" fmla="val 115470"/>
            </a:avLst>
          </a:prstGeom>
          <a:solidFill>
            <a:schemeClr val="bg1">
              <a:lumMod val="95000"/>
            </a:schemeClr>
          </a:solidFill>
          <a:ln>
            <a:noFill/>
          </a:ln>
          <a:effectLst/>
        </p:spPr>
        <p:style>
          <a:lnRef idx="2">
            <a:schemeClr val="accent1">
              <a:hueOff val="0"/>
              <a:satOff val="0"/>
              <a:lumOff val="0"/>
              <a:alphaOff val="0"/>
            </a:schemeClr>
          </a:lnRef>
          <a:fillRef idx="1">
            <a:schemeClr val="accent1">
              <a:hueOff val="0"/>
              <a:satOff val="0"/>
              <a:lumOff val="0"/>
              <a:alphaOff val="0"/>
            </a:schemeClr>
          </a:fillRef>
          <a:effectRef idx="1">
            <a:schemeClr val="accent1">
              <a:hueOff val="0"/>
              <a:satOff val="0"/>
              <a:lumOff val="0"/>
              <a:alphaOff val="0"/>
            </a:schemeClr>
          </a:effectRef>
          <a:fontRef idx="minor">
            <a:schemeClr val="lt1"/>
          </a:fontRef>
        </p:style>
        <p:txBody>
          <a:bodyPr spcFirstLastPara="0" vert="vert270" wrap="square" lIns="91440" tIns="45720" rIns="91440" bIns="45720" anchor="ctr" anchorCtr="0">
            <a:normAutofit/>
          </a:bodyPr>
          <a:lstStyle/>
          <a:p>
            <a:pPr algn="ctr" defTabSz="889000">
              <a:spcBef>
                <a:spcPct val="0"/>
              </a:spcBef>
            </a:pPr>
            <a:r>
              <a:rPr lang="en-US" altLang="zh-CN" sz="1400" b="1" dirty="0">
                <a:solidFill>
                  <a:schemeClr val="tx1"/>
                </a:solidFill>
                <a:latin typeface="思源黑体 CN Regular" panose="020B0500000000000000" pitchFamily="34" charset="-122"/>
                <a:ea typeface="思源黑体 CN Regular" panose="020B0500000000000000" pitchFamily="34" charset="-122"/>
              </a:rPr>
              <a:t>photo</a:t>
            </a:r>
            <a:endParaRPr lang="zh-CN" altLang="en-US" sz="1400" b="1" dirty="0">
              <a:solidFill>
                <a:schemeClr val="tx1"/>
              </a:solidFill>
              <a:latin typeface="思源黑体 CN Regular" panose="020B0500000000000000" pitchFamily="34" charset="-122"/>
              <a:ea typeface="思源黑体 CN Regular" panose="020B0500000000000000" pitchFamily="34" charset="-122"/>
            </a:endParaRPr>
          </a:p>
        </p:txBody>
      </p:sp>
      <p:sp>
        <p:nvSpPr>
          <p:cNvPr id="21" name="işḷîḓe"/>
          <p:cNvSpPr/>
          <p:nvPr/>
        </p:nvSpPr>
        <p:spPr>
          <a:xfrm rot="5400000">
            <a:off x="8830421" y="4051165"/>
            <a:ext cx="1927659" cy="1676477"/>
          </a:xfrm>
          <a:prstGeom prst="hexagon">
            <a:avLst>
              <a:gd name="adj" fmla="val 28802"/>
              <a:gd name="vf" fmla="val 115470"/>
            </a:avLst>
          </a:prstGeom>
          <a:solidFill>
            <a:schemeClr val="bg1">
              <a:lumMod val="95000"/>
            </a:schemeClr>
          </a:solidFill>
          <a:ln>
            <a:noFill/>
          </a:ln>
          <a:effectLst/>
        </p:spPr>
        <p:style>
          <a:lnRef idx="2">
            <a:schemeClr val="accent1">
              <a:hueOff val="0"/>
              <a:satOff val="0"/>
              <a:lumOff val="0"/>
              <a:alphaOff val="0"/>
            </a:schemeClr>
          </a:lnRef>
          <a:fillRef idx="1">
            <a:schemeClr val="accent1">
              <a:hueOff val="0"/>
              <a:satOff val="0"/>
              <a:lumOff val="0"/>
              <a:alphaOff val="0"/>
            </a:schemeClr>
          </a:fillRef>
          <a:effectRef idx="1">
            <a:schemeClr val="accent1">
              <a:hueOff val="0"/>
              <a:satOff val="0"/>
              <a:lumOff val="0"/>
              <a:alphaOff val="0"/>
            </a:schemeClr>
          </a:effectRef>
          <a:fontRef idx="minor">
            <a:schemeClr val="lt1"/>
          </a:fontRef>
        </p:style>
        <p:txBody>
          <a:bodyPr spcFirstLastPara="0" vert="vert270" wrap="square" lIns="91440" tIns="45720" rIns="91440" bIns="45720" anchor="ctr" anchorCtr="0">
            <a:normAutofit/>
          </a:bodyPr>
          <a:lstStyle/>
          <a:p>
            <a:pPr algn="ctr" defTabSz="889000">
              <a:spcBef>
                <a:spcPct val="0"/>
              </a:spcBef>
            </a:pPr>
            <a:r>
              <a:rPr lang="en-US" altLang="zh-CN" sz="1400" b="1" dirty="0">
                <a:solidFill>
                  <a:schemeClr val="tx1"/>
                </a:solidFill>
                <a:latin typeface="思源黑体 CN Regular" panose="020B0500000000000000" pitchFamily="34" charset="-122"/>
                <a:ea typeface="思源黑体 CN Regular" panose="020B0500000000000000" pitchFamily="34" charset="-122"/>
              </a:rPr>
              <a:t>photo</a:t>
            </a:r>
            <a:endParaRPr lang="zh-CN" altLang="en-US" sz="1400" b="1" dirty="0">
              <a:solidFill>
                <a:schemeClr val="tx1"/>
              </a:solidFill>
              <a:latin typeface="思源黑体 CN Regular" panose="020B0500000000000000" pitchFamily="34" charset="-122"/>
              <a:ea typeface="思源黑体 CN Regular" panose="020B0500000000000000" pitchFamily="34" charset="-122"/>
            </a:endParaRPr>
          </a:p>
        </p:txBody>
      </p:sp>
      <p:sp>
        <p:nvSpPr>
          <p:cNvPr id="22" name="ïṣḻídé"/>
          <p:cNvSpPr/>
          <p:nvPr/>
        </p:nvSpPr>
        <p:spPr>
          <a:xfrm rot="5400000">
            <a:off x="9709090" y="2551862"/>
            <a:ext cx="1927659" cy="1676477"/>
          </a:xfrm>
          <a:prstGeom prst="hexagon">
            <a:avLst>
              <a:gd name="adj" fmla="val 28802"/>
              <a:gd name="vf" fmla="val 115470"/>
            </a:avLst>
          </a:prstGeom>
          <a:solidFill>
            <a:schemeClr val="bg1">
              <a:lumMod val="95000"/>
            </a:schemeClr>
          </a:solidFill>
          <a:ln>
            <a:noFill/>
          </a:ln>
          <a:effectLst/>
        </p:spPr>
        <p:style>
          <a:lnRef idx="2">
            <a:schemeClr val="accent1">
              <a:hueOff val="0"/>
              <a:satOff val="0"/>
              <a:lumOff val="0"/>
              <a:alphaOff val="0"/>
            </a:schemeClr>
          </a:lnRef>
          <a:fillRef idx="1">
            <a:schemeClr val="accent1">
              <a:hueOff val="0"/>
              <a:satOff val="0"/>
              <a:lumOff val="0"/>
              <a:alphaOff val="0"/>
            </a:schemeClr>
          </a:fillRef>
          <a:effectRef idx="1">
            <a:schemeClr val="accent1">
              <a:hueOff val="0"/>
              <a:satOff val="0"/>
              <a:lumOff val="0"/>
              <a:alphaOff val="0"/>
            </a:schemeClr>
          </a:effectRef>
          <a:fontRef idx="minor">
            <a:schemeClr val="lt1"/>
          </a:fontRef>
        </p:style>
        <p:txBody>
          <a:bodyPr spcFirstLastPara="0" vert="vert270" wrap="square" lIns="91440" tIns="45720" rIns="91440" bIns="45720" anchor="ctr" anchorCtr="0">
            <a:normAutofit/>
          </a:bodyPr>
          <a:lstStyle/>
          <a:p>
            <a:pPr algn="ctr" defTabSz="889000">
              <a:spcBef>
                <a:spcPct val="0"/>
              </a:spcBef>
            </a:pPr>
            <a:r>
              <a:rPr lang="en-US" altLang="zh-CN" sz="1400" b="1" dirty="0">
                <a:solidFill>
                  <a:schemeClr val="tx1"/>
                </a:solidFill>
                <a:latin typeface="思源黑体 CN Regular" panose="020B0500000000000000" pitchFamily="34" charset="-122"/>
                <a:ea typeface="思源黑体 CN Regular" panose="020B0500000000000000" pitchFamily="34" charset="-122"/>
              </a:rPr>
              <a:t>photo</a:t>
            </a:r>
            <a:endParaRPr lang="zh-CN" altLang="en-US" sz="1400" b="1" dirty="0">
              <a:solidFill>
                <a:schemeClr val="tx1"/>
              </a:solidFill>
              <a:latin typeface="思源黑体 CN Regular" panose="020B0500000000000000" pitchFamily="34" charset="-122"/>
              <a:ea typeface="思源黑体 CN Regular" panose="020B0500000000000000" pitchFamily="34" charset="-122"/>
            </a:endParaRPr>
          </a:p>
        </p:txBody>
      </p:sp>
      <p:grpSp>
        <p:nvGrpSpPr>
          <p:cNvPr id="28" name="组合 27"/>
          <p:cNvGrpSpPr/>
          <p:nvPr/>
        </p:nvGrpSpPr>
        <p:grpSpPr>
          <a:xfrm>
            <a:off x="673100" y="1289858"/>
            <a:ext cx="3335683" cy="4720829"/>
            <a:chOff x="673100" y="1289858"/>
            <a:chExt cx="3335683" cy="4720829"/>
          </a:xfrm>
        </p:grpSpPr>
        <p:grpSp>
          <p:nvGrpSpPr>
            <p:cNvPr id="5" name="íṧ1idé"/>
            <p:cNvGrpSpPr/>
            <p:nvPr/>
          </p:nvGrpSpPr>
          <p:grpSpPr>
            <a:xfrm>
              <a:off x="673100" y="1289858"/>
              <a:ext cx="3335683" cy="1207106"/>
              <a:chOff x="1140852" y="1742589"/>
              <a:chExt cx="3029672" cy="1207106"/>
            </a:xfrm>
          </p:grpSpPr>
          <p:sp>
            <p:nvSpPr>
              <p:cNvPr id="14" name="ïṡļiḋè"/>
              <p:cNvSpPr/>
              <p:nvPr/>
            </p:nvSpPr>
            <p:spPr bwMode="auto">
              <a:xfrm>
                <a:off x="1140852" y="2184394"/>
                <a:ext cx="3029672" cy="7653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nchor="t" anchorCtr="0">
                <a:normAutofit lnSpcReduction="10000"/>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a:lnSpc>
                    <a:spcPct val="130000"/>
                  </a:lnSpc>
                </a:pPr>
                <a:r>
                  <a:rPr lang="zh-CN" altLang="en-US" sz="1200" dirty="0">
                    <a:solidFill>
                      <a:schemeClr val="bg1"/>
                    </a:solidFill>
                    <a:latin typeface="思源黑体 CN Normal" panose="020B0400000000000000" pitchFamily="34" charset="-122"/>
                    <a:ea typeface="思源黑体 CN Normal" panose="020B0400000000000000" pitchFamily="34" charset="-122"/>
                  </a:rPr>
                  <a:t>点击此处添加文本信息</a:t>
                </a:r>
              </a:p>
              <a:p>
                <a:pPr>
                  <a:lnSpc>
                    <a:spcPct val="130000"/>
                  </a:lnSpc>
                </a:pPr>
                <a:r>
                  <a:rPr lang="zh-CN" altLang="en-US" sz="1200" dirty="0">
                    <a:solidFill>
                      <a:schemeClr val="bg1"/>
                    </a:solidFill>
                    <a:latin typeface="思源黑体 CN Normal" panose="020B0400000000000000" pitchFamily="34" charset="-122"/>
                    <a:ea typeface="思源黑体 CN Normal" panose="020B0400000000000000" pitchFamily="34" charset="-122"/>
                  </a:rPr>
                  <a:t>标题数字等都可以通过点击和重新输入进行更改</a:t>
                </a:r>
                <a:endParaRPr lang="en-US" altLang="zh-CN" sz="1200" dirty="0">
                  <a:solidFill>
                    <a:schemeClr val="bg1"/>
                  </a:solidFill>
                  <a:latin typeface="宋体" panose="02010600030101010101" pitchFamily="2" charset="-122"/>
                  <a:ea typeface="宋体" panose="02010600030101010101" pitchFamily="2" charset="-122"/>
                </a:endParaRPr>
              </a:p>
              <a:p>
                <a:pPr>
                  <a:lnSpc>
                    <a:spcPct val="120000"/>
                  </a:lnSpc>
                </a:pPr>
                <a:endParaRPr lang="en-US" altLang="zh-CN" sz="1200" dirty="0">
                  <a:solidFill>
                    <a:schemeClr val="bg1"/>
                  </a:solidFill>
                  <a:latin typeface="宋体" panose="02010600030101010101" pitchFamily="2" charset="-122"/>
                  <a:ea typeface="宋体" panose="02010600030101010101" pitchFamily="2" charset="-122"/>
                </a:endParaRPr>
              </a:p>
            </p:txBody>
          </p:sp>
          <p:sp>
            <p:nvSpPr>
              <p:cNvPr id="15" name="iṡlíďé"/>
              <p:cNvSpPr txBox="1"/>
              <p:nvPr/>
            </p:nvSpPr>
            <p:spPr bwMode="auto">
              <a:xfrm>
                <a:off x="1140852" y="1742589"/>
                <a:ext cx="3029672" cy="441805"/>
              </a:xfrm>
              <a:prstGeom prst="rect">
                <a:avLst/>
              </a:prstGeom>
              <a:noFill/>
              <a:ln>
                <a:noFill/>
              </a:ln>
              <a:extLs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nchor="ctr">
                <a:normAutofit/>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a:spcBef>
                    <a:spcPct val="0"/>
                  </a:spcBef>
                </a:pPr>
                <a:r>
                  <a:rPr lang="zh-CN" altLang="en-US" sz="1600" dirty="0">
                    <a:solidFill>
                      <a:schemeClr val="bg1"/>
                    </a:solidFill>
                    <a:latin typeface="阿里巴巴普惠体 B" panose="00020600040101010101" pitchFamily="18" charset="-122"/>
                    <a:ea typeface="阿里巴巴普惠体 B" panose="00020600040101010101" pitchFamily="18" charset="-122"/>
                    <a:cs typeface="阿里巴巴普惠体 B" panose="00020600040101010101" pitchFamily="18" charset="-122"/>
                  </a:rPr>
                  <a:t>添加文本</a:t>
                </a:r>
                <a:endParaRPr lang="zh-CN" altLang="en-US" sz="1600" b="1" dirty="0">
                  <a:solidFill>
                    <a:schemeClr val="bg1"/>
                  </a:solidFill>
                  <a:latin typeface="阿里巴巴普惠体 B" panose="00020600040101010101" pitchFamily="18" charset="-122"/>
                  <a:ea typeface="阿里巴巴普惠体 B" panose="00020600040101010101" pitchFamily="18" charset="-122"/>
                  <a:cs typeface="阿里巴巴普惠体 B" panose="00020600040101010101" pitchFamily="18" charset="-122"/>
                </a:endParaRPr>
              </a:p>
            </p:txBody>
          </p:sp>
        </p:grpSp>
        <p:grpSp>
          <p:nvGrpSpPr>
            <p:cNvPr id="6" name="iSļidè"/>
            <p:cNvGrpSpPr/>
            <p:nvPr/>
          </p:nvGrpSpPr>
          <p:grpSpPr>
            <a:xfrm>
              <a:off x="673100" y="3046719"/>
              <a:ext cx="3335683" cy="1207106"/>
              <a:chOff x="1140852" y="1742589"/>
              <a:chExt cx="3029672" cy="1207106"/>
            </a:xfrm>
          </p:grpSpPr>
          <p:sp>
            <p:nvSpPr>
              <p:cNvPr id="12" name="îsḻîdê"/>
              <p:cNvSpPr/>
              <p:nvPr/>
            </p:nvSpPr>
            <p:spPr bwMode="auto">
              <a:xfrm>
                <a:off x="1140852" y="2184394"/>
                <a:ext cx="3029672" cy="7653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nchor="t" anchorCtr="0">
                <a:normAutofit lnSpcReduction="10000"/>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a:lnSpc>
                    <a:spcPct val="130000"/>
                  </a:lnSpc>
                </a:pPr>
                <a:r>
                  <a:rPr lang="zh-CN" altLang="en-US" sz="1200" dirty="0">
                    <a:solidFill>
                      <a:schemeClr val="bg1"/>
                    </a:solidFill>
                    <a:latin typeface="思源黑体 CN Normal" panose="020B0400000000000000" pitchFamily="34" charset="-122"/>
                    <a:ea typeface="思源黑体 CN Normal" panose="020B0400000000000000" pitchFamily="34" charset="-122"/>
                  </a:rPr>
                  <a:t>点击此处添加文本信息</a:t>
                </a:r>
              </a:p>
              <a:p>
                <a:pPr>
                  <a:lnSpc>
                    <a:spcPct val="130000"/>
                  </a:lnSpc>
                </a:pPr>
                <a:r>
                  <a:rPr lang="zh-CN" altLang="en-US" sz="1200" dirty="0">
                    <a:solidFill>
                      <a:schemeClr val="bg1"/>
                    </a:solidFill>
                    <a:latin typeface="思源黑体 CN Normal" panose="020B0400000000000000" pitchFamily="34" charset="-122"/>
                    <a:ea typeface="思源黑体 CN Normal" panose="020B0400000000000000" pitchFamily="34" charset="-122"/>
                  </a:rPr>
                  <a:t>标题数字等都可以通过点击和重新输入进行更改</a:t>
                </a:r>
              </a:p>
            </p:txBody>
          </p:sp>
          <p:sp>
            <p:nvSpPr>
              <p:cNvPr id="13" name="íṣḻíḍé"/>
              <p:cNvSpPr txBox="1"/>
              <p:nvPr/>
            </p:nvSpPr>
            <p:spPr bwMode="auto">
              <a:xfrm>
                <a:off x="1140852" y="1742589"/>
                <a:ext cx="3029672" cy="441805"/>
              </a:xfrm>
              <a:prstGeom prst="rect">
                <a:avLst/>
              </a:prstGeom>
              <a:noFill/>
              <a:ln>
                <a:noFill/>
              </a:ln>
              <a:extLs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nchor="ctr">
                <a:normAutofit/>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a:spcBef>
                    <a:spcPct val="0"/>
                  </a:spcBef>
                </a:pPr>
                <a:r>
                  <a:rPr lang="zh-CN" altLang="en-US" dirty="0">
                    <a:solidFill>
                      <a:schemeClr val="bg1"/>
                    </a:solidFill>
                    <a:latin typeface="阿里巴巴普惠体 B" panose="00020600040101010101" pitchFamily="18" charset="-122"/>
                    <a:ea typeface="阿里巴巴普惠体 B" panose="00020600040101010101" pitchFamily="18" charset="-122"/>
                    <a:cs typeface="阿里巴巴普惠体 B" panose="00020600040101010101" pitchFamily="18" charset="-122"/>
                  </a:rPr>
                  <a:t>添加文本</a:t>
                </a:r>
                <a:endParaRPr lang="zh-CN" altLang="en-US" b="1" dirty="0">
                  <a:solidFill>
                    <a:schemeClr val="bg1"/>
                  </a:solidFill>
                  <a:latin typeface="阿里巴巴普惠体 B" panose="00020600040101010101" pitchFamily="18" charset="-122"/>
                  <a:ea typeface="阿里巴巴普惠体 B" panose="00020600040101010101" pitchFamily="18" charset="-122"/>
                  <a:cs typeface="阿里巴巴普惠体 B" panose="00020600040101010101" pitchFamily="18" charset="-122"/>
                </a:endParaRPr>
              </a:p>
            </p:txBody>
          </p:sp>
        </p:grpSp>
        <p:grpSp>
          <p:nvGrpSpPr>
            <p:cNvPr id="7" name="îṡḻïḑè"/>
            <p:cNvGrpSpPr/>
            <p:nvPr/>
          </p:nvGrpSpPr>
          <p:grpSpPr>
            <a:xfrm>
              <a:off x="673100" y="4803581"/>
              <a:ext cx="3335683" cy="1207106"/>
              <a:chOff x="1140852" y="1742589"/>
              <a:chExt cx="3029672" cy="1207106"/>
            </a:xfrm>
          </p:grpSpPr>
          <p:sp>
            <p:nvSpPr>
              <p:cNvPr id="10" name="îšlíḑè"/>
              <p:cNvSpPr/>
              <p:nvPr/>
            </p:nvSpPr>
            <p:spPr bwMode="auto">
              <a:xfrm>
                <a:off x="1140852" y="2184394"/>
                <a:ext cx="3029672" cy="7653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nchor="t" anchorCtr="0">
                <a:normAutofit lnSpcReduction="10000"/>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a:lnSpc>
                    <a:spcPct val="130000"/>
                  </a:lnSpc>
                </a:pPr>
                <a:r>
                  <a:rPr lang="zh-CN" altLang="en-US" sz="1200" dirty="0">
                    <a:solidFill>
                      <a:schemeClr val="bg1"/>
                    </a:solidFill>
                    <a:latin typeface="思源黑体 CN Normal" panose="020B0400000000000000" pitchFamily="34" charset="-122"/>
                    <a:ea typeface="思源黑体 CN Normal" panose="020B0400000000000000" pitchFamily="34" charset="-122"/>
                  </a:rPr>
                  <a:t>点击此处添加文本信息</a:t>
                </a:r>
              </a:p>
              <a:p>
                <a:pPr>
                  <a:lnSpc>
                    <a:spcPct val="130000"/>
                  </a:lnSpc>
                </a:pPr>
                <a:r>
                  <a:rPr lang="zh-CN" altLang="en-US" sz="1200" dirty="0">
                    <a:solidFill>
                      <a:schemeClr val="bg1"/>
                    </a:solidFill>
                    <a:latin typeface="思源黑体 CN Normal" panose="020B0400000000000000" pitchFamily="34" charset="-122"/>
                    <a:ea typeface="思源黑体 CN Normal" panose="020B0400000000000000" pitchFamily="34" charset="-122"/>
                  </a:rPr>
                  <a:t>标题数字等都可以通过点击和重新输入进行更改</a:t>
                </a:r>
                <a:endParaRPr lang="en-US" altLang="zh-CN" sz="1200" dirty="0">
                  <a:solidFill>
                    <a:schemeClr val="bg1"/>
                  </a:solidFill>
                  <a:latin typeface="宋体" panose="02010600030101010101" pitchFamily="2" charset="-122"/>
                  <a:ea typeface="宋体" panose="02010600030101010101" pitchFamily="2" charset="-122"/>
                </a:endParaRPr>
              </a:p>
              <a:p>
                <a:pPr>
                  <a:lnSpc>
                    <a:spcPct val="120000"/>
                  </a:lnSpc>
                </a:pPr>
                <a:endParaRPr lang="en-US" altLang="zh-CN" sz="1200" dirty="0">
                  <a:solidFill>
                    <a:schemeClr val="bg1"/>
                  </a:solidFill>
                  <a:latin typeface="宋体" panose="02010600030101010101" pitchFamily="2" charset="-122"/>
                  <a:ea typeface="宋体" panose="02010600030101010101" pitchFamily="2" charset="-122"/>
                </a:endParaRPr>
              </a:p>
            </p:txBody>
          </p:sp>
          <p:sp>
            <p:nvSpPr>
              <p:cNvPr id="11" name="iṩļîḓé"/>
              <p:cNvSpPr txBox="1"/>
              <p:nvPr/>
            </p:nvSpPr>
            <p:spPr bwMode="auto">
              <a:xfrm>
                <a:off x="1140852" y="1742589"/>
                <a:ext cx="3029672" cy="441805"/>
              </a:xfrm>
              <a:prstGeom prst="rect">
                <a:avLst/>
              </a:prstGeom>
              <a:noFill/>
              <a:ln>
                <a:noFill/>
              </a:ln>
              <a:extLs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nchor="ctr">
                <a:normAutofit/>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a:spcBef>
                    <a:spcPct val="0"/>
                  </a:spcBef>
                </a:pPr>
                <a:r>
                  <a:rPr lang="zh-CN" altLang="en-US" dirty="0">
                    <a:solidFill>
                      <a:schemeClr val="bg1"/>
                    </a:solidFill>
                    <a:latin typeface="阿里巴巴普惠体 B" panose="00020600040101010101" pitchFamily="18" charset="-122"/>
                    <a:ea typeface="阿里巴巴普惠体 B" panose="00020600040101010101" pitchFamily="18" charset="-122"/>
                    <a:cs typeface="阿里巴巴普惠体 B" panose="00020600040101010101" pitchFamily="18" charset="-122"/>
                  </a:rPr>
                  <a:t>添加文本</a:t>
                </a:r>
                <a:endParaRPr lang="zh-CN" altLang="en-US" b="1" dirty="0">
                  <a:solidFill>
                    <a:schemeClr val="bg1"/>
                  </a:solidFill>
                  <a:latin typeface="阿里巴巴普惠体 B" panose="00020600040101010101" pitchFamily="18" charset="-122"/>
                  <a:ea typeface="阿里巴巴普惠体 B" panose="00020600040101010101" pitchFamily="18" charset="-122"/>
                  <a:cs typeface="阿里巴巴普惠体 B" panose="00020600040101010101" pitchFamily="18" charset="-122"/>
                </a:endParaRPr>
              </a:p>
            </p:txBody>
          </p:sp>
        </p:grpSp>
        <p:cxnSp>
          <p:nvCxnSpPr>
            <p:cNvPr id="8" name="直接连接符 7"/>
            <p:cNvCxnSpPr/>
            <p:nvPr/>
          </p:nvCxnSpPr>
          <p:spPr>
            <a:xfrm>
              <a:off x="673100" y="2478767"/>
              <a:ext cx="3335683" cy="0"/>
            </a:xfrm>
            <a:prstGeom prst="line">
              <a:avLst/>
            </a:prstGeom>
            <a:ln w="3175" cap="rnd">
              <a:solidFill>
                <a:schemeClr val="bg1">
                  <a:lumMod val="75000"/>
                </a:schemeClr>
              </a:solidFill>
              <a:round/>
            </a:ln>
          </p:spPr>
          <p:style>
            <a:lnRef idx="1">
              <a:schemeClr val="accent1"/>
            </a:lnRef>
            <a:fillRef idx="0">
              <a:schemeClr val="accent1"/>
            </a:fillRef>
            <a:effectRef idx="0">
              <a:schemeClr val="accent1"/>
            </a:effectRef>
            <a:fontRef idx="minor">
              <a:schemeClr val="tx1"/>
            </a:fontRef>
          </p:style>
        </p:cxnSp>
        <p:cxnSp>
          <p:nvCxnSpPr>
            <p:cNvPr id="9" name="直接连接符 8"/>
            <p:cNvCxnSpPr/>
            <p:nvPr/>
          </p:nvCxnSpPr>
          <p:spPr>
            <a:xfrm>
              <a:off x="673100" y="4235629"/>
              <a:ext cx="3335683" cy="0"/>
            </a:xfrm>
            <a:prstGeom prst="line">
              <a:avLst/>
            </a:prstGeom>
            <a:ln w="3175" cap="rnd">
              <a:solidFill>
                <a:schemeClr val="bg1">
                  <a:lumMod val="75000"/>
                </a:schemeClr>
              </a:solidFill>
              <a:round/>
            </a:ln>
          </p:spPr>
          <p:style>
            <a:lnRef idx="1">
              <a:schemeClr val="accent1"/>
            </a:lnRef>
            <a:fillRef idx="0">
              <a:schemeClr val="accent1"/>
            </a:fillRef>
            <a:effectRef idx="0">
              <a:schemeClr val="accent1"/>
            </a:effectRef>
            <a:fontRef idx="minor">
              <a:schemeClr val="tx1"/>
            </a:fontRef>
          </p:style>
        </p:cxnSp>
      </p:grpSp>
      <p:sp>
        <p:nvSpPr>
          <p:cNvPr id="36" name="文本框 35"/>
          <p:cNvSpPr txBox="1"/>
          <p:nvPr/>
        </p:nvSpPr>
        <p:spPr>
          <a:xfrm>
            <a:off x="4656196" y="392262"/>
            <a:ext cx="2879608" cy="481965"/>
          </a:xfrm>
          <a:prstGeom prst="rect">
            <a:avLst/>
          </a:prstGeom>
          <a:noFill/>
        </p:spPr>
        <p:txBody>
          <a:bodyPr wrap="square" lIns="121883" tIns="60941" rIns="121883" bIns="60941" rtlCol="0" anchor="ctr">
            <a:spAutoFit/>
          </a:bodyPr>
          <a:lstStyle/>
          <a:p>
            <a:pPr>
              <a:lnSpc>
                <a:spcPct val="110000"/>
              </a:lnSpc>
            </a:pPr>
            <a:r>
              <a:rPr kumimoji="1" lang="zh-CN" altLang="en-US" sz="2135" b="1" dirty="0">
                <a:solidFill>
                  <a:schemeClr val="bg1"/>
                </a:solidFill>
                <a:latin typeface="思源黑体 Bold" panose="020B0800000000000000" charset="-122"/>
                <a:ea typeface="思源黑体 Bold" panose="020B0800000000000000" charset="-122"/>
                <a:cs typeface="阿里巴巴普惠体 B" panose="00020600040101010101" pitchFamily="18" charset="-122"/>
              </a:rPr>
              <a:t>点击此处添加副标题</a:t>
            </a: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36"/>
                                        </p:tgtEl>
                                        <p:attrNameLst>
                                          <p:attrName>style.visibility</p:attrName>
                                        </p:attrNameLst>
                                      </p:cBhvr>
                                      <p:to>
                                        <p:strVal val="visible"/>
                                      </p:to>
                                    </p:set>
                                    <p:anim calcmode="lin" valueType="num">
                                      <p:cBhvr>
                                        <p:cTn id="7" dur="500" fill="hold"/>
                                        <p:tgtEl>
                                          <p:spTgt spid="36"/>
                                        </p:tgtEl>
                                        <p:attrNameLst>
                                          <p:attrName>ppt_w</p:attrName>
                                        </p:attrNameLst>
                                      </p:cBhvr>
                                      <p:tavLst>
                                        <p:tav tm="0">
                                          <p:val>
                                            <p:fltVal val="0"/>
                                          </p:val>
                                        </p:tav>
                                        <p:tav tm="100000">
                                          <p:val>
                                            <p:strVal val="#ppt_w"/>
                                          </p:val>
                                        </p:tav>
                                      </p:tavLst>
                                    </p:anim>
                                    <p:anim calcmode="lin" valueType="num">
                                      <p:cBhvr>
                                        <p:cTn id="8" dur="500" fill="hold"/>
                                        <p:tgtEl>
                                          <p:spTgt spid="36"/>
                                        </p:tgtEl>
                                        <p:attrNameLst>
                                          <p:attrName>ppt_h</p:attrName>
                                        </p:attrNameLst>
                                      </p:cBhvr>
                                      <p:tavLst>
                                        <p:tav tm="0">
                                          <p:val>
                                            <p:fltVal val="0"/>
                                          </p:val>
                                        </p:tav>
                                        <p:tav tm="100000">
                                          <p:val>
                                            <p:strVal val="#ppt_h"/>
                                          </p:val>
                                        </p:tav>
                                      </p:tavLst>
                                    </p:anim>
                                    <p:animEffect transition="in" filter="fade">
                                      <p:cBhvr>
                                        <p:cTn id="9" dur="500"/>
                                        <p:tgtEl>
                                          <p:spTgt spid="36"/>
                                        </p:tgtEl>
                                      </p:cBhvr>
                                    </p:animEffect>
                                  </p:childTnLst>
                                </p:cTn>
                              </p:par>
                            </p:childTnLst>
                          </p:cTn>
                        </p:par>
                        <p:par>
                          <p:cTn id="10" fill="hold">
                            <p:stCondLst>
                              <p:cond delay="500"/>
                            </p:stCondLst>
                            <p:childTnLst>
                              <p:par>
                                <p:cTn id="11" presetID="31" presetClass="entr" presetSubtype="0" fill="hold" grpId="0" nodeType="afterEffect">
                                  <p:stCondLst>
                                    <p:cond delay="0"/>
                                  </p:stCondLst>
                                  <p:childTnLst>
                                    <p:set>
                                      <p:cBhvr>
                                        <p:cTn id="12" dur="1" fill="hold">
                                          <p:stCondLst>
                                            <p:cond delay="0"/>
                                          </p:stCondLst>
                                        </p:cTn>
                                        <p:tgtEl>
                                          <p:spTgt spid="16"/>
                                        </p:tgtEl>
                                        <p:attrNameLst>
                                          <p:attrName>style.visibility</p:attrName>
                                        </p:attrNameLst>
                                      </p:cBhvr>
                                      <p:to>
                                        <p:strVal val="visible"/>
                                      </p:to>
                                    </p:set>
                                    <p:anim calcmode="lin" valueType="num">
                                      <p:cBhvr>
                                        <p:cTn id="13" dur="300" fill="hold"/>
                                        <p:tgtEl>
                                          <p:spTgt spid="16"/>
                                        </p:tgtEl>
                                        <p:attrNameLst>
                                          <p:attrName>ppt_w</p:attrName>
                                        </p:attrNameLst>
                                      </p:cBhvr>
                                      <p:tavLst>
                                        <p:tav tm="0">
                                          <p:val>
                                            <p:fltVal val="0"/>
                                          </p:val>
                                        </p:tav>
                                        <p:tav tm="100000">
                                          <p:val>
                                            <p:strVal val="#ppt_w"/>
                                          </p:val>
                                        </p:tav>
                                      </p:tavLst>
                                    </p:anim>
                                    <p:anim calcmode="lin" valueType="num">
                                      <p:cBhvr>
                                        <p:cTn id="14" dur="300" fill="hold"/>
                                        <p:tgtEl>
                                          <p:spTgt spid="16"/>
                                        </p:tgtEl>
                                        <p:attrNameLst>
                                          <p:attrName>ppt_h</p:attrName>
                                        </p:attrNameLst>
                                      </p:cBhvr>
                                      <p:tavLst>
                                        <p:tav tm="0">
                                          <p:val>
                                            <p:fltVal val="0"/>
                                          </p:val>
                                        </p:tav>
                                        <p:tav tm="100000">
                                          <p:val>
                                            <p:strVal val="#ppt_h"/>
                                          </p:val>
                                        </p:tav>
                                      </p:tavLst>
                                    </p:anim>
                                    <p:anim calcmode="lin" valueType="num">
                                      <p:cBhvr>
                                        <p:cTn id="15" dur="300" fill="hold"/>
                                        <p:tgtEl>
                                          <p:spTgt spid="16"/>
                                        </p:tgtEl>
                                        <p:attrNameLst>
                                          <p:attrName>style.rotation</p:attrName>
                                        </p:attrNameLst>
                                      </p:cBhvr>
                                      <p:tavLst>
                                        <p:tav tm="0">
                                          <p:val>
                                            <p:fltVal val="90"/>
                                          </p:val>
                                        </p:tav>
                                        <p:tav tm="100000">
                                          <p:val>
                                            <p:fltVal val="0"/>
                                          </p:val>
                                        </p:tav>
                                      </p:tavLst>
                                    </p:anim>
                                    <p:animEffect transition="in" filter="fade">
                                      <p:cBhvr>
                                        <p:cTn id="16" dur="300"/>
                                        <p:tgtEl>
                                          <p:spTgt spid="16"/>
                                        </p:tgtEl>
                                      </p:cBhvr>
                                    </p:animEffect>
                                  </p:childTnLst>
                                </p:cTn>
                              </p:par>
                            </p:childTnLst>
                          </p:cTn>
                        </p:par>
                        <p:par>
                          <p:cTn id="17" fill="hold">
                            <p:stCondLst>
                              <p:cond delay="1000"/>
                            </p:stCondLst>
                            <p:childTnLst>
                              <p:par>
                                <p:cTn id="18" presetID="31" presetClass="entr" presetSubtype="0" fill="hold" grpId="0" nodeType="afterEffect">
                                  <p:stCondLst>
                                    <p:cond delay="0"/>
                                  </p:stCondLst>
                                  <p:childTnLst>
                                    <p:set>
                                      <p:cBhvr>
                                        <p:cTn id="19" dur="1" fill="hold">
                                          <p:stCondLst>
                                            <p:cond delay="0"/>
                                          </p:stCondLst>
                                        </p:cTn>
                                        <p:tgtEl>
                                          <p:spTgt spid="17"/>
                                        </p:tgtEl>
                                        <p:attrNameLst>
                                          <p:attrName>style.visibility</p:attrName>
                                        </p:attrNameLst>
                                      </p:cBhvr>
                                      <p:to>
                                        <p:strVal val="visible"/>
                                      </p:to>
                                    </p:set>
                                    <p:anim calcmode="lin" valueType="num">
                                      <p:cBhvr>
                                        <p:cTn id="20" dur="300" fill="hold"/>
                                        <p:tgtEl>
                                          <p:spTgt spid="17"/>
                                        </p:tgtEl>
                                        <p:attrNameLst>
                                          <p:attrName>ppt_w</p:attrName>
                                        </p:attrNameLst>
                                      </p:cBhvr>
                                      <p:tavLst>
                                        <p:tav tm="0">
                                          <p:val>
                                            <p:fltVal val="0"/>
                                          </p:val>
                                        </p:tav>
                                        <p:tav tm="100000">
                                          <p:val>
                                            <p:strVal val="#ppt_w"/>
                                          </p:val>
                                        </p:tav>
                                      </p:tavLst>
                                    </p:anim>
                                    <p:anim calcmode="lin" valueType="num">
                                      <p:cBhvr>
                                        <p:cTn id="21" dur="300" fill="hold"/>
                                        <p:tgtEl>
                                          <p:spTgt spid="17"/>
                                        </p:tgtEl>
                                        <p:attrNameLst>
                                          <p:attrName>ppt_h</p:attrName>
                                        </p:attrNameLst>
                                      </p:cBhvr>
                                      <p:tavLst>
                                        <p:tav tm="0">
                                          <p:val>
                                            <p:fltVal val="0"/>
                                          </p:val>
                                        </p:tav>
                                        <p:tav tm="100000">
                                          <p:val>
                                            <p:strVal val="#ppt_h"/>
                                          </p:val>
                                        </p:tav>
                                      </p:tavLst>
                                    </p:anim>
                                    <p:anim calcmode="lin" valueType="num">
                                      <p:cBhvr>
                                        <p:cTn id="22" dur="300" fill="hold"/>
                                        <p:tgtEl>
                                          <p:spTgt spid="17"/>
                                        </p:tgtEl>
                                        <p:attrNameLst>
                                          <p:attrName>style.rotation</p:attrName>
                                        </p:attrNameLst>
                                      </p:cBhvr>
                                      <p:tavLst>
                                        <p:tav tm="0">
                                          <p:val>
                                            <p:fltVal val="90"/>
                                          </p:val>
                                        </p:tav>
                                        <p:tav tm="100000">
                                          <p:val>
                                            <p:fltVal val="0"/>
                                          </p:val>
                                        </p:tav>
                                      </p:tavLst>
                                    </p:anim>
                                    <p:animEffect transition="in" filter="fade">
                                      <p:cBhvr>
                                        <p:cTn id="23" dur="300"/>
                                        <p:tgtEl>
                                          <p:spTgt spid="17"/>
                                        </p:tgtEl>
                                      </p:cBhvr>
                                    </p:animEffect>
                                  </p:childTnLst>
                                </p:cTn>
                              </p:par>
                            </p:childTnLst>
                          </p:cTn>
                        </p:par>
                        <p:par>
                          <p:cTn id="24" fill="hold">
                            <p:stCondLst>
                              <p:cond delay="1500"/>
                            </p:stCondLst>
                            <p:childTnLst>
                              <p:par>
                                <p:cTn id="25" presetID="31" presetClass="entr" presetSubtype="0" fill="hold" grpId="0" nodeType="afterEffect">
                                  <p:stCondLst>
                                    <p:cond delay="0"/>
                                  </p:stCondLst>
                                  <p:childTnLst>
                                    <p:set>
                                      <p:cBhvr>
                                        <p:cTn id="26" dur="1" fill="hold">
                                          <p:stCondLst>
                                            <p:cond delay="0"/>
                                          </p:stCondLst>
                                        </p:cTn>
                                        <p:tgtEl>
                                          <p:spTgt spid="18"/>
                                        </p:tgtEl>
                                        <p:attrNameLst>
                                          <p:attrName>style.visibility</p:attrName>
                                        </p:attrNameLst>
                                      </p:cBhvr>
                                      <p:to>
                                        <p:strVal val="visible"/>
                                      </p:to>
                                    </p:set>
                                    <p:anim calcmode="lin" valueType="num">
                                      <p:cBhvr>
                                        <p:cTn id="27" dur="300" fill="hold"/>
                                        <p:tgtEl>
                                          <p:spTgt spid="18"/>
                                        </p:tgtEl>
                                        <p:attrNameLst>
                                          <p:attrName>ppt_w</p:attrName>
                                        </p:attrNameLst>
                                      </p:cBhvr>
                                      <p:tavLst>
                                        <p:tav tm="0">
                                          <p:val>
                                            <p:fltVal val="0"/>
                                          </p:val>
                                        </p:tav>
                                        <p:tav tm="100000">
                                          <p:val>
                                            <p:strVal val="#ppt_w"/>
                                          </p:val>
                                        </p:tav>
                                      </p:tavLst>
                                    </p:anim>
                                    <p:anim calcmode="lin" valueType="num">
                                      <p:cBhvr>
                                        <p:cTn id="28" dur="300" fill="hold"/>
                                        <p:tgtEl>
                                          <p:spTgt spid="18"/>
                                        </p:tgtEl>
                                        <p:attrNameLst>
                                          <p:attrName>ppt_h</p:attrName>
                                        </p:attrNameLst>
                                      </p:cBhvr>
                                      <p:tavLst>
                                        <p:tav tm="0">
                                          <p:val>
                                            <p:fltVal val="0"/>
                                          </p:val>
                                        </p:tav>
                                        <p:tav tm="100000">
                                          <p:val>
                                            <p:strVal val="#ppt_h"/>
                                          </p:val>
                                        </p:tav>
                                      </p:tavLst>
                                    </p:anim>
                                    <p:anim calcmode="lin" valueType="num">
                                      <p:cBhvr>
                                        <p:cTn id="29" dur="300" fill="hold"/>
                                        <p:tgtEl>
                                          <p:spTgt spid="18"/>
                                        </p:tgtEl>
                                        <p:attrNameLst>
                                          <p:attrName>style.rotation</p:attrName>
                                        </p:attrNameLst>
                                      </p:cBhvr>
                                      <p:tavLst>
                                        <p:tav tm="0">
                                          <p:val>
                                            <p:fltVal val="90"/>
                                          </p:val>
                                        </p:tav>
                                        <p:tav tm="100000">
                                          <p:val>
                                            <p:fltVal val="0"/>
                                          </p:val>
                                        </p:tav>
                                      </p:tavLst>
                                    </p:anim>
                                    <p:animEffect transition="in" filter="fade">
                                      <p:cBhvr>
                                        <p:cTn id="30" dur="300"/>
                                        <p:tgtEl>
                                          <p:spTgt spid="18"/>
                                        </p:tgtEl>
                                      </p:cBhvr>
                                    </p:animEffect>
                                  </p:childTnLst>
                                </p:cTn>
                              </p:par>
                            </p:childTnLst>
                          </p:cTn>
                        </p:par>
                        <p:par>
                          <p:cTn id="31" fill="hold">
                            <p:stCondLst>
                              <p:cond delay="2000"/>
                            </p:stCondLst>
                            <p:childTnLst>
                              <p:par>
                                <p:cTn id="32" presetID="31" presetClass="entr" presetSubtype="0" fill="hold" grpId="0" nodeType="afterEffect">
                                  <p:stCondLst>
                                    <p:cond delay="0"/>
                                  </p:stCondLst>
                                  <p:childTnLst>
                                    <p:set>
                                      <p:cBhvr>
                                        <p:cTn id="33" dur="1" fill="hold">
                                          <p:stCondLst>
                                            <p:cond delay="0"/>
                                          </p:stCondLst>
                                        </p:cTn>
                                        <p:tgtEl>
                                          <p:spTgt spid="19"/>
                                        </p:tgtEl>
                                        <p:attrNameLst>
                                          <p:attrName>style.visibility</p:attrName>
                                        </p:attrNameLst>
                                      </p:cBhvr>
                                      <p:to>
                                        <p:strVal val="visible"/>
                                      </p:to>
                                    </p:set>
                                    <p:anim calcmode="lin" valueType="num">
                                      <p:cBhvr>
                                        <p:cTn id="34" dur="300" fill="hold"/>
                                        <p:tgtEl>
                                          <p:spTgt spid="19"/>
                                        </p:tgtEl>
                                        <p:attrNameLst>
                                          <p:attrName>ppt_w</p:attrName>
                                        </p:attrNameLst>
                                      </p:cBhvr>
                                      <p:tavLst>
                                        <p:tav tm="0">
                                          <p:val>
                                            <p:fltVal val="0"/>
                                          </p:val>
                                        </p:tav>
                                        <p:tav tm="100000">
                                          <p:val>
                                            <p:strVal val="#ppt_w"/>
                                          </p:val>
                                        </p:tav>
                                      </p:tavLst>
                                    </p:anim>
                                    <p:anim calcmode="lin" valueType="num">
                                      <p:cBhvr>
                                        <p:cTn id="35" dur="300" fill="hold"/>
                                        <p:tgtEl>
                                          <p:spTgt spid="19"/>
                                        </p:tgtEl>
                                        <p:attrNameLst>
                                          <p:attrName>ppt_h</p:attrName>
                                        </p:attrNameLst>
                                      </p:cBhvr>
                                      <p:tavLst>
                                        <p:tav tm="0">
                                          <p:val>
                                            <p:fltVal val="0"/>
                                          </p:val>
                                        </p:tav>
                                        <p:tav tm="100000">
                                          <p:val>
                                            <p:strVal val="#ppt_h"/>
                                          </p:val>
                                        </p:tav>
                                      </p:tavLst>
                                    </p:anim>
                                    <p:anim calcmode="lin" valueType="num">
                                      <p:cBhvr>
                                        <p:cTn id="36" dur="300" fill="hold"/>
                                        <p:tgtEl>
                                          <p:spTgt spid="19"/>
                                        </p:tgtEl>
                                        <p:attrNameLst>
                                          <p:attrName>style.rotation</p:attrName>
                                        </p:attrNameLst>
                                      </p:cBhvr>
                                      <p:tavLst>
                                        <p:tav tm="0">
                                          <p:val>
                                            <p:fltVal val="90"/>
                                          </p:val>
                                        </p:tav>
                                        <p:tav tm="100000">
                                          <p:val>
                                            <p:fltVal val="0"/>
                                          </p:val>
                                        </p:tav>
                                      </p:tavLst>
                                    </p:anim>
                                    <p:animEffect transition="in" filter="fade">
                                      <p:cBhvr>
                                        <p:cTn id="37" dur="300"/>
                                        <p:tgtEl>
                                          <p:spTgt spid="19"/>
                                        </p:tgtEl>
                                      </p:cBhvr>
                                    </p:animEffect>
                                  </p:childTnLst>
                                </p:cTn>
                              </p:par>
                            </p:childTnLst>
                          </p:cTn>
                        </p:par>
                        <p:par>
                          <p:cTn id="38" fill="hold">
                            <p:stCondLst>
                              <p:cond delay="2500"/>
                            </p:stCondLst>
                            <p:childTnLst>
                              <p:par>
                                <p:cTn id="39" presetID="31" presetClass="entr" presetSubtype="0" fill="hold" grpId="0" nodeType="afterEffect">
                                  <p:stCondLst>
                                    <p:cond delay="0"/>
                                  </p:stCondLst>
                                  <p:childTnLst>
                                    <p:set>
                                      <p:cBhvr>
                                        <p:cTn id="40" dur="1" fill="hold">
                                          <p:stCondLst>
                                            <p:cond delay="0"/>
                                          </p:stCondLst>
                                        </p:cTn>
                                        <p:tgtEl>
                                          <p:spTgt spid="20"/>
                                        </p:tgtEl>
                                        <p:attrNameLst>
                                          <p:attrName>style.visibility</p:attrName>
                                        </p:attrNameLst>
                                      </p:cBhvr>
                                      <p:to>
                                        <p:strVal val="visible"/>
                                      </p:to>
                                    </p:set>
                                    <p:anim calcmode="lin" valueType="num">
                                      <p:cBhvr>
                                        <p:cTn id="41" dur="300" fill="hold"/>
                                        <p:tgtEl>
                                          <p:spTgt spid="20"/>
                                        </p:tgtEl>
                                        <p:attrNameLst>
                                          <p:attrName>ppt_w</p:attrName>
                                        </p:attrNameLst>
                                      </p:cBhvr>
                                      <p:tavLst>
                                        <p:tav tm="0">
                                          <p:val>
                                            <p:fltVal val="0"/>
                                          </p:val>
                                        </p:tav>
                                        <p:tav tm="100000">
                                          <p:val>
                                            <p:strVal val="#ppt_w"/>
                                          </p:val>
                                        </p:tav>
                                      </p:tavLst>
                                    </p:anim>
                                    <p:anim calcmode="lin" valueType="num">
                                      <p:cBhvr>
                                        <p:cTn id="42" dur="300" fill="hold"/>
                                        <p:tgtEl>
                                          <p:spTgt spid="20"/>
                                        </p:tgtEl>
                                        <p:attrNameLst>
                                          <p:attrName>ppt_h</p:attrName>
                                        </p:attrNameLst>
                                      </p:cBhvr>
                                      <p:tavLst>
                                        <p:tav tm="0">
                                          <p:val>
                                            <p:fltVal val="0"/>
                                          </p:val>
                                        </p:tav>
                                        <p:tav tm="100000">
                                          <p:val>
                                            <p:strVal val="#ppt_h"/>
                                          </p:val>
                                        </p:tav>
                                      </p:tavLst>
                                    </p:anim>
                                    <p:anim calcmode="lin" valueType="num">
                                      <p:cBhvr>
                                        <p:cTn id="43" dur="300" fill="hold"/>
                                        <p:tgtEl>
                                          <p:spTgt spid="20"/>
                                        </p:tgtEl>
                                        <p:attrNameLst>
                                          <p:attrName>style.rotation</p:attrName>
                                        </p:attrNameLst>
                                      </p:cBhvr>
                                      <p:tavLst>
                                        <p:tav tm="0">
                                          <p:val>
                                            <p:fltVal val="90"/>
                                          </p:val>
                                        </p:tav>
                                        <p:tav tm="100000">
                                          <p:val>
                                            <p:fltVal val="0"/>
                                          </p:val>
                                        </p:tav>
                                      </p:tavLst>
                                    </p:anim>
                                    <p:animEffect transition="in" filter="fade">
                                      <p:cBhvr>
                                        <p:cTn id="44" dur="300"/>
                                        <p:tgtEl>
                                          <p:spTgt spid="20"/>
                                        </p:tgtEl>
                                      </p:cBhvr>
                                    </p:animEffect>
                                  </p:childTnLst>
                                </p:cTn>
                              </p:par>
                            </p:childTnLst>
                          </p:cTn>
                        </p:par>
                        <p:par>
                          <p:cTn id="45" fill="hold">
                            <p:stCondLst>
                              <p:cond delay="3000"/>
                            </p:stCondLst>
                            <p:childTnLst>
                              <p:par>
                                <p:cTn id="46" presetID="31" presetClass="entr" presetSubtype="0" fill="hold" grpId="0" nodeType="afterEffect">
                                  <p:stCondLst>
                                    <p:cond delay="0"/>
                                  </p:stCondLst>
                                  <p:childTnLst>
                                    <p:set>
                                      <p:cBhvr>
                                        <p:cTn id="47" dur="1" fill="hold">
                                          <p:stCondLst>
                                            <p:cond delay="0"/>
                                          </p:stCondLst>
                                        </p:cTn>
                                        <p:tgtEl>
                                          <p:spTgt spid="21"/>
                                        </p:tgtEl>
                                        <p:attrNameLst>
                                          <p:attrName>style.visibility</p:attrName>
                                        </p:attrNameLst>
                                      </p:cBhvr>
                                      <p:to>
                                        <p:strVal val="visible"/>
                                      </p:to>
                                    </p:set>
                                    <p:anim calcmode="lin" valueType="num">
                                      <p:cBhvr>
                                        <p:cTn id="48" dur="300" fill="hold"/>
                                        <p:tgtEl>
                                          <p:spTgt spid="21"/>
                                        </p:tgtEl>
                                        <p:attrNameLst>
                                          <p:attrName>ppt_w</p:attrName>
                                        </p:attrNameLst>
                                      </p:cBhvr>
                                      <p:tavLst>
                                        <p:tav tm="0">
                                          <p:val>
                                            <p:fltVal val="0"/>
                                          </p:val>
                                        </p:tav>
                                        <p:tav tm="100000">
                                          <p:val>
                                            <p:strVal val="#ppt_w"/>
                                          </p:val>
                                        </p:tav>
                                      </p:tavLst>
                                    </p:anim>
                                    <p:anim calcmode="lin" valueType="num">
                                      <p:cBhvr>
                                        <p:cTn id="49" dur="300" fill="hold"/>
                                        <p:tgtEl>
                                          <p:spTgt spid="21"/>
                                        </p:tgtEl>
                                        <p:attrNameLst>
                                          <p:attrName>ppt_h</p:attrName>
                                        </p:attrNameLst>
                                      </p:cBhvr>
                                      <p:tavLst>
                                        <p:tav tm="0">
                                          <p:val>
                                            <p:fltVal val="0"/>
                                          </p:val>
                                        </p:tav>
                                        <p:tav tm="100000">
                                          <p:val>
                                            <p:strVal val="#ppt_h"/>
                                          </p:val>
                                        </p:tav>
                                      </p:tavLst>
                                    </p:anim>
                                    <p:anim calcmode="lin" valueType="num">
                                      <p:cBhvr>
                                        <p:cTn id="50" dur="300" fill="hold"/>
                                        <p:tgtEl>
                                          <p:spTgt spid="21"/>
                                        </p:tgtEl>
                                        <p:attrNameLst>
                                          <p:attrName>style.rotation</p:attrName>
                                        </p:attrNameLst>
                                      </p:cBhvr>
                                      <p:tavLst>
                                        <p:tav tm="0">
                                          <p:val>
                                            <p:fltVal val="90"/>
                                          </p:val>
                                        </p:tav>
                                        <p:tav tm="100000">
                                          <p:val>
                                            <p:fltVal val="0"/>
                                          </p:val>
                                        </p:tav>
                                      </p:tavLst>
                                    </p:anim>
                                    <p:animEffect transition="in" filter="fade">
                                      <p:cBhvr>
                                        <p:cTn id="51" dur="300"/>
                                        <p:tgtEl>
                                          <p:spTgt spid="21"/>
                                        </p:tgtEl>
                                      </p:cBhvr>
                                    </p:animEffect>
                                  </p:childTnLst>
                                </p:cTn>
                              </p:par>
                            </p:childTnLst>
                          </p:cTn>
                        </p:par>
                        <p:par>
                          <p:cTn id="52" fill="hold">
                            <p:stCondLst>
                              <p:cond delay="3500"/>
                            </p:stCondLst>
                            <p:childTnLst>
                              <p:par>
                                <p:cTn id="53" presetID="31" presetClass="entr" presetSubtype="0" fill="hold" grpId="0" nodeType="afterEffect">
                                  <p:stCondLst>
                                    <p:cond delay="0"/>
                                  </p:stCondLst>
                                  <p:childTnLst>
                                    <p:set>
                                      <p:cBhvr>
                                        <p:cTn id="54" dur="1" fill="hold">
                                          <p:stCondLst>
                                            <p:cond delay="0"/>
                                          </p:stCondLst>
                                        </p:cTn>
                                        <p:tgtEl>
                                          <p:spTgt spid="22"/>
                                        </p:tgtEl>
                                        <p:attrNameLst>
                                          <p:attrName>style.visibility</p:attrName>
                                        </p:attrNameLst>
                                      </p:cBhvr>
                                      <p:to>
                                        <p:strVal val="visible"/>
                                      </p:to>
                                    </p:set>
                                    <p:anim calcmode="lin" valueType="num">
                                      <p:cBhvr>
                                        <p:cTn id="55" dur="300" fill="hold"/>
                                        <p:tgtEl>
                                          <p:spTgt spid="22"/>
                                        </p:tgtEl>
                                        <p:attrNameLst>
                                          <p:attrName>ppt_w</p:attrName>
                                        </p:attrNameLst>
                                      </p:cBhvr>
                                      <p:tavLst>
                                        <p:tav tm="0">
                                          <p:val>
                                            <p:fltVal val="0"/>
                                          </p:val>
                                        </p:tav>
                                        <p:tav tm="100000">
                                          <p:val>
                                            <p:strVal val="#ppt_w"/>
                                          </p:val>
                                        </p:tav>
                                      </p:tavLst>
                                    </p:anim>
                                    <p:anim calcmode="lin" valueType="num">
                                      <p:cBhvr>
                                        <p:cTn id="56" dur="300" fill="hold"/>
                                        <p:tgtEl>
                                          <p:spTgt spid="22"/>
                                        </p:tgtEl>
                                        <p:attrNameLst>
                                          <p:attrName>ppt_h</p:attrName>
                                        </p:attrNameLst>
                                      </p:cBhvr>
                                      <p:tavLst>
                                        <p:tav tm="0">
                                          <p:val>
                                            <p:fltVal val="0"/>
                                          </p:val>
                                        </p:tav>
                                        <p:tav tm="100000">
                                          <p:val>
                                            <p:strVal val="#ppt_h"/>
                                          </p:val>
                                        </p:tav>
                                      </p:tavLst>
                                    </p:anim>
                                    <p:anim calcmode="lin" valueType="num">
                                      <p:cBhvr>
                                        <p:cTn id="57" dur="300" fill="hold"/>
                                        <p:tgtEl>
                                          <p:spTgt spid="22"/>
                                        </p:tgtEl>
                                        <p:attrNameLst>
                                          <p:attrName>style.rotation</p:attrName>
                                        </p:attrNameLst>
                                      </p:cBhvr>
                                      <p:tavLst>
                                        <p:tav tm="0">
                                          <p:val>
                                            <p:fltVal val="90"/>
                                          </p:val>
                                        </p:tav>
                                        <p:tav tm="100000">
                                          <p:val>
                                            <p:fltVal val="0"/>
                                          </p:val>
                                        </p:tav>
                                      </p:tavLst>
                                    </p:anim>
                                    <p:animEffect transition="in" filter="fade">
                                      <p:cBhvr>
                                        <p:cTn id="58" dur="300"/>
                                        <p:tgtEl>
                                          <p:spTgt spid="22"/>
                                        </p:tgtEl>
                                      </p:cBhvr>
                                    </p:animEffect>
                                  </p:childTnLst>
                                </p:cTn>
                              </p:par>
                            </p:childTnLst>
                          </p:cTn>
                        </p:par>
                        <p:par>
                          <p:cTn id="59" fill="hold">
                            <p:stCondLst>
                              <p:cond delay="4000"/>
                            </p:stCondLst>
                            <p:childTnLst>
                              <p:par>
                                <p:cTn id="60" presetID="2" presetClass="entr" presetSubtype="8" fill="hold" nodeType="afterEffect">
                                  <p:stCondLst>
                                    <p:cond delay="0"/>
                                  </p:stCondLst>
                                  <p:childTnLst>
                                    <p:set>
                                      <p:cBhvr>
                                        <p:cTn id="61" dur="1" fill="hold">
                                          <p:stCondLst>
                                            <p:cond delay="0"/>
                                          </p:stCondLst>
                                        </p:cTn>
                                        <p:tgtEl>
                                          <p:spTgt spid="28"/>
                                        </p:tgtEl>
                                        <p:attrNameLst>
                                          <p:attrName>style.visibility</p:attrName>
                                        </p:attrNameLst>
                                      </p:cBhvr>
                                      <p:to>
                                        <p:strVal val="visible"/>
                                      </p:to>
                                    </p:set>
                                    <p:anim calcmode="lin" valueType="num">
                                      <p:cBhvr additive="base">
                                        <p:cTn id="62" dur="300" fill="hold"/>
                                        <p:tgtEl>
                                          <p:spTgt spid="28"/>
                                        </p:tgtEl>
                                        <p:attrNameLst>
                                          <p:attrName>ppt_x</p:attrName>
                                        </p:attrNameLst>
                                      </p:cBhvr>
                                      <p:tavLst>
                                        <p:tav tm="0">
                                          <p:val>
                                            <p:strVal val="0-#ppt_w/2"/>
                                          </p:val>
                                        </p:tav>
                                        <p:tav tm="100000">
                                          <p:val>
                                            <p:strVal val="#ppt_x"/>
                                          </p:val>
                                        </p:tav>
                                      </p:tavLst>
                                    </p:anim>
                                    <p:anim calcmode="lin" valueType="num">
                                      <p:cBhvr additive="base">
                                        <p:cTn id="63" dur="300" fill="hold"/>
                                        <p:tgtEl>
                                          <p:spTgt spid="2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7" grpId="0" animBg="1"/>
      <p:bldP spid="18" grpId="0" animBg="1"/>
      <p:bldP spid="19" grpId="0" animBg="1"/>
      <p:bldP spid="20" grpId="0" animBg="1"/>
      <p:bldP spid="21" grpId="0" animBg="1"/>
      <p:bldP spid="22" grpId="0" animBg="1"/>
      <p:bldP spid="36"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2FB9D0"/>
        </a:solidFill>
        <a:effectLst/>
      </p:bgPr>
    </p:bg>
    <p:spTree>
      <p:nvGrpSpPr>
        <p:cNvPr id="1" name=""/>
        <p:cNvGrpSpPr/>
        <p:nvPr/>
      </p:nvGrpSpPr>
      <p:grpSpPr>
        <a:xfrm>
          <a:off x="0" y="0"/>
          <a:ext cx="0" cy="0"/>
          <a:chOff x="0" y="0"/>
          <a:chExt cx="0" cy="0"/>
        </a:xfrm>
      </p:grpSpPr>
      <p:sp>
        <p:nvSpPr>
          <p:cNvPr id="4" name="îśḷïḑè"/>
          <p:cNvSpPr/>
          <p:nvPr/>
        </p:nvSpPr>
        <p:spPr bwMode="auto">
          <a:xfrm>
            <a:off x="660401" y="2575858"/>
            <a:ext cx="10858499" cy="2112682"/>
          </a:xfrm>
          <a:custGeom>
            <a:avLst/>
            <a:gdLst>
              <a:gd name="connsiteX0" fmla="*/ 1046871 w 10858499"/>
              <a:gd name="connsiteY0" fmla="*/ 0 h 2112682"/>
              <a:gd name="connsiteX1" fmla="*/ 2085811 w 10858499"/>
              <a:gd name="connsiteY1" fmla="*/ 1056341 h 2112682"/>
              <a:gd name="connsiteX2" fmla="*/ 2079702 w 10858499"/>
              <a:gd name="connsiteY2" fmla="*/ 1056341 h 2112682"/>
              <a:gd name="connsiteX3" fmla="*/ 2793477 w 10858499"/>
              <a:gd name="connsiteY3" fmla="*/ 1784576 h 2112682"/>
              <a:gd name="connsiteX4" fmla="*/ 3515184 w 10858499"/>
              <a:gd name="connsiteY4" fmla="*/ 1056341 h 2112682"/>
              <a:gd name="connsiteX5" fmla="*/ 3514157 w 10858499"/>
              <a:gd name="connsiteY5" fmla="*/ 1056341 h 2112682"/>
              <a:gd name="connsiteX6" fmla="*/ 3509076 w 10858499"/>
              <a:gd name="connsiteY6" fmla="*/ 1056341 h 2112682"/>
              <a:gd name="connsiteX7" fmla="*/ 4555946 w 10858499"/>
              <a:gd name="connsiteY7" fmla="*/ 0 h 2112682"/>
              <a:gd name="connsiteX8" fmla="*/ 5594886 w 10858499"/>
              <a:gd name="connsiteY8" fmla="*/ 1056341 h 2112682"/>
              <a:gd name="connsiteX9" fmla="*/ 5588778 w 10858499"/>
              <a:gd name="connsiteY9" fmla="*/ 1056341 h 2112682"/>
              <a:gd name="connsiteX10" fmla="*/ 6302553 w 10858499"/>
              <a:gd name="connsiteY10" fmla="*/ 1784576 h 2112682"/>
              <a:gd name="connsiteX11" fmla="*/ 7024260 w 10858499"/>
              <a:gd name="connsiteY11" fmla="*/ 1056341 h 2112682"/>
              <a:gd name="connsiteX12" fmla="*/ 7023232 w 10858499"/>
              <a:gd name="connsiteY12" fmla="*/ 1056341 h 2112682"/>
              <a:gd name="connsiteX13" fmla="*/ 7018151 w 10858499"/>
              <a:gd name="connsiteY13" fmla="*/ 1056341 h 2112682"/>
              <a:gd name="connsiteX14" fmla="*/ 8065022 w 10858499"/>
              <a:gd name="connsiteY14" fmla="*/ 0 h 2112682"/>
              <a:gd name="connsiteX15" fmla="*/ 9103962 w 10858499"/>
              <a:gd name="connsiteY15" fmla="*/ 1056341 h 2112682"/>
              <a:gd name="connsiteX16" fmla="*/ 9097852 w 10858499"/>
              <a:gd name="connsiteY16" fmla="*/ 1056341 h 2112682"/>
              <a:gd name="connsiteX17" fmla="*/ 9811628 w 10858499"/>
              <a:gd name="connsiteY17" fmla="*/ 1784576 h 2112682"/>
              <a:gd name="connsiteX18" fmla="*/ 10533335 w 10858499"/>
              <a:gd name="connsiteY18" fmla="*/ 1056341 h 2112682"/>
              <a:gd name="connsiteX19" fmla="*/ 10858499 w 10858499"/>
              <a:gd name="connsiteY19" fmla="*/ 1056341 h 2112682"/>
              <a:gd name="connsiteX20" fmla="*/ 9811628 w 10858499"/>
              <a:gd name="connsiteY20" fmla="*/ 2112682 h 2112682"/>
              <a:gd name="connsiteX21" fmla="*/ 8772688 w 10858499"/>
              <a:gd name="connsiteY21" fmla="*/ 1056341 h 2112682"/>
              <a:gd name="connsiteX22" fmla="*/ 8777769 w 10858499"/>
              <a:gd name="connsiteY22" fmla="*/ 1056341 h 2112682"/>
              <a:gd name="connsiteX23" fmla="*/ 8778797 w 10858499"/>
              <a:gd name="connsiteY23" fmla="*/ 1056341 h 2112682"/>
              <a:gd name="connsiteX24" fmla="*/ 8065022 w 10858499"/>
              <a:gd name="connsiteY24" fmla="*/ 330611 h 2112682"/>
              <a:gd name="connsiteX25" fmla="*/ 7343316 w 10858499"/>
              <a:gd name="connsiteY25" fmla="*/ 1056341 h 2112682"/>
              <a:gd name="connsiteX26" fmla="*/ 7349424 w 10858499"/>
              <a:gd name="connsiteY26" fmla="*/ 1056341 h 2112682"/>
              <a:gd name="connsiteX27" fmla="*/ 6302553 w 10858499"/>
              <a:gd name="connsiteY27" fmla="*/ 2112682 h 2112682"/>
              <a:gd name="connsiteX28" fmla="*/ 5263613 w 10858499"/>
              <a:gd name="connsiteY28" fmla="*/ 1056341 h 2112682"/>
              <a:gd name="connsiteX29" fmla="*/ 5268694 w 10858499"/>
              <a:gd name="connsiteY29" fmla="*/ 1056341 h 2112682"/>
              <a:gd name="connsiteX30" fmla="*/ 5269722 w 10858499"/>
              <a:gd name="connsiteY30" fmla="*/ 1056341 h 2112682"/>
              <a:gd name="connsiteX31" fmla="*/ 4555946 w 10858499"/>
              <a:gd name="connsiteY31" fmla="*/ 330611 h 2112682"/>
              <a:gd name="connsiteX32" fmla="*/ 3834240 w 10858499"/>
              <a:gd name="connsiteY32" fmla="*/ 1056341 h 2112682"/>
              <a:gd name="connsiteX33" fmla="*/ 3840348 w 10858499"/>
              <a:gd name="connsiteY33" fmla="*/ 1056341 h 2112682"/>
              <a:gd name="connsiteX34" fmla="*/ 2793477 w 10858499"/>
              <a:gd name="connsiteY34" fmla="*/ 2112682 h 2112682"/>
              <a:gd name="connsiteX35" fmla="*/ 1754538 w 10858499"/>
              <a:gd name="connsiteY35" fmla="*/ 1056341 h 2112682"/>
              <a:gd name="connsiteX36" fmla="*/ 1759618 w 10858499"/>
              <a:gd name="connsiteY36" fmla="*/ 1056341 h 2112682"/>
              <a:gd name="connsiteX37" fmla="*/ 1760646 w 10858499"/>
              <a:gd name="connsiteY37" fmla="*/ 1056341 h 2112682"/>
              <a:gd name="connsiteX38" fmla="*/ 1046871 w 10858499"/>
              <a:gd name="connsiteY38" fmla="*/ 330611 h 2112682"/>
              <a:gd name="connsiteX39" fmla="*/ 325164 w 10858499"/>
              <a:gd name="connsiteY39" fmla="*/ 1056341 h 2112682"/>
              <a:gd name="connsiteX40" fmla="*/ 0 w 10858499"/>
              <a:gd name="connsiteY40" fmla="*/ 1056341 h 2112682"/>
              <a:gd name="connsiteX41" fmla="*/ 1046871 w 10858499"/>
              <a:gd name="connsiteY41" fmla="*/ 0 h 21126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10858499" h="2112682">
                <a:moveTo>
                  <a:pt x="1046871" y="0"/>
                </a:moveTo>
                <a:cubicBezTo>
                  <a:pt x="1617891" y="0"/>
                  <a:pt x="2085811" y="475757"/>
                  <a:pt x="2085811" y="1056341"/>
                </a:cubicBezTo>
                <a:lnTo>
                  <a:pt x="2079702" y="1056341"/>
                </a:lnTo>
                <a:cubicBezTo>
                  <a:pt x="2079702" y="1456470"/>
                  <a:pt x="2396936" y="1784576"/>
                  <a:pt x="2793477" y="1784576"/>
                </a:cubicBezTo>
                <a:cubicBezTo>
                  <a:pt x="3190019" y="1784576"/>
                  <a:pt x="3515184" y="1456470"/>
                  <a:pt x="3515184" y="1056341"/>
                </a:cubicBezTo>
                <a:lnTo>
                  <a:pt x="3514157" y="1056341"/>
                </a:lnTo>
                <a:cubicBezTo>
                  <a:pt x="3509076" y="1056341"/>
                  <a:pt x="3509076" y="1056341"/>
                  <a:pt x="3509076" y="1056341"/>
                </a:cubicBezTo>
                <a:cubicBezTo>
                  <a:pt x="3509076" y="475757"/>
                  <a:pt x="3976995" y="0"/>
                  <a:pt x="4555946" y="0"/>
                </a:cubicBezTo>
                <a:cubicBezTo>
                  <a:pt x="5126967" y="0"/>
                  <a:pt x="5594886" y="475757"/>
                  <a:pt x="5594886" y="1056341"/>
                </a:cubicBezTo>
                <a:lnTo>
                  <a:pt x="5588778" y="1056341"/>
                </a:lnTo>
                <a:cubicBezTo>
                  <a:pt x="5588778" y="1456470"/>
                  <a:pt x="5906011" y="1784576"/>
                  <a:pt x="6302553" y="1784576"/>
                </a:cubicBezTo>
                <a:cubicBezTo>
                  <a:pt x="6699095" y="1784576"/>
                  <a:pt x="7024260" y="1456470"/>
                  <a:pt x="7024260" y="1056341"/>
                </a:cubicBezTo>
                <a:lnTo>
                  <a:pt x="7023232" y="1056341"/>
                </a:lnTo>
                <a:cubicBezTo>
                  <a:pt x="7018151" y="1056341"/>
                  <a:pt x="7018151" y="1056341"/>
                  <a:pt x="7018151" y="1056341"/>
                </a:cubicBezTo>
                <a:cubicBezTo>
                  <a:pt x="7018151" y="475757"/>
                  <a:pt x="7486071" y="0"/>
                  <a:pt x="8065022" y="0"/>
                </a:cubicBezTo>
                <a:cubicBezTo>
                  <a:pt x="8636042" y="0"/>
                  <a:pt x="9103962" y="475757"/>
                  <a:pt x="9103962" y="1056341"/>
                </a:cubicBezTo>
                <a:lnTo>
                  <a:pt x="9097852" y="1056341"/>
                </a:lnTo>
                <a:cubicBezTo>
                  <a:pt x="9097852" y="1456470"/>
                  <a:pt x="9415086" y="1784576"/>
                  <a:pt x="9811628" y="1784576"/>
                </a:cubicBezTo>
                <a:cubicBezTo>
                  <a:pt x="10208170" y="1784576"/>
                  <a:pt x="10533335" y="1456470"/>
                  <a:pt x="10533335" y="1056341"/>
                </a:cubicBezTo>
                <a:cubicBezTo>
                  <a:pt x="10533335" y="1056341"/>
                  <a:pt x="10533335" y="1056341"/>
                  <a:pt x="10858499" y="1056341"/>
                </a:cubicBezTo>
                <a:cubicBezTo>
                  <a:pt x="10858499" y="1640530"/>
                  <a:pt x="10390579" y="2112682"/>
                  <a:pt x="9811628" y="2112682"/>
                </a:cubicBezTo>
                <a:cubicBezTo>
                  <a:pt x="9240608" y="2112682"/>
                  <a:pt x="8772688" y="1640530"/>
                  <a:pt x="8772688" y="1056341"/>
                </a:cubicBezTo>
                <a:cubicBezTo>
                  <a:pt x="8772688" y="1056341"/>
                  <a:pt x="8772688" y="1056341"/>
                  <a:pt x="8777769" y="1056341"/>
                </a:cubicBezTo>
                <a:lnTo>
                  <a:pt x="8778797" y="1056341"/>
                </a:lnTo>
                <a:cubicBezTo>
                  <a:pt x="8778797" y="653158"/>
                  <a:pt x="8461564" y="330611"/>
                  <a:pt x="8065022" y="330611"/>
                </a:cubicBezTo>
                <a:cubicBezTo>
                  <a:pt x="7660549" y="330611"/>
                  <a:pt x="7343316" y="653158"/>
                  <a:pt x="7343316" y="1056341"/>
                </a:cubicBezTo>
                <a:lnTo>
                  <a:pt x="7349424" y="1056341"/>
                </a:lnTo>
                <a:cubicBezTo>
                  <a:pt x="7349424" y="1640530"/>
                  <a:pt x="6881505" y="2112682"/>
                  <a:pt x="6302553" y="2112682"/>
                </a:cubicBezTo>
                <a:cubicBezTo>
                  <a:pt x="5731533" y="2112682"/>
                  <a:pt x="5263613" y="1640530"/>
                  <a:pt x="5263613" y="1056341"/>
                </a:cubicBezTo>
                <a:cubicBezTo>
                  <a:pt x="5263613" y="1056341"/>
                  <a:pt x="5263613" y="1056341"/>
                  <a:pt x="5268694" y="1056341"/>
                </a:cubicBezTo>
                <a:lnTo>
                  <a:pt x="5269722" y="1056341"/>
                </a:lnTo>
                <a:cubicBezTo>
                  <a:pt x="5269722" y="653158"/>
                  <a:pt x="4952488" y="330611"/>
                  <a:pt x="4555946" y="330611"/>
                </a:cubicBezTo>
                <a:cubicBezTo>
                  <a:pt x="4151473" y="330611"/>
                  <a:pt x="3834240" y="653158"/>
                  <a:pt x="3834240" y="1056341"/>
                </a:cubicBezTo>
                <a:lnTo>
                  <a:pt x="3840348" y="1056341"/>
                </a:lnTo>
                <a:cubicBezTo>
                  <a:pt x="3840348" y="1640530"/>
                  <a:pt x="3372429" y="2112682"/>
                  <a:pt x="2793477" y="2112682"/>
                </a:cubicBezTo>
                <a:cubicBezTo>
                  <a:pt x="2222457" y="2112682"/>
                  <a:pt x="1754538" y="1640530"/>
                  <a:pt x="1754538" y="1056341"/>
                </a:cubicBezTo>
                <a:cubicBezTo>
                  <a:pt x="1754538" y="1056341"/>
                  <a:pt x="1754538" y="1056341"/>
                  <a:pt x="1759618" y="1056341"/>
                </a:cubicBezTo>
                <a:lnTo>
                  <a:pt x="1760646" y="1056341"/>
                </a:lnTo>
                <a:cubicBezTo>
                  <a:pt x="1760646" y="653158"/>
                  <a:pt x="1443412" y="330611"/>
                  <a:pt x="1046871" y="330611"/>
                </a:cubicBezTo>
                <a:cubicBezTo>
                  <a:pt x="642398" y="330611"/>
                  <a:pt x="325164" y="653158"/>
                  <a:pt x="325164" y="1056341"/>
                </a:cubicBezTo>
                <a:cubicBezTo>
                  <a:pt x="0" y="1056341"/>
                  <a:pt x="0" y="1056341"/>
                  <a:pt x="0" y="1056341"/>
                </a:cubicBezTo>
                <a:cubicBezTo>
                  <a:pt x="0" y="475757"/>
                  <a:pt x="467919" y="0"/>
                  <a:pt x="1046871" y="0"/>
                </a:cubicBezTo>
                <a:close/>
              </a:path>
            </a:pathLst>
          </a:custGeom>
          <a:pattFill prst="pct70">
            <a:fgClr>
              <a:schemeClr val="bg1">
                <a:lumMod val="95000"/>
              </a:schemeClr>
            </a:fgClr>
            <a:bgClr>
              <a:schemeClr val="bg1"/>
            </a:bgClr>
          </a:pattFill>
          <a:ln>
            <a:solidFill>
              <a:schemeClr val="bg1">
                <a:lumMod val="95000"/>
              </a:schemeClr>
            </a:solidFill>
          </a:ln>
        </p:spPr>
        <p:txBody>
          <a:bodyPr vert="horz" wrap="square" lIns="91440" tIns="45720" rIns="91440" bIns="45720" numCol="1" anchor="t" anchorCtr="0" compatLnSpc="1">
            <a:normAutofit/>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endParaRPr lang="en-US" dirty="0">
              <a:solidFill>
                <a:schemeClr val="bg1"/>
              </a:solidFill>
              <a:latin typeface="宋体" panose="02010600030101010101" pitchFamily="2" charset="-122"/>
            </a:endParaRPr>
          </a:p>
        </p:txBody>
      </p:sp>
      <p:sp>
        <p:nvSpPr>
          <p:cNvPr id="5" name="íSļiḑè"/>
          <p:cNvSpPr/>
          <p:nvPr/>
        </p:nvSpPr>
        <p:spPr>
          <a:xfrm>
            <a:off x="3135124" y="4205194"/>
            <a:ext cx="645438" cy="645438"/>
          </a:xfrm>
          <a:prstGeom prst="ellipse">
            <a:avLst/>
          </a:prstGeom>
          <a:solidFill>
            <a:srgbClr val="CE4C4B"/>
          </a:solidFill>
          <a:ln w="19050">
            <a:solidFill>
              <a:schemeClr val="bg1"/>
            </a:solidFill>
            <a:prstDash val="solid"/>
            <a:roun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rmAutofit fontScale="85000" lnSpcReduction="10000"/>
          </a:bodyPr>
          <a:lstStyle/>
          <a:p>
            <a:pPr algn="ctr" defTabSz="914400"/>
            <a:r>
              <a:rPr lang="en-US" altLang="zh-CN" sz="2000" dirty="0">
                <a:solidFill>
                  <a:schemeClr val="bg1"/>
                </a:solidFill>
                <a:latin typeface="阿里巴巴普惠体 B" panose="00020600040101010101" pitchFamily="18" charset="-122"/>
                <a:ea typeface="阿里巴巴普惠体 B" panose="00020600040101010101" pitchFamily="18" charset="-122"/>
                <a:cs typeface="阿里巴巴普惠体 B" panose="00020600040101010101" pitchFamily="18" charset="-122"/>
              </a:rPr>
              <a:t>02</a:t>
            </a:r>
          </a:p>
        </p:txBody>
      </p:sp>
      <p:sp>
        <p:nvSpPr>
          <p:cNvPr id="6" name="ísľïḍê"/>
          <p:cNvSpPr/>
          <p:nvPr/>
        </p:nvSpPr>
        <p:spPr>
          <a:xfrm>
            <a:off x="6644200" y="4205194"/>
            <a:ext cx="645438" cy="645438"/>
          </a:xfrm>
          <a:prstGeom prst="ellipse">
            <a:avLst/>
          </a:prstGeom>
          <a:solidFill>
            <a:srgbClr val="CE4C4B"/>
          </a:solidFill>
          <a:ln w="19050">
            <a:solidFill>
              <a:schemeClr val="bg1"/>
            </a:solidFill>
            <a:prstDash val="solid"/>
            <a:roun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rmAutofit fontScale="85000" lnSpcReduction="10000"/>
          </a:bodyPr>
          <a:lstStyle/>
          <a:p>
            <a:pPr algn="ctr" defTabSz="914400"/>
            <a:r>
              <a:rPr lang="en-US" altLang="zh-CN" sz="2000" dirty="0">
                <a:solidFill>
                  <a:schemeClr val="bg1"/>
                </a:solidFill>
                <a:latin typeface="阿里巴巴普惠体 B" panose="00020600040101010101" pitchFamily="18" charset="-122"/>
                <a:ea typeface="阿里巴巴普惠体 B" panose="00020600040101010101" pitchFamily="18" charset="-122"/>
                <a:cs typeface="阿里巴巴普惠体 B" panose="00020600040101010101" pitchFamily="18" charset="-122"/>
              </a:rPr>
              <a:t>04</a:t>
            </a:r>
          </a:p>
        </p:txBody>
      </p:sp>
      <p:sp>
        <p:nvSpPr>
          <p:cNvPr id="7" name="iṡ1íďè"/>
          <p:cNvSpPr/>
          <p:nvPr/>
        </p:nvSpPr>
        <p:spPr>
          <a:xfrm>
            <a:off x="10153275" y="4205194"/>
            <a:ext cx="645438" cy="645438"/>
          </a:xfrm>
          <a:prstGeom prst="ellipse">
            <a:avLst/>
          </a:prstGeom>
          <a:solidFill>
            <a:srgbClr val="CE4C4B"/>
          </a:solidFill>
          <a:ln w="19050">
            <a:solidFill>
              <a:schemeClr val="bg1"/>
            </a:solidFill>
            <a:prstDash val="solid"/>
            <a:roun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rmAutofit fontScale="85000" lnSpcReduction="10000"/>
          </a:bodyPr>
          <a:lstStyle/>
          <a:p>
            <a:pPr algn="ctr" defTabSz="914400"/>
            <a:r>
              <a:rPr lang="en-US" altLang="zh-CN" sz="2000" dirty="0">
                <a:solidFill>
                  <a:schemeClr val="bg1"/>
                </a:solidFill>
                <a:latin typeface="阿里巴巴普惠体 B" panose="00020600040101010101" pitchFamily="18" charset="-122"/>
                <a:ea typeface="阿里巴巴普惠体 B" panose="00020600040101010101" pitchFamily="18" charset="-122"/>
                <a:cs typeface="阿里巴巴普惠体 B" panose="00020600040101010101" pitchFamily="18" charset="-122"/>
              </a:rPr>
              <a:t>06</a:t>
            </a:r>
          </a:p>
        </p:txBody>
      </p:sp>
      <p:sp>
        <p:nvSpPr>
          <p:cNvPr id="8" name="iš1ídè"/>
          <p:cNvSpPr/>
          <p:nvPr/>
        </p:nvSpPr>
        <p:spPr>
          <a:xfrm>
            <a:off x="1380586" y="2413768"/>
            <a:ext cx="645438" cy="645438"/>
          </a:xfrm>
          <a:prstGeom prst="ellipse">
            <a:avLst/>
          </a:prstGeom>
          <a:solidFill>
            <a:srgbClr val="FFD100"/>
          </a:solidFill>
          <a:ln w="19050">
            <a:solidFill>
              <a:schemeClr val="bg1"/>
            </a:solidFill>
            <a:prstDash val="solid"/>
            <a:roun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rmAutofit fontScale="85000" lnSpcReduction="10000"/>
          </a:bodyPr>
          <a:lstStyle/>
          <a:p>
            <a:pPr algn="ctr" defTabSz="914400"/>
            <a:r>
              <a:rPr lang="en-US" altLang="zh-CN" sz="2000" dirty="0">
                <a:solidFill>
                  <a:schemeClr val="bg1"/>
                </a:solidFill>
                <a:latin typeface="阿里巴巴普惠体 B" panose="00020600040101010101" pitchFamily="18" charset="-122"/>
                <a:ea typeface="阿里巴巴普惠体 B" panose="00020600040101010101" pitchFamily="18" charset="-122"/>
                <a:cs typeface="阿里巴巴普惠体 B" panose="00020600040101010101" pitchFamily="18" charset="-122"/>
              </a:rPr>
              <a:t>01</a:t>
            </a:r>
          </a:p>
        </p:txBody>
      </p:sp>
      <p:sp>
        <p:nvSpPr>
          <p:cNvPr id="9" name="ïSḻîḍê"/>
          <p:cNvSpPr/>
          <p:nvPr/>
        </p:nvSpPr>
        <p:spPr>
          <a:xfrm>
            <a:off x="4889662" y="2413768"/>
            <a:ext cx="645438" cy="645438"/>
          </a:xfrm>
          <a:prstGeom prst="ellipse">
            <a:avLst/>
          </a:prstGeom>
          <a:solidFill>
            <a:srgbClr val="FFD100"/>
          </a:solidFill>
          <a:ln w="19050">
            <a:solidFill>
              <a:schemeClr val="bg1"/>
            </a:solidFill>
            <a:prstDash val="solid"/>
            <a:roun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rmAutofit fontScale="85000" lnSpcReduction="10000"/>
          </a:bodyPr>
          <a:lstStyle/>
          <a:p>
            <a:pPr algn="ctr" defTabSz="914400"/>
            <a:r>
              <a:rPr lang="en-US" altLang="zh-CN" sz="2000" dirty="0">
                <a:solidFill>
                  <a:schemeClr val="bg1"/>
                </a:solidFill>
                <a:latin typeface="阿里巴巴普惠体 B" panose="00020600040101010101" pitchFamily="18" charset="-122"/>
                <a:ea typeface="阿里巴巴普惠体 B" panose="00020600040101010101" pitchFamily="18" charset="-122"/>
                <a:cs typeface="阿里巴巴普惠体 B" panose="00020600040101010101" pitchFamily="18" charset="-122"/>
              </a:rPr>
              <a:t>03</a:t>
            </a:r>
          </a:p>
        </p:txBody>
      </p:sp>
      <p:sp>
        <p:nvSpPr>
          <p:cNvPr id="10" name="íS1ïdé"/>
          <p:cNvSpPr/>
          <p:nvPr/>
        </p:nvSpPr>
        <p:spPr>
          <a:xfrm>
            <a:off x="8398738" y="2413768"/>
            <a:ext cx="645438" cy="645438"/>
          </a:xfrm>
          <a:prstGeom prst="ellipse">
            <a:avLst/>
          </a:prstGeom>
          <a:solidFill>
            <a:srgbClr val="FFD100"/>
          </a:solidFill>
          <a:ln w="19050">
            <a:solidFill>
              <a:schemeClr val="bg1"/>
            </a:solidFill>
            <a:prstDash val="solid"/>
            <a:roun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rmAutofit fontScale="85000" lnSpcReduction="10000"/>
          </a:bodyPr>
          <a:lstStyle/>
          <a:p>
            <a:pPr algn="ctr" defTabSz="914400"/>
            <a:r>
              <a:rPr lang="en-US" altLang="zh-CN" sz="2000" dirty="0">
                <a:solidFill>
                  <a:schemeClr val="bg1"/>
                </a:solidFill>
                <a:latin typeface="阿里巴巴普惠体 B" panose="00020600040101010101" pitchFamily="18" charset="-122"/>
                <a:ea typeface="阿里巴巴普惠体 B" panose="00020600040101010101" pitchFamily="18" charset="-122"/>
                <a:cs typeface="阿里巴巴普惠体 B" panose="00020600040101010101" pitchFamily="18" charset="-122"/>
              </a:rPr>
              <a:t>05</a:t>
            </a:r>
          </a:p>
        </p:txBody>
      </p:sp>
      <p:grpSp>
        <p:nvGrpSpPr>
          <p:cNvPr id="11" name="í$ľíḑê"/>
          <p:cNvGrpSpPr/>
          <p:nvPr/>
        </p:nvGrpSpPr>
        <p:grpSpPr>
          <a:xfrm>
            <a:off x="826037" y="3592325"/>
            <a:ext cx="1754537" cy="1717577"/>
            <a:chOff x="660400" y="4027305"/>
            <a:chExt cx="1754537" cy="1717577"/>
          </a:xfrm>
        </p:grpSpPr>
        <p:sp>
          <p:nvSpPr>
            <p:cNvPr id="27" name="îṩḷíḍê"/>
            <p:cNvSpPr txBox="1"/>
            <p:nvPr/>
          </p:nvSpPr>
          <p:spPr>
            <a:xfrm>
              <a:off x="660400" y="4027305"/>
              <a:ext cx="1754537" cy="446696"/>
            </a:xfrm>
            <a:prstGeom prst="rect">
              <a:avLst/>
            </a:prstGeom>
            <a:noFill/>
          </p:spPr>
          <p:txBody>
            <a:bodyPr wrap="square" lIns="91440" tIns="45720" rIns="91440" bIns="45720" rtlCol="0" anchor="ctr">
              <a:normAutofit/>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algn="ctr"/>
              <a:r>
                <a:rPr lang="zh-CN" altLang="en-US" sz="1600" dirty="0">
                  <a:solidFill>
                    <a:schemeClr val="bg1"/>
                  </a:solidFill>
                  <a:latin typeface="阿里巴巴普惠体 B" panose="00020600040101010101" pitchFamily="18" charset="-122"/>
                  <a:ea typeface="阿里巴巴普惠体 B" panose="00020600040101010101" pitchFamily="18" charset="-122"/>
                  <a:cs typeface="阿里巴巴普惠体 B" panose="00020600040101010101" pitchFamily="18" charset="-122"/>
                </a:rPr>
                <a:t>添加文本</a:t>
              </a:r>
              <a:endParaRPr lang="zh-CN" altLang="en-US" sz="1600" b="1" dirty="0">
                <a:solidFill>
                  <a:schemeClr val="bg1"/>
                </a:solidFill>
                <a:latin typeface="阿里巴巴普惠体 B" panose="00020600040101010101" pitchFamily="18" charset="-122"/>
                <a:ea typeface="阿里巴巴普惠体 B" panose="00020600040101010101" pitchFamily="18" charset="-122"/>
                <a:cs typeface="阿里巴巴普惠体 B" panose="00020600040101010101" pitchFamily="18" charset="-122"/>
              </a:endParaRPr>
            </a:p>
          </p:txBody>
        </p:sp>
        <p:sp>
          <p:nvSpPr>
            <p:cNvPr id="28" name="ïṩḻîḍè"/>
            <p:cNvSpPr/>
            <p:nvPr/>
          </p:nvSpPr>
          <p:spPr bwMode="auto">
            <a:xfrm>
              <a:off x="660400" y="4474003"/>
              <a:ext cx="1754537" cy="12708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nchor="t" anchorCtr="0">
              <a:normAutofit/>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a:lnSpc>
                  <a:spcPct val="130000"/>
                </a:lnSpc>
              </a:pPr>
              <a:r>
                <a:rPr lang="zh-CN" altLang="en-US" sz="1200" dirty="0">
                  <a:solidFill>
                    <a:schemeClr val="bg1"/>
                  </a:solidFill>
                  <a:latin typeface="思源黑体 CN Normal" panose="020B0400000000000000" pitchFamily="34" charset="-122"/>
                  <a:ea typeface="思源黑体 CN Normal" panose="020B0400000000000000" pitchFamily="34" charset="-122"/>
                </a:rPr>
                <a:t>标题数字等都可以通过点击和重新输入进行更改</a:t>
              </a:r>
            </a:p>
          </p:txBody>
        </p:sp>
      </p:grpSp>
      <p:grpSp>
        <p:nvGrpSpPr>
          <p:cNvPr id="12" name="išḻíḓê"/>
          <p:cNvGrpSpPr/>
          <p:nvPr/>
        </p:nvGrpSpPr>
        <p:grpSpPr>
          <a:xfrm>
            <a:off x="4335113" y="3592325"/>
            <a:ext cx="1754537" cy="1717577"/>
            <a:chOff x="660400" y="4027305"/>
            <a:chExt cx="1754537" cy="1717577"/>
          </a:xfrm>
        </p:grpSpPr>
        <p:sp>
          <p:nvSpPr>
            <p:cNvPr id="25" name="iSľiḓê"/>
            <p:cNvSpPr txBox="1"/>
            <p:nvPr/>
          </p:nvSpPr>
          <p:spPr>
            <a:xfrm>
              <a:off x="660400" y="4027305"/>
              <a:ext cx="1754537" cy="446696"/>
            </a:xfrm>
            <a:prstGeom prst="rect">
              <a:avLst/>
            </a:prstGeom>
            <a:noFill/>
          </p:spPr>
          <p:txBody>
            <a:bodyPr wrap="square" lIns="91440" tIns="45720" rIns="91440" bIns="45720" rtlCol="0" anchor="ctr">
              <a:normAutofit/>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algn="ctr"/>
              <a:r>
                <a:rPr lang="zh-CN" altLang="en-US" sz="1600" dirty="0">
                  <a:solidFill>
                    <a:schemeClr val="bg1"/>
                  </a:solidFill>
                  <a:latin typeface="阿里巴巴普惠体 B" panose="00020600040101010101" pitchFamily="18" charset="-122"/>
                  <a:ea typeface="阿里巴巴普惠体 B" panose="00020600040101010101" pitchFamily="18" charset="-122"/>
                  <a:cs typeface="阿里巴巴普惠体 B" panose="00020600040101010101" pitchFamily="18" charset="-122"/>
                </a:rPr>
                <a:t>添加文本</a:t>
              </a:r>
              <a:endParaRPr lang="zh-CN" altLang="en-US" sz="1600" b="1" dirty="0">
                <a:solidFill>
                  <a:schemeClr val="bg1"/>
                </a:solidFill>
                <a:latin typeface="阿里巴巴普惠体 B" panose="00020600040101010101" pitchFamily="18" charset="-122"/>
                <a:ea typeface="阿里巴巴普惠体 B" panose="00020600040101010101" pitchFamily="18" charset="-122"/>
                <a:cs typeface="阿里巴巴普惠体 B" panose="00020600040101010101" pitchFamily="18" charset="-122"/>
              </a:endParaRPr>
            </a:p>
          </p:txBody>
        </p:sp>
        <p:sp>
          <p:nvSpPr>
            <p:cNvPr id="26" name="íşḻidé"/>
            <p:cNvSpPr/>
            <p:nvPr/>
          </p:nvSpPr>
          <p:spPr bwMode="auto">
            <a:xfrm>
              <a:off x="660400" y="4474003"/>
              <a:ext cx="1754537" cy="12708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nchor="t" anchorCtr="0">
              <a:normAutofit/>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a:lnSpc>
                  <a:spcPct val="130000"/>
                </a:lnSpc>
              </a:pPr>
              <a:r>
                <a:rPr lang="zh-CN" altLang="en-US" sz="1200" dirty="0">
                  <a:solidFill>
                    <a:schemeClr val="bg1"/>
                  </a:solidFill>
                  <a:latin typeface="思源黑体 CN Normal" panose="020B0400000000000000" pitchFamily="34" charset="-122"/>
                  <a:ea typeface="思源黑体 CN Normal" panose="020B0400000000000000" pitchFamily="34" charset="-122"/>
                </a:rPr>
                <a:t>标题数字等都可以通过点击和重新输入进行更改</a:t>
              </a:r>
            </a:p>
            <a:p>
              <a:pPr algn="ctr">
                <a:lnSpc>
                  <a:spcPct val="150000"/>
                </a:lnSpc>
                <a:spcBef>
                  <a:spcPct val="0"/>
                </a:spcBef>
              </a:pPr>
              <a:endParaRPr lang="zh-CN" altLang="en-US" sz="1200" dirty="0">
                <a:solidFill>
                  <a:schemeClr val="bg1"/>
                </a:solidFill>
                <a:latin typeface="思源黑体 CN Normal" panose="020B0400000000000000" pitchFamily="34" charset="-122"/>
                <a:ea typeface="思源黑体 CN Normal" panose="020B0400000000000000" pitchFamily="34" charset="-122"/>
              </a:endParaRPr>
            </a:p>
          </p:txBody>
        </p:sp>
      </p:grpSp>
      <p:grpSp>
        <p:nvGrpSpPr>
          <p:cNvPr id="13" name="iṣḻide"/>
          <p:cNvGrpSpPr/>
          <p:nvPr/>
        </p:nvGrpSpPr>
        <p:grpSpPr>
          <a:xfrm>
            <a:off x="7844189" y="3592325"/>
            <a:ext cx="1754537" cy="1717577"/>
            <a:chOff x="660400" y="4027305"/>
            <a:chExt cx="1754537" cy="1717577"/>
          </a:xfrm>
        </p:grpSpPr>
        <p:sp>
          <p:nvSpPr>
            <p:cNvPr id="23" name="íṣḷíḋè"/>
            <p:cNvSpPr txBox="1"/>
            <p:nvPr/>
          </p:nvSpPr>
          <p:spPr>
            <a:xfrm>
              <a:off x="660400" y="4027305"/>
              <a:ext cx="1754537" cy="446696"/>
            </a:xfrm>
            <a:prstGeom prst="rect">
              <a:avLst/>
            </a:prstGeom>
            <a:noFill/>
          </p:spPr>
          <p:txBody>
            <a:bodyPr wrap="square" lIns="91440" tIns="45720" rIns="91440" bIns="45720" rtlCol="0" anchor="ctr">
              <a:normAutofit/>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algn="ctr"/>
              <a:r>
                <a:rPr lang="zh-CN" altLang="en-US" sz="1600" dirty="0">
                  <a:solidFill>
                    <a:schemeClr val="bg1"/>
                  </a:solidFill>
                  <a:latin typeface="阿里巴巴普惠体 B" panose="00020600040101010101" pitchFamily="18" charset="-122"/>
                  <a:ea typeface="阿里巴巴普惠体 B" panose="00020600040101010101" pitchFamily="18" charset="-122"/>
                  <a:cs typeface="阿里巴巴普惠体 B" panose="00020600040101010101" pitchFamily="18" charset="-122"/>
                </a:rPr>
                <a:t>添加文本</a:t>
              </a:r>
              <a:endParaRPr lang="zh-CN" altLang="en-US" sz="1600" b="1" dirty="0">
                <a:solidFill>
                  <a:schemeClr val="bg1"/>
                </a:solidFill>
                <a:latin typeface="阿里巴巴普惠体 B" panose="00020600040101010101" pitchFamily="18" charset="-122"/>
                <a:ea typeface="阿里巴巴普惠体 B" panose="00020600040101010101" pitchFamily="18" charset="-122"/>
                <a:cs typeface="阿里巴巴普惠体 B" panose="00020600040101010101" pitchFamily="18" charset="-122"/>
              </a:endParaRPr>
            </a:p>
          </p:txBody>
        </p:sp>
        <p:sp>
          <p:nvSpPr>
            <p:cNvPr id="24" name="ïṡlîḓè"/>
            <p:cNvSpPr/>
            <p:nvPr/>
          </p:nvSpPr>
          <p:spPr bwMode="auto">
            <a:xfrm>
              <a:off x="660400" y="4474003"/>
              <a:ext cx="1754537" cy="12708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nchor="t" anchorCtr="0">
              <a:normAutofit/>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a:lnSpc>
                  <a:spcPct val="130000"/>
                </a:lnSpc>
              </a:pPr>
              <a:r>
                <a:rPr lang="zh-CN" altLang="en-US" sz="1200" dirty="0">
                  <a:solidFill>
                    <a:schemeClr val="bg1"/>
                  </a:solidFill>
                  <a:latin typeface="思源黑体 CN Normal" panose="020B0400000000000000" pitchFamily="34" charset="-122"/>
                  <a:ea typeface="思源黑体 CN Normal" panose="020B0400000000000000" pitchFamily="34" charset="-122"/>
                </a:rPr>
                <a:t>标题数字等都可以通过点击和重新输入进行更改</a:t>
              </a:r>
            </a:p>
            <a:p>
              <a:pPr algn="ctr">
                <a:lnSpc>
                  <a:spcPct val="150000"/>
                </a:lnSpc>
                <a:spcBef>
                  <a:spcPct val="0"/>
                </a:spcBef>
              </a:pPr>
              <a:endParaRPr lang="zh-CN" altLang="en-US" sz="1200" dirty="0">
                <a:solidFill>
                  <a:schemeClr val="bg1"/>
                </a:solidFill>
                <a:latin typeface="思源黑体 CN Normal" panose="020B0400000000000000" pitchFamily="34" charset="-122"/>
                <a:ea typeface="思源黑体 CN Normal" panose="020B0400000000000000" pitchFamily="34" charset="-122"/>
              </a:endParaRPr>
            </a:p>
          </p:txBody>
        </p:sp>
      </p:grpSp>
      <p:grpSp>
        <p:nvGrpSpPr>
          <p:cNvPr id="14" name="iṡļîďe"/>
          <p:cNvGrpSpPr/>
          <p:nvPr/>
        </p:nvGrpSpPr>
        <p:grpSpPr>
          <a:xfrm>
            <a:off x="2580575" y="1954498"/>
            <a:ext cx="1754537" cy="1717577"/>
            <a:chOff x="660400" y="4027305"/>
            <a:chExt cx="1754537" cy="1717577"/>
          </a:xfrm>
        </p:grpSpPr>
        <p:sp>
          <p:nvSpPr>
            <p:cNvPr id="21" name="îŝľiḑé"/>
            <p:cNvSpPr txBox="1"/>
            <p:nvPr/>
          </p:nvSpPr>
          <p:spPr>
            <a:xfrm>
              <a:off x="660400" y="4027305"/>
              <a:ext cx="1754537" cy="446696"/>
            </a:xfrm>
            <a:prstGeom prst="rect">
              <a:avLst/>
            </a:prstGeom>
            <a:noFill/>
          </p:spPr>
          <p:txBody>
            <a:bodyPr wrap="square" lIns="91440" tIns="45720" rIns="91440" bIns="45720" rtlCol="0" anchor="ctr">
              <a:normAutofit/>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algn="ctr"/>
              <a:r>
                <a:rPr lang="zh-CN" altLang="en-US" sz="1600" dirty="0">
                  <a:solidFill>
                    <a:schemeClr val="bg1"/>
                  </a:solidFill>
                  <a:latin typeface="阿里巴巴普惠体 B" panose="00020600040101010101" pitchFamily="18" charset="-122"/>
                  <a:ea typeface="阿里巴巴普惠体 B" panose="00020600040101010101" pitchFamily="18" charset="-122"/>
                  <a:cs typeface="阿里巴巴普惠体 B" panose="00020600040101010101" pitchFamily="18" charset="-122"/>
                </a:rPr>
                <a:t>添加文本</a:t>
              </a:r>
              <a:endParaRPr lang="zh-CN" altLang="en-US" sz="1600" b="1" dirty="0">
                <a:solidFill>
                  <a:schemeClr val="bg1"/>
                </a:solidFill>
                <a:latin typeface="阿里巴巴普惠体 B" panose="00020600040101010101" pitchFamily="18" charset="-122"/>
                <a:ea typeface="阿里巴巴普惠体 B" panose="00020600040101010101" pitchFamily="18" charset="-122"/>
                <a:cs typeface="阿里巴巴普惠体 B" panose="00020600040101010101" pitchFamily="18" charset="-122"/>
              </a:endParaRPr>
            </a:p>
          </p:txBody>
        </p:sp>
        <p:sp>
          <p:nvSpPr>
            <p:cNvPr id="22" name="îśļîḓè"/>
            <p:cNvSpPr/>
            <p:nvPr/>
          </p:nvSpPr>
          <p:spPr bwMode="auto">
            <a:xfrm>
              <a:off x="660400" y="4474003"/>
              <a:ext cx="1754537" cy="12708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nchor="t" anchorCtr="0">
              <a:normAutofit/>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a:lnSpc>
                  <a:spcPct val="130000"/>
                </a:lnSpc>
              </a:pPr>
              <a:r>
                <a:rPr lang="zh-CN" altLang="en-US" sz="1200" dirty="0">
                  <a:solidFill>
                    <a:schemeClr val="bg1"/>
                  </a:solidFill>
                  <a:latin typeface="思源黑体 CN Normal" panose="020B0400000000000000" pitchFamily="34" charset="-122"/>
                  <a:ea typeface="思源黑体 CN Normal" panose="020B0400000000000000" pitchFamily="34" charset="-122"/>
                </a:rPr>
                <a:t>标题数字等都可以通过点击和重新输入进行更改</a:t>
              </a:r>
            </a:p>
            <a:p>
              <a:pPr algn="ctr">
                <a:lnSpc>
                  <a:spcPct val="150000"/>
                </a:lnSpc>
                <a:spcBef>
                  <a:spcPct val="0"/>
                </a:spcBef>
              </a:pPr>
              <a:endParaRPr lang="zh-CN" altLang="en-US" sz="1200" dirty="0">
                <a:solidFill>
                  <a:schemeClr val="bg1"/>
                </a:solidFill>
                <a:latin typeface="思源黑体 CN Normal" panose="020B0400000000000000" pitchFamily="34" charset="-122"/>
                <a:ea typeface="思源黑体 CN Normal" panose="020B0400000000000000" pitchFamily="34" charset="-122"/>
              </a:endParaRPr>
            </a:p>
          </p:txBody>
        </p:sp>
      </p:grpSp>
      <p:grpSp>
        <p:nvGrpSpPr>
          <p:cNvPr id="15" name="íşļíḑe"/>
          <p:cNvGrpSpPr/>
          <p:nvPr/>
        </p:nvGrpSpPr>
        <p:grpSpPr>
          <a:xfrm>
            <a:off x="6089651" y="1954498"/>
            <a:ext cx="1754537" cy="1717577"/>
            <a:chOff x="660400" y="4027305"/>
            <a:chExt cx="1754537" cy="1717577"/>
          </a:xfrm>
        </p:grpSpPr>
        <p:sp>
          <p:nvSpPr>
            <p:cNvPr id="19" name="îśliḍe"/>
            <p:cNvSpPr txBox="1"/>
            <p:nvPr/>
          </p:nvSpPr>
          <p:spPr>
            <a:xfrm>
              <a:off x="660400" y="4027305"/>
              <a:ext cx="1754537" cy="446696"/>
            </a:xfrm>
            <a:prstGeom prst="rect">
              <a:avLst/>
            </a:prstGeom>
            <a:noFill/>
          </p:spPr>
          <p:txBody>
            <a:bodyPr wrap="square" lIns="91440" tIns="45720" rIns="91440" bIns="45720" rtlCol="0" anchor="ctr">
              <a:normAutofit/>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algn="ctr"/>
              <a:r>
                <a:rPr lang="zh-CN" altLang="en-US" sz="1600" dirty="0">
                  <a:solidFill>
                    <a:schemeClr val="bg1"/>
                  </a:solidFill>
                  <a:latin typeface="阿里巴巴普惠体 B" panose="00020600040101010101" pitchFamily="18" charset="-122"/>
                  <a:ea typeface="阿里巴巴普惠体 B" panose="00020600040101010101" pitchFamily="18" charset="-122"/>
                  <a:cs typeface="阿里巴巴普惠体 B" panose="00020600040101010101" pitchFamily="18" charset="-122"/>
                </a:rPr>
                <a:t>添加文本</a:t>
              </a:r>
              <a:endParaRPr lang="zh-CN" altLang="en-US" sz="1600" b="1" dirty="0">
                <a:solidFill>
                  <a:schemeClr val="bg1"/>
                </a:solidFill>
                <a:latin typeface="阿里巴巴普惠体 B" panose="00020600040101010101" pitchFamily="18" charset="-122"/>
                <a:ea typeface="阿里巴巴普惠体 B" panose="00020600040101010101" pitchFamily="18" charset="-122"/>
                <a:cs typeface="阿里巴巴普惠体 B" panose="00020600040101010101" pitchFamily="18" charset="-122"/>
              </a:endParaRPr>
            </a:p>
          </p:txBody>
        </p:sp>
        <p:sp>
          <p:nvSpPr>
            <p:cNvPr id="20" name="îṣľídé"/>
            <p:cNvSpPr/>
            <p:nvPr/>
          </p:nvSpPr>
          <p:spPr bwMode="auto">
            <a:xfrm>
              <a:off x="660400" y="4474003"/>
              <a:ext cx="1754537" cy="12708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nchor="t" anchorCtr="0">
              <a:normAutofit/>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a:lnSpc>
                  <a:spcPct val="130000"/>
                </a:lnSpc>
              </a:pPr>
              <a:r>
                <a:rPr lang="zh-CN" altLang="en-US" sz="1200" dirty="0">
                  <a:solidFill>
                    <a:schemeClr val="bg1"/>
                  </a:solidFill>
                  <a:latin typeface="思源黑体 CN Normal" panose="020B0400000000000000" pitchFamily="34" charset="-122"/>
                  <a:ea typeface="思源黑体 CN Normal" panose="020B0400000000000000" pitchFamily="34" charset="-122"/>
                </a:rPr>
                <a:t>标题数字等都可以通过点击和重新输入进行更改</a:t>
              </a:r>
            </a:p>
            <a:p>
              <a:pPr algn="ctr">
                <a:lnSpc>
                  <a:spcPct val="150000"/>
                </a:lnSpc>
                <a:spcBef>
                  <a:spcPct val="0"/>
                </a:spcBef>
              </a:pPr>
              <a:endParaRPr lang="zh-CN" altLang="en-US" sz="1200" dirty="0">
                <a:solidFill>
                  <a:schemeClr val="bg1"/>
                </a:solidFill>
                <a:latin typeface="思源黑体 CN Normal" panose="020B0400000000000000" pitchFamily="34" charset="-122"/>
                <a:ea typeface="思源黑体 CN Normal" panose="020B0400000000000000" pitchFamily="34" charset="-122"/>
              </a:endParaRPr>
            </a:p>
          </p:txBody>
        </p:sp>
      </p:grpSp>
      <p:grpSp>
        <p:nvGrpSpPr>
          <p:cNvPr id="16" name="iṥḷiďe"/>
          <p:cNvGrpSpPr/>
          <p:nvPr/>
        </p:nvGrpSpPr>
        <p:grpSpPr>
          <a:xfrm>
            <a:off x="9598726" y="1954498"/>
            <a:ext cx="1754537" cy="1717577"/>
            <a:chOff x="660400" y="4027305"/>
            <a:chExt cx="1754537" cy="1717577"/>
          </a:xfrm>
        </p:grpSpPr>
        <p:sp>
          <p:nvSpPr>
            <p:cNvPr id="17" name="íṥlîḓe"/>
            <p:cNvSpPr txBox="1"/>
            <p:nvPr/>
          </p:nvSpPr>
          <p:spPr>
            <a:xfrm>
              <a:off x="660400" y="4027305"/>
              <a:ext cx="1754537" cy="446696"/>
            </a:xfrm>
            <a:prstGeom prst="rect">
              <a:avLst/>
            </a:prstGeom>
            <a:noFill/>
          </p:spPr>
          <p:txBody>
            <a:bodyPr wrap="square" lIns="91440" tIns="45720" rIns="91440" bIns="45720" rtlCol="0" anchor="ctr">
              <a:normAutofit/>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algn="ctr"/>
              <a:r>
                <a:rPr lang="zh-CN" altLang="en-US" sz="1600" dirty="0">
                  <a:solidFill>
                    <a:schemeClr val="bg1"/>
                  </a:solidFill>
                  <a:latin typeface="阿里巴巴普惠体 B" panose="00020600040101010101" pitchFamily="18" charset="-122"/>
                  <a:ea typeface="阿里巴巴普惠体 B" panose="00020600040101010101" pitchFamily="18" charset="-122"/>
                  <a:cs typeface="阿里巴巴普惠体 B" panose="00020600040101010101" pitchFamily="18" charset="-122"/>
                </a:rPr>
                <a:t>添加文本</a:t>
              </a:r>
              <a:endParaRPr lang="zh-CN" altLang="en-US" sz="1600" b="1" dirty="0">
                <a:solidFill>
                  <a:schemeClr val="bg1"/>
                </a:solidFill>
                <a:latin typeface="阿里巴巴普惠体 B" panose="00020600040101010101" pitchFamily="18" charset="-122"/>
                <a:ea typeface="阿里巴巴普惠体 B" panose="00020600040101010101" pitchFamily="18" charset="-122"/>
                <a:cs typeface="阿里巴巴普惠体 B" panose="00020600040101010101" pitchFamily="18" charset="-122"/>
              </a:endParaRPr>
            </a:p>
          </p:txBody>
        </p:sp>
        <p:sp>
          <p:nvSpPr>
            <p:cNvPr id="18" name="ïṩliḑe"/>
            <p:cNvSpPr/>
            <p:nvPr/>
          </p:nvSpPr>
          <p:spPr bwMode="auto">
            <a:xfrm>
              <a:off x="660400" y="4474003"/>
              <a:ext cx="1754537" cy="12708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nchor="t" anchorCtr="0">
              <a:normAutofit/>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a:lnSpc>
                  <a:spcPct val="130000"/>
                </a:lnSpc>
              </a:pPr>
              <a:r>
                <a:rPr lang="zh-CN" altLang="en-US" sz="1200" dirty="0">
                  <a:solidFill>
                    <a:schemeClr val="bg1"/>
                  </a:solidFill>
                  <a:latin typeface="思源黑体 CN Normal" panose="020B0400000000000000" pitchFamily="34" charset="-122"/>
                  <a:ea typeface="思源黑体 CN Normal" panose="020B0400000000000000" pitchFamily="34" charset="-122"/>
                </a:rPr>
                <a:t>标题数字等都可以通过点击和重新输入进行更改</a:t>
              </a:r>
            </a:p>
            <a:p>
              <a:pPr algn="ctr">
                <a:lnSpc>
                  <a:spcPct val="150000"/>
                </a:lnSpc>
                <a:spcBef>
                  <a:spcPct val="0"/>
                </a:spcBef>
              </a:pPr>
              <a:endParaRPr lang="zh-CN" altLang="en-US" sz="1200" dirty="0">
                <a:solidFill>
                  <a:schemeClr val="bg1"/>
                </a:solidFill>
                <a:latin typeface="思源黑体 CN Normal" panose="020B0400000000000000" pitchFamily="34" charset="-122"/>
                <a:ea typeface="思源黑体 CN Normal" panose="020B0400000000000000" pitchFamily="34" charset="-122"/>
              </a:endParaRPr>
            </a:p>
          </p:txBody>
        </p:sp>
      </p:grpSp>
      <p:sp>
        <p:nvSpPr>
          <p:cNvPr id="33" name="文本框 32"/>
          <p:cNvSpPr txBox="1"/>
          <p:nvPr/>
        </p:nvSpPr>
        <p:spPr>
          <a:xfrm>
            <a:off x="4656196" y="392262"/>
            <a:ext cx="2879608" cy="481965"/>
          </a:xfrm>
          <a:prstGeom prst="rect">
            <a:avLst/>
          </a:prstGeom>
          <a:noFill/>
        </p:spPr>
        <p:txBody>
          <a:bodyPr wrap="square" lIns="121883" tIns="60941" rIns="121883" bIns="60941" rtlCol="0" anchor="ctr">
            <a:spAutoFit/>
          </a:bodyPr>
          <a:lstStyle/>
          <a:p>
            <a:pPr>
              <a:lnSpc>
                <a:spcPct val="110000"/>
              </a:lnSpc>
            </a:pPr>
            <a:r>
              <a:rPr kumimoji="1" lang="zh-CN" altLang="en-US" sz="2135" b="1" dirty="0">
                <a:solidFill>
                  <a:schemeClr val="bg1"/>
                </a:solidFill>
                <a:latin typeface="思源黑体 Bold" panose="020B0800000000000000" charset="-122"/>
                <a:ea typeface="思源黑体 Bold" panose="020B0800000000000000" charset="-122"/>
                <a:cs typeface="阿里巴巴普惠体 B" panose="00020600040101010101" pitchFamily="18" charset="-122"/>
              </a:rPr>
              <a:t>点击此处添加副标题</a:t>
            </a: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wind"/>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 calcmode="lin" valueType="num">
                                      <p:cBhvr>
                                        <p:cTn id="7" dur="500" fill="hold"/>
                                        <p:tgtEl>
                                          <p:spTgt spid="33"/>
                                        </p:tgtEl>
                                        <p:attrNameLst>
                                          <p:attrName>ppt_w</p:attrName>
                                        </p:attrNameLst>
                                      </p:cBhvr>
                                      <p:tavLst>
                                        <p:tav tm="0">
                                          <p:val>
                                            <p:fltVal val="0"/>
                                          </p:val>
                                        </p:tav>
                                        <p:tav tm="100000">
                                          <p:val>
                                            <p:strVal val="#ppt_w"/>
                                          </p:val>
                                        </p:tav>
                                      </p:tavLst>
                                    </p:anim>
                                    <p:anim calcmode="lin" valueType="num">
                                      <p:cBhvr>
                                        <p:cTn id="8" dur="500" fill="hold"/>
                                        <p:tgtEl>
                                          <p:spTgt spid="33"/>
                                        </p:tgtEl>
                                        <p:attrNameLst>
                                          <p:attrName>ppt_h</p:attrName>
                                        </p:attrNameLst>
                                      </p:cBhvr>
                                      <p:tavLst>
                                        <p:tav tm="0">
                                          <p:val>
                                            <p:fltVal val="0"/>
                                          </p:val>
                                        </p:tav>
                                        <p:tav tm="100000">
                                          <p:val>
                                            <p:strVal val="#ppt_h"/>
                                          </p:val>
                                        </p:tav>
                                      </p:tavLst>
                                    </p:anim>
                                    <p:animEffect transition="in" filter="fade">
                                      <p:cBhvr>
                                        <p:cTn id="9" dur="500"/>
                                        <p:tgtEl>
                                          <p:spTgt spid="33"/>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wipe(left)">
                                      <p:cBhvr>
                                        <p:cTn id="13" dur="500"/>
                                        <p:tgtEl>
                                          <p:spTgt spid="4"/>
                                        </p:tgtEl>
                                      </p:cBhvr>
                                    </p:animEffect>
                                  </p:childTnLst>
                                </p:cTn>
                              </p:par>
                              <p:par>
                                <p:cTn id="14" presetID="2" presetClass="entr" presetSubtype="4" fill="hold" grpId="0" nodeType="withEffect">
                                  <p:stCondLst>
                                    <p:cond delay="0"/>
                                  </p:stCondLst>
                                  <p:childTnLst>
                                    <p:set>
                                      <p:cBhvr>
                                        <p:cTn id="15" dur="1" fill="hold">
                                          <p:stCondLst>
                                            <p:cond delay="0"/>
                                          </p:stCondLst>
                                        </p:cTn>
                                        <p:tgtEl>
                                          <p:spTgt spid="5"/>
                                        </p:tgtEl>
                                        <p:attrNameLst>
                                          <p:attrName>style.visibility</p:attrName>
                                        </p:attrNameLst>
                                      </p:cBhvr>
                                      <p:to>
                                        <p:strVal val="visible"/>
                                      </p:to>
                                    </p:set>
                                    <p:anim calcmode="lin" valueType="num">
                                      <p:cBhvr additive="base">
                                        <p:cTn id="16" dur="500" fill="hold"/>
                                        <p:tgtEl>
                                          <p:spTgt spid="5"/>
                                        </p:tgtEl>
                                        <p:attrNameLst>
                                          <p:attrName>ppt_x</p:attrName>
                                        </p:attrNameLst>
                                      </p:cBhvr>
                                      <p:tavLst>
                                        <p:tav tm="0">
                                          <p:val>
                                            <p:strVal val="#ppt_x"/>
                                          </p:val>
                                        </p:tav>
                                        <p:tav tm="100000">
                                          <p:val>
                                            <p:strVal val="#ppt_x"/>
                                          </p:val>
                                        </p:tav>
                                      </p:tavLst>
                                    </p:anim>
                                    <p:anim calcmode="lin" valueType="num">
                                      <p:cBhvr additive="base">
                                        <p:cTn id="17" dur="500" fill="hold"/>
                                        <p:tgtEl>
                                          <p:spTgt spid="5"/>
                                        </p:tgtEl>
                                        <p:attrNameLst>
                                          <p:attrName>ppt_y</p:attrName>
                                        </p:attrNameLst>
                                      </p:cBhvr>
                                      <p:tavLst>
                                        <p:tav tm="0">
                                          <p:val>
                                            <p:strVal val="1+#ppt_h/2"/>
                                          </p:val>
                                        </p:tav>
                                        <p:tav tm="100000">
                                          <p:val>
                                            <p:strVal val="#ppt_y"/>
                                          </p:val>
                                        </p:tav>
                                      </p:tavLst>
                                    </p:anim>
                                  </p:childTnLst>
                                </p:cTn>
                              </p:par>
                              <p:par>
                                <p:cTn id="18" presetID="2" presetClass="entr" presetSubtype="4" fill="hold" grpId="0" nodeType="withEffect">
                                  <p:stCondLst>
                                    <p:cond delay="0"/>
                                  </p:stCondLst>
                                  <p:childTnLst>
                                    <p:set>
                                      <p:cBhvr>
                                        <p:cTn id="19" dur="1" fill="hold">
                                          <p:stCondLst>
                                            <p:cond delay="0"/>
                                          </p:stCondLst>
                                        </p:cTn>
                                        <p:tgtEl>
                                          <p:spTgt spid="6"/>
                                        </p:tgtEl>
                                        <p:attrNameLst>
                                          <p:attrName>style.visibility</p:attrName>
                                        </p:attrNameLst>
                                      </p:cBhvr>
                                      <p:to>
                                        <p:strVal val="visible"/>
                                      </p:to>
                                    </p:set>
                                    <p:anim calcmode="lin" valueType="num">
                                      <p:cBhvr additive="base">
                                        <p:cTn id="20" dur="500" fill="hold"/>
                                        <p:tgtEl>
                                          <p:spTgt spid="6"/>
                                        </p:tgtEl>
                                        <p:attrNameLst>
                                          <p:attrName>ppt_x</p:attrName>
                                        </p:attrNameLst>
                                      </p:cBhvr>
                                      <p:tavLst>
                                        <p:tav tm="0">
                                          <p:val>
                                            <p:strVal val="#ppt_x"/>
                                          </p:val>
                                        </p:tav>
                                        <p:tav tm="100000">
                                          <p:val>
                                            <p:strVal val="#ppt_x"/>
                                          </p:val>
                                        </p:tav>
                                      </p:tavLst>
                                    </p:anim>
                                    <p:anim calcmode="lin" valueType="num">
                                      <p:cBhvr additive="base">
                                        <p:cTn id="21" dur="500" fill="hold"/>
                                        <p:tgtEl>
                                          <p:spTgt spid="6"/>
                                        </p:tgtEl>
                                        <p:attrNameLst>
                                          <p:attrName>ppt_y</p:attrName>
                                        </p:attrNameLst>
                                      </p:cBhvr>
                                      <p:tavLst>
                                        <p:tav tm="0">
                                          <p:val>
                                            <p:strVal val="1+#ppt_h/2"/>
                                          </p:val>
                                        </p:tav>
                                        <p:tav tm="100000">
                                          <p:val>
                                            <p:strVal val="#ppt_y"/>
                                          </p:val>
                                        </p:tav>
                                      </p:tavLst>
                                    </p:anim>
                                  </p:childTnLst>
                                </p:cTn>
                              </p:par>
                              <p:par>
                                <p:cTn id="22" presetID="2" presetClass="entr" presetSubtype="4" fill="hold" grpId="0" nodeType="withEffect">
                                  <p:stCondLst>
                                    <p:cond delay="0"/>
                                  </p:stCondLst>
                                  <p:childTnLst>
                                    <p:set>
                                      <p:cBhvr>
                                        <p:cTn id="23" dur="1" fill="hold">
                                          <p:stCondLst>
                                            <p:cond delay="0"/>
                                          </p:stCondLst>
                                        </p:cTn>
                                        <p:tgtEl>
                                          <p:spTgt spid="7"/>
                                        </p:tgtEl>
                                        <p:attrNameLst>
                                          <p:attrName>style.visibility</p:attrName>
                                        </p:attrNameLst>
                                      </p:cBhvr>
                                      <p:to>
                                        <p:strVal val="visible"/>
                                      </p:to>
                                    </p:set>
                                    <p:anim calcmode="lin" valueType="num">
                                      <p:cBhvr additive="base">
                                        <p:cTn id="24" dur="500" fill="hold"/>
                                        <p:tgtEl>
                                          <p:spTgt spid="7"/>
                                        </p:tgtEl>
                                        <p:attrNameLst>
                                          <p:attrName>ppt_x</p:attrName>
                                        </p:attrNameLst>
                                      </p:cBhvr>
                                      <p:tavLst>
                                        <p:tav tm="0">
                                          <p:val>
                                            <p:strVal val="#ppt_x"/>
                                          </p:val>
                                        </p:tav>
                                        <p:tav tm="100000">
                                          <p:val>
                                            <p:strVal val="#ppt_x"/>
                                          </p:val>
                                        </p:tav>
                                      </p:tavLst>
                                    </p:anim>
                                    <p:anim calcmode="lin" valueType="num">
                                      <p:cBhvr additive="base">
                                        <p:cTn id="25" dur="500" fill="hold"/>
                                        <p:tgtEl>
                                          <p:spTgt spid="7"/>
                                        </p:tgtEl>
                                        <p:attrNameLst>
                                          <p:attrName>ppt_y</p:attrName>
                                        </p:attrNameLst>
                                      </p:cBhvr>
                                      <p:tavLst>
                                        <p:tav tm="0">
                                          <p:val>
                                            <p:strVal val="1+#ppt_h/2"/>
                                          </p:val>
                                        </p:tav>
                                        <p:tav tm="100000">
                                          <p:val>
                                            <p:strVal val="#ppt_y"/>
                                          </p:val>
                                        </p:tav>
                                      </p:tavLst>
                                    </p:anim>
                                  </p:childTnLst>
                                </p:cTn>
                              </p:par>
                              <p:par>
                                <p:cTn id="26" presetID="2" presetClass="entr" presetSubtype="1" fill="hold" grpId="0" nodeType="withEffect">
                                  <p:stCondLst>
                                    <p:cond delay="0"/>
                                  </p:stCondLst>
                                  <p:childTnLst>
                                    <p:set>
                                      <p:cBhvr>
                                        <p:cTn id="27" dur="1" fill="hold">
                                          <p:stCondLst>
                                            <p:cond delay="0"/>
                                          </p:stCondLst>
                                        </p:cTn>
                                        <p:tgtEl>
                                          <p:spTgt spid="8"/>
                                        </p:tgtEl>
                                        <p:attrNameLst>
                                          <p:attrName>style.visibility</p:attrName>
                                        </p:attrNameLst>
                                      </p:cBhvr>
                                      <p:to>
                                        <p:strVal val="visible"/>
                                      </p:to>
                                    </p:set>
                                    <p:anim calcmode="lin" valueType="num">
                                      <p:cBhvr additive="base">
                                        <p:cTn id="28" dur="500" fill="hold"/>
                                        <p:tgtEl>
                                          <p:spTgt spid="8"/>
                                        </p:tgtEl>
                                        <p:attrNameLst>
                                          <p:attrName>ppt_x</p:attrName>
                                        </p:attrNameLst>
                                      </p:cBhvr>
                                      <p:tavLst>
                                        <p:tav tm="0">
                                          <p:val>
                                            <p:strVal val="#ppt_x"/>
                                          </p:val>
                                        </p:tav>
                                        <p:tav tm="100000">
                                          <p:val>
                                            <p:strVal val="#ppt_x"/>
                                          </p:val>
                                        </p:tav>
                                      </p:tavLst>
                                    </p:anim>
                                    <p:anim calcmode="lin" valueType="num">
                                      <p:cBhvr additive="base">
                                        <p:cTn id="29" dur="500" fill="hold"/>
                                        <p:tgtEl>
                                          <p:spTgt spid="8"/>
                                        </p:tgtEl>
                                        <p:attrNameLst>
                                          <p:attrName>ppt_y</p:attrName>
                                        </p:attrNameLst>
                                      </p:cBhvr>
                                      <p:tavLst>
                                        <p:tav tm="0">
                                          <p:val>
                                            <p:strVal val="0-#ppt_h/2"/>
                                          </p:val>
                                        </p:tav>
                                        <p:tav tm="100000">
                                          <p:val>
                                            <p:strVal val="#ppt_y"/>
                                          </p:val>
                                        </p:tav>
                                      </p:tavLst>
                                    </p:anim>
                                  </p:childTnLst>
                                </p:cTn>
                              </p:par>
                              <p:par>
                                <p:cTn id="30" presetID="2" presetClass="entr" presetSubtype="1" fill="hold" grpId="0" nodeType="withEffect">
                                  <p:stCondLst>
                                    <p:cond delay="0"/>
                                  </p:stCondLst>
                                  <p:childTnLst>
                                    <p:set>
                                      <p:cBhvr>
                                        <p:cTn id="31" dur="1" fill="hold">
                                          <p:stCondLst>
                                            <p:cond delay="0"/>
                                          </p:stCondLst>
                                        </p:cTn>
                                        <p:tgtEl>
                                          <p:spTgt spid="9"/>
                                        </p:tgtEl>
                                        <p:attrNameLst>
                                          <p:attrName>style.visibility</p:attrName>
                                        </p:attrNameLst>
                                      </p:cBhvr>
                                      <p:to>
                                        <p:strVal val="visible"/>
                                      </p:to>
                                    </p:set>
                                    <p:anim calcmode="lin" valueType="num">
                                      <p:cBhvr additive="base">
                                        <p:cTn id="32" dur="500" fill="hold"/>
                                        <p:tgtEl>
                                          <p:spTgt spid="9"/>
                                        </p:tgtEl>
                                        <p:attrNameLst>
                                          <p:attrName>ppt_x</p:attrName>
                                        </p:attrNameLst>
                                      </p:cBhvr>
                                      <p:tavLst>
                                        <p:tav tm="0">
                                          <p:val>
                                            <p:strVal val="#ppt_x"/>
                                          </p:val>
                                        </p:tav>
                                        <p:tav tm="100000">
                                          <p:val>
                                            <p:strVal val="#ppt_x"/>
                                          </p:val>
                                        </p:tav>
                                      </p:tavLst>
                                    </p:anim>
                                    <p:anim calcmode="lin" valueType="num">
                                      <p:cBhvr additive="base">
                                        <p:cTn id="33" dur="500" fill="hold"/>
                                        <p:tgtEl>
                                          <p:spTgt spid="9"/>
                                        </p:tgtEl>
                                        <p:attrNameLst>
                                          <p:attrName>ppt_y</p:attrName>
                                        </p:attrNameLst>
                                      </p:cBhvr>
                                      <p:tavLst>
                                        <p:tav tm="0">
                                          <p:val>
                                            <p:strVal val="0-#ppt_h/2"/>
                                          </p:val>
                                        </p:tav>
                                        <p:tav tm="100000">
                                          <p:val>
                                            <p:strVal val="#ppt_y"/>
                                          </p:val>
                                        </p:tav>
                                      </p:tavLst>
                                    </p:anim>
                                  </p:childTnLst>
                                </p:cTn>
                              </p:par>
                              <p:par>
                                <p:cTn id="34" presetID="2" presetClass="entr" presetSubtype="1" fill="hold" grpId="0" nodeType="withEffect">
                                  <p:stCondLst>
                                    <p:cond delay="0"/>
                                  </p:stCondLst>
                                  <p:childTnLst>
                                    <p:set>
                                      <p:cBhvr>
                                        <p:cTn id="35" dur="1" fill="hold">
                                          <p:stCondLst>
                                            <p:cond delay="0"/>
                                          </p:stCondLst>
                                        </p:cTn>
                                        <p:tgtEl>
                                          <p:spTgt spid="10"/>
                                        </p:tgtEl>
                                        <p:attrNameLst>
                                          <p:attrName>style.visibility</p:attrName>
                                        </p:attrNameLst>
                                      </p:cBhvr>
                                      <p:to>
                                        <p:strVal val="visible"/>
                                      </p:to>
                                    </p:set>
                                    <p:anim calcmode="lin" valueType="num">
                                      <p:cBhvr additive="base">
                                        <p:cTn id="36" dur="500" fill="hold"/>
                                        <p:tgtEl>
                                          <p:spTgt spid="10"/>
                                        </p:tgtEl>
                                        <p:attrNameLst>
                                          <p:attrName>ppt_x</p:attrName>
                                        </p:attrNameLst>
                                      </p:cBhvr>
                                      <p:tavLst>
                                        <p:tav tm="0">
                                          <p:val>
                                            <p:strVal val="#ppt_x"/>
                                          </p:val>
                                        </p:tav>
                                        <p:tav tm="100000">
                                          <p:val>
                                            <p:strVal val="#ppt_x"/>
                                          </p:val>
                                        </p:tav>
                                      </p:tavLst>
                                    </p:anim>
                                    <p:anim calcmode="lin" valueType="num">
                                      <p:cBhvr additive="base">
                                        <p:cTn id="37" dur="500" fill="hold"/>
                                        <p:tgtEl>
                                          <p:spTgt spid="10"/>
                                        </p:tgtEl>
                                        <p:attrNameLst>
                                          <p:attrName>ppt_y</p:attrName>
                                        </p:attrNameLst>
                                      </p:cBhvr>
                                      <p:tavLst>
                                        <p:tav tm="0">
                                          <p:val>
                                            <p:strVal val="0-#ppt_h/2"/>
                                          </p:val>
                                        </p:tav>
                                        <p:tav tm="100000">
                                          <p:val>
                                            <p:strVal val="#ppt_y"/>
                                          </p:val>
                                        </p:tav>
                                      </p:tavLst>
                                    </p:anim>
                                  </p:childTnLst>
                                </p:cTn>
                              </p:par>
                            </p:childTnLst>
                          </p:cTn>
                        </p:par>
                        <p:par>
                          <p:cTn id="38" fill="hold">
                            <p:stCondLst>
                              <p:cond delay="1000"/>
                            </p:stCondLst>
                            <p:childTnLst>
                              <p:par>
                                <p:cTn id="39" presetID="22" presetClass="entr" presetSubtype="8" fill="hold" nodeType="afterEffect">
                                  <p:stCondLst>
                                    <p:cond delay="0"/>
                                  </p:stCondLst>
                                  <p:childTnLst>
                                    <p:set>
                                      <p:cBhvr>
                                        <p:cTn id="40" dur="1" fill="hold">
                                          <p:stCondLst>
                                            <p:cond delay="0"/>
                                          </p:stCondLst>
                                        </p:cTn>
                                        <p:tgtEl>
                                          <p:spTgt spid="11"/>
                                        </p:tgtEl>
                                        <p:attrNameLst>
                                          <p:attrName>style.visibility</p:attrName>
                                        </p:attrNameLst>
                                      </p:cBhvr>
                                      <p:to>
                                        <p:strVal val="visible"/>
                                      </p:to>
                                    </p:set>
                                    <p:animEffect transition="in" filter="wipe(left)">
                                      <p:cBhvr>
                                        <p:cTn id="41" dur="500"/>
                                        <p:tgtEl>
                                          <p:spTgt spid="11"/>
                                        </p:tgtEl>
                                      </p:cBhvr>
                                    </p:animEffect>
                                  </p:childTnLst>
                                </p:cTn>
                              </p:par>
                              <p:par>
                                <p:cTn id="42" presetID="22" presetClass="entr" presetSubtype="8" fill="hold" nodeType="withEffect">
                                  <p:stCondLst>
                                    <p:cond delay="0"/>
                                  </p:stCondLst>
                                  <p:childTnLst>
                                    <p:set>
                                      <p:cBhvr>
                                        <p:cTn id="43" dur="1" fill="hold">
                                          <p:stCondLst>
                                            <p:cond delay="0"/>
                                          </p:stCondLst>
                                        </p:cTn>
                                        <p:tgtEl>
                                          <p:spTgt spid="14"/>
                                        </p:tgtEl>
                                        <p:attrNameLst>
                                          <p:attrName>style.visibility</p:attrName>
                                        </p:attrNameLst>
                                      </p:cBhvr>
                                      <p:to>
                                        <p:strVal val="visible"/>
                                      </p:to>
                                    </p:set>
                                    <p:animEffect transition="in" filter="wipe(left)">
                                      <p:cBhvr>
                                        <p:cTn id="44" dur="500"/>
                                        <p:tgtEl>
                                          <p:spTgt spid="14"/>
                                        </p:tgtEl>
                                      </p:cBhvr>
                                    </p:animEffect>
                                  </p:childTnLst>
                                </p:cTn>
                              </p:par>
                              <p:par>
                                <p:cTn id="45" presetID="22" presetClass="entr" presetSubtype="8" fill="hold" nodeType="withEffect">
                                  <p:stCondLst>
                                    <p:cond delay="0"/>
                                  </p:stCondLst>
                                  <p:childTnLst>
                                    <p:set>
                                      <p:cBhvr>
                                        <p:cTn id="46" dur="1" fill="hold">
                                          <p:stCondLst>
                                            <p:cond delay="0"/>
                                          </p:stCondLst>
                                        </p:cTn>
                                        <p:tgtEl>
                                          <p:spTgt spid="12"/>
                                        </p:tgtEl>
                                        <p:attrNameLst>
                                          <p:attrName>style.visibility</p:attrName>
                                        </p:attrNameLst>
                                      </p:cBhvr>
                                      <p:to>
                                        <p:strVal val="visible"/>
                                      </p:to>
                                    </p:set>
                                    <p:animEffect transition="in" filter="wipe(left)">
                                      <p:cBhvr>
                                        <p:cTn id="47" dur="500"/>
                                        <p:tgtEl>
                                          <p:spTgt spid="12"/>
                                        </p:tgtEl>
                                      </p:cBhvr>
                                    </p:animEffect>
                                  </p:childTnLst>
                                </p:cTn>
                              </p:par>
                              <p:par>
                                <p:cTn id="48" presetID="22" presetClass="entr" presetSubtype="8" fill="hold" nodeType="withEffect">
                                  <p:stCondLst>
                                    <p:cond delay="0"/>
                                  </p:stCondLst>
                                  <p:childTnLst>
                                    <p:set>
                                      <p:cBhvr>
                                        <p:cTn id="49" dur="1" fill="hold">
                                          <p:stCondLst>
                                            <p:cond delay="0"/>
                                          </p:stCondLst>
                                        </p:cTn>
                                        <p:tgtEl>
                                          <p:spTgt spid="15"/>
                                        </p:tgtEl>
                                        <p:attrNameLst>
                                          <p:attrName>style.visibility</p:attrName>
                                        </p:attrNameLst>
                                      </p:cBhvr>
                                      <p:to>
                                        <p:strVal val="visible"/>
                                      </p:to>
                                    </p:set>
                                    <p:animEffect transition="in" filter="wipe(left)">
                                      <p:cBhvr>
                                        <p:cTn id="50" dur="500"/>
                                        <p:tgtEl>
                                          <p:spTgt spid="15"/>
                                        </p:tgtEl>
                                      </p:cBhvr>
                                    </p:animEffect>
                                  </p:childTnLst>
                                </p:cTn>
                              </p:par>
                              <p:par>
                                <p:cTn id="51" presetID="22" presetClass="entr" presetSubtype="8" fill="hold" nodeType="withEffect">
                                  <p:stCondLst>
                                    <p:cond delay="0"/>
                                  </p:stCondLst>
                                  <p:childTnLst>
                                    <p:set>
                                      <p:cBhvr>
                                        <p:cTn id="52" dur="1" fill="hold">
                                          <p:stCondLst>
                                            <p:cond delay="0"/>
                                          </p:stCondLst>
                                        </p:cTn>
                                        <p:tgtEl>
                                          <p:spTgt spid="13"/>
                                        </p:tgtEl>
                                        <p:attrNameLst>
                                          <p:attrName>style.visibility</p:attrName>
                                        </p:attrNameLst>
                                      </p:cBhvr>
                                      <p:to>
                                        <p:strVal val="visible"/>
                                      </p:to>
                                    </p:set>
                                    <p:animEffect transition="in" filter="wipe(left)">
                                      <p:cBhvr>
                                        <p:cTn id="53" dur="500"/>
                                        <p:tgtEl>
                                          <p:spTgt spid="13"/>
                                        </p:tgtEl>
                                      </p:cBhvr>
                                    </p:animEffect>
                                  </p:childTnLst>
                                </p:cTn>
                              </p:par>
                              <p:par>
                                <p:cTn id="54" presetID="22" presetClass="entr" presetSubtype="8" fill="hold" nodeType="withEffect">
                                  <p:stCondLst>
                                    <p:cond delay="0"/>
                                  </p:stCondLst>
                                  <p:childTnLst>
                                    <p:set>
                                      <p:cBhvr>
                                        <p:cTn id="55" dur="1" fill="hold">
                                          <p:stCondLst>
                                            <p:cond delay="0"/>
                                          </p:stCondLst>
                                        </p:cTn>
                                        <p:tgtEl>
                                          <p:spTgt spid="16"/>
                                        </p:tgtEl>
                                        <p:attrNameLst>
                                          <p:attrName>style.visibility</p:attrName>
                                        </p:attrNameLst>
                                      </p:cBhvr>
                                      <p:to>
                                        <p:strVal val="visible"/>
                                      </p:to>
                                    </p:set>
                                    <p:animEffect transition="in" filter="wipe(left)">
                                      <p:cBhvr>
                                        <p:cTn id="56"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ldLvl="0" animBg="1"/>
      <p:bldP spid="5" grpId="0" bldLvl="0" animBg="1"/>
      <p:bldP spid="6" grpId="0" bldLvl="0" animBg="1"/>
      <p:bldP spid="7" grpId="0" bldLvl="0" animBg="1"/>
      <p:bldP spid="8" grpId="0" bldLvl="0" animBg="1"/>
      <p:bldP spid="9" grpId="0" bldLvl="0" animBg="1"/>
      <p:bldP spid="10" grpId="0" bldLvl="0" animBg="1"/>
      <p:bldP spid="33"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3" name="TextBox 84"/>
          <p:cNvSpPr txBox="1"/>
          <p:nvPr/>
        </p:nvSpPr>
        <p:spPr>
          <a:xfrm>
            <a:off x="1733974" y="2181649"/>
            <a:ext cx="8724053" cy="962660"/>
          </a:xfrm>
          <a:prstGeom prst="rect">
            <a:avLst/>
          </a:prstGeom>
          <a:noFill/>
        </p:spPr>
        <p:txBody>
          <a:bodyPr wrap="square" lIns="0" tIns="0" rIns="0" bIns="0" rtlCol="0">
            <a:spAutoFit/>
          </a:bodyPr>
          <a:lstStyle/>
          <a:p>
            <a:pPr algn="ctr"/>
            <a:r>
              <a:rPr lang="zh-CN" altLang="en-US" sz="6255" b="1" dirty="0">
                <a:solidFill>
                  <a:srgbClr val="F5BB1A"/>
                </a:solidFill>
                <a:latin typeface="思源黑体 CN Heavy" panose="020B0A00000000000000" pitchFamily="34" charset="-122"/>
                <a:ea typeface="思源黑体 CN Heavy" panose="020B0A00000000000000" pitchFamily="34" charset="-122"/>
                <a:cs typeface="思源黑体 CN Heavy" panose="020B0A00000000000000" pitchFamily="34" charset="-122"/>
              </a:rPr>
              <a:t>感谢您的观看</a:t>
            </a:r>
          </a:p>
        </p:txBody>
      </p:sp>
      <p:sp>
        <p:nvSpPr>
          <p:cNvPr id="4" name="TextBox 84"/>
          <p:cNvSpPr txBox="1"/>
          <p:nvPr/>
        </p:nvSpPr>
        <p:spPr>
          <a:xfrm>
            <a:off x="3385785" y="3239966"/>
            <a:ext cx="5420430" cy="350520"/>
          </a:xfrm>
          <a:prstGeom prst="rect">
            <a:avLst/>
          </a:prstGeom>
          <a:noFill/>
        </p:spPr>
        <p:txBody>
          <a:bodyPr wrap="square" lIns="0" tIns="0" rIns="0" bIns="0" rtlCol="0">
            <a:spAutoFit/>
          </a:bodyPr>
          <a:lstStyle/>
          <a:p>
            <a:pPr algn="ctr"/>
            <a:r>
              <a:rPr lang="en-US" altLang="zh-CN" sz="2275">
                <a:solidFill>
                  <a:schemeClr val="bg1"/>
                </a:solidFill>
                <a:latin typeface="思源黑体 CN Light" panose="020B0300000000000000" charset="-122"/>
                <a:ea typeface="思源黑体 CN Light" panose="020B0300000000000000" charset="-122"/>
              </a:rPr>
              <a:t>NEW EMPLOYEE ORIENTATION PPT</a:t>
            </a:r>
            <a:endParaRPr lang="en-US" altLang="zh-CN" sz="2275" dirty="0">
              <a:solidFill>
                <a:schemeClr val="bg1"/>
              </a:solidFill>
              <a:latin typeface="思源黑体 CN Light" panose="020B0300000000000000" charset="-122"/>
              <a:ea typeface="思源黑体 CN Light" panose="020B0300000000000000" charset="-122"/>
            </a:endParaRPr>
          </a:p>
        </p:txBody>
      </p:sp>
      <p:sp>
        <p:nvSpPr>
          <p:cNvPr id="5" name="TextBox 84"/>
          <p:cNvSpPr txBox="1"/>
          <p:nvPr/>
        </p:nvSpPr>
        <p:spPr>
          <a:xfrm>
            <a:off x="2600960" y="4126204"/>
            <a:ext cx="6990080" cy="349904"/>
          </a:xfrm>
          <a:prstGeom prst="rect">
            <a:avLst/>
          </a:prstGeom>
          <a:noFill/>
        </p:spPr>
        <p:txBody>
          <a:bodyPr wrap="square" lIns="0" tIns="0" rIns="0" bIns="0" rtlCol="0">
            <a:spAutoFit/>
          </a:bodyPr>
          <a:lstStyle/>
          <a:p>
            <a:pPr algn="ctr"/>
            <a:r>
              <a:rPr lang="en-US" altLang="zh-CN" sz="760">
                <a:solidFill>
                  <a:schemeClr val="bg1"/>
                </a:solidFill>
                <a:latin typeface="思源黑体 CN Light" panose="020B0300000000000000" charset="-122"/>
                <a:ea typeface="思源黑体 CN Light" panose="020B0300000000000000" charset="-122"/>
                <a:cs typeface="Arial" panose="020B0604020202020204" pitchFamily="34" charset="0"/>
              </a:rPr>
              <a:t>Please replace text, click add relevant headline, modify the text content, also can copy your content to this directly. Please replace text, click add relevant headline, modify the text content, also can copy your content to this directly. Please replace text, click add relevant headline, modify the text content, also can copy your content to this directly.</a:t>
            </a:r>
            <a:endParaRPr lang="en-US" altLang="zh-CN" sz="760" dirty="0">
              <a:solidFill>
                <a:schemeClr val="bg1"/>
              </a:solidFill>
              <a:latin typeface="思源黑体 CN Light" panose="020B0300000000000000" charset="-122"/>
              <a:ea typeface="思源黑体 CN Light" panose="020B0300000000000000" charset="-122"/>
              <a:cs typeface="Arial" panose="020B0604020202020204" pitchFamily="34" charset="0"/>
            </a:endParaRP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wind"/>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4" fill="hold" grpId="0" nodeType="afterEffect">
                                  <p:stCondLst>
                                    <p:cond delay="0"/>
                                  </p:stCondLst>
                                  <p:iterate type="lt">
                                    <p:tmPct val="10000"/>
                                  </p:iterate>
                                  <p:childTnLst>
                                    <p:set>
                                      <p:cBhvr>
                                        <p:cTn id="6" dur="1" fill="hold">
                                          <p:stCondLst>
                                            <p:cond delay="0"/>
                                          </p:stCondLst>
                                        </p:cTn>
                                        <p:tgtEl>
                                          <p:spTgt spid="3"/>
                                        </p:tgtEl>
                                        <p:attrNameLst>
                                          <p:attrName>style.visibility</p:attrName>
                                        </p:attrNameLst>
                                      </p:cBhvr>
                                      <p:to>
                                        <p:strVal val="visible"/>
                                      </p:to>
                                    </p:set>
                                    <p:anim calcmode="lin" valueType="num">
                                      <p:cBhvr additive="base">
                                        <p:cTn id="7" dur="750"/>
                                        <p:tgtEl>
                                          <p:spTgt spid="3"/>
                                        </p:tgtEl>
                                        <p:attrNameLst>
                                          <p:attrName>ppt_y</p:attrName>
                                        </p:attrNameLst>
                                      </p:cBhvr>
                                      <p:tavLst>
                                        <p:tav tm="0">
                                          <p:val>
                                            <p:strVal val="#ppt_y+#ppt_h*1.125000"/>
                                          </p:val>
                                        </p:tav>
                                        <p:tav tm="100000">
                                          <p:val>
                                            <p:strVal val="#ppt_y"/>
                                          </p:val>
                                        </p:tav>
                                      </p:tavLst>
                                    </p:anim>
                                    <p:animEffect transition="in" filter="wipe(up)">
                                      <p:cBhvr>
                                        <p:cTn id="8" dur="750"/>
                                        <p:tgtEl>
                                          <p:spTgt spid="3"/>
                                        </p:tgtEl>
                                      </p:cBhvr>
                                    </p:animEffect>
                                  </p:childTnLst>
                                </p:cTn>
                              </p:par>
                            </p:childTnLst>
                          </p:cTn>
                        </p:par>
                        <p:par>
                          <p:cTn id="9" fill="hold">
                            <p:stCondLst>
                              <p:cond delay="1125"/>
                            </p:stCondLst>
                            <p:childTnLst>
                              <p:par>
                                <p:cTn id="10" presetID="12" presetClass="entr" presetSubtype="4" fill="hold" grpId="0" nodeType="afterEffect">
                                  <p:stCondLst>
                                    <p:cond delay="0"/>
                                  </p:stCondLst>
                                  <p:iterate type="lt">
                                    <p:tmPct val="10000"/>
                                  </p:iterate>
                                  <p:childTnLst>
                                    <p:set>
                                      <p:cBhvr>
                                        <p:cTn id="11" dur="1" fill="hold">
                                          <p:stCondLst>
                                            <p:cond delay="0"/>
                                          </p:stCondLst>
                                        </p:cTn>
                                        <p:tgtEl>
                                          <p:spTgt spid="4"/>
                                        </p:tgtEl>
                                        <p:attrNameLst>
                                          <p:attrName>style.visibility</p:attrName>
                                        </p:attrNameLst>
                                      </p:cBhvr>
                                      <p:to>
                                        <p:strVal val="visible"/>
                                      </p:to>
                                    </p:set>
                                    <p:anim calcmode="lin" valueType="num">
                                      <p:cBhvr additive="base">
                                        <p:cTn id="12" dur="750"/>
                                        <p:tgtEl>
                                          <p:spTgt spid="4"/>
                                        </p:tgtEl>
                                        <p:attrNameLst>
                                          <p:attrName>ppt_y</p:attrName>
                                        </p:attrNameLst>
                                      </p:cBhvr>
                                      <p:tavLst>
                                        <p:tav tm="0">
                                          <p:val>
                                            <p:strVal val="#ppt_y+#ppt_h*1.125000"/>
                                          </p:val>
                                        </p:tav>
                                        <p:tav tm="100000">
                                          <p:val>
                                            <p:strVal val="#ppt_y"/>
                                          </p:val>
                                        </p:tav>
                                      </p:tavLst>
                                    </p:anim>
                                    <p:animEffect transition="in" filter="wipe(up)">
                                      <p:cBhvr>
                                        <p:cTn id="13" dur="750"/>
                                        <p:tgtEl>
                                          <p:spTgt spid="4"/>
                                        </p:tgtEl>
                                      </p:cBhvr>
                                    </p:animEffect>
                                  </p:childTnLst>
                                </p:cTn>
                              </p:par>
                            </p:childTnLst>
                          </p:cTn>
                        </p:par>
                      </p:childTnLst>
                    </p:cTn>
                  </p:par>
                  <p:par>
                    <p:cTn id="14" fill="hold">
                      <p:stCondLst>
                        <p:cond delay="indefinite"/>
                      </p:stCondLst>
                      <p:childTnLst>
                        <p:par>
                          <p:cTn id="15" fill="hold">
                            <p:stCondLst>
                              <p:cond delay="0"/>
                            </p:stCondLst>
                            <p:childTnLst>
                              <p:par>
                                <p:cTn id="16" presetID="42" presetClass="entr" presetSubtype="0" fill="hold" grpId="0" nodeType="clickEffect">
                                  <p:stCondLst>
                                    <p:cond delay="0"/>
                                  </p:stCondLst>
                                  <p:childTnLst>
                                    <p:set>
                                      <p:cBhvr>
                                        <p:cTn id="17" dur="1" fill="hold">
                                          <p:stCondLst>
                                            <p:cond delay="0"/>
                                          </p:stCondLst>
                                        </p:cTn>
                                        <p:tgtEl>
                                          <p:spTgt spid="5"/>
                                        </p:tgtEl>
                                        <p:attrNameLst>
                                          <p:attrName>style.visibility</p:attrName>
                                        </p:attrNameLst>
                                      </p:cBhvr>
                                      <p:to>
                                        <p:strVal val="visible"/>
                                      </p:to>
                                    </p:set>
                                    <p:animEffect transition="in" filter="fade">
                                      <p:cBhvr>
                                        <p:cTn id="18" dur="1000"/>
                                        <p:tgtEl>
                                          <p:spTgt spid="5"/>
                                        </p:tgtEl>
                                      </p:cBhvr>
                                    </p:animEffect>
                                    <p:anim calcmode="lin" valueType="num">
                                      <p:cBhvr>
                                        <p:cTn id="19" dur="1000" fill="hold"/>
                                        <p:tgtEl>
                                          <p:spTgt spid="5"/>
                                        </p:tgtEl>
                                        <p:attrNameLst>
                                          <p:attrName>ppt_x</p:attrName>
                                        </p:attrNameLst>
                                      </p:cBhvr>
                                      <p:tavLst>
                                        <p:tav tm="0">
                                          <p:val>
                                            <p:strVal val="#ppt_x"/>
                                          </p:val>
                                        </p:tav>
                                        <p:tav tm="100000">
                                          <p:val>
                                            <p:strVal val="#ppt_x"/>
                                          </p:val>
                                        </p:tav>
                                      </p:tavLst>
                                    </p:anim>
                                    <p:anim calcmode="lin" valueType="num">
                                      <p:cBhvr>
                                        <p:cTn id="20"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36" name="文本框 35"/>
          <p:cNvSpPr txBox="1"/>
          <p:nvPr/>
        </p:nvSpPr>
        <p:spPr>
          <a:xfrm>
            <a:off x="949325" y="2585085"/>
            <a:ext cx="3080385" cy="1568450"/>
          </a:xfrm>
          <a:prstGeom prst="rect">
            <a:avLst/>
          </a:prstGeom>
          <a:noFill/>
        </p:spPr>
        <p:txBody>
          <a:bodyPr wrap="square" rtlCol="0">
            <a:spAutoFit/>
          </a:bodyPr>
          <a:lstStyle/>
          <a:p>
            <a:pPr algn="ctr"/>
            <a:r>
              <a:rPr lang="zh-CN" altLang="en-US" sz="4800" dirty="0">
                <a:solidFill>
                  <a:srgbClr val="FFD100"/>
                </a:solidFill>
                <a:latin typeface="思源黑体 Bold" panose="020B0800000000000000" charset="-122"/>
                <a:ea typeface="思源黑体 Bold" panose="020B0800000000000000" charset="-122"/>
                <a:cs typeface="思源黑体 Bold" panose="020B0800000000000000" charset="-122"/>
              </a:rPr>
              <a:t>目录</a:t>
            </a:r>
            <a:endParaRPr lang="en-US" altLang="zh-CN" sz="4800" dirty="0">
              <a:solidFill>
                <a:schemeClr val="bg1"/>
              </a:solidFill>
              <a:latin typeface="思源黑体 Bold" panose="020B0800000000000000" charset="-122"/>
              <a:ea typeface="思源黑体 Bold" panose="020B0800000000000000" charset="-122"/>
              <a:cs typeface="思源黑体 Bold" panose="020B0800000000000000" charset="-122"/>
            </a:endParaRPr>
          </a:p>
          <a:p>
            <a:pPr algn="ctr"/>
            <a:r>
              <a:rPr lang="en-US" altLang="zh-CN" sz="4800" dirty="0">
                <a:solidFill>
                  <a:schemeClr val="bg1"/>
                </a:solidFill>
                <a:latin typeface="思源黑体 Bold" panose="020B0800000000000000" charset="-122"/>
                <a:ea typeface="思源黑体 Bold" panose="020B0800000000000000" charset="-122"/>
                <a:cs typeface="思源黑体 Bold" panose="020B0800000000000000" charset="-122"/>
              </a:rPr>
              <a:t>content</a:t>
            </a:r>
          </a:p>
        </p:txBody>
      </p:sp>
      <p:grpSp>
        <p:nvGrpSpPr>
          <p:cNvPr id="2" name="组合 1"/>
          <p:cNvGrpSpPr/>
          <p:nvPr/>
        </p:nvGrpSpPr>
        <p:grpSpPr>
          <a:xfrm>
            <a:off x="4885055" y="1607185"/>
            <a:ext cx="5634355" cy="730884"/>
            <a:chOff x="5311334" y="2170367"/>
            <a:chExt cx="3237510" cy="419611"/>
          </a:xfrm>
        </p:grpSpPr>
        <p:sp>
          <p:nvSpPr>
            <p:cNvPr id="40" name="矩形 39"/>
            <p:cNvSpPr/>
            <p:nvPr/>
          </p:nvSpPr>
          <p:spPr>
            <a:xfrm rot="2700000">
              <a:off x="5362397" y="2201119"/>
              <a:ext cx="361754" cy="361754"/>
            </a:xfrm>
            <a:prstGeom prst="rect">
              <a:avLst/>
            </a:prstGeom>
            <a:solidFill>
              <a:srgbClr val="F5BB1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200" dirty="0">
                <a:latin typeface="宋体" panose="02010600030101010101" pitchFamily="2" charset="-122"/>
                <a:ea typeface="宋体" panose="02010600030101010101" pitchFamily="2" charset="-122"/>
              </a:endParaRPr>
            </a:p>
          </p:txBody>
        </p:sp>
        <p:sp>
          <p:nvSpPr>
            <p:cNvPr id="59" name="矩形 58"/>
            <p:cNvSpPr/>
            <p:nvPr/>
          </p:nvSpPr>
          <p:spPr>
            <a:xfrm>
              <a:off x="5311334" y="2214602"/>
              <a:ext cx="463588" cy="335033"/>
            </a:xfrm>
            <a:prstGeom prst="rect">
              <a:avLst/>
            </a:prstGeom>
          </p:spPr>
          <p:txBody>
            <a:bodyPr wrap="square">
              <a:spAutoFit/>
            </a:bodyPr>
            <a:lstStyle/>
            <a:p>
              <a:pPr algn="ctr"/>
              <a:r>
                <a:rPr lang="en-US" altLang="zh-CN" sz="3200" dirty="0">
                  <a:solidFill>
                    <a:schemeClr val="bg1"/>
                  </a:solidFill>
                  <a:latin typeface="思源黑体 Bold" panose="020B0800000000000000" charset="-122"/>
                  <a:ea typeface="思源黑体 Bold" panose="020B0800000000000000" charset="-122"/>
                  <a:cs typeface="阿里巴巴普惠体 H" panose="00020600040101010101" pitchFamily="18" charset="-122"/>
                </a:rPr>
                <a:t>01</a:t>
              </a:r>
            </a:p>
          </p:txBody>
        </p:sp>
        <p:sp>
          <p:nvSpPr>
            <p:cNvPr id="63" name="矩形 62"/>
            <p:cNvSpPr/>
            <p:nvPr/>
          </p:nvSpPr>
          <p:spPr>
            <a:xfrm>
              <a:off x="5825020" y="2170367"/>
              <a:ext cx="2723824" cy="419611"/>
            </a:xfrm>
            <a:prstGeom prst="rect">
              <a:avLst/>
            </a:prstGeom>
          </p:spPr>
          <p:txBody>
            <a:bodyPr wrap="square">
              <a:spAutoFit/>
            </a:bodyPr>
            <a:lstStyle/>
            <a:p>
              <a:pPr algn="ctr">
                <a:lnSpc>
                  <a:spcPct val="130000"/>
                </a:lnSpc>
              </a:pPr>
              <a:r>
                <a:rPr lang="zh-CN" altLang="en-US" sz="3200" dirty="0">
                  <a:solidFill>
                    <a:schemeClr val="bg1"/>
                  </a:solidFill>
                  <a:latin typeface="思源黑体 CN Normal" panose="020B0400000000000000" pitchFamily="34" charset="-122"/>
                  <a:ea typeface="思源黑体 CN Normal" panose="020B0400000000000000" pitchFamily="34" charset="-122"/>
                </a:rPr>
                <a:t>点击此处添加文本信息。</a:t>
              </a:r>
            </a:p>
          </p:txBody>
        </p:sp>
      </p:grpSp>
      <p:grpSp>
        <p:nvGrpSpPr>
          <p:cNvPr id="6" name="组合 5"/>
          <p:cNvGrpSpPr/>
          <p:nvPr/>
        </p:nvGrpSpPr>
        <p:grpSpPr>
          <a:xfrm>
            <a:off x="4885055" y="2661919"/>
            <a:ext cx="5634355" cy="730250"/>
            <a:chOff x="5311334" y="2170367"/>
            <a:chExt cx="3237510" cy="419611"/>
          </a:xfrm>
        </p:grpSpPr>
        <p:sp>
          <p:nvSpPr>
            <p:cNvPr id="7" name="矩形 6"/>
            <p:cNvSpPr/>
            <p:nvPr/>
          </p:nvSpPr>
          <p:spPr>
            <a:xfrm rot="2700000">
              <a:off x="5362397" y="2201119"/>
              <a:ext cx="361754" cy="361754"/>
            </a:xfrm>
            <a:prstGeom prst="rect">
              <a:avLst/>
            </a:prstGeom>
            <a:solidFill>
              <a:srgbClr val="F5BB1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200" dirty="0">
                <a:latin typeface="宋体" panose="02010600030101010101" pitchFamily="2" charset="-122"/>
                <a:ea typeface="宋体" panose="02010600030101010101" pitchFamily="2" charset="-122"/>
              </a:endParaRPr>
            </a:p>
          </p:txBody>
        </p:sp>
        <p:sp>
          <p:nvSpPr>
            <p:cNvPr id="8" name="矩形 7"/>
            <p:cNvSpPr/>
            <p:nvPr/>
          </p:nvSpPr>
          <p:spPr>
            <a:xfrm>
              <a:off x="5311334" y="2214602"/>
              <a:ext cx="463588" cy="335324"/>
            </a:xfrm>
            <a:prstGeom prst="rect">
              <a:avLst/>
            </a:prstGeom>
          </p:spPr>
          <p:txBody>
            <a:bodyPr wrap="square">
              <a:spAutoFit/>
            </a:bodyPr>
            <a:lstStyle/>
            <a:p>
              <a:pPr algn="ctr"/>
              <a:r>
                <a:rPr lang="en-US" altLang="zh-CN" sz="3200" dirty="0">
                  <a:solidFill>
                    <a:schemeClr val="bg1"/>
                  </a:solidFill>
                  <a:latin typeface="思源黑体 Bold" panose="020B0800000000000000" charset="-122"/>
                  <a:ea typeface="思源黑体 Bold" panose="020B0800000000000000" charset="-122"/>
                  <a:cs typeface="阿里巴巴普惠体 H" panose="00020600040101010101" pitchFamily="18" charset="-122"/>
                </a:rPr>
                <a:t>02</a:t>
              </a:r>
            </a:p>
          </p:txBody>
        </p:sp>
        <p:sp>
          <p:nvSpPr>
            <p:cNvPr id="9" name="矩形 8"/>
            <p:cNvSpPr/>
            <p:nvPr/>
          </p:nvSpPr>
          <p:spPr>
            <a:xfrm>
              <a:off x="5825020" y="2170367"/>
              <a:ext cx="2723824" cy="419611"/>
            </a:xfrm>
            <a:prstGeom prst="rect">
              <a:avLst/>
            </a:prstGeom>
          </p:spPr>
          <p:txBody>
            <a:bodyPr wrap="square">
              <a:spAutoFit/>
            </a:bodyPr>
            <a:lstStyle/>
            <a:p>
              <a:pPr algn="ctr">
                <a:lnSpc>
                  <a:spcPct val="130000"/>
                </a:lnSpc>
              </a:pPr>
              <a:r>
                <a:rPr lang="zh-CN" altLang="en-US" sz="3200" dirty="0">
                  <a:solidFill>
                    <a:schemeClr val="bg1"/>
                  </a:solidFill>
                  <a:latin typeface="思源黑体 CN Normal" panose="020B0400000000000000" pitchFamily="34" charset="-122"/>
                  <a:ea typeface="思源黑体 CN Normal" panose="020B0400000000000000" pitchFamily="34" charset="-122"/>
                </a:rPr>
                <a:t>点击此处添加文本信息。</a:t>
              </a:r>
            </a:p>
          </p:txBody>
        </p:sp>
      </p:grpSp>
      <p:grpSp>
        <p:nvGrpSpPr>
          <p:cNvPr id="10" name="组合 9"/>
          <p:cNvGrpSpPr/>
          <p:nvPr/>
        </p:nvGrpSpPr>
        <p:grpSpPr>
          <a:xfrm>
            <a:off x="4885055" y="3716019"/>
            <a:ext cx="5634355" cy="730250"/>
            <a:chOff x="5311334" y="2170367"/>
            <a:chExt cx="3237510" cy="419611"/>
          </a:xfrm>
        </p:grpSpPr>
        <p:sp>
          <p:nvSpPr>
            <p:cNvPr id="11" name="矩形 10"/>
            <p:cNvSpPr/>
            <p:nvPr/>
          </p:nvSpPr>
          <p:spPr>
            <a:xfrm rot="2700000">
              <a:off x="5362397" y="2201119"/>
              <a:ext cx="361754" cy="361754"/>
            </a:xfrm>
            <a:prstGeom prst="rect">
              <a:avLst/>
            </a:prstGeom>
            <a:solidFill>
              <a:srgbClr val="F5BB1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200" dirty="0">
                <a:latin typeface="宋体" panose="02010600030101010101" pitchFamily="2" charset="-122"/>
                <a:ea typeface="宋体" panose="02010600030101010101" pitchFamily="2" charset="-122"/>
              </a:endParaRPr>
            </a:p>
          </p:txBody>
        </p:sp>
        <p:sp>
          <p:nvSpPr>
            <p:cNvPr id="12" name="矩形 11"/>
            <p:cNvSpPr/>
            <p:nvPr/>
          </p:nvSpPr>
          <p:spPr>
            <a:xfrm>
              <a:off x="5311334" y="2214602"/>
              <a:ext cx="463588" cy="335324"/>
            </a:xfrm>
            <a:prstGeom prst="rect">
              <a:avLst/>
            </a:prstGeom>
          </p:spPr>
          <p:txBody>
            <a:bodyPr wrap="square">
              <a:spAutoFit/>
            </a:bodyPr>
            <a:lstStyle/>
            <a:p>
              <a:pPr algn="ctr"/>
              <a:r>
                <a:rPr lang="en-US" altLang="zh-CN" sz="3200" dirty="0">
                  <a:solidFill>
                    <a:schemeClr val="bg1"/>
                  </a:solidFill>
                  <a:latin typeface="思源黑体 Bold" panose="020B0800000000000000" charset="-122"/>
                  <a:ea typeface="思源黑体 Bold" panose="020B0800000000000000" charset="-122"/>
                  <a:cs typeface="阿里巴巴普惠体 H" panose="00020600040101010101" pitchFamily="18" charset="-122"/>
                </a:rPr>
                <a:t>03</a:t>
              </a:r>
            </a:p>
          </p:txBody>
        </p:sp>
        <p:sp>
          <p:nvSpPr>
            <p:cNvPr id="14" name="矩形 13"/>
            <p:cNvSpPr/>
            <p:nvPr/>
          </p:nvSpPr>
          <p:spPr>
            <a:xfrm>
              <a:off x="5825020" y="2170367"/>
              <a:ext cx="2723824" cy="419611"/>
            </a:xfrm>
            <a:prstGeom prst="rect">
              <a:avLst/>
            </a:prstGeom>
          </p:spPr>
          <p:txBody>
            <a:bodyPr wrap="square">
              <a:spAutoFit/>
            </a:bodyPr>
            <a:lstStyle/>
            <a:p>
              <a:pPr algn="ctr">
                <a:lnSpc>
                  <a:spcPct val="130000"/>
                </a:lnSpc>
              </a:pPr>
              <a:r>
                <a:rPr lang="zh-CN" altLang="en-US" sz="3200" dirty="0">
                  <a:solidFill>
                    <a:schemeClr val="bg1"/>
                  </a:solidFill>
                  <a:latin typeface="思源黑体 CN Normal" panose="020B0400000000000000" pitchFamily="34" charset="-122"/>
                  <a:ea typeface="思源黑体 CN Normal" panose="020B0400000000000000" pitchFamily="34" charset="-122"/>
                </a:rPr>
                <a:t>点击此处添加文本信息。</a:t>
              </a:r>
            </a:p>
          </p:txBody>
        </p:sp>
      </p:grpSp>
      <p:grpSp>
        <p:nvGrpSpPr>
          <p:cNvPr id="16" name="组合 15"/>
          <p:cNvGrpSpPr/>
          <p:nvPr/>
        </p:nvGrpSpPr>
        <p:grpSpPr>
          <a:xfrm>
            <a:off x="4885055" y="4770119"/>
            <a:ext cx="5634355" cy="730250"/>
            <a:chOff x="5311334" y="2170367"/>
            <a:chExt cx="3237510" cy="419611"/>
          </a:xfrm>
        </p:grpSpPr>
        <p:sp>
          <p:nvSpPr>
            <p:cNvPr id="21" name="矩形 20"/>
            <p:cNvSpPr/>
            <p:nvPr/>
          </p:nvSpPr>
          <p:spPr>
            <a:xfrm rot="2700000">
              <a:off x="5362397" y="2201119"/>
              <a:ext cx="361754" cy="361754"/>
            </a:xfrm>
            <a:prstGeom prst="rect">
              <a:avLst/>
            </a:prstGeom>
            <a:solidFill>
              <a:srgbClr val="F5BB1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200" dirty="0">
                <a:latin typeface="宋体" panose="02010600030101010101" pitchFamily="2" charset="-122"/>
                <a:ea typeface="宋体" panose="02010600030101010101" pitchFamily="2" charset="-122"/>
              </a:endParaRPr>
            </a:p>
          </p:txBody>
        </p:sp>
        <p:sp>
          <p:nvSpPr>
            <p:cNvPr id="24" name="矩形 23"/>
            <p:cNvSpPr/>
            <p:nvPr/>
          </p:nvSpPr>
          <p:spPr>
            <a:xfrm>
              <a:off x="5311334" y="2214602"/>
              <a:ext cx="463588" cy="335324"/>
            </a:xfrm>
            <a:prstGeom prst="rect">
              <a:avLst/>
            </a:prstGeom>
          </p:spPr>
          <p:txBody>
            <a:bodyPr wrap="square">
              <a:spAutoFit/>
            </a:bodyPr>
            <a:lstStyle/>
            <a:p>
              <a:pPr algn="ctr"/>
              <a:r>
                <a:rPr lang="en-US" altLang="zh-CN" sz="3200" dirty="0">
                  <a:solidFill>
                    <a:schemeClr val="bg1"/>
                  </a:solidFill>
                  <a:latin typeface="思源黑体 Bold" panose="020B0800000000000000" charset="-122"/>
                  <a:ea typeface="思源黑体 Bold" panose="020B0800000000000000" charset="-122"/>
                  <a:cs typeface="阿里巴巴普惠体 H" panose="00020600040101010101" pitchFamily="18" charset="-122"/>
                </a:rPr>
                <a:t>04</a:t>
              </a:r>
            </a:p>
          </p:txBody>
        </p:sp>
        <p:sp>
          <p:nvSpPr>
            <p:cNvPr id="25" name="矩形 24"/>
            <p:cNvSpPr/>
            <p:nvPr/>
          </p:nvSpPr>
          <p:spPr>
            <a:xfrm>
              <a:off x="5825020" y="2170367"/>
              <a:ext cx="2723824" cy="419611"/>
            </a:xfrm>
            <a:prstGeom prst="rect">
              <a:avLst/>
            </a:prstGeom>
          </p:spPr>
          <p:txBody>
            <a:bodyPr wrap="square">
              <a:spAutoFit/>
            </a:bodyPr>
            <a:lstStyle/>
            <a:p>
              <a:pPr algn="ctr">
                <a:lnSpc>
                  <a:spcPct val="130000"/>
                </a:lnSpc>
              </a:pPr>
              <a:r>
                <a:rPr lang="zh-CN" altLang="en-US" sz="3200" dirty="0">
                  <a:solidFill>
                    <a:schemeClr val="bg1"/>
                  </a:solidFill>
                  <a:latin typeface="思源黑体 CN Normal" panose="020B0400000000000000" pitchFamily="34" charset="-122"/>
                  <a:ea typeface="思源黑体 CN Normal" panose="020B0400000000000000" pitchFamily="34" charset="-122"/>
                </a:rPr>
                <a:t>点击此处添加文本信息。</a:t>
              </a:r>
            </a:p>
          </p:txBody>
        </p:sp>
      </p:gr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wind"/>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36"/>
                                        </p:tgtEl>
                                        <p:attrNameLst>
                                          <p:attrName>style.visibility</p:attrName>
                                        </p:attrNameLst>
                                      </p:cBhvr>
                                      <p:to>
                                        <p:strVal val="visible"/>
                                      </p:to>
                                    </p:set>
                                    <p:anim calcmode="lin" valueType="num">
                                      <p:cBhvr additive="base">
                                        <p:cTn id="7" dur="500" fill="hold"/>
                                        <p:tgtEl>
                                          <p:spTgt spid="36"/>
                                        </p:tgtEl>
                                        <p:attrNameLst>
                                          <p:attrName>ppt_x</p:attrName>
                                        </p:attrNameLst>
                                      </p:cBhvr>
                                      <p:tavLst>
                                        <p:tav tm="0">
                                          <p:val>
                                            <p:strVal val="#ppt_x"/>
                                          </p:val>
                                        </p:tav>
                                        <p:tav tm="100000">
                                          <p:val>
                                            <p:strVal val="#ppt_x"/>
                                          </p:val>
                                        </p:tav>
                                      </p:tavLst>
                                    </p:anim>
                                    <p:anim calcmode="lin" valueType="num">
                                      <p:cBhvr additive="base">
                                        <p:cTn id="8" dur="500" fill="hold"/>
                                        <p:tgtEl>
                                          <p:spTgt spid="36"/>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nodeType="afterEffect">
                                  <p:stCondLst>
                                    <p:cond delay="0"/>
                                  </p:stCondLst>
                                  <p:childTnLst>
                                    <p:set>
                                      <p:cBhvr>
                                        <p:cTn id="11" dur="1" fill="hold">
                                          <p:stCondLst>
                                            <p:cond delay="0"/>
                                          </p:stCondLst>
                                        </p:cTn>
                                        <p:tgtEl>
                                          <p:spTgt spid="2"/>
                                        </p:tgtEl>
                                        <p:attrNameLst>
                                          <p:attrName>style.visibility</p:attrName>
                                        </p:attrNameLst>
                                      </p:cBhvr>
                                      <p:to>
                                        <p:strVal val="visible"/>
                                      </p:to>
                                    </p:set>
                                    <p:anim calcmode="lin" valueType="num">
                                      <p:cBhvr additive="base">
                                        <p:cTn id="12" dur="500" fill="hold"/>
                                        <p:tgtEl>
                                          <p:spTgt spid="2"/>
                                        </p:tgtEl>
                                        <p:attrNameLst>
                                          <p:attrName>ppt_x</p:attrName>
                                        </p:attrNameLst>
                                      </p:cBhvr>
                                      <p:tavLst>
                                        <p:tav tm="0">
                                          <p:val>
                                            <p:strVal val="#ppt_x"/>
                                          </p:val>
                                        </p:tav>
                                        <p:tav tm="100000">
                                          <p:val>
                                            <p:strVal val="#ppt_x"/>
                                          </p:val>
                                        </p:tav>
                                      </p:tavLst>
                                    </p:anim>
                                    <p:anim calcmode="lin" valueType="num">
                                      <p:cBhvr additive="base">
                                        <p:cTn id="13" dur="500" fill="hold"/>
                                        <p:tgtEl>
                                          <p:spTgt spid="2"/>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nodeType="afterEffect">
                                  <p:stCondLst>
                                    <p:cond delay="0"/>
                                  </p:stCondLst>
                                  <p:childTnLst>
                                    <p:set>
                                      <p:cBhvr>
                                        <p:cTn id="16" dur="1" fill="hold">
                                          <p:stCondLst>
                                            <p:cond delay="0"/>
                                          </p:stCondLst>
                                        </p:cTn>
                                        <p:tgtEl>
                                          <p:spTgt spid="6"/>
                                        </p:tgtEl>
                                        <p:attrNameLst>
                                          <p:attrName>style.visibility</p:attrName>
                                        </p:attrNameLst>
                                      </p:cBhvr>
                                      <p:to>
                                        <p:strVal val="visible"/>
                                      </p:to>
                                    </p:set>
                                    <p:anim calcmode="lin" valueType="num">
                                      <p:cBhvr additive="base">
                                        <p:cTn id="17" dur="500" fill="hold"/>
                                        <p:tgtEl>
                                          <p:spTgt spid="6"/>
                                        </p:tgtEl>
                                        <p:attrNameLst>
                                          <p:attrName>ppt_x</p:attrName>
                                        </p:attrNameLst>
                                      </p:cBhvr>
                                      <p:tavLst>
                                        <p:tav tm="0">
                                          <p:val>
                                            <p:strVal val="#ppt_x"/>
                                          </p:val>
                                        </p:tav>
                                        <p:tav tm="100000">
                                          <p:val>
                                            <p:strVal val="#ppt_x"/>
                                          </p:val>
                                        </p:tav>
                                      </p:tavLst>
                                    </p:anim>
                                    <p:anim calcmode="lin" valueType="num">
                                      <p:cBhvr additive="base">
                                        <p:cTn id="18" dur="500" fill="hold"/>
                                        <p:tgtEl>
                                          <p:spTgt spid="6"/>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ID="2" presetClass="entr" presetSubtype="4" fill="hold" nodeType="afterEffect">
                                  <p:stCondLst>
                                    <p:cond delay="0"/>
                                  </p:stCondLst>
                                  <p:childTnLst>
                                    <p:set>
                                      <p:cBhvr>
                                        <p:cTn id="21" dur="1" fill="hold">
                                          <p:stCondLst>
                                            <p:cond delay="0"/>
                                          </p:stCondLst>
                                        </p:cTn>
                                        <p:tgtEl>
                                          <p:spTgt spid="10"/>
                                        </p:tgtEl>
                                        <p:attrNameLst>
                                          <p:attrName>style.visibility</p:attrName>
                                        </p:attrNameLst>
                                      </p:cBhvr>
                                      <p:to>
                                        <p:strVal val="visible"/>
                                      </p:to>
                                    </p:set>
                                    <p:anim calcmode="lin" valueType="num">
                                      <p:cBhvr additive="base">
                                        <p:cTn id="22" dur="500" fill="hold"/>
                                        <p:tgtEl>
                                          <p:spTgt spid="10"/>
                                        </p:tgtEl>
                                        <p:attrNameLst>
                                          <p:attrName>ppt_x</p:attrName>
                                        </p:attrNameLst>
                                      </p:cBhvr>
                                      <p:tavLst>
                                        <p:tav tm="0">
                                          <p:val>
                                            <p:strVal val="#ppt_x"/>
                                          </p:val>
                                        </p:tav>
                                        <p:tav tm="100000">
                                          <p:val>
                                            <p:strVal val="#ppt_x"/>
                                          </p:val>
                                        </p:tav>
                                      </p:tavLst>
                                    </p:anim>
                                    <p:anim calcmode="lin" valueType="num">
                                      <p:cBhvr additive="base">
                                        <p:cTn id="23" dur="500" fill="hold"/>
                                        <p:tgtEl>
                                          <p:spTgt spid="10"/>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2" presetClass="entr" presetSubtype="4" fill="hold" nodeType="afterEffect">
                                  <p:stCondLst>
                                    <p:cond delay="0"/>
                                  </p:stCondLst>
                                  <p:childTnLst>
                                    <p:set>
                                      <p:cBhvr>
                                        <p:cTn id="26" dur="1" fill="hold">
                                          <p:stCondLst>
                                            <p:cond delay="0"/>
                                          </p:stCondLst>
                                        </p:cTn>
                                        <p:tgtEl>
                                          <p:spTgt spid="16"/>
                                        </p:tgtEl>
                                        <p:attrNameLst>
                                          <p:attrName>style.visibility</p:attrName>
                                        </p:attrNameLst>
                                      </p:cBhvr>
                                      <p:to>
                                        <p:strVal val="visible"/>
                                      </p:to>
                                    </p:set>
                                    <p:anim calcmode="lin" valueType="num">
                                      <p:cBhvr additive="base">
                                        <p:cTn id="27" dur="500" fill="hold"/>
                                        <p:tgtEl>
                                          <p:spTgt spid="16"/>
                                        </p:tgtEl>
                                        <p:attrNameLst>
                                          <p:attrName>ppt_x</p:attrName>
                                        </p:attrNameLst>
                                      </p:cBhvr>
                                      <p:tavLst>
                                        <p:tav tm="0">
                                          <p:val>
                                            <p:strVal val="#ppt_x"/>
                                          </p:val>
                                        </p:tav>
                                        <p:tav tm="100000">
                                          <p:val>
                                            <p:strVal val="#ppt_x"/>
                                          </p:val>
                                        </p:tav>
                                      </p:tavLst>
                                    </p:anim>
                                    <p:anim calcmode="lin" valueType="num">
                                      <p:cBhvr additive="base">
                                        <p:cTn id="28"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grpSp>
        <p:nvGrpSpPr>
          <p:cNvPr id="5" name="Group 18"/>
          <p:cNvGrpSpPr/>
          <p:nvPr/>
        </p:nvGrpSpPr>
        <p:grpSpPr>
          <a:xfrm>
            <a:off x="4693760" y="999399"/>
            <a:ext cx="2807020" cy="3129857"/>
            <a:chOff x="4693878" y="-802178"/>
            <a:chExt cx="2807022" cy="3129860"/>
          </a:xfrm>
        </p:grpSpPr>
        <p:sp>
          <p:nvSpPr>
            <p:cNvPr id="6" name="Freeform: Shape 25"/>
            <p:cNvSpPr/>
            <p:nvPr/>
          </p:nvSpPr>
          <p:spPr>
            <a:xfrm>
              <a:off x="4693878" y="-802178"/>
              <a:ext cx="2807022" cy="3129860"/>
            </a:xfrm>
            <a:custGeom>
              <a:avLst/>
              <a:gdLst>
                <a:gd name="connsiteX0" fmla="*/ 1124365 w 2248729"/>
                <a:gd name="connsiteY0" fmla="*/ 0 h 2507353"/>
                <a:gd name="connsiteX1" fmla="*/ 1257442 w 2248729"/>
                <a:gd name="connsiteY1" fmla="*/ 31576 h 2507353"/>
                <a:gd name="connsiteX2" fmla="*/ 2115652 w 2248729"/>
                <a:gd name="connsiteY2" fmla="*/ 527274 h 2507353"/>
                <a:gd name="connsiteX3" fmla="*/ 2248729 w 2248729"/>
                <a:gd name="connsiteY3" fmla="*/ 758148 h 2507353"/>
                <a:gd name="connsiteX4" fmla="*/ 2248729 w 2248729"/>
                <a:gd name="connsiteY4" fmla="*/ 1749546 h 2507353"/>
                <a:gd name="connsiteX5" fmla="*/ 2115652 w 2248729"/>
                <a:gd name="connsiteY5" fmla="*/ 1980419 h 2507353"/>
                <a:gd name="connsiteX6" fmla="*/ 1257442 w 2248729"/>
                <a:gd name="connsiteY6" fmla="*/ 2474760 h 2507353"/>
                <a:gd name="connsiteX7" fmla="*/ 991288 w 2248729"/>
                <a:gd name="connsiteY7" fmla="*/ 2474760 h 2507353"/>
                <a:gd name="connsiteX8" fmla="*/ 133077 w 2248729"/>
                <a:gd name="connsiteY8" fmla="*/ 1980419 h 2507353"/>
                <a:gd name="connsiteX9" fmla="*/ 0 w 2248729"/>
                <a:gd name="connsiteY9" fmla="*/ 1749546 h 2507353"/>
                <a:gd name="connsiteX10" fmla="*/ 0 w 2248729"/>
                <a:gd name="connsiteY10" fmla="*/ 758148 h 2507353"/>
                <a:gd name="connsiteX11" fmla="*/ 133077 w 2248729"/>
                <a:gd name="connsiteY11" fmla="*/ 527274 h 2507353"/>
                <a:gd name="connsiteX12" fmla="*/ 991288 w 2248729"/>
                <a:gd name="connsiteY12" fmla="*/ 31576 h 2507353"/>
                <a:gd name="connsiteX13" fmla="*/ 1124365 w 2248729"/>
                <a:gd name="connsiteY13" fmla="*/ 0 h 25073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248729" h="2507353">
                  <a:moveTo>
                    <a:pt x="1124365" y="0"/>
                  </a:moveTo>
                  <a:cubicBezTo>
                    <a:pt x="1172571" y="0"/>
                    <a:pt x="1220778" y="10526"/>
                    <a:pt x="1257442" y="31576"/>
                  </a:cubicBezTo>
                  <a:cubicBezTo>
                    <a:pt x="2115652" y="527274"/>
                    <a:pt x="2115652" y="527274"/>
                    <a:pt x="2115652" y="527274"/>
                  </a:cubicBezTo>
                  <a:cubicBezTo>
                    <a:pt x="2188980" y="569375"/>
                    <a:pt x="2248729" y="672589"/>
                    <a:pt x="2248729" y="758148"/>
                  </a:cubicBezTo>
                  <a:cubicBezTo>
                    <a:pt x="2248729" y="1749546"/>
                    <a:pt x="2248729" y="1749546"/>
                    <a:pt x="2248729" y="1749546"/>
                  </a:cubicBezTo>
                  <a:cubicBezTo>
                    <a:pt x="2248729" y="1833746"/>
                    <a:pt x="2188980" y="1936960"/>
                    <a:pt x="2115652" y="1980419"/>
                  </a:cubicBezTo>
                  <a:cubicBezTo>
                    <a:pt x="1257442" y="2474760"/>
                    <a:pt x="1257442" y="2474760"/>
                    <a:pt x="1257442" y="2474760"/>
                  </a:cubicBezTo>
                  <a:cubicBezTo>
                    <a:pt x="1184114" y="2518218"/>
                    <a:pt x="1064616" y="2518218"/>
                    <a:pt x="991288" y="2474760"/>
                  </a:cubicBezTo>
                  <a:cubicBezTo>
                    <a:pt x="133077" y="1980419"/>
                    <a:pt x="133077" y="1980419"/>
                    <a:pt x="133077" y="1980419"/>
                  </a:cubicBezTo>
                  <a:cubicBezTo>
                    <a:pt x="59749" y="1936960"/>
                    <a:pt x="0" y="1833746"/>
                    <a:pt x="0" y="1749546"/>
                  </a:cubicBezTo>
                  <a:lnTo>
                    <a:pt x="0" y="758148"/>
                  </a:lnTo>
                  <a:cubicBezTo>
                    <a:pt x="0" y="672589"/>
                    <a:pt x="59749" y="569375"/>
                    <a:pt x="133077" y="527274"/>
                  </a:cubicBezTo>
                  <a:cubicBezTo>
                    <a:pt x="991288" y="31576"/>
                    <a:pt x="991288" y="31576"/>
                    <a:pt x="991288" y="31576"/>
                  </a:cubicBezTo>
                  <a:cubicBezTo>
                    <a:pt x="1027952" y="10526"/>
                    <a:pt x="1076158" y="0"/>
                    <a:pt x="1124365" y="0"/>
                  </a:cubicBezTo>
                  <a:close/>
                </a:path>
              </a:pathLst>
            </a:custGeom>
            <a:solidFill>
              <a:srgbClr val="FFD100">
                <a:alpha val="8000"/>
              </a:srgbClr>
            </a:solidFill>
            <a:ln w="22225">
              <a:noFill/>
            </a:ln>
          </p:spPr>
          <p:style>
            <a:lnRef idx="1">
              <a:schemeClr val="accent1"/>
            </a:lnRef>
            <a:fillRef idx="0">
              <a:schemeClr val="accent1"/>
            </a:fillRef>
            <a:effectRef idx="0">
              <a:schemeClr val="accent1"/>
            </a:effectRef>
            <a:fontRef idx="minor">
              <a:schemeClr val="tx1"/>
            </a:fontRef>
          </p:style>
          <p:txBody>
            <a:bodyPr anchor="ctr"/>
            <a:lstStyle/>
            <a:p>
              <a:pPr algn="ctr" defTabSz="1219200"/>
              <a:endParaRPr sz="2400" dirty="0">
                <a:solidFill>
                  <a:srgbClr val="000000"/>
                </a:solidFill>
                <a:latin typeface="宋体" panose="02010600030101010101" pitchFamily="2" charset="-122"/>
                <a:ea typeface="宋体" panose="02010600030101010101" pitchFamily="2" charset="-122"/>
              </a:endParaRPr>
            </a:p>
          </p:txBody>
        </p:sp>
        <p:sp>
          <p:nvSpPr>
            <p:cNvPr id="12" name="Freeform: Shape 24"/>
            <p:cNvSpPr/>
            <p:nvPr/>
          </p:nvSpPr>
          <p:spPr>
            <a:xfrm>
              <a:off x="5081623" y="-368288"/>
              <a:ext cx="2028752" cy="2262080"/>
            </a:xfrm>
            <a:custGeom>
              <a:avLst/>
              <a:gdLst>
                <a:gd name="connsiteX0" fmla="*/ 1124365 w 2248729"/>
                <a:gd name="connsiteY0" fmla="*/ 0 h 2507353"/>
                <a:gd name="connsiteX1" fmla="*/ 1257442 w 2248729"/>
                <a:gd name="connsiteY1" fmla="*/ 31576 h 2507353"/>
                <a:gd name="connsiteX2" fmla="*/ 2115652 w 2248729"/>
                <a:gd name="connsiteY2" fmla="*/ 527274 h 2507353"/>
                <a:gd name="connsiteX3" fmla="*/ 2248729 w 2248729"/>
                <a:gd name="connsiteY3" fmla="*/ 758148 h 2507353"/>
                <a:gd name="connsiteX4" fmla="*/ 2248729 w 2248729"/>
                <a:gd name="connsiteY4" fmla="*/ 1749546 h 2507353"/>
                <a:gd name="connsiteX5" fmla="*/ 2115652 w 2248729"/>
                <a:gd name="connsiteY5" fmla="*/ 1980419 h 2507353"/>
                <a:gd name="connsiteX6" fmla="*/ 1257442 w 2248729"/>
                <a:gd name="connsiteY6" fmla="*/ 2474760 h 2507353"/>
                <a:gd name="connsiteX7" fmla="*/ 991288 w 2248729"/>
                <a:gd name="connsiteY7" fmla="*/ 2474760 h 2507353"/>
                <a:gd name="connsiteX8" fmla="*/ 133077 w 2248729"/>
                <a:gd name="connsiteY8" fmla="*/ 1980419 h 2507353"/>
                <a:gd name="connsiteX9" fmla="*/ 0 w 2248729"/>
                <a:gd name="connsiteY9" fmla="*/ 1749546 h 2507353"/>
                <a:gd name="connsiteX10" fmla="*/ 0 w 2248729"/>
                <a:gd name="connsiteY10" fmla="*/ 758148 h 2507353"/>
                <a:gd name="connsiteX11" fmla="*/ 133077 w 2248729"/>
                <a:gd name="connsiteY11" fmla="*/ 527274 h 2507353"/>
                <a:gd name="connsiteX12" fmla="*/ 991288 w 2248729"/>
                <a:gd name="connsiteY12" fmla="*/ 31576 h 2507353"/>
                <a:gd name="connsiteX13" fmla="*/ 1124365 w 2248729"/>
                <a:gd name="connsiteY13" fmla="*/ 0 h 25073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248729" h="2507353">
                  <a:moveTo>
                    <a:pt x="1124365" y="0"/>
                  </a:moveTo>
                  <a:cubicBezTo>
                    <a:pt x="1172571" y="0"/>
                    <a:pt x="1220778" y="10526"/>
                    <a:pt x="1257442" y="31576"/>
                  </a:cubicBezTo>
                  <a:cubicBezTo>
                    <a:pt x="2115652" y="527274"/>
                    <a:pt x="2115652" y="527274"/>
                    <a:pt x="2115652" y="527274"/>
                  </a:cubicBezTo>
                  <a:cubicBezTo>
                    <a:pt x="2188980" y="569375"/>
                    <a:pt x="2248729" y="672589"/>
                    <a:pt x="2248729" y="758148"/>
                  </a:cubicBezTo>
                  <a:cubicBezTo>
                    <a:pt x="2248729" y="1749546"/>
                    <a:pt x="2248729" y="1749546"/>
                    <a:pt x="2248729" y="1749546"/>
                  </a:cubicBezTo>
                  <a:cubicBezTo>
                    <a:pt x="2248729" y="1833746"/>
                    <a:pt x="2188980" y="1936960"/>
                    <a:pt x="2115652" y="1980419"/>
                  </a:cubicBezTo>
                  <a:cubicBezTo>
                    <a:pt x="1257442" y="2474760"/>
                    <a:pt x="1257442" y="2474760"/>
                    <a:pt x="1257442" y="2474760"/>
                  </a:cubicBezTo>
                  <a:cubicBezTo>
                    <a:pt x="1184114" y="2518218"/>
                    <a:pt x="1064616" y="2518218"/>
                    <a:pt x="991288" y="2474760"/>
                  </a:cubicBezTo>
                  <a:cubicBezTo>
                    <a:pt x="133077" y="1980419"/>
                    <a:pt x="133077" y="1980419"/>
                    <a:pt x="133077" y="1980419"/>
                  </a:cubicBezTo>
                  <a:cubicBezTo>
                    <a:pt x="59749" y="1936960"/>
                    <a:pt x="0" y="1833746"/>
                    <a:pt x="0" y="1749546"/>
                  </a:cubicBezTo>
                  <a:lnTo>
                    <a:pt x="0" y="758148"/>
                  </a:lnTo>
                  <a:cubicBezTo>
                    <a:pt x="0" y="672589"/>
                    <a:pt x="59749" y="569375"/>
                    <a:pt x="133077" y="527274"/>
                  </a:cubicBezTo>
                  <a:cubicBezTo>
                    <a:pt x="991288" y="31576"/>
                    <a:pt x="991288" y="31576"/>
                    <a:pt x="991288" y="31576"/>
                  </a:cubicBezTo>
                  <a:cubicBezTo>
                    <a:pt x="1027952" y="10526"/>
                    <a:pt x="1076158" y="0"/>
                    <a:pt x="1124365" y="0"/>
                  </a:cubicBezTo>
                  <a:close/>
                </a:path>
              </a:pathLst>
            </a:custGeom>
            <a:solidFill>
              <a:srgbClr val="FFD100">
                <a:alpha val="19000"/>
              </a:srgbClr>
            </a:solidFill>
            <a:ln w="22225">
              <a:noFill/>
            </a:ln>
          </p:spPr>
          <p:style>
            <a:lnRef idx="1">
              <a:schemeClr val="accent1"/>
            </a:lnRef>
            <a:fillRef idx="0">
              <a:schemeClr val="accent1"/>
            </a:fillRef>
            <a:effectRef idx="0">
              <a:schemeClr val="accent1"/>
            </a:effectRef>
            <a:fontRef idx="minor">
              <a:schemeClr val="tx1"/>
            </a:fontRef>
          </p:style>
          <p:txBody>
            <a:bodyPr anchor="ctr"/>
            <a:lstStyle/>
            <a:p>
              <a:pPr algn="ctr" defTabSz="1219200"/>
              <a:endParaRPr sz="2400" dirty="0">
                <a:solidFill>
                  <a:srgbClr val="000000"/>
                </a:solidFill>
                <a:latin typeface="宋体" panose="02010600030101010101" pitchFamily="2" charset="-122"/>
                <a:ea typeface="宋体" panose="02010600030101010101" pitchFamily="2" charset="-122"/>
              </a:endParaRPr>
            </a:p>
          </p:txBody>
        </p:sp>
        <p:sp>
          <p:nvSpPr>
            <p:cNvPr id="23" name="Freeform: Shape 19"/>
            <p:cNvSpPr/>
            <p:nvPr/>
          </p:nvSpPr>
          <p:spPr>
            <a:xfrm>
              <a:off x="5411924" y="0"/>
              <a:ext cx="1368152" cy="1525504"/>
            </a:xfrm>
            <a:custGeom>
              <a:avLst/>
              <a:gdLst>
                <a:gd name="connsiteX0" fmla="*/ 1124365 w 2248729"/>
                <a:gd name="connsiteY0" fmla="*/ 0 h 2507353"/>
                <a:gd name="connsiteX1" fmla="*/ 1257442 w 2248729"/>
                <a:gd name="connsiteY1" fmla="*/ 31576 h 2507353"/>
                <a:gd name="connsiteX2" fmla="*/ 2115652 w 2248729"/>
                <a:gd name="connsiteY2" fmla="*/ 527274 h 2507353"/>
                <a:gd name="connsiteX3" fmla="*/ 2248729 w 2248729"/>
                <a:gd name="connsiteY3" fmla="*/ 758148 h 2507353"/>
                <a:gd name="connsiteX4" fmla="*/ 2248729 w 2248729"/>
                <a:gd name="connsiteY4" fmla="*/ 1749546 h 2507353"/>
                <a:gd name="connsiteX5" fmla="*/ 2115652 w 2248729"/>
                <a:gd name="connsiteY5" fmla="*/ 1980419 h 2507353"/>
                <a:gd name="connsiteX6" fmla="*/ 1257442 w 2248729"/>
                <a:gd name="connsiteY6" fmla="*/ 2474760 h 2507353"/>
                <a:gd name="connsiteX7" fmla="*/ 991288 w 2248729"/>
                <a:gd name="connsiteY7" fmla="*/ 2474760 h 2507353"/>
                <a:gd name="connsiteX8" fmla="*/ 133077 w 2248729"/>
                <a:gd name="connsiteY8" fmla="*/ 1980419 h 2507353"/>
                <a:gd name="connsiteX9" fmla="*/ 0 w 2248729"/>
                <a:gd name="connsiteY9" fmla="*/ 1749546 h 2507353"/>
                <a:gd name="connsiteX10" fmla="*/ 0 w 2248729"/>
                <a:gd name="connsiteY10" fmla="*/ 758148 h 2507353"/>
                <a:gd name="connsiteX11" fmla="*/ 133077 w 2248729"/>
                <a:gd name="connsiteY11" fmla="*/ 527274 h 2507353"/>
                <a:gd name="connsiteX12" fmla="*/ 991288 w 2248729"/>
                <a:gd name="connsiteY12" fmla="*/ 31576 h 2507353"/>
                <a:gd name="connsiteX13" fmla="*/ 1124365 w 2248729"/>
                <a:gd name="connsiteY13" fmla="*/ 0 h 25073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248729" h="2507353">
                  <a:moveTo>
                    <a:pt x="1124365" y="0"/>
                  </a:moveTo>
                  <a:cubicBezTo>
                    <a:pt x="1172571" y="0"/>
                    <a:pt x="1220778" y="10526"/>
                    <a:pt x="1257442" y="31576"/>
                  </a:cubicBezTo>
                  <a:cubicBezTo>
                    <a:pt x="2115652" y="527274"/>
                    <a:pt x="2115652" y="527274"/>
                    <a:pt x="2115652" y="527274"/>
                  </a:cubicBezTo>
                  <a:cubicBezTo>
                    <a:pt x="2188980" y="569375"/>
                    <a:pt x="2248729" y="672589"/>
                    <a:pt x="2248729" y="758148"/>
                  </a:cubicBezTo>
                  <a:cubicBezTo>
                    <a:pt x="2248729" y="1749546"/>
                    <a:pt x="2248729" y="1749546"/>
                    <a:pt x="2248729" y="1749546"/>
                  </a:cubicBezTo>
                  <a:cubicBezTo>
                    <a:pt x="2248729" y="1833746"/>
                    <a:pt x="2188980" y="1936960"/>
                    <a:pt x="2115652" y="1980419"/>
                  </a:cubicBezTo>
                  <a:cubicBezTo>
                    <a:pt x="1257442" y="2474760"/>
                    <a:pt x="1257442" y="2474760"/>
                    <a:pt x="1257442" y="2474760"/>
                  </a:cubicBezTo>
                  <a:cubicBezTo>
                    <a:pt x="1184114" y="2518218"/>
                    <a:pt x="1064616" y="2518218"/>
                    <a:pt x="991288" y="2474760"/>
                  </a:cubicBezTo>
                  <a:cubicBezTo>
                    <a:pt x="133077" y="1980419"/>
                    <a:pt x="133077" y="1980419"/>
                    <a:pt x="133077" y="1980419"/>
                  </a:cubicBezTo>
                  <a:cubicBezTo>
                    <a:pt x="59749" y="1936960"/>
                    <a:pt x="0" y="1833746"/>
                    <a:pt x="0" y="1749546"/>
                  </a:cubicBezTo>
                  <a:lnTo>
                    <a:pt x="0" y="758148"/>
                  </a:lnTo>
                  <a:cubicBezTo>
                    <a:pt x="0" y="672589"/>
                    <a:pt x="59749" y="569375"/>
                    <a:pt x="133077" y="527274"/>
                  </a:cubicBezTo>
                  <a:cubicBezTo>
                    <a:pt x="991288" y="31576"/>
                    <a:pt x="991288" y="31576"/>
                    <a:pt x="991288" y="31576"/>
                  </a:cubicBezTo>
                  <a:cubicBezTo>
                    <a:pt x="1027952" y="10526"/>
                    <a:pt x="1076158" y="0"/>
                    <a:pt x="1124365" y="0"/>
                  </a:cubicBezTo>
                  <a:close/>
                </a:path>
              </a:pathLst>
            </a:custGeom>
            <a:solidFill>
              <a:srgbClr val="F5BB1A"/>
            </a:solidFill>
            <a:ln w="22225">
              <a:noFill/>
            </a:ln>
          </p:spPr>
          <p:style>
            <a:lnRef idx="1">
              <a:schemeClr val="accent1"/>
            </a:lnRef>
            <a:fillRef idx="0">
              <a:schemeClr val="accent1"/>
            </a:fillRef>
            <a:effectRef idx="0">
              <a:schemeClr val="accent1"/>
            </a:effectRef>
            <a:fontRef idx="minor">
              <a:schemeClr val="tx1"/>
            </a:fontRef>
          </p:style>
          <p:txBody>
            <a:bodyPr anchor="ctr"/>
            <a:lstStyle/>
            <a:p>
              <a:pPr algn="ctr" defTabSz="1219200"/>
              <a:endParaRPr sz="2400" dirty="0">
                <a:solidFill>
                  <a:srgbClr val="000000"/>
                </a:solidFill>
                <a:latin typeface="宋体" panose="02010600030101010101" pitchFamily="2" charset="-122"/>
                <a:ea typeface="宋体" panose="02010600030101010101" pitchFamily="2" charset="-122"/>
              </a:endParaRPr>
            </a:p>
          </p:txBody>
        </p:sp>
        <p:sp>
          <p:nvSpPr>
            <p:cNvPr id="24" name="TextBox 23"/>
            <p:cNvSpPr txBox="1"/>
            <p:nvPr/>
          </p:nvSpPr>
          <p:spPr>
            <a:xfrm>
              <a:off x="5512436" y="435974"/>
              <a:ext cx="1167129" cy="682063"/>
            </a:xfrm>
            <a:prstGeom prst="rect">
              <a:avLst/>
            </a:prstGeom>
            <a:noFill/>
          </p:spPr>
          <p:txBody>
            <a:bodyPr wrap="square" lIns="0" tIns="0" rIns="0" bIns="0" anchor="ctr">
              <a:normAutofit/>
            </a:bodyPr>
            <a:lstStyle/>
            <a:p>
              <a:pPr algn="ctr" defTabSz="1219200"/>
              <a:r>
                <a:rPr lang="en-US" altLang="zh-CN" sz="3735" dirty="0">
                  <a:solidFill>
                    <a:srgbClr val="FFFFFF"/>
                  </a:solidFill>
                  <a:latin typeface="宋体" panose="02010600030101010101" pitchFamily="2" charset="-122"/>
                  <a:ea typeface="宋体" panose="02010600030101010101" pitchFamily="2" charset="-122"/>
                </a:rPr>
                <a:t>01</a:t>
              </a:r>
              <a:endParaRPr lang="zh-CN" altLang="en-US" sz="3735" dirty="0">
                <a:solidFill>
                  <a:srgbClr val="FFFFFF"/>
                </a:solidFill>
                <a:latin typeface="宋体" panose="02010600030101010101" pitchFamily="2" charset="-122"/>
                <a:ea typeface="宋体" panose="02010600030101010101" pitchFamily="2" charset="-122"/>
              </a:endParaRPr>
            </a:p>
          </p:txBody>
        </p:sp>
      </p:grpSp>
      <p:sp>
        <p:nvSpPr>
          <p:cNvPr id="29" name="Rectangle 27"/>
          <p:cNvSpPr/>
          <p:nvPr/>
        </p:nvSpPr>
        <p:spPr>
          <a:xfrm>
            <a:off x="4186134" y="4130297"/>
            <a:ext cx="3822272" cy="734493"/>
          </a:xfrm>
          <a:prstGeom prst="rect">
            <a:avLst/>
          </a:prstGeom>
        </p:spPr>
        <p:txBody>
          <a:bodyPr wrap="none" lIns="192000" tIns="0" rIns="192000" bIns="0">
            <a:normAutofit/>
          </a:bodyPr>
          <a:lstStyle/>
          <a:p>
            <a:pPr algn="ctr" defTabSz="1219200"/>
            <a:r>
              <a:rPr lang="zh-CN" altLang="en-US" sz="4265" b="1" dirty="0">
                <a:solidFill>
                  <a:schemeClr val="bg1"/>
                </a:solidFill>
                <a:latin typeface="思源黑体 Bold" panose="020B0800000000000000" charset="-122"/>
                <a:ea typeface="思源黑体 Bold" panose="020B0800000000000000" charset="-122"/>
                <a:cs typeface="+mn-ea"/>
                <a:sym typeface="+mn-lt"/>
              </a:rPr>
              <a:t>点击添加您的标题</a:t>
            </a:r>
          </a:p>
        </p:txBody>
      </p:sp>
      <p:sp>
        <p:nvSpPr>
          <p:cNvPr id="30" name="Rectangle 28"/>
          <p:cNvSpPr/>
          <p:nvPr/>
        </p:nvSpPr>
        <p:spPr>
          <a:xfrm>
            <a:off x="3747135" y="4833620"/>
            <a:ext cx="4700270" cy="535940"/>
          </a:xfrm>
          <a:prstGeom prst="rect">
            <a:avLst/>
          </a:prstGeom>
        </p:spPr>
        <p:txBody>
          <a:bodyPr wrap="square" lIns="192000" tIns="0" rIns="192000" bIns="0">
            <a:normAutofit fontScale="97500"/>
          </a:bodyPr>
          <a:lstStyle/>
          <a:p>
            <a:pPr algn="ctr" defTabSz="1219200">
              <a:lnSpc>
                <a:spcPct val="120000"/>
              </a:lnSpc>
            </a:pPr>
            <a:r>
              <a:rPr lang="zh-CN" altLang="en-US" sz="1465" dirty="0">
                <a:solidFill>
                  <a:schemeClr val="bg1"/>
                </a:solidFill>
                <a:latin typeface="宋体" panose="02010600030101010101" pitchFamily="2" charset="-122"/>
                <a:ea typeface="宋体" panose="02010600030101010101" pitchFamily="2" charset="-122"/>
                <a:cs typeface="+mn-ea"/>
                <a:sym typeface="+mn-lt"/>
              </a:rPr>
              <a:t>此部分内容作为文字排版占位显示（建议使用主题字体）</a:t>
            </a: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childTnLst>
                          </p:cTn>
                        </p:par>
                        <p:par>
                          <p:cTn id="10" fill="hold">
                            <p:stCondLst>
                              <p:cond delay="500"/>
                            </p:stCondLst>
                            <p:childTnLst>
                              <p:par>
                                <p:cTn id="11" presetID="42" presetClass="entr" presetSubtype="0" fill="hold" grpId="0" nodeType="afterEffect">
                                  <p:stCondLst>
                                    <p:cond delay="0"/>
                                  </p:stCondLst>
                                  <p:childTnLst>
                                    <p:set>
                                      <p:cBhvr>
                                        <p:cTn id="12" dur="1" fill="hold">
                                          <p:stCondLst>
                                            <p:cond delay="0"/>
                                          </p:stCondLst>
                                        </p:cTn>
                                        <p:tgtEl>
                                          <p:spTgt spid="29"/>
                                        </p:tgtEl>
                                        <p:attrNameLst>
                                          <p:attrName>style.visibility</p:attrName>
                                        </p:attrNameLst>
                                      </p:cBhvr>
                                      <p:to>
                                        <p:strVal val="visible"/>
                                      </p:to>
                                    </p:set>
                                    <p:animEffect transition="in" filter="fade">
                                      <p:cBhvr>
                                        <p:cTn id="13" dur="1000"/>
                                        <p:tgtEl>
                                          <p:spTgt spid="29"/>
                                        </p:tgtEl>
                                      </p:cBhvr>
                                    </p:animEffect>
                                    <p:anim calcmode="lin" valueType="num">
                                      <p:cBhvr>
                                        <p:cTn id="14" dur="1000" fill="hold"/>
                                        <p:tgtEl>
                                          <p:spTgt spid="29"/>
                                        </p:tgtEl>
                                        <p:attrNameLst>
                                          <p:attrName>ppt_x</p:attrName>
                                        </p:attrNameLst>
                                      </p:cBhvr>
                                      <p:tavLst>
                                        <p:tav tm="0">
                                          <p:val>
                                            <p:strVal val="#ppt_x"/>
                                          </p:val>
                                        </p:tav>
                                        <p:tav tm="100000">
                                          <p:val>
                                            <p:strVal val="#ppt_x"/>
                                          </p:val>
                                        </p:tav>
                                      </p:tavLst>
                                    </p:anim>
                                    <p:anim calcmode="lin" valueType="num">
                                      <p:cBhvr>
                                        <p:cTn id="15" dur="1000" fill="hold"/>
                                        <p:tgtEl>
                                          <p:spTgt spid="29"/>
                                        </p:tgtEl>
                                        <p:attrNameLst>
                                          <p:attrName>ppt_y</p:attrName>
                                        </p:attrNameLst>
                                      </p:cBhvr>
                                      <p:tavLst>
                                        <p:tav tm="0">
                                          <p:val>
                                            <p:strVal val="#ppt_y+.1"/>
                                          </p:val>
                                        </p:tav>
                                        <p:tav tm="100000">
                                          <p:val>
                                            <p:strVal val="#ppt_y"/>
                                          </p:val>
                                        </p:tav>
                                      </p:tavLst>
                                    </p:anim>
                                  </p:childTnLst>
                                </p:cTn>
                              </p:par>
                              <p:par>
                                <p:cTn id="16" presetID="42" presetClass="entr" presetSubtype="0" fill="hold" grpId="0" nodeType="withEffect">
                                  <p:stCondLst>
                                    <p:cond delay="0"/>
                                  </p:stCondLst>
                                  <p:childTnLst>
                                    <p:set>
                                      <p:cBhvr>
                                        <p:cTn id="17" dur="1" fill="hold">
                                          <p:stCondLst>
                                            <p:cond delay="0"/>
                                          </p:stCondLst>
                                        </p:cTn>
                                        <p:tgtEl>
                                          <p:spTgt spid="30"/>
                                        </p:tgtEl>
                                        <p:attrNameLst>
                                          <p:attrName>style.visibility</p:attrName>
                                        </p:attrNameLst>
                                      </p:cBhvr>
                                      <p:to>
                                        <p:strVal val="visible"/>
                                      </p:to>
                                    </p:set>
                                    <p:animEffect transition="in" filter="fade">
                                      <p:cBhvr>
                                        <p:cTn id="18" dur="1000"/>
                                        <p:tgtEl>
                                          <p:spTgt spid="30"/>
                                        </p:tgtEl>
                                      </p:cBhvr>
                                    </p:animEffect>
                                    <p:anim calcmode="lin" valueType="num">
                                      <p:cBhvr>
                                        <p:cTn id="19" dur="1000" fill="hold"/>
                                        <p:tgtEl>
                                          <p:spTgt spid="30"/>
                                        </p:tgtEl>
                                        <p:attrNameLst>
                                          <p:attrName>ppt_x</p:attrName>
                                        </p:attrNameLst>
                                      </p:cBhvr>
                                      <p:tavLst>
                                        <p:tav tm="0">
                                          <p:val>
                                            <p:strVal val="#ppt_x"/>
                                          </p:val>
                                        </p:tav>
                                        <p:tav tm="100000">
                                          <p:val>
                                            <p:strVal val="#ppt_x"/>
                                          </p:val>
                                        </p:tav>
                                      </p:tavLst>
                                    </p:anim>
                                    <p:anim calcmode="lin" valueType="num">
                                      <p:cBhvr>
                                        <p:cTn id="20" dur="1000" fill="hold"/>
                                        <p:tgtEl>
                                          <p:spTgt spid="3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p:bldP spid="30"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2FB9D0"/>
        </a:solidFill>
        <a:effectLst/>
      </p:bgPr>
    </p:bg>
    <p:spTree>
      <p:nvGrpSpPr>
        <p:cNvPr id="1" name=""/>
        <p:cNvGrpSpPr/>
        <p:nvPr/>
      </p:nvGrpSpPr>
      <p:grpSpPr>
        <a:xfrm>
          <a:off x="0" y="0"/>
          <a:ext cx="0" cy="0"/>
          <a:chOff x="0" y="0"/>
          <a:chExt cx="0" cy="0"/>
        </a:xfrm>
      </p:grpSpPr>
      <p:sp>
        <p:nvSpPr>
          <p:cNvPr id="8" name="任意多边形 9"/>
          <p:cNvSpPr/>
          <p:nvPr/>
        </p:nvSpPr>
        <p:spPr>
          <a:xfrm rot="16200000">
            <a:off x="4284684" y="2335929"/>
            <a:ext cx="1409700" cy="1179188"/>
          </a:xfrm>
          <a:custGeom>
            <a:avLst/>
            <a:gdLst>
              <a:gd name="connsiteX0" fmla="*/ 1771650 w 1771650"/>
              <a:gd name="connsiteY0" fmla="*/ 0 h 1666875"/>
              <a:gd name="connsiteX1" fmla="*/ 1771650 w 1771650"/>
              <a:gd name="connsiteY1" fmla="*/ 1666875 h 1666875"/>
              <a:gd name="connsiteX2" fmla="*/ 0 w 1771650"/>
              <a:gd name="connsiteY2" fmla="*/ 1666875 h 1666875"/>
              <a:gd name="connsiteX3" fmla="*/ 553936 w 1771650"/>
              <a:gd name="connsiteY3" fmla="*/ 833438 h 1666875"/>
              <a:gd name="connsiteX4" fmla="*/ 0 w 1771650"/>
              <a:gd name="connsiteY4" fmla="*/ 0 h 16668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71650" h="1666875">
                <a:moveTo>
                  <a:pt x="1771650" y="0"/>
                </a:moveTo>
                <a:lnTo>
                  <a:pt x="1771650" y="1666875"/>
                </a:lnTo>
                <a:lnTo>
                  <a:pt x="0" y="1666875"/>
                </a:lnTo>
                <a:lnTo>
                  <a:pt x="553936" y="833438"/>
                </a:lnTo>
                <a:lnTo>
                  <a:pt x="0" y="0"/>
                </a:lnTo>
                <a:close/>
              </a:path>
            </a:pathLst>
          </a:custGeom>
          <a:solidFill>
            <a:srgbClr val="D16061"/>
          </a:solidFill>
          <a:ln>
            <a:noFill/>
          </a:ln>
        </p:spPr>
        <p:style>
          <a:lnRef idx="2">
            <a:schemeClr val="accent1">
              <a:shade val="50000"/>
            </a:schemeClr>
          </a:lnRef>
          <a:fillRef idx="1">
            <a:schemeClr val="accent1"/>
          </a:fillRef>
          <a:effectRef idx="0">
            <a:schemeClr val="accent1"/>
          </a:effectRef>
          <a:fontRef idx="minor">
            <a:schemeClr val="lt1"/>
          </a:fontRef>
        </p:style>
        <p:txBody>
          <a:bodyPr vert="eaVert" rtlCol="0" anchor="t"/>
          <a:lstStyle/>
          <a:p>
            <a:pPr algn="ctr"/>
            <a:r>
              <a:rPr lang="en-US" altLang="zh-CN" sz="5400" dirty="0">
                <a:solidFill>
                  <a:schemeClr val="bg1"/>
                </a:solidFill>
                <a:latin typeface="宋体" panose="02010600030101010101" pitchFamily="2" charset="-122"/>
                <a:ea typeface="宋体" panose="02010600030101010101" pitchFamily="2" charset="-122"/>
              </a:rPr>
              <a:t>01</a:t>
            </a:r>
          </a:p>
        </p:txBody>
      </p:sp>
      <p:sp>
        <p:nvSpPr>
          <p:cNvPr id="9" name="任意多边形 10"/>
          <p:cNvSpPr/>
          <p:nvPr/>
        </p:nvSpPr>
        <p:spPr>
          <a:xfrm rot="16200000">
            <a:off x="6098241" y="2335927"/>
            <a:ext cx="1409700" cy="1179188"/>
          </a:xfrm>
          <a:custGeom>
            <a:avLst/>
            <a:gdLst>
              <a:gd name="connsiteX0" fmla="*/ 1771650 w 1771650"/>
              <a:gd name="connsiteY0" fmla="*/ 0 h 1666875"/>
              <a:gd name="connsiteX1" fmla="*/ 1771650 w 1771650"/>
              <a:gd name="connsiteY1" fmla="*/ 1666875 h 1666875"/>
              <a:gd name="connsiteX2" fmla="*/ 0 w 1771650"/>
              <a:gd name="connsiteY2" fmla="*/ 1666875 h 1666875"/>
              <a:gd name="connsiteX3" fmla="*/ 553936 w 1771650"/>
              <a:gd name="connsiteY3" fmla="*/ 833438 h 1666875"/>
              <a:gd name="connsiteX4" fmla="*/ 0 w 1771650"/>
              <a:gd name="connsiteY4" fmla="*/ 0 h 16668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71650" h="1666875">
                <a:moveTo>
                  <a:pt x="1771650" y="0"/>
                </a:moveTo>
                <a:lnTo>
                  <a:pt x="1771650" y="1666875"/>
                </a:lnTo>
                <a:lnTo>
                  <a:pt x="0" y="1666875"/>
                </a:lnTo>
                <a:lnTo>
                  <a:pt x="553936" y="833438"/>
                </a:lnTo>
                <a:lnTo>
                  <a:pt x="0" y="0"/>
                </a:lnTo>
                <a:close/>
              </a:path>
            </a:pathLst>
          </a:custGeom>
          <a:solidFill>
            <a:srgbClr val="FFD100"/>
          </a:solidFill>
          <a:ln>
            <a:noFill/>
          </a:ln>
        </p:spPr>
        <p:style>
          <a:lnRef idx="2">
            <a:schemeClr val="accent1">
              <a:shade val="50000"/>
            </a:schemeClr>
          </a:lnRef>
          <a:fillRef idx="1">
            <a:schemeClr val="accent1"/>
          </a:fillRef>
          <a:effectRef idx="0">
            <a:schemeClr val="accent1"/>
          </a:effectRef>
          <a:fontRef idx="minor">
            <a:schemeClr val="lt1"/>
          </a:fontRef>
        </p:style>
        <p:txBody>
          <a:bodyPr vert="eaVert" rtlCol="0" anchor="t"/>
          <a:lstStyle/>
          <a:p>
            <a:pPr algn="ctr"/>
            <a:r>
              <a:rPr lang="en-US" altLang="zh-CN" sz="5400" dirty="0">
                <a:solidFill>
                  <a:schemeClr val="bg1"/>
                </a:solidFill>
                <a:latin typeface="宋体" panose="02010600030101010101" pitchFamily="2" charset="-122"/>
                <a:ea typeface="宋体" panose="02010600030101010101" pitchFamily="2" charset="-122"/>
              </a:rPr>
              <a:t>02</a:t>
            </a:r>
          </a:p>
        </p:txBody>
      </p:sp>
      <p:sp>
        <p:nvSpPr>
          <p:cNvPr id="10" name="任意多边形 11"/>
          <p:cNvSpPr/>
          <p:nvPr/>
        </p:nvSpPr>
        <p:spPr>
          <a:xfrm rot="16200000">
            <a:off x="4265633" y="4050428"/>
            <a:ext cx="1409700" cy="1179189"/>
          </a:xfrm>
          <a:custGeom>
            <a:avLst/>
            <a:gdLst>
              <a:gd name="connsiteX0" fmla="*/ 1771650 w 1771650"/>
              <a:gd name="connsiteY0" fmla="*/ 0 h 1666875"/>
              <a:gd name="connsiteX1" fmla="*/ 1771650 w 1771650"/>
              <a:gd name="connsiteY1" fmla="*/ 1666875 h 1666875"/>
              <a:gd name="connsiteX2" fmla="*/ 0 w 1771650"/>
              <a:gd name="connsiteY2" fmla="*/ 1666875 h 1666875"/>
              <a:gd name="connsiteX3" fmla="*/ 553936 w 1771650"/>
              <a:gd name="connsiteY3" fmla="*/ 833438 h 1666875"/>
              <a:gd name="connsiteX4" fmla="*/ 0 w 1771650"/>
              <a:gd name="connsiteY4" fmla="*/ 0 h 16668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71650" h="1666875">
                <a:moveTo>
                  <a:pt x="1771650" y="0"/>
                </a:moveTo>
                <a:lnTo>
                  <a:pt x="1771650" y="1666875"/>
                </a:lnTo>
                <a:lnTo>
                  <a:pt x="0" y="1666875"/>
                </a:lnTo>
                <a:lnTo>
                  <a:pt x="553936" y="833438"/>
                </a:lnTo>
                <a:lnTo>
                  <a:pt x="0" y="0"/>
                </a:lnTo>
                <a:close/>
              </a:path>
            </a:pathLst>
          </a:custGeom>
          <a:solidFill>
            <a:srgbClr val="FFD100"/>
          </a:solidFill>
          <a:ln>
            <a:noFill/>
          </a:ln>
        </p:spPr>
        <p:style>
          <a:lnRef idx="2">
            <a:schemeClr val="accent1">
              <a:shade val="50000"/>
            </a:schemeClr>
          </a:lnRef>
          <a:fillRef idx="1">
            <a:schemeClr val="accent1"/>
          </a:fillRef>
          <a:effectRef idx="0">
            <a:schemeClr val="accent1"/>
          </a:effectRef>
          <a:fontRef idx="minor">
            <a:schemeClr val="lt1"/>
          </a:fontRef>
        </p:style>
        <p:txBody>
          <a:bodyPr vert="eaVert" rtlCol="0" anchor="t"/>
          <a:lstStyle/>
          <a:p>
            <a:pPr algn="ctr"/>
            <a:r>
              <a:rPr lang="en-US" altLang="zh-CN" sz="5400" dirty="0">
                <a:solidFill>
                  <a:schemeClr val="bg1"/>
                </a:solidFill>
                <a:latin typeface="宋体" panose="02010600030101010101" pitchFamily="2" charset="-122"/>
                <a:ea typeface="宋体" panose="02010600030101010101" pitchFamily="2" charset="-122"/>
              </a:rPr>
              <a:t>03</a:t>
            </a:r>
          </a:p>
        </p:txBody>
      </p:sp>
      <p:sp>
        <p:nvSpPr>
          <p:cNvPr id="11" name="任意多边形 12"/>
          <p:cNvSpPr/>
          <p:nvPr/>
        </p:nvSpPr>
        <p:spPr>
          <a:xfrm rot="16200000">
            <a:off x="6079190" y="4050427"/>
            <a:ext cx="1409700" cy="1179188"/>
          </a:xfrm>
          <a:custGeom>
            <a:avLst/>
            <a:gdLst>
              <a:gd name="connsiteX0" fmla="*/ 1771650 w 1771650"/>
              <a:gd name="connsiteY0" fmla="*/ 0 h 1666875"/>
              <a:gd name="connsiteX1" fmla="*/ 1771650 w 1771650"/>
              <a:gd name="connsiteY1" fmla="*/ 1666875 h 1666875"/>
              <a:gd name="connsiteX2" fmla="*/ 0 w 1771650"/>
              <a:gd name="connsiteY2" fmla="*/ 1666875 h 1666875"/>
              <a:gd name="connsiteX3" fmla="*/ 553936 w 1771650"/>
              <a:gd name="connsiteY3" fmla="*/ 833438 h 1666875"/>
              <a:gd name="connsiteX4" fmla="*/ 0 w 1771650"/>
              <a:gd name="connsiteY4" fmla="*/ 0 h 16668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71650" h="1666875">
                <a:moveTo>
                  <a:pt x="1771650" y="0"/>
                </a:moveTo>
                <a:lnTo>
                  <a:pt x="1771650" y="1666875"/>
                </a:lnTo>
                <a:lnTo>
                  <a:pt x="0" y="1666875"/>
                </a:lnTo>
                <a:lnTo>
                  <a:pt x="553936" y="833438"/>
                </a:lnTo>
                <a:lnTo>
                  <a:pt x="0" y="0"/>
                </a:lnTo>
                <a:close/>
              </a:path>
            </a:pathLst>
          </a:custGeom>
          <a:solidFill>
            <a:srgbClr val="D16061"/>
          </a:solidFill>
          <a:ln>
            <a:noFill/>
          </a:ln>
        </p:spPr>
        <p:style>
          <a:lnRef idx="2">
            <a:schemeClr val="accent1">
              <a:shade val="50000"/>
            </a:schemeClr>
          </a:lnRef>
          <a:fillRef idx="1">
            <a:schemeClr val="accent1"/>
          </a:fillRef>
          <a:effectRef idx="0">
            <a:schemeClr val="accent1"/>
          </a:effectRef>
          <a:fontRef idx="minor">
            <a:schemeClr val="lt1"/>
          </a:fontRef>
        </p:style>
        <p:txBody>
          <a:bodyPr vert="eaVert" rtlCol="0" anchor="t"/>
          <a:lstStyle/>
          <a:p>
            <a:pPr algn="ctr"/>
            <a:r>
              <a:rPr lang="en-US" altLang="zh-CN" sz="5400" dirty="0">
                <a:solidFill>
                  <a:schemeClr val="bg1"/>
                </a:solidFill>
                <a:latin typeface="宋体" panose="02010600030101010101" pitchFamily="2" charset="-122"/>
                <a:ea typeface="宋体" panose="02010600030101010101" pitchFamily="2" charset="-122"/>
              </a:rPr>
              <a:t>04</a:t>
            </a:r>
          </a:p>
        </p:txBody>
      </p:sp>
      <p:sp>
        <p:nvSpPr>
          <p:cNvPr id="12" name="矩形 11"/>
          <p:cNvSpPr/>
          <p:nvPr/>
        </p:nvSpPr>
        <p:spPr>
          <a:xfrm>
            <a:off x="7586887" y="2220669"/>
            <a:ext cx="3319761" cy="1172689"/>
          </a:xfrm>
          <a:prstGeom prst="rect">
            <a:avLst/>
          </a:prstGeom>
        </p:spPr>
        <p:txBody>
          <a:bodyPr wrap="square" lIns="121917" tIns="60958" rIns="121917" bIns="60958">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CN" altLang="en-US" sz="1600" b="1" dirty="0">
                <a:solidFill>
                  <a:schemeClr val="bg1"/>
                </a:solidFill>
                <a:latin typeface="阿里巴巴普惠体 B" panose="00020600040101010101" pitchFamily="18" charset="-122"/>
                <a:ea typeface="阿里巴巴普惠体 B" panose="00020600040101010101" pitchFamily="18" charset="-122"/>
                <a:cs typeface="阿里巴巴普惠体 B" panose="00020600040101010101" pitchFamily="18" charset="-122"/>
              </a:rPr>
              <a:t>在此添加关键字</a:t>
            </a:r>
          </a:p>
          <a:p>
            <a:pPr>
              <a:lnSpc>
                <a:spcPct val="130000"/>
              </a:lnSpc>
              <a:spcBef>
                <a:spcPts val="800"/>
              </a:spcBef>
            </a:pPr>
            <a:r>
              <a:rPr lang="zh-CN" altLang="en-US" sz="1200" dirty="0">
                <a:solidFill>
                  <a:schemeClr val="bg1"/>
                </a:solidFill>
                <a:latin typeface="思源黑体 CN Normal" panose="020B0400000000000000" pitchFamily="34" charset="-122"/>
                <a:ea typeface="思源黑体 CN Normal" panose="020B0400000000000000" pitchFamily="34" charset="-122"/>
              </a:rPr>
              <a:t>顶部“开始”面板中可以对字体、字号、颜色、行距等进行修改。建议正文</a:t>
            </a:r>
            <a:r>
              <a:rPr lang="en-US" altLang="zh-CN" sz="1200" dirty="0">
                <a:solidFill>
                  <a:schemeClr val="bg1"/>
                </a:solidFill>
                <a:latin typeface="思源黑体 CN Normal" panose="020B0400000000000000" pitchFamily="34" charset="-122"/>
                <a:ea typeface="思源黑体 CN Normal" panose="020B0400000000000000" pitchFamily="34" charset="-122"/>
              </a:rPr>
              <a:t>10</a:t>
            </a:r>
            <a:r>
              <a:rPr lang="zh-CN" altLang="en-US" sz="1200" dirty="0">
                <a:solidFill>
                  <a:schemeClr val="bg1"/>
                </a:solidFill>
                <a:latin typeface="思源黑体 CN Normal" panose="020B0400000000000000" pitchFamily="34" charset="-122"/>
                <a:ea typeface="思源黑体 CN Normal" panose="020B0400000000000000" pitchFamily="34" charset="-122"/>
              </a:rPr>
              <a:t>号字，</a:t>
            </a:r>
            <a:r>
              <a:rPr lang="en-US" altLang="zh-CN" sz="1200" dirty="0">
                <a:solidFill>
                  <a:schemeClr val="bg1"/>
                </a:solidFill>
                <a:latin typeface="思源黑体 CN Normal" panose="020B0400000000000000" pitchFamily="34" charset="-122"/>
                <a:ea typeface="思源黑体 CN Normal" panose="020B0400000000000000" pitchFamily="34" charset="-122"/>
              </a:rPr>
              <a:t>1.3</a:t>
            </a:r>
            <a:r>
              <a:rPr lang="zh-CN" altLang="en-US" sz="1200" dirty="0">
                <a:solidFill>
                  <a:schemeClr val="bg1"/>
                </a:solidFill>
                <a:latin typeface="思源黑体 CN Normal" panose="020B0400000000000000" pitchFamily="34" charset="-122"/>
                <a:ea typeface="思源黑体 CN Normal" panose="020B0400000000000000" pitchFamily="34" charset="-122"/>
              </a:rPr>
              <a:t>倍字间距。</a:t>
            </a:r>
          </a:p>
        </p:txBody>
      </p:sp>
      <p:sp>
        <p:nvSpPr>
          <p:cNvPr id="13" name="矩形 12"/>
          <p:cNvSpPr/>
          <p:nvPr/>
        </p:nvSpPr>
        <p:spPr>
          <a:xfrm>
            <a:off x="7586887" y="3931649"/>
            <a:ext cx="3319761" cy="1172689"/>
          </a:xfrm>
          <a:prstGeom prst="rect">
            <a:avLst/>
          </a:prstGeom>
        </p:spPr>
        <p:txBody>
          <a:bodyPr wrap="square" lIns="121917" tIns="60958" rIns="121917" bIns="60958">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CN" altLang="en-US" sz="1600" b="1" dirty="0">
                <a:solidFill>
                  <a:schemeClr val="bg1"/>
                </a:solidFill>
                <a:latin typeface="阿里巴巴普惠体 B" panose="00020600040101010101" pitchFamily="18" charset="-122"/>
                <a:ea typeface="阿里巴巴普惠体 B" panose="00020600040101010101" pitchFamily="18" charset="-122"/>
                <a:cs typeface="阿里巴巴普惠体 B" panose="00020600040101010101" pitchFamily="18" charset="-122"/>
              </a:rPr>
              <a:t>在此添加关键字</a:t>
            </a:r>
          </a:p>
          <a:p>
            <a:pPr>
              <a:lnSpc>
                <a:spcPct val="130000"/>
              </a:lnSpc>
              <a:spcBef>
                <a:spcPts val="800"/>
              </a:spcBef>
            </a:pPr>
            <a:r>
              <a:rPr lang="zh-CN" altLang="en-US" sz="1200" dirty="0">
                <a:solidFill>
                  <a:schemeClr val="bg1"/>
                </a:solidFill>
                <a:latin typeface="思源黑体 CN Normal" panose="020B0400000000000000" pitchFamily="34" charset="-122"/>
                <a:ea typeface="思源黑体 CN Normal" panose="020B0400000000000000" pitchFamily="34" charset="-122"/>
              </a:rPr>
              <a:t>顶部“开始”面板中可以对字体、字号、颜色、行距等进行修改。建议正文</a:t>
            </a:r>
            <a:r>
              <a:rPr lang="en-US" altLang="zh-CN" sz="1200" dirty="0">
                <a:solidFill>
                  <a:schemeClr val="bg1"/>
                </a:solidFill>
                <a:latin typeface="思源黑体 CN Normal" panose="020B0400000000000000" pitchFamily="34" charset="-122"/>
                <a:ea typeface="思源黑体 CN Normal" panose="020B0400000000000000" pitchFamily="34" charset="-122"/>
              </a:rPr>
              <a:t>10</a:t>
            </a:r>
            <a:r>
              <a:rPr lang="zh-CN" altLang="en-US" sz="1200" dirty="0">
                <a:solidFill>
                  <a:schemeClr val="bg1"/>
                </a:solidFill>
                <a:latin typeface="思源黑体 CN Normal" panose="020B0400000000000000" pitchFamily="34" charset="-122"/>
                <a:ea typeface="思源黑体 CN Normal" panose="020B0400000000000000" pitchFamily="34" charset="-122"/>
              </a:rPr>
              <a:t>号字，</a:t>
            </a:r>
            <a:r>
              <a:rPr lang="en-US" altLang="zh-CN" sz="1200" dirty="0">
                <a:solidFill>
                  <a:schemeClr val="bg1"/>
                </a:solidFill>
                <a:latin typeface="思源黑体 CN Normal" panose="020B0400000000000000" pitchFamily="34" charset="-122"/>
                <a:ea typeface="思源黑体 CN Normal" panose="020B0400000000000000" pitchFamily="34" charset="-122"/>
              </a:rPr>
              <a:t>1.3</a:t>
            </a:r>
            <a:r>
              <a:rPr lang="zh-CN" altLang="en-US" sz="1200" dirty="0">
                <a:solidFill>
                  <a:schemeClr val="bg1"/>
                </a:solidFill>
                <a:latin typeface="思源黑体 CN Normal" panose="020B0400000000000000" pitchFamily="34" charset="-122"/>
                <a:ea typeface="思源黑体 CN Normal" panose="020B0400000000000000" pitchFamily="34" charset="-122"/>
              </a:rPr>
              <a:t>倍字间距。</a:t>
            </a:r>
          </a:p>
        </p:txBody>
      </p:sp>
      <p:sp>
        <p:nvSpPr>
          <p:cNvPr id="14" name="矩形 13"/>
          <p:cNvSpPr/>
          <p:nvPr/>
        </p:nvSpPr>
        <p:spPr>
          <a:xfrm>
            <a:off x="895623" y="2220669"/>
            <a:ext cx="3319761" cy="1172689"/>
          </a:xfrm>
          <a:prstGeom prst="rect">
            <a:avLst/>
          </a:prstGeom>
        </p:spPr>
        <p:txBody>
          <a:bodyPr wrap="square" lIns="121917" tIns="60958" rIns="121917" bIns="60958">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zh-CN" altLang="en-US" sz="1600" b="1" dirty="0">
                <a:solidFill>
                  <a:schemeClr val="bg1"/>
                </a:solidFill>
                <a:latin typeface="阿里巴巴普惠体 B" panose="00020600040101010101" pitchFamily="18" charset="-122"/>
                <a:ea typeface="阿里巴巴普惠体 B" panose="00020600040101010101" pitchFamily="18" charset="-122"/>
                <a:cs typeface="阿里巴巴普惠体 B" panose="00020600040101010101" pitchFamily="18" charset="-122"/>
              </a:rPr>
              <a:t>在此添加关键字</a:t>
            </a:r>
          </a:p>
          <a:p>
            <a:pPr algn="r">
              <a:lnSpc>
                <a:spcPct val="130000"/>
              </a:lnSpc>
              <a:spcBef>
                <a:spcPts val="800"/>
              </a:spcBef>
            </a:pPr>
            <a:r>
              <a:rPr lang="zh-CN" altLang="en-US" sz="1200" dirty="0">
                <a:solidFill>
                  <a:schemeClr val="bg1"/>
                </a:solidFill>
                <a:latin typeface="思源黑体 CN Normal" panose="020B0400000000000000" pitchFamily="34" charset="-122"/>
                <a:ea typeface="思源黑体 CN Normal" panose="020B0400000000000000" pitchFamily="34" charset="-122"/>
              </a:rPr>
              <a:t>顶部“开始”面板中可以对字体、字号、颜色、行距等进行修改。建议正文</a:t>
            </a:r>
            <a:r>
              <a:rPr lang="en-US" altLang="zh-CN" sz="1200" dirty="0">
                <a:solidFill>
                  <a:schemeClr val="bg1"/>
                </a:solidFill>
                <a:latin typeface="思源黑体 CN Normal" panose="020B0400000000000000" pitchFamily="34" charset="-122"/>
                <a:ea typeface="思源黑体 CN Normal" panose="020B0400000000000000" pitchFamily="34" charset="-122"/>
              </a:rPr>
              <a:t>10</a:t>
            </a:r>
            <a:r>
              <a:rPr lang="zh-CN" altLang="en-US" sz="1200" dirty="0">
                <a:solidFill>
                  <a:schemeClr val="bg1"/>
                </a:solidFill>
                <a:latin typeface="思源黑体 CN Normal" panose="020B0400000000000000" pitchFamily="34" charset="-122"/>
                <a:ea typeface="思源黑体 CN Normal" panose="020B0400000000000000" pitchFamily="34" charset="-122"/>
              </a:rPr>
              <a:t>号字，</a:t>
            </a:r>
            <a:r>
              <a:rPr lang="en-US" altLang="zh-CN" sz="1200" dirty="0">
                <a:solidFill>
                  <a:schemeClr val="bg1"/>
                </a:solidFill>
                <a:latin typeface="思源黑体 CN Normal" panose="020B0400000000000000" pitchFamily="34" charset="-122"/>
                <a:ea typeface="思源黑体 CN Normal" panose="020B0400000000000000" pitchFamily="34" charset="-122"/>
              </a:rPr>
              <a:t>1.3</a:t>
            </a:r>
            <a:r>
              <a:rPr lang="zh-CN" altLang="en-US" sz="1200" dirty="0">
                <a:solidFill>
                  <a:schemeClr val="bg1"/>
                </a:solidFill>
                <a:latin typeface="思源黑体 CN Normal" panose="020B0400000000000000" pitchFamily="34" charset="-122"/>
                <a:ea typeface="思源黑体 CN Normal" panose="020B0400000000000000" pitchFamily="34" charset="-122"/>
              </a:rPr>
              <a:t>倍字间距。</a:t>
            </a:r>
          </a:p>
        </p:txBody>
      </p:sp>
      <p:sp>
        <p:nvSpPr>
          <p:cNvPr id="15" name="矩形 14"/>
          <p:cNvSpPr/>
          <p:nvPr/>
        </p:nvSpPr>
        <p:spPr>
          <a:xfrm>
            <a:off x="895623" y="3931649"/>
            <a:ext cx="3319761" cy="1172689"/>
          </a:xfrm>
          <a:prstGeom prst="rect">
            <a:avLst/>
          </a:prstGeom>
        </p:spPr>
        <p:txBody>
          <a:bodyPr wrap="square" lIns="121917" tIns="60958" rIns="121917" bIns="60958">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zh-CN" altLang="en-US" sz="1600" b="1" dirty="0">
                <a:solidFill>
                  <a:schemeClr val="bg1"/>
                </a:solidFill>
                <a:latin typeface="阿里巴巴普惠体 B" panose="00020600040101010101" pitchFamily="18" charset="-122"/>
                <a:ea typeface="阿里巴巴普惠体 B" panose="00020600040101010101" pitchFamily="18" charset="-122"/>
                <a:cs typeface="阿里巴巴普惠体 B" panose="00020600040101010101" pitchFamily="18" charset="-122"/>
              </a:rPr>
              <a:t>在此添加关键字</a:t>
            </a:r>
          </a:p>
          <a:p>
            <a:pPr algn="r">
              <a:lnSpc>
                <a:spcPct val="130000"/>
              </a:lnSpc>
              <a:spcBef>
                <a:spcPts val="800"/>
              </a:spcBef>
            </a:pPr>
            <a:r>
              <a:rPr lang="zh-CN" altLang="en-US" sz="1200" dirty="0">
                <a:solidFill>
                  <a:schemeClr val="bg1"/>
                </a:solidFill>
                <a:latin typeface="思源黑体 CN Normal" panose="020B0400000000000000" pitchFamily="34" charset="-122"/>
                <a:ea typeface="思源黑体 CN Normal" panose="020B0400000000000000" pitchFamily="34" charset="-122"/>
              </a:rPr>
              <a:t>顶部“开始”面板中可以对字体、字号、颜色、行距等进行修改。建议正文</a:t>
            </a:r>
            <a:r>
              <a:rPr lang="en-US" altLang="zh-CN" sz="1200" dirty="0">
                <a:solidFill>
                  <a:schemeClr val="bg1"/>
                </a:solidFill>
                <a:latin typeface="思源黑体 CN Normal" panose="020B0400000000000000" pitchFamily="34" charset="-122"/>
                <a:ea typeface="思源黑体 CN Normal" panose="020B0400000000000000" pitchFamily="34" charset="-122"/>
              </a:rPr>
              <a:t>10</a:t>
            </a:r>
            <a:r>
              <a:rPr lang="zh-CN" altLang="en-US" sz="1200" dirty="0">
                <a:solidFill>
                  <a:schemeClr val="bg1"/>
                </a:solidFill>
                <a:latin typeface="思源黑体 CN Normal" panose="020B0400000000000000" pitchFamily="34" charset="-122"/>
                <a:ea typeface="思源黑体 CN Normal" panose="020B0400000000000000" pitchFamily="34" charset="-122"/>
              </a:rPr>
              <a:t>号字，</a:t>
            </a:r>
            <a:r>
              <a:rPr lang="en-US" altLang="zh-CN" sz="1200" dirty="0">
                <a:solidFill>
                  <a:schemeClr val="bg1"/>
                </a:solidFill>
                <a:latin typeface="思源黑体 CN Normal" panose="020B0400000000000000" pitchFamily="34" charset="-122"/>
                <a:ea typeface="思源黑体 CN Normal" panose="020B0400000000000000" pitchFamily="34" charset="-122"/>
              </a:rPr>
              <a:t>1.3</a:t>
            </a:r>
            <a:r>
              <a:rPr lang="zh-CN" altLang="en-US" sz="1200" dirty="0">
                <a:solidFill>
                  <a:schemeClr val="bg1"/>
                </a:solidFill>
                <a:latin typeface="思源黑体 CN Normal" panose="020B0400000000000000" pitchFamily="34" charset="-122"/>
                <a:ea typeface="思源黑体 CN Normal" panose="020B0400000000000000" pitchFamily="34" charset="-122"/>
              </a:rPr>
              <a:t>倍字间距。</a:t>
            </a:r>
          </a:p>
        </p:txBody>
      </p:sp>
      <p:sp>
        <p:nvSpPr>
          <p:cNvPr id="16" name="文本框 15"/>
          <p:cNvSpPr txBox="1"/>
          <p:nvPr/>
        </p:nvSpPr>
        <p:spPr>
          <a:xfrm>
            <a:off x="4656196" y="392262"/>
            <a:ext cx="2879608" cy="481965"/>
          </a:xfrm>
          <a:prstGeom prst="rect">
            <a:avLst/>
          </a:prstGeom>
          <a:noFill/>
        </p:spPr>
        <p:txBody>
          <a:bodyPr wrap="square" lIns="121883" tIns="60941" rIns="121883" bIns="60941" rtlCol="0" anchor="ctr">
            <a:spAutoFit/>
          </a:bodyPr>
          <a:lstStyle/>
          <a:p>
            <a:pPr>
              <a:lnSpc>
                <a:spcPct val="110000"/>
              </a:lnSpc>
            </a:pPr>
            <a:r>
              <a:rPr kumimoji="1" lang="zh-CN" altLang="en-US" sz="2135" b="1" dirty="0">
                <a:solidFill>
                  <a:schemeClr val="bg1"/>
                </a:solidFill>
                <a:latin typeface="思源黑体 Bold" panose="020B0800000000000000" charset="-122"/>
                <a:ea typeface="思源黑体 Bold" panose="020B0800000000000000" charset="-122"/>
                <a:cs typeface="阿里巴巴普惠体 B" panose="00020600040101010101" pitchFamily="18" charset="-122"/>
              </a:rPr>
              <a:t>点击此处添加副标题</a:t>
            </a: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p:cTn id="7" dur="500" fill="hold"/>
                                        <p:tgtEl>
                                          <p:spTgt spid="16"/>
                                        </p:tgtEl>
                                        <p:attrNameLst>
                                          <p:attrName>ppt_w</p:attrName>
                                        </p:attrNameLst>
                                      </p:cBhvr>
                                      <p:tavLst>
                                        <p:tav tm="0">
                                          <p:val>
                                            <p:fltVal val="0"/>
                                          </p:val>
                                        </p:tav>
                                        <p:tav tm="100000">
                                          <p:val>
                                            <p:strVal val="#ppt_w"/>
                                          </p:val>
                                        </p:tav>
                                      </p:tavLst>
                                    </p:anim>
                                    <p:anim calcmode="lin" valueType="num">
                                      <p:cBhvr>
                                        <p:cTn id="8" dur="500" fill="hold"/>
                                        <p:tgtEl>
                                          <p:spTgt spid="16"/>
                                        </p:tgtEl>
                                        <p:attrNameLst>
                                          <p:attrName>ppt_h</p:attrName>
                                        </p:attrNameLst>
                                      </p:cBhvr>
                                      <p:tavLst>
                                        <p:tav tm="0">
                                          <p:val>
                                            <p:fltVal val="0"/>
                                          </p:val>
                                        </p:tav>
                                        <p:tav tm="100000">
                                          <p:val>
                                            <p:strVal val="#ppt_h"/>
                                          </p:val>
                                        </p:tav>
                                      </p:tavLst>
                                    </p:anim>
                                    <p:animEffect transition="in" filter="fade">
                                      <p:cBhvr>
                                        <p:cTn id="9" dur="500"/>
                                        <p:tgtEl>
                                          <p:spTgt spid="16"/>
                                        </p:tgtEl>
                                      </p:cBhvr>
                                    </p:animEffect>
                                  </p:childTnLst>
                                </p:cTn>
                              </p:par>
                            </p:childTnLst>
                          </p:cTn>
                        </p:par>
                        <p:par>
                          <p:cTn id="10" fill="hold">
                            <p:stCondLst>
                              <p:cond delay="500"/>
                            </p:stCondLst>
                            <p:childTnLst>
                              <p:par>
                                <p:cTn id="11" presetID="53" presetClass="entr" presetSubtype="16"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 calcmode="lin" valueType="num">
                                      <p:cBhvr>
                                        <p:cTn id="13" dur="500" fill="hold"/>
                                        <p:tgtEl>
                                          <p:spTgt spid="8"/>
                                        </p:tgtEl>
                                        <p:attrNameLst>
                                          <p:attrName>ppt_w</p:attrName>
                                        </p:attrNameLst>
                                      </p:cBhvr>
                                      <p:tavLst>
                                        <p:tav tm="0">
                                          <p:val>
                                            <p:fltVal val="0"/>
                                          </p:val>
                                        </p:tav>
                                        <p:tav tm="100000">
                                          <p:val>
                                            <p:strVal val="#ppt_w"/>
                                          </p:val>
                                        </p:tav>
                                      </p:tavLst>
                                    </p:anim>
                                    <p:anim calcmode="lin" valueType="num">
                                      <p:cBhvr>
                                        <p:cTn id="14" dur="500" fill="hold"/>
                                        <p:tgtEl>
                                          <p:spTgt spid="8"/>
                                        </p:tgtEl>
                                        <p:attrNameLst>
                                          <p:attrName>ppt_h</p:attrName>
                                        </p:attrNameLst>
                                      </p:cBhvr>
                                      <p:tavLst>
                                        <p:tav tm="0">
                                          <p:val>
                                            <p:fltVal val="0"/>
                                          </p:val>
                                        </p:tav>
                                        <p:tav tm="100000">
                                          <p:val>
                                            <p:strVal val="#ppt_h"/>
                                          </p:val>
                                        </p:tav>
                                      </p:tavLst>
                                    </p:anim>
                                    <p:animEffect transition="in" filter="fade">
                                      <p:cBhvr>
                                        <p:cTn id="15" dur="500"/>
                                        <p:tgtEl>
                                          <p:spTgt spid="8"/>
                                        </p:tgtEl>
                                      </p:cBhvr>
                                    </p:animEffect>
                                  </p:childTnLst>
                                </p:cTn>
                              </p:par>
                              <p:par>
                                <p:cTn id="16" presetID="2" presetClass="entr" presetSubtype="8" fill="hold" grpId="0" nodeType="withEffect">
                                  <p:stCondLst>
                                    <p:cond delay="0"/>
                                  </p:stCondLst>
                                  <p:childTnLst>
                                    <p:set>
                                      <p:cBhvr>
                                        <p:cTn id="17" dur="1" fill="hold">
                                          <p:stCondLst>
                                            <p:cond delay="0"/>
                                          </p:stCondLst>
                                        </p:cTn>
                                        <p:tgtEl>
                                          <p:spTgt spid="14"/>
                                        </p:tgtEl>
                                        <p:attrNameLst>
                                          <p:attrName>style.visibility</p:attrName>
                                        </p:attrNameLst>
                                      </p:cBhvr>
                                      <p:to>
                                        <p:strVal val="visible"/>
                                      </p:to>
                                    </p:set>
                                    <p:anim calcmode="lin" valueType="num">
                                      <p:cBhvr additive="base">
                                        <p:cTn id="18" dur="500" fill="hold"/>
                                        <p:tgtEl>
                                          <p:spTgt spid="14"/>
                                        </p:tgtEl>
                                        <p:attrNameLst>
                                          <p:attrName>ppt_x</p:attrName>
                                        </p:attrNameLst>
                                      </p:cBhvr>
                                      <p:tavLst>
                                        <p:tav tm="0">
                                          <p:val>
                                            <p:strVal val="0-#ppt_w/2"/>
                                          </p:val>
                                        </p:tav>
                                        <p:tav tm="100000">
                                          <p:val>
                                            <p:strVal val="#ppt_x"/>
                                          </p:val>
                                        </p:tav>
                                      </p:tavLst>
                                    </p:anim>
                                    <p:anim calcmode="lin" valueType="num">
                                      <p:cBhvr additive="base">
                                        <p:cTn id="19" dur="500" fill="hold"/>
                                        <p:tgtEl>
                                          <p:spTgt spid="14"/>
                                        </p:tgtEl>
                                        <p:attrNameLst>
                                          <p:attrName>ppt_y</p:attrName>
                                        </p:attrNameLst>
                                      </p:cBhvr>
                                      <p:tavLst>
                                        <p:tav tm="0">
                                          <p:val>
                                            <p:strVal val="#ppt_y"/>
                                          </p:val>
                                        </p:tav>
                                        <p:tav tm="100000">
                                          <p:val>
                                            <p:strVal val="#ppt_y"/>
                                          </p:val>
                                        </p:tav>
                                      </p:tavLst>
                                    </p:anim>
                                  </p:childTnLst>
                                </p:cTn>
                              </p:par>
                            </p:childTnLst>
                          </p:cTn>
                        </p:par>
                        <p:par>
                          <p:cTn id="20" fill="hold">
                            <p:stCondLst>
                              <p:cond delay="1000"/>
                            </p:stCondLst>
                            <p:childTnLst>
                              <p:par>
                                <p:cTn id="21" presetID="53" presetClass="entr" presetSubtype="16" fill="hold" grpId="0" nodeType="afterEffect">
                                  <p:stCondLst>
                                    <p:cond delay="0"/>
                                  </p:stCondLst>
                                  <p:childTnLst>
                                    <p:set>
                                      <p:cBhvr>
                                        <p:cTn id="22" dur="1" fill="hold">
                                          <p:stCondLst>
                                            <p:cond delay="0"/>
                                          </p:stCondLst>
                                        </p:cTn>
                                        <p:tgtEl>
                                          <p:spTgt spid="9"/>
                                        </p:tgtEl>
                                        <p:attrNameLst>
                                          <p:attrName>style.visibility</p:attrName>
                                        </p:attrNameLst>
                                      </p:cBhvr>
                                      <p:to>
                                        <p:strVal val="visible"/>
                                      </p:to>
                                    </p:set>
                                    <p:anim calcmode="lin" valueType="num">
                                      <p:cBhvr>
                                        <p:cTn id="23" dur="500" fill="hold"/>
                                        <p:tgtEl>
                                          <p:spTgt spid="9"/>
                                        </p:tgtEl>
                                        <p:attrNameLst>
                                          <p:attrName>ppt_w</p:attrName>
                                        </p:attrNameLst>
                                      </p:cBhvr>
                                      <p:tavLst>
                                        <p:tav tm="0">
                                          <p:val>
                                            <p:fltVal val="0"/>
                                          </p:val>
                                        </p:tav>
                                        <p:tav tm="100000">
                                          <p:val>
                                            <p:strVal val="#ppt_w"/>
                                          </p:val>
                                        </p:tav>
                                      </p:tavLst>
                                    </p:anim>
                                    <p:anim calcmode="lin" valueType="num">
                                      <p:cBhvr>
                                        <p:cTn id="24" dur="500" fill="hold"/>
                                        <p:tgtEl>
                                          <p:spTgt spid="9"/>
                                        </p:tgtEl>
                                        <p:attrNameLst>
                                          <p:attrName>ppt_h</p:attrName>
                                        </p:attrNameLst>
                                      </p:cBhvr>
                                      <p:tavLst>
                                        <p:tav tm="0">
                                          <p:val>
                                            <p:fltVal val="0"/>
                                          </p:val>
                                        </p:tav>
                                        <p:tav tm="100000">
                                          <p:val>
                                            <p:strVal val="#ppt_h"/>
                                          </p:val>
                                        </p:tav>
                                      </p:tavLst>
                                    </p:anim>
                                    <p:animEffect transition="in" filter="fade">
                                      <p:cBhvr>
                                        <p:cTn id="25" dur="500"/>
                                        <p:tgtEl>
                                          <p:spTgt spid="9"/>
                                        </p:tgtEl>
                                      </p:cBhvr>
                                    </p:animEffect>
                                  </p:childTnLst>
                                </p:cTn>
                              </p:par>
                            </p:childTnLst>
                          </p:cTn>
                        </p:par>
                        <p:par>
                          <p:cTn id="26" fill="hold">
                            <p:stCondLst>
                              <p:cond delay="1500"/>
                            </p:stCondLst>
                            <p:childTnLst>
                              <p:par>
                                <p:cTn id="27" presetID="2" presetClass="entr" presetSubtype="2" fill="hold" grpId="0" nodeType="afterEffect">
                                  <p:stCondLst>
                                    <p:cond delay="0"/>
                                  </p:stCondLst>
                                  <p:childTnLst>
                                    <p:set>
                                      <p:cBhvr>
                                        <p:cTn id="28" dur="1" fill="hold">
                                          <p:stCondLst>
                                            <p:cond delay="0"/>
                                          </p:stCondLst>
                                        </p:cTn>
                                        <p:tgtEl>
                                          <p:spTgt spid="12"/>
                                        </p:tgtEl>
                                        <p:attrNameLst>
                                          <p:attrName>style.visibility</p:attrName>
                                        </p:attrNameLst>
                                      </p:cBhvr>
                                      <p:to>
                                        <p:strVal val="visible"/>
                                      </p:to>
                                    </p:set>
                                    <p:anim calcmode="lin" valueType="num">
                                      <p:cBhvr additive="base">
                                        <p:cTn id="29" dur="500" fill="hold"/>
                                        <p:tgtEl>
                                          <p:spTgt spid="12"/>
                                        </p:tgtEl>
                                        <p:attrNameLst>
                                          <p:attrName>ppt_x</p:attrName>
                                        </p:attrNameLst>
                                      </p:cBhvr>
                                      <p:tavLst>
                                        <p:tav tm="0">
                                          <p:val>
                                            <p:strVal val="1+#ppt_w/2"/>
                                          </p:val>
                                        </p:tav>
                                        <p:tav tm="100000">
                                          <p:val>
                                            <p:strVal val="#ppt_x"/>
                                          </p:val>
                                        </p:tav>
                                      </p:tavLst>
                                    </p:anim>
                                    <p:anim calcmode="lin" valueType="num">
                                      <p:cBhvr additive="base">
                                        <p:cTn id="30" dur="500" fill="hold"/>
                                        <p:tgtEl>
                                          <p:spTgt spid="12"/>
                                        </p:tgtEl>
                                        <p:attrNameLst>
                                          <p:attrName>ppt_y</p:attrName>
                                        </p:attrNameLst>
                                      </p:cBhvr>
                                      <p:tavLst>
                                        <p:tav tm="0">
                                          <p:val>
                                            <p:strVal val="#ppt_y"/>
                                          </p:val>
                                        </p:tav>
                                        <p:tav tm="100000">
                                          <p:val>
                                            <p:strVal val="#ppt_y"/>
                                          </p:val>
                                        </p:tav>
                                      </p:tavLst>
                                    </p:anim>
                                  </p:childTnLst>
                                </p:cTn>
                              </p:par>
                            </p:childTnLst>
                          </p:cTn>
                        </p:par>
                        <p:par>
                          <p:cTn id="31" fill="hold">
                            <p:stCondLst>
                              <p:cond delay="2000"/>
                            </p:stCondLst>
                            <p:childTnLst>
                              <p:par>
                                <p:cTn id="32" presetID="53" presetClass="entr" presetSubtype="16" fill="hold" grpId="0" nodeType="afterEffect">
                                  <p:stCondLst>
                                    <p:cond delay="0"/>
                                  </p:stCondLst>
                                  <p:childTnLst>
                                    <p:set>
                                      <p:cBhvr>
                                        <p:cTn id="33" dur="1" fill="hold">
                                          <p:stCondLst>
                                            <p:cond delay="0"/>
                                          </p:stCondLst>
                                        </p:cTn>
                                        <p:tgtEl>
                                          <p:spTgt spid="10"/>
                                        </p:tgtEl>
                                        <p:attrNameLst>
                                          <p:attrName>style.visibility</p:attrName>
                                        </p:attrNameLst>
                                      </p:cBhvr>
                                      <p:to>
                                        <p:strVal val="visible"/>
                                      </p:to>
                                    </p:set>
                                    <p:anim calcmode="lin" valueType="num">
                                      <p:cBhvr>
                                        <p:cTn id="34" dur="500" fill="hold"/>
                                        <p:tgtEl>
                                          <p:spTgt spid="10"/>
                                        </p:tgtEl>
                                        <p:attrNameLst>
                                          <p:attrName>ppt_w</p:attrName>
                                        </p:attrNameLst>
                                      </p:cBhvr>
                                      <p:tavLst>
                                        <p:tav tm="0">
                                          <p:val>
                                            <p:fltVal val="0"/>
                                          </p:val>
                                        </p:tav>
                                        <p:tav tm="100000">
                                          <p:val>
                                            <p:strVal val="#ppt_w"/>
                                          </p:val>
                                        </p:tav>
                                      </p:tavLst>
                                    </p:anim>
                                    <p:anim calcmode="lin" valueType="num">
                                      <p:cBhvr>
                                        <p:cTn id="35" dur="500" fill="hold"/>
                                        <p:tgtEl>
                                          <p:spTgt spid="10"/>
                                        </p:tgtEl>
                                        <p:attrNameLst>
                                          <p:attrName>ppt_h</p:attrName>
                                        </p:attrNameLst>
                                      </p:cBhvr>
                                      <p:tavLst>
                                        <p:tav tm="0">
                                          <p:val>
                                            <p:fltVal val="0"/>
                                          </p:val>
                                        </p:tav>
                                        <p:tav tm="100000">
                                          <p:val>
                                            <p:strVal val="#ppt_h"/>
                                          </p:val>
                                        </p:tav>
                                      </p:tavLst>
                                    </p:anim>
                                    <p:animEffect transition="in" filter="fade">
                                      <p:cBhvr>
                                        <p:cTn id="36" dur="500"/>
                                        <p:tgtEl>
                                          <p:spTgt spid="10"/>
                                        </p:tgtEl>
                                      </p:cBhvr>
                                    </p:animEffect>
                                  </p:childTnLst>
                                </p:cTn>
                              </p:par>
                            </p:childTnLst>
                          </p:cTn>
                        </p:par>
                        <p:par>
                          <p:cTn id="37" fill="hold">
                            <p:stCondLst>
                              <p:cond delay="2500"/>
                            </p:stCondLst>
                            <p:childTnLst>
                              <p:par>
                                <p:cTn id="38" presetID="2" presetClass="entr" presetSubtype="8" fill="hold" grpId="0" nodeType="afterEffect">
                                  <p:stCondLst>
                                    <p:cond delay="0"/>
                                  </p:stCondLst>
                                  <p:childTnLst>
                                    <p:set>
                                      <p:cBhvr>
                                        <p:cTn id="39" dur="1" fill="hold">
                                          <p:stCondLst>
                                            <p:cond delay="0"/>
                                          </p:stCondLst>
                                        </p:cTn>
                                        <p:tgtEl>
                                          <p:spTgt spid="15"/>
                                        </p:tgtEl>
                                        <p:attrNameLst>
                                          <p:attrName>style.visibility</p:attrName>
                                        </p:attrNameLst>
                                      </p:cBhvr>
                                      <p:to>
                                        <p:strVal val="visible"/>
                                      </p:to>
                                    </p:set>
                                    <p:anim calcmode="lin" valueType="num">
                                      <p:cBhvr additive="base">
                                        <p:cTn id="40" dur="500" fill="hold"/>
                                        <p:tgtEl>
                                          <p:spTgt spid="15"/>
                                        </p:tgtEl>
                                        <p:attrNameLst>
                                          <p:attrName>ppt_x</p:attrName>
                                        </p:attrNameLst>
                                      </p:cBhvr>
                                      <p:tavLst>
                                        <p:tav tm="0">
                                          <p:val>
                                            <p:strVal val="0-#ppt_w/2"/>
                                          </p:val>
                                        </p:tav>
                                        <p:tav tm="100000">
                                          <p:val>
                                            <p:strVal val="#ppt_x"/>
                                          </p:val>
                                        </p:tav>
                                      </p:tavLst>
                                    </p:anim>
                                    <p:anim calcmode="lin" valueType="num">
                                      <p:cBhvr additive="base">
                                        <p:cTn id="41" dur="500" fill="hold"/>
                                        <p:tgtEl>
                                          <p:spTgt spid="15"/>
                                        </p:tgtEl>
                                        <p:attrNameLst>
                                          <p:attrName>ppt_y</p:attrName>
                                        </p:attrNameLst>
                                      </p:cBhvr>
                                      <p:tavLst>
                                        <p:tav tm="0">
                                          <p:val>
                                            <p:strVal val="#ppt_y"/>
                                          </p:val>
                                        </p:tav>
                                        <p:tav tm="100000">
                                          <p:val>
                                            <p:strVal val="#ppt_y"/>
                                          </p:val>
                                        </p:tav>
                                      </p:tavLst>
                                    </p:anim>
                                  </p:childTnLst>
                                </p:cTn>
                              </p:par>
                            </p:childTnLst>
                          </p:cTn>
                        </p:par>
                        <p:par>
                          <p:cTn id="42" fill="hold">
                            <p:stCondLst>
                              <p:cond delay="3000"/>
                            </p:stCondLst>
                            <p:childTnLst>
                              <p:par>
                                <p:cTn id="43" presetID="53" presetClass="entr" presetSubtype="16" fill="hold" grpId="0" nodeType="afterEffect">
                                  <p:stCondLst>
                                    <p:cond delay="0"/>
                                  </p:stCondLst>
                                  <p:childTnLst>
                                    <p:set>
                                      <p:cBhvr>
                                        <p:cTn id="44" dur="1" fill="hold">
                                          <p:stCondLst>
                                            <p:cond delay="0"/>
                                          </p:stCondLst>
                                        </p:cTn>
                                        <p:tgtEl>
                                          <p:spTgt spid="11"/>
                                        </p:tgtEl>
                                        <p:attrNameLst>
                                          <p:attrName>style.visibility</p:attrName>
                                        </p:attrNameLst>
                                      </p:cBhvr>
                                      <p:to>
                                        <p:strVal val="visible"/>
                                      </p:to>
                                    </p:set>
                                    <p:anim calcmode="lin" valueType="num">
                                      <p:cBhvr>
                                        <p:cTn id="45" dur="500" fill="hold"/>
                                        <p:tgtEl>
                                          <p:spTgt spid="11"/>
                                        </p:tgtEl>
                                        <p:attrNameLst>
                                          <p:attrName>ppt_w</p:attrName>
                                        </p:attrNameLst>
                                      </p:cBhvr>
                                      <p:tavLst>
                                        <p:tav tm="0">
                                          <p:val>
                                            <p:fltVal val="0"/>
                                          </p:val>
                                        </p:tav>
                                        <p:tav tm="100000">
                                          <p:val>
                                            <p:strVal val="#ppt_w"/>
                                          </p:val>
                                        </p:tav>
                                      </p:tavLst>
                                    </p:anim>
                                    <p:anim calcmode="lin" valueType="num">
                                      <p:cBhvr>
                                        <p:cTn id="46" dur="500" fill="hold"/>
                                        <p:tgtEl>
                                          <p:spTgt spid="11"/>
                                        </p:tgtEl>
                                        <p:attrNameLst>
                                          <p:attrName>ppt_h</p:attrName>
                                        </p:attrNameLst>
                                      </p:cBhvr>
                                      <p:tavLst>
                                        <p:tav tm="0">
                                          <p:val>
                                            <p:fltVal val="0"/>
                                          </p:val>
                                        </p:tav>
                                        <p:tav tm="100000">
                                          <p:val>
                                            <p:strVal val="#ppt_h"/>
                                          </p:val>
                                        </p:tav>
                                      </p:tavLst>
                                    </p:anim>
                                    <p:animEffect transition="in" filter="fade">
                                      <p:cBhvr>
                                        <p:cTn id="47" dur="500"/>
                                        <p:tgtEl>
                                          <p:spTgt spid="11"/>
                                        </p:tgtEl>
                                      </p:cBhvr>
                                    </p:animEffect>
                                  </p:childTnLst>
                                </p:cTn>
                              </p:par>
                            </p:childTnLst>
                          </p:cTn>
                        </p:par>
                        <p:par>
                          <p:cTn id="48" fill="hold">
                            <p:stCondLst>
                              <p:cond delay="3500"/>
                            </p:stCondLst>
                            <p:childTnLst>
                              <p:par>
                                <p:cTn id="49" presetID="2" presetClass="entr" presetSubtype="2" fill="hold" grpId="0"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ldLvl="0" animBg="1"/>
      <p:bldP spid="9" grpId="0" bldLvl="0" animBg="1"/>
      <p:bldP spid="10" grpId="0" bldLvl="0" animBg="1"/>
      <p:bldP spid="11" grpId="0" bldLvl="0" animBg="1"/>
      <p:bldP spid="12" grpId="0"/>
      <p:bldP spid="13" grpId="0"/>
      <p:bldP spid="14" grpId="0"/>
      <p:bldP spid="15" grpId="0"/>
      <p:bldP spid="16"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2FB9D0"/>
        </a:solidFill>
        <a:effectLst/>
      </p:bgPr>
    </p:bg>
    <p:spTree>
      <p:nvGrpSpPr>
        <p:cNvPr id="1" name=""/>
        <p:cNvGrpSpPr/>
        <p:nvPr/>
      </p:nvGrpSpPr>
      <p:grpSpPr>
        <a:xfrm>
          <a:off x="0" y="0"/>
          <a:ext cx="0" cy="0"/>
          <a:chOff x="0" y="0"/>
          <a:chExt cx="0" cy="0"/>
        </a:xfrm>
      </p:grpSpPr>
      <p:sp>
        <p:nvSpPr>
          <p:cNvPr id="7" name="矩形 2"/>
          <p:cNvSpPr/>
          <p:nvPr/>
        </p:nvSpPr>
        <p:spPr>
          <a:xfrm>
            <a:off x="0" y="1729365"/>
            <a:ext cx="6877050" cy="784750"/>
          </a:xfrm>
          <a:custGeom>
            <a:avLst/>
            <a:gdLst>
              <a:gd name="connsiteX0" fmla="*/ 0 w 6877050"/>
              <a:gd name="connsiteY0" fmla="*/ 0 h 783320"/>
              <a:gd name="connsiteX1" fmla="*/ 6877050 w 6877050"/>
              <a:gd name="connsiteY1" fmla="*/ 0 h 783320"/>
              <a:gd name="connsiteX2" fmla="*/ 6877050 w 6877050"/>
              <a:gd name="connsiteY2" fmla="*/ 783320 h 783320"/>
              <a:gd name="connsiteX3" fmla="*/ 0 w 6877050"/>
              <a:gd name="connsiteY3" fmla="*/ 783320 h 783320"/>
              <a:gd name="connsiteX4" fmla="*/ 0 w 6877050"/>
              <a:gd name="connsiteY4" fmla="*/ 0 h 783320"/>
              <a:gd name="connsiteX0-1" fmla="*/ 0 w 6877050"/>
              <a:gd name="connsiteY0-2" fmla="*/ 0 h 784750"/>
              <a:gd name="connsiteX1-3" fmla="*/ 6877050 w 6877050"/>
              <a:gd name="connsiteY1-4" fmla="*/ 0 h 784750"/>
              <a:gd name="connsiteX2-5" fmla="*/ 6877050 w 6877050"/>
              <a:gd name="connsiteY2-6" fmla="*/ 783320 h 784750"/>
              <a:gd name="connsiteX3-7" fmla="*/ 6505575 w 6877050"/>
              <a:gd name="connsiteY3-8" fmla="*/ 784750 h 784750"/>
              <a:gd name="connsiteX4-9" fmla="*/ 0 w 6877050"/>
              <a:gd name="connsiteY4-10" fmla="*/ 783320 h 784750"/>
              <a:gd name="connsiteX5" fmla="*/ 0 w 6877050"/>
              <a:gd name="connsiteY5" fmla="*/ 0 h 784750"/>
              <a:gd name="connsiteX0-11" fmla="*/ 0 w 6877050"/>
              <a:gd name="connsiteY0-12" fmla="*/ 0 h 784750"/>
              <a:gd name="connsiteX1-13" fmla="*/ 6877050 w 6877050"/>
              <a:gd name="connsiteY1-14" fmla="*/ 0 h 784750"/>
              <a:gd name="connsiteX2-15" fmla="*/ 6505575 w 6877050"/>
              <a:gd name="connsiteY2-16" fmla="*/ 784750 h 784750"/>
              <a:gd name="connsiteX3-17" fmla="*/ 0 w 6877050"/>
              <a:gd name="connsiteY3-18" fmla="*/ 783320 h 784750"/>
              <a:gd name="connsiteX4-19" fmla="*/ 0 w 6877050"/>
              <a:gd name="connsiteY4-20" fmla="*/ 0 h 784750"/>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6877050" h="784750">
                <a:moveTo>
                  <a:pt x="0" y="0"/>
                </a:moveTo>
                <a:lnTo>
                  <a:pt x="6877050" y="0"/>
                </a:lnTo>
                <a:lnTo>
                  <a:pt x="6505575" y="784750"/>
                </a:lnTo>
                <a:lnTo>
                  <a:pt x="0" y="783320"/>
                </a:lnTo>
                <a:lnTo>
                  <a:pt x="0" y="0"/>
                </a:lnTo>
                <a:close/>
              </a:path>
            </a:pathLst>
          </a:custGeom>
          <a:solidFill>
            <a:srgbClr val="FFD1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宋体" panose="02010600030101010101" pitchFamily="2" charset="-122"/>
              <a:ea typeface="宋体" panose="02010600030101010101" pitchFamily="2" charset="-122"/>
            </a:endParaRPr>
          </a:p>
        </p:txBody>
      </p:sp>
      <p:sp>
        <p:nvSpPr>
          <p:cNvPr id="8" name="矩形 2"/>
          <p:cNvSpPr/>
          <p:nvPr/>
        </p:nvSpPr>
        <p:spPr>
          <a:xfrm>
            <a:off x="0" y="3853133"/>
            <a:ext cx="6877050" cy="784750"/>
          </a:xfrm>
          <a:custGeom>
            <a:avLst/>
            <a:gdLst>
              <a:gd name="connsiteX0" fmla="*/ 0 w 6877050"/>
              <a:gd name="connsiteY0" fmla="*/ 0 h 783320"/>
              <a:gd name="connsiteX1" fmla="*/ 6877050 w 6877050"/>
              <a:gd name="connsiteY1" fmla="*/ 0 h 783320"/>
              <a:gd name="connsiteX2" fmla="*/ 6877050 w 6877050"/>
              <a:gd name="connsiteY2" fmla="*/ 783320 h 783320"/>
              <a:gd name="connsiteX3" fmla="*/ 0 w 6877050"/>
              <a:gd name="connsiteY3" fmla="*/ 783320 h 783320"/>
              <a:gd name="connsiteX4" fmla="*/ 0 w 6877050"/>
              <a:gd name="connsiteY4" fmla="*/ 0 h 783320"/>
              <a:gd name="connsiteX0-1" fmla="*/ 0 w 6877050"/>
              <a:gd name="connsiteY0-2" fmla="*/ 0 h 784750"/>
              <a:gd name="connsiteX1-3" fmla="*/ 6877050 w 6877050"/>
              <a:gd name="connsiteY1-4" fmla="*/ 0 h 784750"/>
              <a:gd name="connsiteX2-5" fmla="*/ 6877050 w 6877050"/>
              <a:gd name="connsiteY2-6" fmla="*/ 783320 h 784750"/>
              <a:gd name="connsiteX3-7" fmla="*/ 6505575 w 6877050"/>
              <a:gd name="connsiteY3-8" fmla="*/ 784750 h 784750"/>
              <a:gd name="connsiteX4-9" fmla="*/ 0 w 6877050"/>
              <a:gd name="connsiteY4-10" fmla="*/ 783320 h 784750"/>
              <a:gd name="connsiteX5" fmla="*/ 0 w 6877050"/>
              <a:gd name="connsiteY5" fmla="*/ 0 h 784750"/>
              <a:gd name="connsiteX0-11" fmla="*/ 0 w 6877050"/>
              <a:gd name="connsiteY0-12" fmla="*/ 0 h 784750"/>
              <a:gd name="connsiteX1-13" fmla="*/ 6877050 w 6877050"/>
              <a:gd name="connsiteY1-14" fmla="*/ 0 h 784750"/>
              <a:gd name="connsiteX2-15" fmla="*/ 6505575 w 6877050"/>
              <a:gd name="connsiteY2-16" fmla="*/ 784750 h 784750"/>
              <a:gd name="connsiteX3-17" fmla="*/ 0 w 6877050"/>
              <a:gd name="connsiteY3-18" fmla="*/ 783320 h 784750"/>
              <a:gd name="connsiteX4-19" fmla="*/ 0 w 6877050"/>
              <a:gd name="connsiteY4-20" fmla="*/ 0 h 784750"/>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6877050" h="784750">
                <a:moveTo>
                  <a:pt x="0" y="0"/>
                </a:moveTo>
                <a:lnTo>
                  <a:pt x="6877050" y="0"/>
                </a:lnTo>
                <a:lnTo>
                  <a:pt x="6505575" y="784750"/>
                </a:lnTo>
                <a:lnTo>
                  <a:pt x="0" y="783320"/>
                </a:lnTo>
                <a:lnTo>
                  <a:pt x="0" y="0"/>
                </a:lnTo>
                <a:close/>
              </a:path>
            </a:pathLst>
          </a:custGeom>
          <a:solidFill>
            <a:srgbClr val="FFD1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宋体" panose="02010600030101010101" pitchFamily="2" charset="-122"/>
              <a:ea typeface="宋体" panose="02010600030101010101" pitchFamily="2" charset="-122"/>
            </a:endParaRPr>
          </a:p>
        </p:txBody>
      </p:sp>
      <p:sp>
        <p:nvSpPr>
          <p:cNvPr id="9" name="矩形 2"/>
          <p:cNvSpPr/>
          <p:nvPr/>
        </p:nvSpPr>
        <p:spPr>
          <a:xfrm flipH="1" flipV="1">
            <a:off x="5314950" y="2791249"/>
            <a:ext cx="6877050" cy="784750"/>
          </a:xfrm>
          <a:custGeom>
            <a:avLst/>
            <a:gdLst>
              <a:gd name="connsiteX0" fmla="*/ 0 w 6877050"/>
              <a:gd name="connsiteY0" fmla="*/ 0 h 783320"/>
              <a:gd name="connsiteX1" fmla="*/ 6877050 w 6877050"/>
              <a:gd name="connsiteY1" fmla="*/ 0 h 783320"/>
              <a:gd name="connsiteX2" fmla="*/ 6877050 w 6877050"/>
              <a:gd name="connsiteY2" fmla="*/ 783320 h 783320"/>
              <a:gd name="connsiteX3" fmla="*/ 0 w 6877050"/>
              <a:gd name="connsiteY3" fmla="*/ 783320 h 783320"/>
              <a:gd name="connsiteX4" fmla="*/ 0 w 6877050"/>
              <a:gd name="connsiteY4" fmla="*/ 0 h 783320"/>
              <a:gd name="connsiteX0-1" fmla="*/ 0 w 6877050"/>
              <a:gd name="connsiteY0-2" fmla="*/ 0 h 784750"/>
              <a:gd name="connsiteX1-3" fmla="*/ 6877050 w 6877050"/>
              <a:gd name="connsiteY1-4" fmla="*/ 0 h 784750"/>
              <a:gd name="connsiteX2-5" fmla="*/ 6877050 w 6877050"/>
              <a:gd name="connsiteY2-6" fmla="*/ 783320 h 784750"/>
              <a:gd name="connsiteX3-7" fmla="*/ 6505575 w 6877050"/>
              <a:gd name="connsiteY3-8" fmla="*/ 784750 h 784750"/>
              <a:gd name="connsiteX4-9" fmla="*/ 0 w 6877050"/>
              <a:gd name="connsiteY4-10" fmla="*/ 783320 h 784750"/>
              <a:gd name="connsiteX5" fmla="*/ 0 w 6877050"/>
              <a:gd name="connsiteY5" fmla="*/ 0 h 784750"/>
              <a:gd name="connsiteX0-11" fmla="*/ 0 w 6877050"/>
              <a:gd name="connsiteY0-12" fmla="*/ 0 h 784750"/>
              <a:gd name="connsiteX1-13" fmla="*/ 6877050 w 6877050"/>
              <a:gd name="connsiteY1-14" fmla="*/ 0 h 784750"/>
              <a:gd name="connsiteX2-15" fmla="*/ 6505575 w 6877050"/>
              <a:gd name="connsiteY2-16" fmla="*/ 784750 h 784750"/>
              <a:gd name="connsiteX3-17" fmla="*/ 0 w 6877050"/>
              <a:gd name="connsiteY3-18" fmla="*/ 783320 h 784750"/>
              <a:gd name="connsiteX4-19" fmla="*/ 0 w 6877050"/>
              <a:gd name="connsiteY4-20" fmla="*/ 0 h 784750"/>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6877050" h="784750">
                <a:moveTo>
                  <a:pt x="0" y="0"/>
                </a:moveTo>
                <a:lnTo>
                  <a:pt x="6877050" y="0"/>
                </a:lnTo>
                <a:lnTo>
                  <a:pt x="6505575" y="784750"/>
                </a:lnTo>
                <a:lnTo>
                  <a:pt x="0" y="783320"/>
                </a:lnTo>
                <a:lnTo>
                  <a:pt x="0" y="0"/>
                </a:lnTo>
                <a:close/>
              </a:path>
            </a:pathLst>
          </a:custGeom>
          <a:solidFill>
            <a:srgbClr val="CE4C4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bg1"/>
              </a:solidFill>
              <a:latin typeface="宋体" panose="02010600030101010101" pitchFamily="2" charset="-122"/>
              <a:ea typeface="宋体" panose="02010600030101010101" pitchFamily="2" charset="-122"/>
            </a:endParaRPr>
          </a:p>
        </p:txBody>
      </p:sp>
      <p:sp>
        <p:nvSpPr>
          <p:cNvPr id="10" name="矩形 2"/>
          <p:cNvSpPr/>
          <p:nvPr/>
        </p:nvSpPr>
        <p:spPr>
          <a:xfrm flipH="1" flipV="1">
            <a:off x="5314950" y="4915017"/>
            <a:ext cx="6877050" cy="784750"/>
          </a:xfrm>
          <a:custGeom>
            <a:avLst/>
            <a:gdLst>
              <a:gd name="connsiteX0" fmla="*/ 0 w 6877050"/>
              <a:gd name="connsiteY0" fmla="*/ 0 h 783320"/>
              <a:gd name="connsiteX1" fmla="*/ 6877050 w 6877050"/>
              <a:gd name="connsiteY1" fmla="*/ 0 h 783320"/>
              <a:gd name="connsiteX2" fmla="*/ 6877050 w 6877050"/>
              <a:gd name="connsiteY2" fmla="*/ 783320 h 783320"/>
              <a:gd name="connsiteX3" fmla="*/ 0 w 6877050"/>
              <a:gd name="connsiteY3" fmla="*/ 783320 h 783320"/>
              <a:gd name="connsiteX4" fmla="*/ 0 w 6877050"/>
              <a:gd name="connsiteY4" fmla="*/ 0 h 783320"/>
              <a:gd name="connsiteX0-1" fmla="*/ 0 w 6877050"/>
              <a:gd name="connsiteY0-2" fmla="*/ 0 h 784750"/>
              <a:gd name="connsiteX1-3" fmla="*/ 6877050 w 6877050"/>
              <a:gd name="connsiteY1-4" fmla="*/ 0 h 784750"/>
              <a:gd name="connsiteX2-5" fmla="*/ 6877050 w 6877050"/>
              <a:gd name="connsiteY2-6" fmla="*/ 783320 h 784750"/>
              <a:gd name="connsiteX3-7" fmla="*/ 6505575 w 6877050"/>
              <a:gd name="connsiteY3-8" fmla="*/ 784750 h 784750"/>
              <a:gd name="connsiteX4-9" fmla="*/ 0 w 6877050"/>
              <a:gd name="connsiteY4-10" fmla="*/ 783320 h 784750"/>
              <a:gd name="connsiteX5" fmla="*/ 0 w 6877050"/>
              <a:gd name="connsiteY5" fmla="*/ 0 h 784750"/>
              <a:gd name="connsiteX0-11" fmla="*/ 0 w 6877050"/>
              <a:gd name="connsiteY0-12" fmla="*/ 0 h 784750"/>
              <a:gd name="connsiteX1-13" fmla="*/ 6877050 w 6877050"/>
              <a:gd name="connsiteY1-14" fmla="*/ 0 h 784750"/>
              <a:gd name="connsiteX2-15" fmla="*/ 6505575 w 6877050"/>
              <a:gd name="connsiteY2-16" fmla="*/ 784750 h 784750"/>
              <a:gd name="connsiteX3-17" fmla="*/ 0 w 6877050"/>
              <a:gd name="connsiteY3-18" fmla="*/ 783320 h 784750"/>
              <a:gd name="connsiteX4-19" fmla="*/ 0 w 6877050"/>
              <a:gd name="connsiteY4-20" fmla="*/ 0 h 784750"/>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6877050" h="784750">
                <a:moveTo>
                  <a:pt x="0" y="0"/>
                </a:moveTo>
                <a:lnTo>
                  <a:pt x="6877050" y="0"/>
                </a:lnTo>
                <a:lnTo>
                  <a:pt x="6505575" y="784750"/>
                </a:lnTo>
                <a:lnTo>
                  <a:pt x="0" y="783320"/>
                </a:lnTo>
                <a:lnTo>
                  <a:pt x="0" y="0"/>
                </a:lnTo>
                <a:close/>
              </a:path>
            </a:pathLst>
          </a:custGeom>
          <a:solidFill>
            <a:srgbClr val="CE4C4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bg1"/>
              </a:solidFill>
              <a:latin typeface="宋体" panose="02010600030101010101" pitchFamily="2" charset="-122"/>
              <a:ea typeface="宋体" panose="02010600030101010101" pitchFamily="2" charset="-122"/>
            </a:endParaRPr>
          </a:p>
        </p:txBody>
      </p:sp>
      <p:sp>
        <p:nvSpPr>
          <p:cNvPr id="11" name="矩形 10"/>
          <p:cNvSpPr/>
          <p:nvPr/>
        </p:nvSpPr>
        <p:spPr>
          <a:xfrm>
            <a:off x="1545590" y="1767799"/>
            <a:ext cx="4170299" cy="707882"/>
          </a:xfrm>
          <a:prstGeom prst="rect">
            <a:avLst/>
          </a:prstGeom>
        </p:spPr>
        <p:txBody>
          <a:bodyPr wrap="square" lIns="121917" tIns="60958" rIns="121917" bIns="60958">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zh-CN" altLang="en-US" sz="1400" b="1" dirty="0">
                <a:solidFill>
                  <a:schemeClr val="bg1"/>
                </a:solidFill>
                <a:latin typeface="宋体" panose="02010600030101010101" pitchFamily="2" charset="-122"/>
                <a:ea typeface="宋体" panose="02010600030101010101" pitchFamily="2" charset="-122"/>
              </a:rPr>
              <a:t>在此添加关键字</a:t>
            </a:r>
          </a:p>
          <a:p>
            <a:pPr algn="r"/>
            <a:r>
              <a:rPr lang="zh-CN" altLang="en-US" sz="1200" dirty="0">
                <a:solidFill>
                  <a:schemeClr val="bg1"/>
                </a:solidFill>
                <a:latin typeface="思源黑体 CN Normal" panose="020B0400000000000000" pitchFamily="34" charset="-122"/>
                <a:ea typeface="思源黑体 CN Normal" panose="020B0400000000000000" pitchFamily="34" charset="-122"/>
              </a:rPr>
              <a:t>顶部“开始”面板中可以对字体、字号、颜色、行距等进行修改。</a:t>
            </a:r>
          </a:p>
        </p:txBody>
      </p:sp>
      <p:sp>
        <p:nvSpPr>
          <p:cNvPr id="12" name="矩形 11"/>
          <p:cNvSpPr/>
          <p:nvPr/>
        </p:nvSpPr>
        <p:spPr>
          <a:xfrm>
            <a:off x="1545590" y="3878061"/>
            <a:ext cx="4170299" cy="707882"/>
          </a:xfrm>
          <a:prstGeom prst="rect">
            <a:avLst/>
          </a:prstGeom>
        </p:spPr>
        <p:txBody>
          <a:bodyPr wrap="square" lIns="121917" tIns="60958" rIns="121917" bIns="60958">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zh-CN" altLang="en-US" sz="1400" b="1" dirty="0">
                <a:solidFill>
                  <a:schemeClr val="bg1"/>
                </a:solidFill>
                <a:latin typeface="宋体" panose="02010600030101010101" pitchFamily="2" charset="-122"/>
                <a:ea typeface="宋体" panose="02010600030101010101" pitchFamily="2" charset="-122"/>
              </a:rPr>
              <a:t>在此添加关键字</a:t>
            </a:r>
          </a:p>
          <a:p>
            <a:pPr algn="r"/>
            <a:r>
              <a:rPr lang="zh-CN" altLang="en-US" sz="1200" dirty="0">
                <a:solidFill>
                  <a:schemeClr val="bg1"/>
                </a:solidFill>
                <a:latin typeface="思源黑体 CN Normal" panose="020B0400000000000000" pitchFamily="34" charset="-122"/>
                <a:ea typeface="思源黑体 CN Normal" panose="020B0400000000000000" pitchFamily="34" charset="-122"/>
              </a:rPr>
              <a:t>顶部“开始”面板中可以对字体、字号、颜色、行距等进行修改。</a:t>
            </a:r>
          </a:p>
        </p:txBody>
      </p:sp>
      <p:sp>
        <p:nvSpPr>
          <p:cNvPr id="13" name="矩形 12"/>
          <p:cNvSpPr/>
          <p:nvPr/>
        </p:nvSpPr>
        <p:spPr>
          <a:xfrm>
            <a:off x="6668325" y="2831745"/>
            <a:ext cx="4170299" cy="707882"/>
          </a:xfrm>
          <a:prstGeom prst="rect">
            <a:avLst/>
          </a:prstGeom>
        </p:spPr>
        <p:txBody>
          <a:bodyPr wrap="square" lIns="121917" tIns="60958" rIns="121917" bIns="60958">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CN" altLang="en-US" sz="1400" b="1" dirty="0">
                <a:solidFill>
                  <a:schemeClr val="bg1"/>
                </a:solidFill>
                <a:latin typeface="宋体" panose="02010600030101010101" pitchFamily="2" charset="-122"/>
                <a:ea typeface="宋体" panose="02010600030101010101" pitchFamily="2" charset="-122"/>
              </a:rPr>
              <a:t>在此添加关键字</a:t>
            </a:r>
          </a:p>
          <a:p>
            <a:r>
              <a:rPr lang="zh-CN" altLang="en-US" sz="1200" dirty="0">
                <a:solidFill>
                  <a:schemeClr val="bg1"/>
                </a:solidFill>
                <a:latin typeface="思源黑体 CN Normal" panose="020B0400000000000000" pitchFamily="34" charset="-122"/>
                <a:ea typeface="思源黑体 CN Normal" panose="020B0400000000000000" pitchFamily="34" charset="-122"/>
              </a:rPr>
              <a:t>顶部“开始”面板中可以对字体、字号、颜色、行距等进行修改。</a:t>
            </a:r>
          </a:p>
        </p:txBody>
      </p:sp>
      <p:sp>
        <p:nvSpPr>
          <p:cNvPr id="14" name="矩形 13"/>
          <p:cNvSpPr/>
          <p:nvPr/>
        </p:nvSpPr>
        <p:spPr>
          <a:xfrm>
            <a:off x="6668325" y="4953451"/>
            <a:ext cx="4170299" cy="707882"/>
          </a:xfrm>
          <a:prstGeom prst="rect">
            <a:avLst/>
          </a:prstGeom>
        </p:spPr>
        <p:txBody>
          <a:bodyPr wrap="square" lIns="121917" tIns="60958" rIns="121917" bIns="60958">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CN" altLang="en-US" sz="1400" b="1" dirty="0">
                <a:solidFill>
                  <a:schemeClr val="bg1"/>
                </a:solidFill>
                <a:latin typeface="宋体" panose="02010600030101010101" pitchFamily="2" charset="-122"/>
                <a:ea typeface="宋体" panose="02010600030101010101" pitchFamily="2" charset="-122"/>
              </a:rPr>
              <a:t>在此添加关键字</a:t>
            </a:r>
          </a:p>
          <a:p>
            <a:r>
              <a:rPr lang="zh-CN" altLang="en-US" sz="1200" dirty="0">
                <a:solidFill>
                  <a:schemeClr val="bg1"/>
                </a:solidFill>
                <a:latin typeface="思源黑体 CN Normal" panose="020B0400000000000000" pitchFamily="34" charset="-122"/>
                <a:ea typeface="思源黑体 CN Normal" panose="020B0400000000000000" pitchFamily="34" charset="-122"/>
              </a:rPr>
              <a:t>顶部“开始”面板中可以对字体、字号、颜色、行距等进行修改。</a:t>
            </a:r>
          </a:p>
        </p:txBody>
      </p:sp>
      <p:grpSp>
        <p:nvGrpSpPr>
          <p:cNvPr id="15" name="组合 14"/>
          <p:cNvGrpSpPr/>
          <p:nvPr/>
        </p:nvGrpSpPr>
        <p:grpSpPr>
          <a:xfrm>
            <a:off x="7069263" y="1824099"/>
            <a:ext cx="608013" cy="676275"/>
            <a:chOff x="6735763" y="10544176"/>
            <a:chExt cx="608013" cy="676275"/>
          </a:xfrm>
          <a:solidFill>
            <a:srgbClr val="CE4C4B"/>
          </a:solidFill>
        </p:grpSpPr>
        <p:sp>
          <p:nvSpPr>
            <p:cNvPr id="16" name="Freeform 1008"/>
            <p:cNvSpPr/>
            <p:nvPr/>
          </p:nvSpPr>
          <p:spPr bwMode="auto">
            <a:xfrm>
              <a:off x="6735763" y="10544176"/>
              <a:ext cx="608013" cy="153988"/>
            </a:xfrm>
            <a:custGeom>
              <a:avLst/>
              <a:gdLst>
                <a:gd name="T0" fmla="*/ 0 w 383"/>
                <a:gd name="T1" fmla="*/ 97 h 97"/>
                <a:gd name="T2" fmla="*/ 383 w 383"/>
                <a:gd name="T3" fmla="*/ 97 h 97"/>
                <a:gd name="T4" fmla="*/ 192 w 383"/>
                <a:gd name="T5" fmla="*/ 0 h 97"/>
                <a:gd name="T6" fmla="*/ 0 w 383"/>
                <a:gd name="T7" fmla="*/ 97 h 97"/>
              </a:gdLst>
              <a:ahLst/>
              <a:cxnLst>
                <a:cxn ang="0">
                  <a:pos x="T0" y="T1"/>
                </a:cxn>
                <a:cxn ang="0">
                  <a:pos x="T2" y="T3"/>
                </a:cxn>
                <a:cxn ang="0">
                  <a:pos x="T4" y="T5"/>
                </a:cxn>
                <a:cxn ang="0">
                  <a:pos x="T6" y="T7"/>
                </a:cxn>
              </a:cxnLst>
              <a:rect l="0" t="0" r="r" b="b"/>
              <a:pathLst>
                <a:path w="383" h="97">
                  <a:moveTo>
                    <a:pt x="0" y="97"/>
                  </a:moveTo>
                  <a:lnTo>
                    <a:pt x="383" y="97"/>
                  </a:lnTo>
                  <a:lnTo>
                    <a:pt x="192" y="0"/>
                  </a:lnTo>
                  <a:lnTo>
                    <a:pt x="0" y="97"/>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dirty="0">
                <a:solidFill>
                  <a:schemeClr val="bg1"/>
                </a:solidFill>
                <a:latin typeface="宋体" panose="02010600030101010101" pitchFamily="2" charset="-122"/>
              </a:endParaRPr>
            </a:p>
          </p:txBody>
        </p:sp>
        <p:sp>
          <p:nvSpPr>
            <p:cNvPr id="17" name="Rectangle 1010"/>
            <p:cNvSpPr>
              <a:spLocks noChangeArrowheads="1"/>
            </p:cNvSpPr>
            <p:nvPr/>
          </p:nvSpPr>
          <p:spPr bwMode="auto">
            <a:xfrm>
              <a:off x="6777039" y="10750551"/>
              <a:ext cx="98425" cy="2857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en-US" dirty="0">
                <a:solidFill>
                  <a:schemeClr val="bg1"/>
                </a:solidFill>
                <a:latin typeface="宋体" panose="02010600030101010101" pitchFamily="2" charset="-122"/>
              </a:endParaRPr>
            </a:p>
          </p:txBody>
        </p:sp>
        <p:sp>
          <p:nvSpPr>
            <p:cNvPr id="18" name="Rectangle 1011"/>
            <p:cNvSpPr>
              <a:spLocks noChangeArrowheads="1"/>
            </p:cNvSpPr>
            <p:nvPr/>
          </p:nvSpPr>
          <p:spPr bwMode="auto">
            <a:xfrm>
              <a:off x="6983414" y="10750551"/>
              <a:ext cx="98425" cy="2857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en-US" dirty="0">
                <a:solidFill>
                  <a:schemeClr val="bg1"/>
                </a:solidFill>
                <a:latin typeface="宋体" panose="02010600030101010101" pitchFamily="2" charset="-122"/>
              </a:endParaRPr>
            </a:p>
          </p:txBody>
        </p:sp>
        <p:sp>
          <p:nvSpPr>
            <p:cNvPr id="19" name="Rectangle 1012"/>
            <p:cNvSpPr>
              <a:spLocks noChangeArrowheads="1"/>
            </p:cNvSpPr>
            <p:nvPr/>
          </p:nvSpPr>
          <p:spPr bwMode="auto">
            <a:xfrm>
              <a:off x="7189789" y="10750551"/>
              <a:ext cx="98425" cy="2857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en-US" dirty="0">
                <a:solidFill>
                  <a:schemeClr val="bg1"/>
                </a:solidFill>
                <a:latin typeface="宋体" panose="02010600030101010101" pitchFamily="2" charset="-122"/>
              </a:endParaRPr>
            </a:p>
          </p:txBody>
        </p:sp>
        <p:sp>
          <p:nvSpPr>
            <p:cNvPr id="20" name="Freeform 1013"/>
            <p:cNvSpPr/>
            <p:nvPr/>
          </p:nvSpPr>
          <p:spPr bwMode="auto">
            <a:xfrm>
              <a:off x="6740526" y="11080751"/>
              <a:ext cx="187325" cy="87313"/>
            </a:xfrm>
            <a:custGeom>
              <a:avLst/>
              <a:gdLst>
                <a:gd name="T0" fmla="*/ 50 w 50"/>
                <a:gd name="T1" fmla="*/ 6 h 23"/>
                <a:gd name="T2" fmla="*/ 44 w 50"/>
                <a:gd name="T3" fmla="*/ 0 h 23"/>
                <a:gd name="T4" fmla="*/ 6 w 50"/>
                <a:gd name="T5" fmla="*/ 0 h 23"/>
                <a:gd name="T6" fmla="*/ 0 w 50"/>
                <a:gd name="T7" fmla="*/ 6 h 23"/>
                <a:gd name="T8" fmla="*/ 0 w 50"/>
                <a:gd name="T9" fmla="*/ 17 h 23"/>
                <a:gd name="T10" fmla="*/ 6 w 50"/>
                <a:gd name="T11" fmla="*/ 23 h 23"/>
                <a:gd name="T12" fmla="*/ 44 w 50"/>
                <a:gd name="T13" fmla="*/ 23 h 23"/>
                <a:gd name="T14" fmla="*/ 50 w 50"/>
                <a:gd name="T15" fmla="*/ 17 h 23"/>
                <a:gd name="T16" fmla="*/ 50 w 50"/>
                <a:gd name="T17" fmla="*/ 6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0" h="23">
                  <a:moveTo>
                    <a:pt x="50" y="6"/>
                  </a:moveTo>
                  <a:cubicBezTo>
                    <a:pt x="50" y="3"/>
                    <a:pt x="47" y="0"/>
                    <a:pt x="44" y="0"/>
                  </a:cubicBezTo>
                  <a:cubicBezTo>
                    <a:pt x="6" y="0"/>
                    <a:pt x="6" y="0"/>
                    <a:pt x="6" y="0"/>
                  </a:cubicBezTo>
                  <a:cubicBezTo>
                    <a:pt x="3" y="0"/>
                    <a:pt x="0" y="3"/>
                    <a:pt x="0" y="6"/>
                  </a:cubicBezTo>
                  <a:cubicBezTo>
                    <a:pt x="0" y="17"/>
                    <a:pt x="0" y="17"/>
                    <a:pt x="0" y="17"/>
                  </a:cubicBezTo>
                  <a:cubicBezTo>
                    <a:pt x="0" y="20"/>
                    <a:pt x="3" y="23"/>
                    <a:pt x="6" y="23"/>
                  </a:cubicBezTo>
                  <a:cubicBezTo>
                    <a:pt x="44" y="23"/>
                    <a:pt x="44" y="23"/>
                    <a:pt x="44" y="23"/>
                  </a:cubicBezTo>
                  <a:cubicBezTo>
                    <a:pt x="47" y="23"/>
                    <a:pt x="50" y="20"/>
                    <a:pt x="50" y="17"/>
                  </a:cubicBezTo>
                  <a:lnTo>
                    <a:pt x="50" y="6"/>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dirty="0">
                <a:solidFill>
                  <a:schemeClr val="bg1"/>
                </a:solidFill>
                <a:latin typeface="宋体" panose="02010600030101010101" pitchFamily="2" charset="-122"/>
              </a:endParaRPr>
            </a:p>
          </p:txBody>
        </p:sp>
        <p:sp>
          <p:nvSpPr>
            <p:cNvPr id="21" name="Freeform 1014"/>
            <p:cNvSpPr/>
            <p:nvPr/>
          </p:nvSpPr>
          <p:spPr bwMode="auto">
            <a:xfrm>
              <a:off x="7148514" y="11080751"/>
              <a:ext cx="187325" cy="87313"/>
            </a:xfrm>
            <a:custGeom>
              <a:avLst/>
              <a:gdLst>
                <a:gd name="T0" fmla="*/ 50 w 50"/>
                <a:gd name="T1" fmla="*/ 6 h 23"/>
                <a:gd name="T2" fmla="*/ 44 w 50"/>
                <a:gd name="T3" fmla="*/ 0 h 23"/>
                <a:gd name="T4" fmla="*/ 6 w 50"/>
                <a:gd name="T5" fmla="*/ 0 h 23"/>
                <a:gd name="T6" fmla="*/ 0 w 50"/>
                <a:gd name="T7" fmla="*/ 6 h 23"/>
                <a:gd name="T8" fmla="*/ 0 w 50"/>
                <a:gd name="T9" fmla="*/ 17 h 23"/>
                <a:gd name="T10" fmla="*/ 6 w 50"/>
                <a:gd name="T11" fmla="*/ 23 h 23"/>
                <a:gd name="T12" fmla="*/ 44 w 50"/>
                <a:gd name="T13" fmla="*/ 23 h 23"/>
                <a:gd name="T14" fmla="*/ 50 w 50"/>
                <a:gd name="T15" fmla="*/ 17 h 23"/>
                <a:gd name="T16" fmla="*/ 50 w 50"/>
                <a:gd name="T17" fmla="*/ 6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0" h="23">
                  <a:moveTo>
                    <a:pt x="50" y="6"/>
                  </a:moveTo>
                  <a:cubicBezTo>
                    <a:pt x="50" y="3"/>
                    <a:pt x="47" y="0"/>
                    <a:pt x="44" y="0"/>
                  </a:cubicBezTo>
                  <a:cubicBezTo>
                    <a:pt x="6" y="0"/>
                    <a:pt x="6" y="0"/>
                    <a:pt x="6" y="0"/>
                  </a:cubicBezTo>
                  <a:cubicBezTo>
                    <a:pt x="2" y="0"/>
                    <a:pt x="0" y="3"/>
                    <a:pt x="0" y="6"/>
                  </a:cubicBezTo>
                  <a:cubicBezTo>
                    <a:pt x="0" y="17"/>
                    <a:pt x="0" y="17"/>
                    <a:pt x="0" y="17"/>
                  </a:cubicBezTo>
                  <a:cubicBezTo>
                    <a:pt x="0" y="20"/>
                    <a:pt x="2" y="23"/>
                    <a:pt x="6" y="23"/>
                  </a:cubicBezTo>
                  <a:cubicBezTo>
                    <a:pt x="44" y="23"/>
                    <a:pt x="44" y="23"/>
                    <a:pt x="44" y="23"/>
                  </a:cubicBezTo>
                  <a:cubicBezTo>
                    <a:pt x="47" y="23"/>
                    <a:pt x="50" y="20"/>
                    <a:pt x="50" y="17"/>
                  </a:cubicBezTo>
                  <a:lnTo>
                    <a:pt x="50" y="6"/>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dirty="0">
                <a:solidFill>
                  <a:schemeClr val="bg1"/>
                </a:solidFill>
                <a:latin typeface="宋体" panose="02010600030101010101" pitchFamily="2" charset="-122"/>
              </a:endParaRPr>
            </a:p>
          </p:txBody>
        </p:sp>
        <p:sp>
          <p:nvSpPr>
            <p:cNvPr id="22" name="Freeform 1015"/>
            <p:cNvSpPr/>
            <p:nvPr/>
          </p:nvSpPr>
          <p:spPr bwMode="auto">
            <a:xfrm>
              <a:off x="6950075" y="11080751"/>
              <a:ext cx="173038" cy="19050"/>
            </a:xfrm>
            <a:custGeom>
              <a:avLst/>
              <a:gdLst>
                <a:gd name="T0" fmla="*/ 46 w 46"/>
                <a:gd name="T1" fmla="*/ 3 h 5"/>
                <a:gd name="T2" fmla="*/ 42 w 46"/>
                <a:gd name="T3" fmla="*/ 0 h 5"/>
                <a:gd name="T4" fmla="*/ 3 w 46"/>
                <a:gd name="T5" fmla="*/ 0 h 5"/>
                <a:gd name="T6" fmla="*/ 0 w 46"/>
                <a:gd name="T7" fmla="*/ 3 h 5"/>
                <a:gd name="T8" fmla="*/ 0 w 46"/>
                <a:gd name="T9" fmla="*/ 3 h 5"/>
                <a:gd name="T10" fmla="*/ 3 w 46"/>
                <a:gd name="T11" fmla="*/ 5 h 5"/>
                <a:gd name="T12" fmla="*/ 42 w 46"/>
                <a:gd name="T13" fmla="*/ 5 h 5"/>
                <a:gd name="T14" fmla="*/ 46 w 46"/>
                <a:gd name="T15" fmla="*/ 3 h 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6" h="5">
                  <a:moveTo>
                    <a:pt x="46" y="3"/>
                  </a:moveTo>
                  <a:cubicBezTo>
                    <a:pt x="46" y="1"/>
                    <a:pt x="45" y="0"/>
                    <a:pt x="42" y="0"/>
                  </a:cubicBezTo>
                  <a:cubicBezTo>
                    <a:pt x="3" y="0"/>
                    <a:pt x="3" y="0"/>
                    <a:pt x="3" y="0"/>
                  </a:cubicBezTo>
                  <a:cubicBezTo>
                    <a:pt x="1" y="0"/>
                    <a:pt x="0" y="1"/>
                    <a:pt x="0" y="3"/>
                  </a:cubicBezTo>
                  <a:cubicBezTo>
                    <a:pt x="0" y="3"/>
                    <a:pt x="0" y="3"/>
                    <a:pt x="0" y="3"/>
                  </a:cubicBezTo>
                  <a:cubicBezTo>
                    <a:pt x="0" y="4"/>
                    <a:pt x="1" y="5"/>
                    <a:pt x="3" y="5"/>
                  </a:cubicBezTo>
                  <a:cubicBezTo>
                    <a:pt x="42" y="5"/>
                    <a:pt x="42" y="5"/>
                    <a:pt x="42" y="5"/>
                  </a:cubicBezTo>
                  <a:cubicBezTo>
                    <a:pt x="45" y="5"/>
                    <a:pt x="46" y="4"/>
                    <a:pt x="46"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dirty="0">
                <a:solidFill>
                  <a:schemeClr val="bg1"/>
                </a:solidFill>
                <a:latin typeface="宋体" panose="02010600030101010101" pitchFamily="2" charset="-122"/>
              </a:endParaRPr>
            </a:p>
          </p:txBody>
        </p:sp>
        <p:sp>
          <p:nvSpPr>
            <p:cNvPr id="23" name="Freeform 1016"/>
            <p:cNvSpPr/>
            <p:nvPr/>
          </p:nvSpPr>
          <p:spPr bwMode="auto">
            <a:xfrm>
              <a:off x="6950075" y="11141076"/>
              <a:ext cx="173038" cy="19050"/>
            </a:xfrm>
            <a:custGeom>
              <a:avLst/>
              <a:gdLst>
                <a:gd name="T0" fmla="*/ 46 w 46"/>
                <a:gd name="T1" fmla="*/ 3 h 5"/>
                <a:gd name="T2" fmla="*/ 42 w 46"/>
                <a:gd name="T3" fmla="*/ 0 h 5"/>
                <a:gd name="T4" fmla="*/ 3 w 46"/>
                <a:gd name="T5" fmla="*/ 0 h 5"/>
                <a:gd name="T6" fmla="*/ 0 w 46"/>
                <a:gd name="T7" fmla="*/ 3 h 5"/>
                <a:gd name="T8" fmla="*/ 0 w 46"/>
                <a:gd name="T9" fmla="*/ 3 h 5"/>
                <a:gd name="T10" fmla="*/ 3 w 46"/>
                <a:gd name="T11" fmla="*/ 5 h 5"/>
                <a:gd name="T12" fmla="*/ 42 w 46"/>
                <a:gd name="T13" fmla="*/ 5 h 5"/>
                <a:gd name="T14" fmla="*/ 46 w 46"/>
                <a:gd name="T15" fmla="*/ 3 h 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6" h="5">
                  <a:moveTo>
                    <a:pt x="46" y="3"/>
                  </a:moveTo>
                  <a:cubicBezTo>
                    <a:pt x="46" y="1"/>
                    <a:pt x="45" y="0"/>
                    <a:pt x="42" y="0"/>
                  </a:cubicBezTo>
                  <a:cubicBezTo>
                    <a:pt x="3" y="0"/>
                    <a:pt x="3" y="0"/>
                    <a:pt x="3" y="0"/>
                  </a:cubicBezTo>
                  <a:cubicBezTo>
                    <a:pt x="1" y="0"/>
                    <a:pt x="0" y="1"/>
                    <a:pt x="0" y="3"/>
                  </a:cubicBezTo>
                  <a:cubicBezTo>
                    <a:pt x="0" y="3"/>
                    <a:pt x="0" y="3"/>
                    <a:pt x="0" y="3"/>
                  </a:cubicBezTo>
                  <a:cubicBezTo>
                    <a:pt x="0" y="4"/>
                    <a:pt x="1" y="5"/>
                    <a:pt x="3" y="5"/>
                  </a:cubicBezTo>
                  <a:cubicBezTo>
                    <a:pt x="42" y="5"/>
                    <a:pt x="42" y="5"/>
                    <a:pt x="42" y="5"/>
                  </a:cubicBezTo>
                  <a:cubicBezTo>
                    <a:pt x="45" y="5"/>
                    <a:pt x="46" y="4"/>
                    <a:pt x="46"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dirty="0">
                <a:solidFill>
                  <a:schemeClr val="bg1"/>
                </a:solidFill>
                <a:latin typeface="宋体" panose="02010600030101010101" pitchFamily="2" charset="-122"/>
              </a:endParaRPr>
            </a:p>
          </p:txBody>
        </p:sp>
        <p:sp>
          <p:nvSpPr>
            <p:cNvPr id="24" name="Freeform 1017"/>
            <p:cNvSpPr/>
            <p:nvPr/>
          </p:nvSpPr>
          <p:spPr bwMode="auto">
            <a:xfrm>
              <a:off x="6950075" y="11201401"/>
              <a:ext cx="173038" cy="19050"/>
            </a:xfrm>
            <a:custGeom>
              <a:avLst/>
              <a:gdLst>
                <a:gd name="T0" fmla="*/ 46 w 46"/>
                <a:gd name="T1" fmla="*/ 3 h 5"/>
                <a:gd name="T2" fmla="*/ 42 w 46"/>
                <a:gd name="T3" fmla="*/ 0 h 5"/>
                <a:gd name="T4" fmla="*/ 3 w 46"/>
                <a:gd name="T5" fmla="*/ 0 h 5"/>
                <a:gd name="T6" fmla="*/ 0 w 46"/>
                <a:gd name="T7" fmla="*/ 3 h 5"/>
                <a:gd name="T8" fmla="*/ 0 w 46"/>
                <a:gd name="T9" fmla="*/ 3 h 5"/>
                <a:gd name="T10" fmla="*/ 3 w 46"/>
                <a:gd name="T11" fmla="*/ 5 h 5"/>
                <a:gd name="T12" fmla="*/ 42 w 46"/>
                <a:gd name="T13" fmla="*/ 5 h 5"/>
                <a:gd name="T14" fmla="*/ 46 w 46"/>
                <a:gd name="T15" fmla="*/ 3 h 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6" h="5">
                  <a:moveTo>
                    <a:pt x="46" y="3"/>
                  </a:moveTo>
                  <a:cubicBezTo>
                    <a:pt x="46" y="1"/>
                    <a:pt x="45" y="0"/>
                    <a:pt x="42" y="0"/>
                  </a:cubicBezTo>
                  <a:cubicBezTo>
                    <a:pt x="3" y="0"/>
                    <a:pt x="3" y="0"/>
                    <a:pt x="3" y="0"/>
                  </a:cubicBezTo>
                  <a:cubicBezTo>
                    <a:pt x="1" y="0"/>
                    <a:pt x="0" y="1"/>
                    <a:pt x="0" y="3"/>
                  </a:cubicBezTo>
                  <a:cubicBezTo>
                    <a:pt x="0" y="3"/>
                    <a:pt x="0" y="3"/>
                    <a:pt x="0" y="3"/>
                  </a:cubicBezTo>
                  <a:cubicBezTo>
                    <a:pt x="0" y="4"/>
                    <a:pt x="1" y="5"/>
                    <a:pt x="3" y="5"/>
                  </a:cubicBezTo>
                  <a:cubicBezTo>
                    <a:pt x="42" y="5"/>
                    <a:pt x="42" y="5"/>
                    <a:pt x="42" y="5"/>
                  </a:cubicBezTo>
                  <a:cubicBezTo>
                    <a:pt x="45" y="5"/>
                    <a:pt x="46" y="4"/>
                    <a:pt x="46"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dirty="0">
                <a:solidFill>
                  <a:schemeClr val="bg1"/>
                </a:solidFill>
                <a:latin typeface="宋体" panose="02010600030101010101" pitchFamily="2" charset="-122"/>
              </a:endParaRPr>
            </a:p>
          </p:txBody>
        </p:sp>
      </p:grpSp>
      <p:grpSp>
        <p:nvGrpSpPr>
          <p:cNvPr id="25" name="组合 24"/>
          <p:cNvGrpSpPr/>
          <p:nvPr/>
        </p:nvGrpSpPr>
        <p:grpSpPr>
          <a:xfrm>
            <a:off x="4638455" y="2958992"/>
            <a:ext cx="646112" cy="449263"/>
            <a:chOff x="7767638" y="10672763"/>
            <a:chExt cx="646112" cy="449263"/>
          </a:xfrm>
          <a:solidFill>
            <a:srgbClr val="FFD100"/>
          </a:solidFill>
        </p:grpSpPr>
        <p:sp>
          <p:nvSpPr>
            <p:cNvPr id="26" name="Freeform 1018"/>
            <p:cNvSpPr/>
            <p:nvPr/>
          </p:nvSpPr>
          <p:spPr bwMode="auto">
            <a:xfrm>
              <a:off x="7959725" y="10672763"/>
              <a:ext cx="261938" cy="123825"/>
            </a:xfrm>
            <a:custGeom>
              <a:avLst/>
              <a:gdLst>
                <a:gd name="T0" fmla="*/ 70 w 70"/>
                <a:gd name="T1" fmla="*/ 26 h 33"/>
                <a:gd name="T2" fmla="*/ 63 w 70"/>
                <a:gd name="T3" fmla="*/ 33 h 33"/>
                <a:gd name="T4" fmla="*/ 7 w 70"/>
                <a:gd name="T5" fmla="*/ 33 h 33"/>
                <a:gd name="T6" fmla="*/ 0 w 70"/>
                <a:gd name="T7" fmla="*/ 26 h 33"/>
                <a:gd name="T8" fmla="*/ 0 w 70"/>
                <a:gd name="T9" fmla="*/ 8 h 33"/>
                <a:gd name="T10" fmla="*/ 7 w 70"/>
                <a:gd name="T11" fmla="*/ 0 h 33"/>
                <a:gd name="T12" fmla="*/ 63 w 70"/>
                <a:gd name="T13" fmla="*/ 0 h 33"/>
                <a:gd name="T14" fmla="*/ 70 w 70"/>
                <a:gd name="T15" fmla="*/ 8 h 33"/>
                <a:gd name="T16" fmla="*/ 70 w 70"/>
                <a:gd name="T17" fmla="*/ 26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0" h="33">
                  <a:moveTo>
                    <a:pt x="70" y="26"/>
                  </a:moveTo>
                  <a:cubicBezTo>
                    <a:pt x="70" y="30"/>
                    <a:pt x="67" y="33"/>
                    <a:pt x="63" y="33"/>
                  </a:cubicBezTo>
                  <a:cubicBezTo>
                    <a:pt x="7" y="33"/>
                    <a:pt x="7" y="33"/>
                    <a:pt x="7" y="33"/>
                  </a:cubicBezTo>
                  <a:cubicBezTo>
                    <a:pt x="3" y="33"/>
                    <a:pt x="0" y="30"/>
                    <a:pt x="0" y="26"/>
                  </a:cubicBezTo>
                  <a:cubicBezTo>
                    <a:pt x="0" y="8"/>
                    <a:pt x="0" y="8"/>
                    <a:pt x="0" y="8"/>
                  </a:cubicBezTo>
                  <a:cubicBezTo>
                    <a:pt x="0" y="4"/>
                    <a:pt x="3" y="0"/>
                    <a:pt x="7" y="0"/>
                  </a:cubicBezTo>
                  <a:cubicBezTo>
                    <a:pt x="63" y="0"/>
                    <a:pt x="63" y="0"/>
                    <a:pt x="63" y="0"/>
                  </a:cubicBezTo>
                  <a:cubicBezTo>
                    <a:pt x="67" y="0"/>
                    <a:pt x="70" y="4"/>
                    <a:pt x="70" y="8"/>
                  </a:cubicBezTo>
                  <a:lnTo>
                    <a:pt x="70" y="26"/>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dirty="0">
                <a:solidFill>
                  <a:schemeClr val="bg1"/>
                </a:solidFill>
                <a:latin typeface="宋体" panose="02010600030101010101" pitchFamily="2" charset="-122"/>
              </a:endParaRPr>
            </a:p>
          </p:txBody>
        </p:sp>
        <p:sp>
          <p:nvSpPr>
            <p:cNvPr id="27" name="Freeform 1019"/>
            <p:cNvSpPr/>
            <p:nvPr/>
          </p:nvSpPr>
          <p:spPr bwMode="auto">
            <a:xfrm>
              <a:off x="7767638" y="10995026"/>
              <a:ext cx="184150" cy="127000"/>
            </a:xfrm>
            <a:custGeom>
              <a:avLst/>
              <a:gdLst>
                <a:gd name="T0" fmla="*/ 49 w 49"/>
                <a:gd name="T1" fmla="*/ 7 h 34"/>
                <a:gd name="T2" fmla="*/ 42 w 49"/>
                <a:gd name="T3" fmla="*/ 0 h 34"/>
                <a:gd name="T4" fmla="*/ 8 w 49"/>
                <a:gd name="T5" fmla="*/ 0 h 34"/>
                <a:gd name="T6" fmla="*/ 0 w 49"/>
                <a:gd name="T7" fmla="*/ 7 h 34"/>
                <a:gd name="T8" fmla="*/ 0 w 49"/>
                <a:gd name="T9" fmla="*/ 26 h 34"/>
                <a:gd name="T10" fmla="*/ 8 w 49"/>
                <a:gd name="T11" fmla="*/ 34 h 34"/>
                <a:gd name="T12" fmla="*/ 42 w 49"/>
                <a:gd name="T13" fmla="*/ 34 h 34"/>
                <a:gd name="T14" fmla="*/ 49 w 49"/>
                <a:gd name="T15" fmla="*/ 26 h 34"/>
                <a:gd name="T16" fmla="*/ 49 w 49"/>
                <a:gd name="T17" fmla="*/ 7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9" h="34">
                  <a:moveTo>
                    <a:pt x="49" y="7"/>
                  </a:moveTo>
                  <a:cubicBezTo>
                    <a:pt x="49" y="3"/>
                    <a:pt x="46" y="0"/>
                    <a:pt x="42" y="0"/>
                  </a:cubicBezTo>
                  <a:cubicBezTo>
                    <a:pt x="8" y="0"/>
                    <a:pt x="8" y="0"/>
                    <a:pt x="8" y="0"/>
                  </a:cubicBezTo>
                  <a:cubicBezTo>
                    <a:pt x="4" y="0"/>
                    <a:pt x="0" y="3"/>
                    <a:pt x="0" y="7"/>
                  </a:cubicBezTo>
                  <a:cubicBezTo>
                    <a:pt x="0" y="26"/>
                    <a:pt x="0" y="26"/>
                    <a:pt x="0" y="26"/>
                  </a:cubicBezTo>
                  <a:cubicBezTo>
                    <a:pt x="0" y="30"/>
                    <a:pt x="4" y="34"/>
                    <a:pt x="8" y="34"/>
                  </a:cubicBezTo>
                  <a:cubicBezTo>
                    <a:pt x="42" y="34"/>
                    <a:pt x="42" y="34"/>
                    <a:pt x="42" y="34"/>
                  </a:cubicBezTo>
                  <a:cubicBezTo>
                    <a:pt x="46" y="34"/>
                    <a:pt x="49" y="30"/>
                    <a:pt x="49" y="26"/>
                  </a:cubicBezTo>
                  <a:lnTo>
                    <a:pt x="49" y="7"/>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dirty="0">
                <a:solidFill>
                  <a:schemeClr val="bg1"/>
                </a:solidFill>
                <a:latin typeface="宋体" panose="02010600030101010101" pitchFamily="2" charset="-122"/>
              </a:endParaRPr>
            </a:p>
          </p:txBody>
        </p:sp>
        <p:sp>
          <p:nvSpPr>
            <p:cNvPr id="28" name="Freeform 1020"/>
            <p:cNvSpPr/>
            <p:nvPr/>
          </p:nvSpPr>
          <p:spPr bwMode="auto">
            <a:xfrm>
              <a:off x="8001000" y="10995026"/>
              <a:ext cx="179388" cy="127000"/>
            </a:xfrm>
            <a:custGeom>
              <a:avLst/>
              <a:gdLst>
                <a:gd name="T0" fmla="*/ 48 w 48"/>
                <a:gd name="T1" fmla="*/ 7 h 34"/>
                <a:gd name="T2" fmla="*/ 41 w 48"/>
                <a:gd name="T3" fmla="*/ 0 h 34"/>
                <a:gd name="T4" fmla="*/ 7 w 48"/>
                <a:gd name="T5" fmla="*/ 0 h 34"/>
                <a:gd name="T6" fmla="*/ 0 w 48"/>
                <a:gd name="T7" fmla="*/ 7 h 34"/>
                <a:gd name="T8" fmla="*/ 0 w 48"/>
                <a:gd name="T9" fmla="*/ 26 h 34"/>
                <a:gd name="T10" fmla="*/ 7 w 48"/>
                <a:gd name="T11" fmla="*/ 34 h 34"/>
                <a:gd name="T12" fmla="*/ 41 w 48"/>
                <a:gd name="T13" fmla="*/ 34 h 34"/>
                <a:gd name="T14" fmla="*/ 48 w 48"/>
                <a:gd name="T15" fmla="*/ 26 h 34"/>
                <a:gd name="T16" fmla="*/ 48 w 48"/>
                <a:gd name="T17" fmla="*/ 7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8" h="34">
                  <a:moveTo>
                    <a:pt x="48" y="7"/>
                  </a:moveTo>
                  <a:cubicBezTo>
                    <a:pt x="48" y="3"/>
                    <a:pt x="45" y="0"/>
                    <a:pt x="41" y="0"/>
                  </a:cubicBezTo>
                  <a:cubicBezTo>
                    <a:pt x="7" y="0"/>
                    <a:pt x="7" y="0"/>
                    <a:pt x="7" y="0"/>
                  </a:cubicBezTo>
                  <a:cubicBezTo>
                    <a:pt x="3" y="0"/>
                    <a:pt x="0" y="3"/>
                    <a:pt x="0" y="7"/>
                  </a:cubicBezTo>
                  <a:cubicBezTo>
                    <a:pt x="0" y="26"/>
                    <a:pt x="0" y="26"/>
                    <a:pt x="0" y="26"/>
                  </a:cubicBezTo>
                  <a:cubicBezTo>
                    <a:pt x="0" y="30"/>
                    <a:pt x="3" y="34"/>
                    <a:pt x="7" y="34"/>
                  </a:cubicBezTo>
                  <a:cubicBezTo>
                    <a:pt x="41" y="34"/>
                    <a:pt x="41" y="34"/>
                    <a:pt x="41" y="34"/>
                  </a:cubicBezTo>
                  <a:cubicBezTo>
                    <a:pt x="45" y="34"/>
                    <a:pt x="48" y="30"/>
                    <a:pt x="48" y="26"/>
                  </a:cubicBezTo>
                  <a:lnTo>
                    <a:pt x="48" y="7"/>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dirty="0">
                <a:solidFill>
                  <a:schemeClr val="bg1"/>
                </a:solidFill>
                <a:latin typeface="宋体" panose="02010600030101010101" pitchFamily="2" charset="-122"/>
              </a:endParaRPr>
            </a:p>
          </p:txBody>
        </p:sp>
        <p:sp>
          <p:nvSpPr>
            <p:cNvPr id="29" name="Freeform 1021"/>
            <p:cNvSpPr/>
            <p:nvPr/>
          </p:nvSpPr>
          <p:spPr bwMode="auto">
            <a:xfrm>
              <a:off x="8229600" y="10995026"/>
              <a:ext cx="184150" cy="127000"/>
            </a:xfrm>
            <a:custGeom>
              <a:avLst/>
              <a:gdLst>
                <a:gd name="T0" fmla="*/ 49 w 49"/>
                <a:gd name="T1" fmla="*/ 7 h 34"/>
                <a:gd name="T2" fmla="*/ 41 w 49"/>
                <a:gd name="T3" fmla="*/ 0 h 34"/>
                <a:gd name="T4" fmla="*/ 7 w 49"/>
                <a:gd name="T5" fmla="*/ 0 h 34"/>
                <a:gd name="T6" fmla="*/ 0 w 49"/>
                <a:gd name="T7" fmla="*/ 7 h 34"/>
                <a:gd name="T8" fmla="*/ 0 w 49"/>
                <a:gd name="T9" fmla="*/ 26 h 34"/>
                <a:gd name="T10" fmla="*/ 7 w 49"/>
                <a:gd name="T11" fmla="*/ 34 h 34"/>
                <a:gd name="T12" fmla="*/ 41 w 49"/>
                <a:gd name="T13" fmla="*/ 34 h 34"/>
                <a:gd name="T14" fmla="*/ 49 w 49"/>
                <a:gd name="T15" fmla="*/ 26 h 34"/>
                <a:gd name="T16" fmla="*/ 49 w 49"/>
                <a:gd name="T17" fmla="*/ 7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9" h="34">
                  <a:moveTo>
                    <a:pt x="49" y="7"/>
                  </a:moveTo>
                  <a:cubicBezTo>
                    <a:pt x="49" y="3"/>
                    <a:pt x="45" y="0"/>
                    <a:pt x="41" y="0"/>
                  </a:cubicBezTo>
                  <a:cubicBezTo>
                    <a:pt x="7" y="0"/>
                    <a:pt x="7" y="0"/>
                    <a:pt x="7" y="0"/>
                  </a:cubicBezTo>
                  <a:cubicBezTo>
                    <a:pt x="3" y="0"/>
                    <a:pt x="0" y="3"/>
                    <a:pt x="0" y="7"/>
                  </a:cubicBezTo>
                  <a:cubicBezTo>
                    <a:pt x="0" y="26"/>
                    <a:pt x="0" y="26"/>
                    <a:pt x="0" y="26"/>
                  </a:cubicBezTo>
                  <a:cubicBezTo>
                    <a:pt x="0" y="30"/>
                    <a:pt x="3" y="34"/>
                    <a:pt x="7" y="34"/>
                  </a:cubicBezTo>
                  <a:cubicBezTo>
                    <a:pt x="41" y="34"/>
                    <a:pt x="41" y="34"/>
                    <a:pt x="41" y="34"/>
                  </a:cubicBezTo>
                  <a:cubicBezTo>
                    <a:pt x="45" y="34"/>
                    <a:pt x="49" y="30"/>
                    <a:pt x="49" y="26"/>
                  </a:cubicBezTo>
                  <a:lnTo>
                    <a:pt x="49" y="7"/>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dirty="0">
                <a:solidFill>
                  <a:schemeClr val="bg1"/>
                </a:solidFill>
                <a:latin typeface="宋体" panose="02010600030101010101" pitchFamily="2" charset="-122"/>
              </a:endParaRPr>
            </a:p>
          </p:txBody>
        </p:sp>
        <p:sp>
          <p:nvSpPr>
            <p:cNvPr id="30" name="Freeform 1022"/>
            <p:cNvSpPr/>
            <p:nvPr/>
          </p:nvSpPr>
          <p:spPr bwMode="auto">
            <a:xfrm>
              <a:off x="7835901" y="10821988"/>
              <a:ext cx="498475" cy="150813"/>
            </a:xfrm>
            <a:custGeom>
              <a:avLst/>
              <a:gdLst>
                <a:gd name="T0" fmla="*/ 123 w 133"/>
                <a:gd name="T1" fmla="*/ 17 h 40"/>
                <a:gd name="T2" fmla="*/ 72 w 133"/>
                <a:gd name="T3" fmla="*/ 17 h 40"/>
                <a:gd name="T4" fmla="*/ 72 w 133"/>
                <a:gd name="T5" fmla="*/ 0 h 40"/>
                <a:gd name="T6" fmla="*/ 65 w 133"/>
                <a:gd name="T7" fmla="*/ 0 h 40"/>
                <a:gd name="T8" fmla="*/ 65 w 133"/>
                <a:gd name="T9" fmla="*/ 17 h 40"/>
                <a:gd name="T10" fmla="*/ 10 w 133"/>
                <a:gd name="T11" fmla="*/ 17 h 40"/>
                <a:gd name="T12" fmla="*/ 0 w 133"/>
                <a:gd name="T13" fmla="*/ 26 h 40"/>
                <a:gd name="T14" fmla="*/ 0 w 133"/>
                <a:gd name="T15" fmla="*/ 40 h 40"/>
                <a:gd name="T16" fmla="*/ 5 w 133"/>
                <a:gd name="T17" fmla="*/ 40 h 40"/>
                <a:gd name="T18" fmla="*/ 5 w 133"/>
                <a:gd name="T19" fmla="*/ 26 h 40"/>
                <a:gd name="T20" fmla="*/ 10 w 133"/>
                <a:gd name="T21" fmla="*/ 22 h 40"/>
                <a:gd name="T22" fmla="*/ 65 w 133"/>
                <a:gd name="T23" fmla="*/ 22 h 40"/>
                <a:gd name="T24" fmla="*/ 65 w 133"/>
                <a:gd name="T25" fmla="*/ 40 h 40"/>
                <a:gd name="T26" fmla="*/ 72 w 133"/>
                <a:gd name="T27" fmla="*/ 40 h 40"/>
                <a:gd name="T28" fmla="*/ 72 w 133"/>
                <a:gd name="T29" fmla="*/ 22 h 40"/>
                <a:gd name="T30" fmla="*/ 123 w 133"/>
                <a:gd name="T31" fmla="*/ 22 h 40"/>
                <a:gd name="T32" fmla="*/ 128 w 133"/>
                <a:gd name="T33" fmla="*/ 26 h 40"/>
                <a:gd name="T34" fmla="*/ 128 w 133"/>
                <a:gd name="T35" fmla="*/ 40 h 40"/>
                <a:gd name="T36" fmla="*/ 133 w 133"/>
                <a:gd name="T37" fmla="*/ 40 h 40"/>
                <a:gd name="T38" fmla="*/ 133 w 133"/>
                <a:gd name="T39" fmla="*/ 26 h 40"/>
                <a:gd name="T40" fmla="*/ 123 w 133"/>
                <a:gd name="T41" fmla="*/ 17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33" h="40">
                  <a:moveTo>
                    <a:pt x="123" y="17"/>
                  </a:moveTo>
                  <a:cubicBezTo>
                    <a:pt x="72" y="17"/>
                    <a:pt x="72" y="17"/>
                    <a:pt x="72" y="17"/>
                  </a:cubicBezTo>
                  <a:cubicBezTo>
                    <a:pt x="72" y="0"/>
                    <a:pt x="72" y="0"/>
                    <a:pt x="72" y="0"/>
                  </a:cubicBezTo>
                  <a:cubicBezTo>
                    <a:pt x="65" y="0"/>
                    <a:pt x="65" y="0"/>
                    <a:pt x="65" y="0"/>
                  </a:cubicBezTo>
                  <a:cubicBezTo>
                    <a:pt x="65" y="17"/>
                    <a:pt x="65" y="17"/>
                    <a:pt x="65" y="17"/>
                  </a:cubicBezTo>
                  <a:cubicBezTo>
                    <a:pt x="10" y="17"/>
                    <a:pt x="10" y="17"/>
                    <a:pt x="10" y="17"/>
                  </a:cubicBezTo>
                  <a:cubicBezTo>
                    <a:pt x="4" y="17"/>
                    <a:pt x="0" y="21"/>
                    <a:pt x="0" y="26"/>
                  </a:cubicBezTo>
                  <a:cubicBezTo>
                    <a:pt x="0" y="40"/>
                    <a:pt x="0" y="40"/>
                    <a:pt x="0" y="40"/>
                  </a:cubicBezTo>
                  <a:cubicBezTo>
                    <a:pt x="5" y="40"/>
                    <a:pt x="5" y="40"/>
                    <a:pt x="5" y="40"/>
                  </a:cubicBezTo>
                  <a:cubicBezTo>
                    <a:pt x="5" y="26"/>
                    <a:pt x="5" y="26"/>
                    <a:pt x="5" y="26"/>
                  </a:cubicBezTo>
                  <a:cubicBezTo>
                    <a:pt x="5" y="24"/>
                    <a:pt x="7" y="22"/>
                    <a:pt x="10" y="22"/>
                  </a:cubicBezTo>
                  <a:cubicBezTo>
                    <a:pt x="65" y="22"/>
                    <a:pt x="65" y="22"/>
                    <a:pt x="65" y="22"/>
                  </a:cubicBezTo>
                  <a:cubicBezTo>
                    <a:pt x="65" y="40"/>
                    <a:pt x="65" y="40"/>
                    <a:pt x="65" y="40"/>
                  </a:cubicBezTo>
                  <a:cubicBezTo>
                    <a:pt x="72" y="40"/>
                    <a:pt x="72" y="40"/>
                    <a:pt x="72" y="40"/>
                  </a:cubicBezTo>
                  <a:cubicBezTo>
                    <a:pt x="72" y="22"/>
                    <a:pt x="72" y="22"/>
                    <a:pt x="72" y="22"/>
                  </a:cubicBezTo>
                  <a:cubicBezTo>
                    <a:pt x="123" y="22"/>
                    <a:pt x="123" y="22"/>
                    <a:pt x="123" y="22"/>
                  </a:cubicBezTo>
                  <a:cubicBezTo>
                    <a:pt x="125" y="22"/>
                    <a:pt x="128" y="24"/>
                    <a:pt x="128" y="26"/>
                  </a:cubicBezTo>
                  <a:cubicBezTo>
                    <a:pt x="128" y="40"/>
                    <a:pt x="128" y="40"/>
                    <a:pt x="128" y="40"/>
                  </a:cubicBezTo>
                  <a:cubicBezTo>
                    <a:pt x="133" y="40"/>
                    <a:pt x="133" y="40"/>
                    <a:pt x="133" y="40"/>
                  </a:cubicBezTo>
                  <a:cubicBezTo>
                    <a:pt x="133" y="26"/>
                    <a:pt x="133" y="26"/>
                    <a:pt x="133" y="26"/>
                  </a:cubicBezTo>
                  <a:cubicBezTo>
                    <a:pt x="133" y="21"/>
                    <a:pt x="128" y="17"/>
                    <a:pt x="123" y="1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dirty="0">
                <a:solidFill>
                  <a:schemeClr val="bg1"/>
                </a:solidFill>
                <a:latin typeface="宋体" panose="02010600030101010101" pitchFamily="2" charset="-122"/>
              </a:endParaRPr>
            </a:p>
          </p:txBody>
        </p:sp>
      </p:grpSp>
      <p:sp>
        <p:nvSpPr>
          <p:cNvPr id="31" name="Freeform 898"/>
          <p:cNvSpPr>
            <a:spLocks noEditPoints="1"/>
          </p:cNvSpPr>
          <p:nvPr/>
        </p:nvSpPr>
        <p:spPr bwMode="auto">
          <a:xfrm>
            <a:off x="6972426" y="4044605"/>
            <a:ext cx="787400" cy="541338"/>
          </a:xfrm>
          <a:custGeom>
            <a:avLst/>
            <a:gdLst>
              <a:gd name="T0" fmla="*/ 107 w 210"/>
              <a:gd name="T1" fmla="*/ 101 h 144"/>
              <a:gd name="T2" fmla="*/ 94 w 210"/>
              <a:gd name="T3" fmla="*/ 89 h 144"/>
              <a:gd name="T4" fmla="*/ 94 w 210"/>
              <a:gd name="T5" fmla="*/ 80 h 144"/>
              <a:gd name="T6" fmla="*/ 100 w 210"/>
              <a:gd name="T7" fmla="*/ 67 h 144"/>
              <a:gd name="T8" fmla="*/ 102 w 210"/>
              <a:gd name="T9" fmla="*/ 50 h 144"/>
              <a:gd name="T10" fmla="*/ 101 w 210"/>
              <a:gd name="T11" fmla="*/ 32 h 144"/>
              <a:gd name="T12" fmla="*/ 96 w 210"/>
              <a:gd name="T13" fmla="*/ 11 h 144"/>
              <a:gd name="T14" fmla="*/ 88 w 210"/>
              <a:gd name="T15" fmla="*/ 7 h 144"/>
              <a:gd name="T16" fmla="*/ 46 w 210"/>
              <a:gd name="T17" fmla="*/ 45 h 144"/>
              <a:gd name="T18" fmla="*/ 48 w 210"/>
              <a:gd name="T19" fmla="*/ 69 h 144"/>
              <a:gd name="T20" fmla="*/ 53 w 210"/>
              <a:gd name="T21" fmla="*/ 81 h 144"/>
              <a:gd name="T22" fmla="*/ 54 w 210"/>
              <a:gd name="T23" fmla="*/ 89 h 144"/>
              <a:gd name="T24" fmla="*/ 41 w 210"/>
              <a:gd name="T25" fmla="*/ 101 h 144"/>
              <a:gd name="T26" fmla="*/ 1 w 210"/>
              <a:gd name="T27" fmla="*/ 122 h 144"/>
              <a:gd name="T28" fmla="*/ 147 w 210"/>
              <a:gd name="T29" fmla="*/ 144 h 144"/>
              <a:gd name="T30" fmla="*/ 130 w 210"/>
              <a:gd name="T31" fmla="*/ 111 h 144"/>
              <a:gd name="T32" fmla="*/ 155 w 210"/>
              <a:gd name="T33" fmla="*/ 103 h 144"/>
              <a:gd name="T34" fmla="*/ 146 w 210"/>
              <a:gd name="T35" fmla="*/ 95 h 144"/>
              <a:gd name="T36" fmla="*/ 146 w 210"/>
              <a:gd name="T37" fmla="*/ 88 h 144"/>
              <a:gd name="T38" fmla="*/ 150 w 210"/>
              <a:gd name="T39" fmla="*/ 79 h 144"/>
              <a:gd name="T40" fmla="*/ 152 w 210"/>
              <a:gd name="T41" fmla="*/ 67 h 144"/>
              <a:gd name="T42" fmla="*/ 151 w 210"/>
              <a:gd name="T43" fmla="*/ 54 h 144"/>
              <a:gd name="T44" fmla="*/ 147 w 210"/>
              <a:gd name="T45" fmla="*/ 39 h 144"/>
              <a:gd name="T46" fmla="*/ 142 w 210"/>
              <a:gd name="T47" fmla="*/ 36 h 144"/>
              <a:gd name="T48" fmla="*/ 111 w 210"/>
              <a:gd name="T49" fmla="*/ 63 h 144"/>
              <a:gd name="T50" fmla="*/ 113 w 210"/>
              <a:gd name="T51" fmla="*/ 80 h 144"/>
              <a:gd name="T52" fmla="*/ 116 w 210"/>
              <a:gd name="T53" fmla="*/ 89 h 144"/>
              <a:gd name="T54" fmla="*/ 117 w 210"/>
              <a:gd name="T55" fmla="*/ 95 h 144"/>
              <a:gd name="T56" fmla="*/ 122 w 210"/>
              <a:gd name="T57" fmla="*/ 104 h 144"/>
              <a:gd name="T58" fmla="*/ 136 w 210"/>
              <a:gd name="T59" fmla="*/ 109 h 144"/>
              <a:gd name="T60" fmla="*/ 151 w 210"/>
              <a:gd name="T61" fmla="*/ 121 h 144"/>
              <a:gd name="T62" fmla="*/ 151 w 210"/>
              <a:gd name="T63" fmla="*/ 130 h 144"/>
              <a:gd name="T64" fmla="*/ 184 w 210"/>
              <a:gd name="T65" fmla="*/ 134 h 144"/>
              <a:gd name="T66" fmla="*/ 171 w 210"/>
              <a:gd name="T67" fmla="*/ 110 h 144"/>
              <a:gd name="T68" fmla="*/ 201 w 210"/>
              <a:gd name="T69" fmla="*/ 108 h 144"/>
              <a:gd name="T70" fmla="*/ 186 w 210"/>
              <a:gd name="T71" fmla="*/ 102 h 144"/>
              <a:gd name="T72" fmla="*/ 181 w 210"/>
              <a:gd name="T73" fmla="*/ 97 h 144"/>
              <a:gd name="T74" fmla="*/ 184 w 210"/>
              <a:gd name="T75" fmla="*/ 88 h 144"/>
              <a:gd name="T76" fmla="*/ 187 w 210"/>
              <a:gd name="T77" fmla="*/ 83 h 144"/>
              <a:gd name="T78" fmla="*/ 186 w 210"/>
              <a:gd name="T79" fmla="*/ 76 h 144"/>
              <a:gd name="T80" fmla="*/ 186 w 210"/>
              <a:gd name="T81" fmla="*/ 61 h 144"/>
              <a:gd name="T82" fmla="*/ 182 w 210"/>
              <a:gd name="T83" fmla="*/ 58 h 144"/>
              <a:gd name="T84" fmla="*/ 165 w 210"/>
              <a:gd name="T85" fmla="*/ 57 h 144"/>
              <a:gd name="T86" fmla="*/ 158 w 210"/>
              <a:gd name="T87" fmla="*/ 79 h 144"/>
              <a:gd name="T88" fmla="*/ 162 w 210"/>
              <a:gd name="T89" fmla="*/ 87 h 144"/>
              <a:gd name="T90" fmla="*/ 165 w 210"/>
              <a:gd name="T91" fmla="*/ 97 h 144"/>
              <a:gd name="T92" fmla="*/ 161 w 210"/>
              <a:gd name="T93" fmla="*/ 102 h 144"/>
              <a:gd name="T94" fmla="*/ 173 w 210"/>
              <a:gd name="T95" fmla="*/ 107 h 144"/>
              <a:gd name="T96" fmla="*/ 187 w 210"/>
              <a:gd name="T97" fmla="*/ 117 h 144"/>
              <a:gd name="T98" fmla="*/ 187 w 210"/>
              <a:gd name="T99" fmla="*/ 118 h 144"/>
              <a:gd name="T100" fmla="*/ 187 w 210"/>
              <a:gd name="T101" fmla="*/ 125 h 144"/>
              <a:gd name="T102" fmla="*/ 210 w 210"/>
              <a:gd name="T103" fmla="*/ 113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10" h="144">
                <a:moveTo>
                  <a:pt x="130" y="111"/>
                </a:moveTo>
                <a:cubicBezTo>
                  <a:pt x="122" y="108"/>
                  <a:pt x="114" y="104"/>
                  <a:pt x="107" y="101"/>
                </a:cubicBezTo>
                <a:cubicBezTo>
                  <a:pt x="105" y="100"/>
                  <a:pt x="102" y="100"/>
                  <a:pt x="100" y="99"/>
                </a:cubicBezTo>
                <a:cubicBezTo>
                  <a:pt x="98" y="98"/>
                  <a:pt x="95" y="92"/>
                  <a:pt x="94" y="89"/>
                </a:cubicBezTo>
                <a:cubicBezTo>
                  <a:pt x="93" y="89"/>
                  <a:pt x="91" y="89"/>
                  <a:pt x="90" y="88"/>
                </a:cubicBezTo>
                <a:cubicBezTo>
                  <a:pt x="90" y="84"/>
                  <a:pt x="93" y="84"/>
                  <a:pt x="94" y="80"/>
                </a:cubicBezTo>
                <a:cubicBezTo>
                  <a:pt x="95" y="77"/>
                  <a:pt x="94" y="73"/>
                  <a:pt x="96" y="71"/>
                </a:cubicBezTo>
                <a:cubicBezTo>
                  <a:pt x="97" y="69"/>
                  <a:pt x="99" y="69"/>
                  <a:pt x="100" y="67"/>
                </a:cubicBezTo>
                <a:cubicBezTo>
                  <a:pt x="101" y="66"/>
                  <a:pt x="102" y="63"/>
                  <a:pt x="102" y="61"/>
                </a:cubicBezTo>
                <a:cubicBezTo>
                  <a:pt x="103" y="58"/>
                  <a:pt x="103" y="53"/>
                  <a:pt x="102" y="50"/>
                </a:cubicBezTo>
                <a:cubicBezTo>
                  <a:pt x="101" y="48"/>
                  <a:pt x="100" y="48"/>
                  <a:pt x="100" y="46"/>
                </a:cubicBezTo>
                <a:cubicBezTo>
                  <a:pt x="100" y="43"/>
                  <a:pt x="101" y="34"/>
                  <a:pt x="101" y="32"/>
                </a:cubicBezTo>
                <a:cubicBezTo>
                  <a:pt x="101" y="26"/>
                  <a:pt x="101" y="22"/>
                  <a:pt x="100" y="17"/>
                </a:cubicBezTo>
                <a:cubicBezTo>
                  <a:pt x="100" y="17"/>
                  <a:pt x="98" y="12"/>
                  <a:pt x="96" y="11"/>
                </a:cubicBezTo>
                <a:cubicBezTo>
                  <a:pt x="91" y="10"/>
                  <a:pt x="91" y="10"/>
                  <a:pt x="91" y="10"/>
                </a:cubicBezTo>
                <a:cubicBezTo>
                  <a:pt x="88" y="7"/>
                  <a:pt x="88" y="7"/>
                  <a:pt x="88" y="7"/>
                </a:cubicBezTo>
                <a:cubicBezTo>
                  <a:pt x="77" y="0"/>
                  <a:pt x="64" y="5"/>
                  <a:pt x="57" y="8"/>
                </a:cubicBezTo>
                <a:cubicBezTo>
                  <a:pt x="48" y="11"/>
                  <a:pt x="41" y="25"/>
                  <a:pt x="46" y="45"/>
                </a:cubicBezTo>
                <a:cubicBezTo>
                  <a:pt x="46" y="49"/>
                  <a:pt x="44" y="50"/>
                  <a:pt x="44" y="52"/>
                </a:cubicBezTo>
                <a:cubicBezTo>
                  <a:pt x="44" y="56"/>
                  <a:pt x="44" y="66"/>
                  <a:pt x="48" y="69"/>
                </a:cubicBezTo>
                <a:cubicBezTo>
                  <a:pt x="49" y="69"/>
                  <a:pt x="51" y="70"/>
                  <a:pt x="51" y="69"/>
                </a:cubicBezTo>
                <a:cubicBezTo>
                  <a:pt x="52" y="73"/>
                  <a:pt x="52" y="77"/>
                  <a:pt x="53" y="81"/>
                </a:cubicBezTo>
                <a:cubicBezTo>
                  <a:pt x="54" y="84"/>
                  <a:pt x="56" y="84"/>
                  <a:pt x="57" y="88"/>
                </a:cubicBezTo>
                <a:cubicBezTo>
                  <a:pt x="54" y="89"/>
                  <a:pt x="54" y="89"/>
                  <a:pt x="54" y="89"/>
                </a:cubicBezTo>
                <a:cubicBezTo>
                  <a:pt x="52" y="92"/>
                  <a:pt x="50" y="98"/>
                  <a:pt x="47" y="99"/>
                </a:cubicBezTo>
                <a:cubicBezTo>
                  <a:pt x="45" y="100"/>
                  <a:pt x="43" y="100"/>
                  <a:pt x="41" y="101"/>
                </a:cubicBezTo>
                <a:cubicBezTo>
                  <a:pt x="34" y="104"/>
                  <a:pt x="25" y="108"/>
                  <a:pt x="18" y="111"/>
                </a:cubicBezTo>
                <a:cubicBezTo>
                  <a:pt x="11" y="114"/>
                  <a:pt x="3" y="115"/>
                  <a:pt x="1" y="122"/>
                </a:cubicBezTo>
                <a:cubicBezTo>
                  <a:pt x="1" y="127"/>
                  <a:pt x="0" y="138"/>
                  <a:pt x="0" y="144"/>
                </a:cubicBezTo>
                <a:cubicBezTo>
                  <a:pt x="147" y="144"/>
                  <a:pt x="147" y="144"/>
                  <a:pt x="147" y="144"/>
                </a:cubicBezTo>
                <a:cubicBezTo>
                  <a:pt x="147" y="138"/>
                  <a:pt x="147" y="127"/>
                  <a:pt x="147" y="122"/>
                </a:cubicBezTo>
                <a:cubicBezTo>
                  <a:pt x="145" y="115"/>
                  <a:pt x="137" y="114"/>
                  <a:pt x="130" y="111"/>
                </a:cubicBezTo>
                <a:close/>
                <a:moveTo>
                  <a:pt x="171" y="110"/>
                </a:moveTo>
                <a:cubicBezTo>
                  <a:pt x="166" y="108"/>
                  <a:pt x="160" y="105"/>
                  <a:pt x="155" y="103"/>
                </a:cubicBezTo>
                <a:cubicBezTo>
                  <a:pt x="153" y="103"/>
                  <a:pt x="152" y="102"/>
                  <a:pt x="150" y="102"/>
                </a:cubicBezTo>
                <a:cubicBezTo>
                  <a:pt x="149" y="101"/>
                  <a:pt x="147" y="97"/>
                  <a:pt x="146" y="95"/>
                </a:cubicBezTo>
                <a:cubicBezTo>
                  <a:pt x="145" y="94"/>
                  <a:pt x="144" y="94"/>
                  <a:pt x="143" y="94"/>
                </a:cubicBezTo>
                <a:cubicBezTo>
                  <a:pt x="143" y="91"/>
                  <a:pt x="145" y="91"/>
                  <a:pt x="146" y="88"/>
                </a:cubicBezTo>
                <a:cubicBezTo>
                  <a:pt x="147" y="86"/>
                  <a:pt x="146" y="84"/>
                  <a:pt x="147" y="82"/>
                </a:cubicBezTo>
                <a:cubicBezTo>
                  <a:pt x="148" y="80"/>
                  <a:pt x="150" y="80"/>
                  <a:pt x="150" y="79"/>
                </a:cubicBezTo>
                <a:cubicBezTo>
                  <a:pt x="151" y="78"/>
                  <a:pt x="152" y="76"/>
                  <a:pt x="152" y="75"/>
                </a:cubicBezTo>
                <a:cubicBezTo>
                  <a:pt x="152" y="72"/>
                  <a:pt x="153" y="69"/>
                  <a:pt x="152" y="67"/>
                </a:cubicBezTo>
                <a:cubicBezTo>
                  <a:pt x="151" y="65"/>
                  <a:pt x="150" y="65"/>
                  <a:pt x="150" y="64"/>
                </a:cubicBezTo>
                <a:cubicBezTo>
                  <a:pt x="150" y="62"/>
                  <a:pt x="151" y="55"/>
                  <a:pt x="151" y="54"/>
                </a:cubicBezTo>
                <a:cubicBezTo>
                  <a:pt x="151" y="50"/>
                  <a:pt x="151" y="47"/>
                  <a:pt x="150" y="43"/>
                </a:cubicBezTo>
                <a:cubicBezTo>
                  <a:pt x="150" y="43"/>
                  <a:pt x="149" y="40"/>
                  <a:pt x="147" y="39"/>
                </a:cubicBezTo>
                <a:cubicBezTo>
                  <a:pt x="144" y="38"/>
                  <a:pt x="144" y="38"/>
                  <a:pt x="144" y="38"/>
                </a:cubicBezTo>
                <a:cubicBezTo>
                  <a:pt x="142" y="36"/>
                  <a:pt x="142" y="36"/>
                  <a:pt x="142" y="36"/>
                </a:cubicBezTo>
                <a:cubicBezTo>
                  <a:pt x="133" y="31"/>
                  <a:pt x="124" y="35"/>
                  <a:pt x="120" y="37"/>
                </a:cubicBezTo>
                <a:cubicBezTo>
                  <a:pt x="113" y="39"/>
                  <a:pt x="108" y="49"/>
                  <a:pt x="111" y="63"/>
                </a:cubicBezTo>
                <a:cubicBezTo>
                  <a:pt x="112" y="66"/>
                  <a:pt x="110" y="67"/>
                  <a:pt x="110" y="68"/>
                </a:cubicBezTo>
                <a:cubicBezTo>
                  <a:pt x="110" y="71"/>
                  <a:pt x="111" y="78"/>
                  <a:pt x="113" y="80"/>
                </a:cubicBezTo>
                <a:cubicBezTo>
                  <a:pt x="114" y="80"/>
                  <a:pt x="116" y="81"/>
                  <a:pt x="116" y="81"/>
                </a:cubicBezTo>
                <a:cubicBezTo>
                  <a:pt x="116" y="84"/>
                  <a:pt x="116" y="86"/>
                  <a:pt x="116" y="89"/>
                </a:cubicBezTo>
                <a:cubicBezTo>
                  <a:pt x="117" y="91"/>
                  <a:pt x="119" y="91"/>
                  <a:pt x="119" y="94"/>
                </a:cubicBezTo>
                <a:cubicBezTo>
                  <a:pt x="117" y="95"/>
                  <a:pt x="117" y="95"/>
                  <a:pt x="117" y="95"/>
                </a:cubicBezTo>
                <a:cubicBezTo>
                  <a:pt x="116" y="96"/>
                  <a:pt x="115" y="99"/>
                  <a:pt x="114" y="100"/>
                </a:cubicBezTo>
                <a:cubicBezTo>
                  <a:pt x="117" y="101"/>
                  <a:pt x="119" y="103"/>
                  <a:pt x="122" y="104"/>
                </a:cubicBezTo>
                <a:cubicBezTo>
                  <a:pt x="125" y="105"/>
                  <a:pt x="128" y="106"/>
                  <a:pt x="131" y="108"/>
                </a:cubicBezTo>
                <a:cubicBezTo>
                  <a:pt x="133" y="108"/>
                  <a:pt x="134" y="109"/>
                  <a:pt x="136" y="109"/>
                </a:cubicBezTo>
                <a:cubicBezTo>
                  <a:pt x="141" y="111"/>
                  <a:pt x="148" y="114"/>
                  <a:pt x="150" y="121"/>
                </a:cubicBezTo>
                <a:cubicBezTo>
                  <a:pt x="151" y="121"/>
                  <a:pt x="151" y="121"/>
                  <a:pt x="151" y="121"/>
                </a:cubicBezTo>
                <a:cubicBezTo>
                  <a:pt x="151" y="122"/>
                  <a:pt x="151" y="122"/>
                  <a:pt x="151" y="122"/>
                </a:cubicBezTo>
                <a:cubicBezTo>
                  <a:pt x="151" y="124"/>
                  <a:pt x="151" y="127"/>
                  <a:pt x="151" y="130"/>
                </a:cubicBezTo>
                <a:cubicBezTo>
                  <a:pt x="151" y="131"/>
                  <a:pt x="151" y="133"/>
                  <a:pt x="151" y="134"/>
                </a:cubicBezTo>
                <a:cubicBezTo>
                  <a:pt x="184" y="134"/>
                  <a:pt x="184" y="134"/>
                  <a:pt x="184" y="134"/>
                </a:cubicBezTo>
                <a:cubicBezTo>
                  <a:pt x="184" y="130"/>
                  <a:pt x="184" y="121"/>
                  <a:pt x="184" y="118"/>
                </a:cubicBezTo>
                <a:cubicBezTo>
                  <a:pt x="182" y="113"/>
                  <a:pt x="176" y="112"/>
                  <a:pt x="171" y="110"/>
                </a:cubicBezTo>
                <a:close/>
                <a:moveTo>
                  <a:pt x="210" y="113"/>
                </a:moveTo>
                <a:cubicBezTo>
                  <a:pt x="208" y="110"/>
                  <a:pt x="204" y="109"/>
                  <a:pt x="201" y="108"/>
                </a:cubicBezTo>
                <a:cubicBezTo>
                  <a:pt x="197" y="106"/>
                  <a:pt x="193" y="105"/>
                  <a:pt x="190" y="103"/>
                </a:cubicBezTo>
                <a:cubicBezTo>
                  <a:pt x="188" y="103"/>
                  <a:pt x="187" y="103"/>
                  <a:pt x="186" y="102"/>
                </a:cubicBezTo>
                <a:cubicBezTo>
                  <a:pt x="185" y="101"/>
                  <a:pt x="184" y="99"/>
                  <a:pt x="183" y="97"/>
                </a:cubicBezTo>
                <a:cubicBezTo>
                  <a:pt x="183" y="97"/>
                  <a:pt x="182" y="97"/>
                  <a:pt x="181" y="97"/>
                </a:cubicBezTo>
                <a:cubicBezTo>
                  <a:pt x="181" y="95"/>
                  <a:pt x="183" y="95"/>
                  <a:pt x="183" y="93"/>
                </a:cubicBezTo>
                <a:cubicBezTo>
                  <a:pt x="184" y="91"/>
                  <a:pt x="183" y="89"/>
                  <a:pt x="184" y="88"/>
                </a:cubicBezTo>
                <a:cubicBezTo>
                  <a:pt x="185" y="87"/>
                  <a:pt x="186" y="87"/>
                  <a:pt x="186" y="86"/>
                </a:cubicBezTo>
                <a:cubicBezTo>
                  <a:pt x="187" y="86"/>
                  <a:pt x="187" y="84"/>
                  <a:pt x="187" y="83"/>
                </a:cubicBezTo>
                <a:cubicBezTo>
                  <a:pt x="188" y="82"/>
                  <a:pt x="188" y="79"/>
                  <a:pt x="187" y="78"/>
                </a:cubicBezTo>
                <a:cubicBezTo>
                  <a:pt x="187" y="77"/>
                  <a:pt x="186" y="77"/>
                  <a:pt x="186" y="76"/>
                </a:cubicBezTo>
                <a:cubicBezTo>
                  <a:pt x="186" y="74"/>
                  <a:pt x="187" y="70"/>
                  <a:pt x="187" y="69"/>
                </a:cubicBezTo>
                <a:cubicBezTo>
                  <a:pt x="187" y="66"/>
                  <a:pt x="187" y="64"/>
                  <a:pt x="186" y="61"/>
                </a:cubicBezTo>
                <a:cubicBezTo>
                  <a:pt x="186" y="61"/>
                  <a:pt x="185" y="59"/>
                  <a:pt x="184" y="58"/>
                </a:cubicBezTo>
                <a:cubicBezTo>
                  <a:pt x="182" y="58"/>
                  <a:pt x="182" y="58"/>
                  <a:pt x="182" y="58"/>
                </a:cubicBezTo>
                <a:cubicBezTo>
                  <a:pt x="180" y="57"/>
                  <a:pt x="180" y="57"/>
                  <a:pt x="180" y="57"/>
                </a:cubicBezTo>
                <a:cubicBezTo>
                  <a:pt x="175" y="53"/>
                  <a:pt x="168" y="55"/>
                  <a:pt x="165" y="57"/>
                </a:cubicBezTo>
                <a:cubicBezTo>
                  <a:pt x="160" y="58"/>
                  <a:pt x="157" y="65"/>
                  <a:pt x="159" y="75"/>
                </a:cubicBezTo>
                <a:cubicBezTo>
                  <a:pt x="160" y="77"/>
                  <a:pt x="158" y="78"/>
                  <a:pt x="158" y="79"/>
                </a:cubicBezTo>
                <a:cubicBezTo>
                  <a:pt x="158" y="81"/>
                  <a:pt x="159" y="86"/>
                  <a:pt x="160" y="87"/>
                </a:cubicBezTo>
                <a:cubicBezTo>
                  <a:pt x="161" y="87"/>
                  <a:pt x="162" y="87"/>
                  <a:pt x="162" y="87"/>
                </a:cubicBezTo>
                <a:cubicBezTo>
                  <a:pt x="162" y="89"/>
                  <a:pt x="162" y="91"/>
                  <a:pt x="163" y="93"/>
                </a:cubicBezTo>
                <a:cubicBezTo>
                  <a:pt x="163" y="95"/>
                  <a:pt x="164" y="95"/>
                  <a:pt x="165" y="97"/>
                </a:cubicBezTo>
                <a:cubicBezTo>
                  <a:pt x="163" y="97"/>
                  <a:pt x="163" y="97"/>
                  <a:pt x="163" y="97"/>
                </a:cubicBezTo>
                <a:cubicBezTo>
                  <a:pt x="163" y="98"/>
                  <a:pt x="162" y="101"/>
                  <a:pt x="161" y="102"/>
                </a:cubicBezTo>
                <a:cubicBezTo>
                  <a:pt x="162" y="103"/>
                  <a:pt x="164" y="103"/>
                  <a:pt x="166" y="104"/>
                </a:cubicBezTo>
                <a:cubicBezTo>
                  <a:pt x="168" y="105"/>
                  <a:pt x="171" y="106"/>
                  <a:pt x="173" y="107"/>
                </a:cubicBezTo>
                <a:cubicBezTo>
                  <a:pt x="174" y="107"/>
                  <a:pt x="175" y="108"/>
                  <a:pt x="176" y="108"/>
                </a:cubicBezTo>
                <a:cubicBezTo>
                  <a:pt x="180" y="110"/>
                  <a:pt x="185" y="111"/>
                  <a:pt x="187" y="117"/>
                </a:cubicBezTo>
                <a:cubicBezTo>
                  <a:pt x="187" y="117"/>
                  <a:pt x="187" y="117"/>
                  <a:pt x="187" y="117"/>
                </a:cubicBezTo>
                <a:cubicBezTo>
                  <a:pt x="187" y="118"/>
                  <a:pt x="187" y="118"/>
                  <a:pt x="187" y="118"/>
                </a:cubicBezTo>
                <a:cubicBezTo>
                  <a:pt x="187" y="119"/>
                  <a:pt x="187" y="121"/>
                  <a:pt x="187" y="124"/>
                </a:cubicBezTo>
                <a:cubicBezTo>
                  <a:pt x="187" y="124"/>
                  <a:pt x="187" y="124"/>
                  <a:pt x="187" y="125"/>
                </a:cubicBezTo>
                <a:cubicBezTo>
                  <a:pt x="210" y="125"/>
                  <a:pt x="210" y="125"/>
                  <a:pt x="210" y="125"/>
                </a:cubicBezTo>
                <a:cubicBezTo>
                  <a:pt x="210" y="121"/>
                  <a:pt x="210" y="116"/>
                  <a:pt x="210" y="113"/>
                </a:cubicBezTo>
                <a:close/>
              </a:path>
            </a:pathLst>
          </a:custGeom>
          <a:solidFill>
            <a:srgbClr val="CE4C4B"/>
          </a:solidFill>
          <a:ln>
            <a:noFill/>
          </a:ln>
        </p:spPr>
        <p:txBody>
          <a:bodyPr vert="horz" wrap="square" lIns="91440" tIns="45720" rIns="91440" bIns="45720" numCol="1" anchor="t" anchorCtr="0" compatLnSpc="1"/>
          <a:lstStyle/>
          <a:p>
            <a:endParaRPr lang="en-US" dirty="0">
              <a:solidFill>
                <a:schemeClr val="bg1"/>
              </a:solidFill>
              <a:latin typeface="宋体" panose="02010600030101010101" pitchFamily="2" charset="-122"/>
            </a:endParaRPr>
          </a:p>
        </p:txBody>
      </p:sp>
      <p:sp>
        <p:nvSpPr>
          <p:cNvPr id="32" name="Freeform 1512"/>
          <p:cNvSpPr>
            <a:spLocks noEditPoints="1"/>
          </p:cNvSpPr>
          <p:nvPr/>
        </p:nvSpPr>
        <p:spPr bwMode="auto">
          <a:xfrm>
            <a:off x="4555565" y="4979042"/>
            <a:ext cx="674688" cy="720725"/>
          </a:xfrm>
          <a:custGeom>
            <a:avLst/>
            <a:gdLst>
              <a:gd name="T0" fmla="*/ 180 w 180"/>
              <a:gd name="T1" fmla="*/ 67 h 192"/>
              <a:gd name="T2" fmla="*/ 179 w 180"/>
              <a:gd name="T3" fmla="*/ 64 h 192"/>
              <a:gd name="T4" fmla="*/ 178 w 180"/>
              <a:gd name="T5" fmla="*/ 63 h 192"/>
              <a:gd name="T6" fmla="*/ 91 w 180"/>
              <a:gd name="T7" fmla="*/ 1 h 192"/>
              <a:gd name="T8" fmla="*/ 89 w 180"/>
              <a:gd name="T9" fmla="*/ 1 h 192"/>
              <a:gd name="T10" fmla="*/ 40 w 180"/>
              <a:gd name="T11" fmla="*/ 0 h 192"/>
              <a:gd name="T12" fmla="*/ 37 w 180"/>
              <a:gd name="T13" fmla="*/ 2 h 192"/>
              <a:gd name="T14" fmla="*/ 38 w 180"/>
              <a:gd name="T15" fmla="*/ 6 h 192"/>
              <a:gd name="T16" fmla="*/ 60 w 180"/>
              <a:gd name="T17" fmla="*/ 22 h 192"/>
              <a:gd name="T18" fmla="*/ 50 w 180"/>
              <a:gd name="T19" fmla="*/ 30 h 192"/>
              <a:gd name="T20" fmla="*/ 49 w 180"/>
              <a:gd name="T21" fmla="*/ 30 h 192"/>
              <a:gd name="T22" fmla="*/ 1 w 180"/>
              <a:gd name="T23" fmla="*/ 64 h 192"/>
              <a:gd name="T24" fmla="*/ 0 w 180"/>
              <a:gd name="T25" fmla="*/ 67 h 192"/>
              <a:gd name="T26" fmla="*/ 0 w 180"/>
              <a:gd name="T27" fmla="*/ 67 h 192"/>
              <a:gd name="T28" fmla="*/ 0 w 180"/>
              <a:gd name="T29" fmla="*/ 67 h 192"/>
              <a:gd name="T30" fmla="*/ 0 w 180"/>
              <a:gd name="T31" fmla="*/ 127 h 192"/>
              <a:gd name="T32" fmla="*/ 1 w 180"/>
              <a:gd name="T33" fmla="*/ 130 h 192"/>
              <a:gd name="T34" fmla="*/ 88 w 180"/>
              <a:gd name="T35" fmla="*/ 192 h 192"/>
              <a:gd name="T36" fmla="*/ 88 w 180"/>
              <a:gd name="T37" fmla="*/ 192 h 192"/>
              <a:gd name="T38" fmla="*/ 88 w 180"/>
              <a:gd name="T39" fmla="*/ 192 h 192"/>
              <a:gd name="T40" fmla="*/ 90 w 180"/>
              <a:gd name="T41" fmla="*/ 192 h 192"/>
              <a:gd name="T42" fmla="*/ 92 w 180"/>
              <a:gd name="T43" fmla="*/ 192 h 192"/>
              <a:gd name="T44" fmla="*/ 179 w 180"/>
              <a:gd name="T45" fmla="*/ 130 h 192"/>
              <a:gd name="T46" fmla="*/ 180 w 180"/>
              <a:gd name="T47" fmla="*/ 127 h 192"/>
              <a:gd name="T48" fmla="*/ 180 w 180"/>
              <a:gd name="T49" fmla="*/ 67 h 192"/>
              <a:gd name="T50" fmla="*/ 180 w 180"/>
              <a:gd name="T51" fmla="*/ 67 h 192"/>
              <a:gd name="T52" fmla="*/ 51 w 180"/>
              <a:gd name="T53" fmla="*/ 7 h 192"/>
              <a:gd name="T54" fmla="*/ 88 w 180"/>
              <a:gd name="T55" fmla="*/ 8 h 192"/>
              <a:gd name="T56" fmla="*/ 165 w 180"/>
              <a:gd name="T57" fmla="*/ 62 h 192"/>
              <a:gd name="T58" fmla="*/ 128 w 180"/>
              <a:gd name="T59" fmla="*/ 61 h 192"/>
              <a:gd name="T60" fmla="*/ 51 w 180"/>
              <a:gd name="T61" fmla="*/ 7 h 192"/>
              <a:gd name="T62" fmla="*/ 86 w 180"/>
              <a:gd name="T63" fmla="*/ 182 h 192"/>
              <a:gd name="T64" fmla="*/ 7 w 180"/>
              <a:gd name="T65" fmla="*/ 126 h 192"/>
              <a:gd name="T66" fmla="*/ 7 w 180"/>
              <a:gd name="T67" fmla="*/ 74 h 192"/>
              <a:gd name="T68" fmla="*/ 86 w 180"/>
              <a:gd name="T69" fmla="*/ 131 h 192"/>
              <a:gd name="T70" fmla="*/ 86 w 180"/>
              <a:gd name="T71" fmla="*/ 182 h 192"/>
              <a:gd name="T72" fmla="*/ 90 w 180"/>
              <a:gd name="T73" fmla="*/ 124 h 192"/>
              <a:gd name="T74" fmla="*/ 9 w 180"/>
              <a:gd name="T75" fmla="*/ 67 h 192"/>
              <a:gd name="T76" fmla="*/ 48 w 180"/>
              <a:gd name="T77" fmla="*/ 39 h 192"/>
              <a:gd name="T78" fmla="*/ 129 w 180"/>
              <a:gd name="T79" fmla="*/ 96 h 192"/>
              <a:gd name="T80" fmla="*/ 90 w 180"/>
              <a:gd name="T81" fmla="*/ 124 h 192"/>
              <a:gd name="T82" fmla="*/ 173 w 180"/>
              <a:gd name="T83" fmla="*/ 126 h 192"/>
              <a:gd name="T84" fmla="*/ 94 w 180"/>
              <a:gd name="T85" fmla="*/ 182 h 192"/>
              <a:gd name="T86" fmla="*/ 94 w 180"/>
              <a:gd name="T87" fmla="*/ 131 h 192"/>
              <a:gd name="T88" fmla="*/ 173 w 180"/>
              <a:gd name="T89" fmla="*/ 74 h 192"/>
              <a:gd name="T90" fmla="*/ 173 w 180"/>
              <a:gd name="T91" fmla="*/ 126 h 192"/>
              <a:gd name="T92" fmla="*/ 75 w 180"/>
              <a:gd name="T93" fmla="*/ 135 h 192"/>
              <a:gd name="T94" fmla="*/ 14 w 180"/>
              <a:gd name="T95" fmla="*/ 92 h 192"/>
              <a:gd name="T96" fmla="*/ 14 w 180"/>
              <a:gd name="T97" fmla="*/ 119 h 192"/>
              <a:gd name="T98" fmla="*/ 75 w 180"/>
              <a:gd name="T99" fmla="*/ 162 h 192"/>
              <a:gd name="T100" fmla="*/ 75 w 180"/>
              <a:gd name="T101" fmla="*/ 135 h 1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80" h="192">
                <a:moveTo>
                  <a:pt x="180" y="67"/>
                </a:moveTo>
                <a:cubicBezTo>
                  <a:pt x="180" y="66"/>
                  <a:pt x="180" y="65"/>
                  <a:pt x="179" y="64"/>
                </a:cubicBezTo>
                <a:cubicBezTo>
                  <a:pt x="179" y="64"/>
                  <a:pt x="179" y="63"/>
                  <a:pt x="178" y="63"/>
                </a:cubicBezTo>
                <a:cubicBezTo>
                  <a:pt x="91" y="1"/>
                  <a:pt x="91" y="1"/>
                  <a:pt x="91" y="1"/>
                </a:cubicBezTo>
                <a:cubicBezTo>
                  <a:pt x="91" y="1"/>
                  <a:pt x="90" y="1"/>
                  <a:pt x="89" y="1"/>
                </a:cubicBezTo>
                <a:cubicBezTo>
                  <a:pt x="40" y="0"/>
                  <a:pt x="40" y="0"/>
                  <a:pt x="40" y="0"/>
                </a:cubicBezTo>
                <a:cubicBezTo>
                  <a:pt x="39" y="0"/>
                  <a:pt x="37" y="1"/>
                  <a:pt x="37" y="2"/>
                </a:cubicBezTo>
                <a:cubicBezTo>
                  <a:pt x="36" y="3"/>
                  <a:pt x="37" y="5"/>
                  <a:pt x="38" y="6"/>
                </a:cubicBezTo>
                <a:cubicBezTo>
                  <a:pt x="60" y="22"/>
                  <a:pt x="60" y="22"/>
                  <a:pt x="60" y="22"/>
                </a:cubicBezTo>
                <a:cubicBezTo>
                  <a:pt x="50" y="30"/>
                  <a:pt x="50" y="30"/>
                  <a:pt x="50" y="30"/>
                </a:cubicBezTo>
                <a:cubicBezTo>
                  <a:pt x="49" y="30"/>
                  <a:pt x="49" y="30"/>
                  <a:pt x="49" y="30"/>
                </a:cubicBezTo>
                <a:cubicBezTo>
                  <a:pt x="1" y="64"/>
                  <a:pt x="1" y="64"/>
                  <a:pt x="1" y="64"/>
                </a:cubicBezTo>
                <a:cubicBezTo>
                  <a:pt x="0" y="65"/>
                  <a:pt x="0" y="66"/>
                  <a:pt x="0" y="67"/>
                </a:cubicBezTo>
                <a:cubicBezTo>
                  <a:pt x="0" y="67"/>
                  <a:pt x="0" y="67"/>
                  <a:pt x="0" y="67"/>
                </a:cubicBezTo>
                <a:cubicBezTo>
                  <a:pt x="0" y="67"/>
                  <a:pt x="0" y="67"/>
                  <a:pt x="0" y="67"/>
                </a:cubicBezTo>
                <a:cubicBezTo>
                  <a:pt x="0" y="127"/>
                  <a:pt x="0" y="127"/>
                  <a:pt x="0" y="127"/>
                </a:cubicBezTo>
                <a:cubicBezTo>
                  <a:pt x="1" y="130"/>
                  <a:pt x="1" y="130"/>
                  <a:pt x="1" y="130"/>
                </a:cubicBezTo>
                <a:cubicBezTo>
                  <a:pt x="88" y="192"/>
                  <a:pt x="88" y="192"/>
                  <a:pt x="88" y="192"/>
                </a:cubicBezTo>
                <a:cubicBezTo>
                  <a:pt x="88" y="192"/>
                  <a:pt x="88" y="192"/>
                  <a:pt x="88" y="192"/>
                </a:cubicBezTo>
                <a:cubicBezTo>
                  <a:pt x="88" y="192"/>
                  <a:pt x="88" y="192"/>
                  <a:pt x="88" y="192"/>
                </a:cubicBezTo>
                <a:cubicBezTo>
                  <a:pt x="89" y="192"/>
                  <a:pt x="90" y="192"/>
                  <a:pt x="90" y="192"/>
                </a:cubicBezTo>
                <a:cubicBezTo>
                  <a:pt x="91" y="192"/>
                  <a:pt x="92" y="192"/>
                  <a:pt x="92" y="192"/>
                </a:cubicBezTo>
                <a:cubicBezTo>
                  <a:pt x="179" y="130"/>
                  <a:pt x="179" y="130"/>
                  <a:pt x="179" y="130"/>
                </a:cubicBezTo>
                <a:cubicBezTo>
                  <a:pt x="180" y="130"/>
                  <a:pt x="180" y="129"/>
                  <a:pt x="180" y="127"/>
                </a:cubicBezTo>
                <a:cubicBezTo>
                  <a:pt x="180" y="67"/>
                  <a:pt x="180" y="67"/>
                  <a:pt x="180" y="67"/>
                </a:cubicBezTo>
                <a:cubicBezTo>
                  <a:pt x="180" y="67"/>
                  <a:pt x="180" y="67"/>
                  <a:pt x="180" y="67"/>
                </a:cubicBezTo>
                <a:close/>
                <a:moveTo>
                  <a:pt x="51" y="7"/>
                </a:moveTo>
                <a:cubicBezTo>
                  <a:pt x="88" y="8"/>
                  <a:pt x="88" y="8"/>
                  <a:pt x="88" y="8"/>
                </a:cubicBezTo>
                <a:cubicBezTo>
                  <a:pt x="165" y="62"/>
                  <a:pt x="165" y="62"/>
                  <a:pt x="165" y="62"/>
                </a:cubicBezTo>
                <a:cubicBezTo>
                  <a:pt x="128" y="61"/>
                  <a:pt x="128" y="61"/>
                  <a:pt x="128" y="61"/>
                </a:cubicBezTo>
                <a:lnTo>
                  <a:pt x="51" y="7"/>
                </a:lnTo>
                <a:close/>
                <a:moveTo>
                  <a:pt x="86" y="182"/>
                </a:moveTo>
                <a:cubicBezTo>
                  <a:pt x="7" y="126"/>
                  <a:pt x="7" y="126"/>
                  <a:pt x="7" y="126"/>
                </a:cubicBezTo>
                <a:cubicBezTo>
                  <a:pt x="7" y="74"/>
                  <a:pt x="7" y="74"/>
                  <a:pt x="7" y="74"/>
                </a:cubicBezTo>
                <a:cubicBezTo>
                  <a:pt x="86" y="131"/>
                  <a:pt x="86" y="131"/>
                  <a:pt x="86" y="131"/>
                </a:cubicBezTo>
                <a:lnTo>
                  <a:pt x="86" y="182"/>
                </a:lnTo>
                <a:close/>
                <a:moveTo>
                  <a:pt x="90" y="124"/>
                </a:moveTo>
                <a:cubicBezTo>
                  <a:pt x="9" y="67"/>
                  <a:pt x="9" y="67"/>
                  <a:pt x="9" y="67"/>
                </a:cubicBezTo>
                <a:cubicBezTo>
                  <a:pt x="48" y="39"/>
                  <a:pt x="48" y="39"/>
                  <a:pt x="48" y="39"/>
                </a:cubicBezTo>
                <a:cubicBezTo>
                  <a:pt x="129" y="96"/>
                  <a:pt x="129" y="96"/>
                  <a:pt x="129" y="96"/>
                </a:cubicBezTo>
                <a:lnTo>
                  <a:pt x="90" y="124"/>
                </a:lnTo>
                <a:close/>
                <a:moveTo>
                  <a:pt x="173" y="126"/>
                </a:moveTo>
                <a:cubicBezTo>
                  <a:pt x="94" y="182"/>
                  <a:pt x="94" y="182"/>
                  <a:pt x="94" y="182"/>
                </a:cubicBezTo>
                <a:cubicBezTo>
                  <a:pt x="94" y="131"/>
                  <a:pt x="94" y="131"/>
                  <a:pt x="94" y="131"/>
                </a:cubicBezTo>
                <a:cubicBezTo>
                  <a:pt x="173" y="74"/>
                  <a:pt x="173" y="74"/>
                  <a:pt x="173" y="74"/>
                </a:cubicBezTo>
                <a:lnTo>
                  <a:pt x="173" y="126"/>
                </a:lnTo>
                <a:close/>
                <a:moveTo>
                  <a:pt x="75" y="135"/>
                </a:moveTo>
                <a:cubicBezTo>
                  <a:pt x="14" y="92"/>
                  <a:pt x="14" y="92"/>
                  <a:pt x="14" y="92"/>
                </a:cubicBezTo>
                <a:cubicBezTo>
                  <a:pt x="14" y="119"/>
                  <a:pt x="14" y="119"/>
                  <a:pt x="14" y="119"/>
                </a:cubicBezTo>
                <a:cubicBezTo>
                  <a:pt x="75" y="162"/>
                  <a:pt x="75" y="162"/>
                  <a:pt x="75" y="162"/>
                </a:cubicBezTo>
                <a:lnTo>
                  <a:pt x="75" y="135"/>
                </a:lnTo>
                <a:close/>
              </a:path>
            </a:pathLst>
          </a:custGeom>
          <a:solidFill>
            <a:srgbClr val="FFD100"/>
          </a:solidFill>
          <a:ln>
            <a:noFill/>
          </a:ln>
        </p:spPr>
        <p:txBody>
          <a:bodyPr vert="horz" wrap="square" lIns="91440" tIns="45720" rIns="91440" bIns="45720" numCol="1" anchor="t" anchorCtr="0" compatLnSpc="1"/>
          <a:lstStyle/>
          <a:p>
            <a:endParaRPr lang="en-US" dirty="0">
              <a:solidFill>
                <a:schemeClr val="bg1"/>
              </a:solidFill>
              <a:latin typeface="宋体" panose="02010600030101010101" pitchFamily="2" charset="-122"/>
            </a:endParaRPr>
          </a:p>
        </p:txBody>
      </p:sp>
      <p:sp>
        <p:nvSpPr>
          <p:cNvPr id="37" name="文本框 36"/>
          <p:cNvSpPr txBox="1"/>
          <p:nvPr/>
        </p:nvSpPr>
        <p:spPr>
          <a:xfrm>
            <a:off x="4656196" y="392262"/>
            <a:ext cx="2879608" cy="481965"/>
          </a:xfrm>
          <a:prstGeom prst="rect">
            <a:avLst/>
          </a:prstGeom>
          <a:noFill/>
        </p:spPr>
        <p:txBody>
          <a:bodyPr wrap="square" lIns="121883" tIns="60941" rIns="121883" bIns="60941" rtlCol="0" anchor="ctr">
            <a:spAutoFit/>
          </a:bodyPr>
          <a:lstStyle/>
          <a:p>
            <a:pPr>
              <a:lnSpc>
                <a:spcPct val="110000"/>
              </a:lnSpc>
            </a:pPr>
            <a:r>
              <a:rPr kumimoji="1" lang="zh-CN" altLang="en-US" sz="2135" b="1" dirty="0">
                <a:solidFill>
                  <a:schemeClr val="bg1"/>
                </a:solidFill>
                <a:latin typeface="思源黑体 Bold" panose="020B0800000000000000" charset="-122"/>
                <a:ea typeface="思源黑体 Bold" panose="020B0800000000000000" charset="-122"/>
                <a:cs typeface="阿里巴巴普惠体 B" panose="00020600040101010101" pitchFamily="18" charset="-122"/>
              </a:rPr>
              <a:t>点击此处添加副标题</a:t>
            </a: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37"/>
                                        </p:tgtEl>
                                        <p:attrNameLst>
                                          <p:attrName>style.visibility</p:attrName>
                                        </p:attrNameLst>
                                      </p:cBhvr>
                                      <p:to>
                                        <p:strVal val="visible"/>
                                      </p:to>
                                    </p:set>
                                    <p:anim calcmode="lin" valueType="num">
                                      <p:cBhvr>
                                        <p:cTn id="7" dur="500" fill="hold"/>
                                        <p:tgtEl>
                                          <p:spTgt spid="37"/>
                                        </p:tgtEl>
                                        <p:attrNameLst>
                                          <p:attrName>ppt_w</p:attrName>
                                        </p:attrNameLst>
                                      </p:cBhvr>
                                      <p:tavLst>
                                        <p:tav tm="0">
                                          <p:val>
                                            <p:fltVal val="0"/>
                                          </p:val>
                                        </p:tav>
                                        <p:tav tm="100000">
                                          <p:val>
                                            <p:strVal val="#ppt_w"/>
                                          </p:val>
                                        </p:tav>
                                      </p:tavLst>
                                    </p:anim>
                                    <p:anim calcmode="lin" valueType="num">
                                      <p:cBhvr>
                                        <p:cTn id="8" dur="500" fill="hold"/>
                                        <p:tgtEl>
                                          <p:spTgt spid="37"/>
                                        </p:tgtEl>
                                        <p:attrNameLst>
                                          <p:attrName>ppt_h</p:attrName>
                                        </p:attrNameLst>
                                      </p:cBhvr>
                                      <p:tavLst>
                                        <p:tav tm="0">
                                          <p:val>
                                            <p:fltVal val="0"/>
                                          </p:val>
                                        </p:tav>
                                        <p:tav tm="100000">
                                          <p:val>
                                            <p:strVal val="#ppt_h"/>
                                          </p:val>
                                        </p:tav>
                                      </p:tavLst>
                                    </p:anim>
                                    <p:animEffect transition="in" filter="fade">
                                      <p:cBhvr>
                                        <p:cTn id="9" dur="500"/>
                                        <p:tgtEl>
                                          <p:spTgt spid="37"/>
                                        </p:tgtEl>
                                      </p:cBhvr>
                                    </p:animEffect>
                                  </p:childTnLst>
                                </p:cTn>
                              </p:par>
                              <p:par>
                                <p:cTn id="10" presetID="53" presetClass="entr" presetSubtype="16" fill="hold" nodeType="withEffect">
                                  <p:stCondLst>
                                    <p:cond delay="0"/>
                                  </p:stCondLst>
                                  <p:childTnLst>
                                    <p:set>
                                      <p:cBhvr>
                                        <p:cTn id="11" dur="1" fill="hold">
                                          <p:stCondLst>
                                            <p:cond delay="0"/>
                                          </p:stCondLst>
                                        </p:cTn>
                                        <p:tgtEl>
                                          <p:spTgt spid="15"/>
                                        </p:tgtEl>
                                        <p:attrNameLst>
                                          <p:attrName>style.visibility</p:attrName>
                                        </p:attrNameLst>
                                      </p:cBhvr>
                                      <p:to>
                                        <p:strVal val="visible"/>
                                      </p:to>
                                    </p:set>
                                    <p:anim calcmode="lin" valueType="num">
                                      <p:cBhvr>
                                        <p:cTn id="12" dur="500" fill="hold"/>
                                        <p:tgtEl>
                                          <p:spTgt spid="15"/>
                                        </p:tgtEl>
                                        <p:attrNameLst>
                                          <p:attrName>ppt_w</p:attrName>
                                        </p:attrNameLst>
                                      </p:cBhvr>
                                      <p:tavLst>
                                        <p:tav tm="0">
                                          <p:val>
                                            <p:fltVal val="0"/>
                                          </p:val>
                                        </p:tav>
                                        <p:tav tm="100000">
                                          <p:val>
                                            <p:strVal val="#ppt_w"/>
                                          </p:val>
                                        </p:tav>
                                      </p:tavLst>
                                    </p:anim>
                                    <p:anim calcmode="lin" valueType="num">
                                      <p:cBhvr>
                                        <p:cTn id="13" dur="500" fill="hold"/>
                                        <p:tgtEl>
                                          <p:spTgt spid="15"/>
                                        </p:tgtEl>
                                        <p:attrNameLst>
                                          <p:attrName>ppt_h</p:attrName>
                                        </p:attrNameLst>
                                      </p:cBhvr>
                                      <p:tavLst>
                                        <p:tav tm="0">
                                          <p:val>
                                            <p:fltVal val="0"/>
                                          </p:val>
                                        </p:tav>
                                        <p:tav tm="100000">
                                          <p:val>
                                            <p:strVal val="#ppt_h"/>
                                          </p:val>
                                        </p:tav>
                                      </p:tavLst>
                                    </p:anim>
                                    <p:animEffect transition="in" filter="fade">
                                      <p:cBhvr>
                                        <p:cTn id="14" dur="500"/>
                                        <p:tgtEl>
                                          <p:spTgt spid="15"/>
                                        </p:tgtEl>
                                      </p:cBhvr>
                                    </p:animEffect>
                                  </p:childTnLst>
                                </p:cTn>
                              </p:par>
                            </p:childTnLst>
                          </p:cTn>
                        </p:par>
                        <p:par>
                          <p:cTn id="15" fill="hold">
                            <p:stCondLst>
                              <p:cond delay="500"/>
                            </p:stCondLst>
                            <p:childTnLst>
                              <p:par>
                                <p:cTn id="16" presetID="2" presetClass="entr" presetSubtype="8" fill="hold" grpId="0" nodeType="afterEffect">
                                  <p:stCondLst>
                                    <p:cond delay="0"/>
                                  </p:stCondLst>
                                  <p:childTnLst>
                                    <p:set>
                                      <p:cBhvr>
                                        <p:cTn id="17" dur="1" fill="hold">
                                          <p:stCondLst>
                                            <p:cond delay="0"/>
                                          </p:stCondLst>
                                        </p:cTn>
                                        <p:tgtEl>
                                          <p:spTgt spid="7"/>
                                        </p:tgtEl>
                                        <p:attrNameLst>
                                          <p:attrName>style.visibility</p:attrName>
                                        </p:attrNameLst>
                                      </p:cBhvr>
                                      <p:to>
                                        <p:strVal val="visible"/>
                                      </p:to>
                                    </p:set>
                                    <p:anim calcmode="lin" valueType="num">
                                      <p:cBhvr additive="base">
                                        <p:cTn id="18" dur="500" fill="hold"/>
                                        <p:tgtEl>
                                          <p:spTgt spid="7"/>
                                        </p:tgtEl>
                                        <p:attrNameLst>
                                          <p:attrName>ppt_x</p:attrName>
                                        </p:attrNameLst>
                                      </p:cBhvr>
                                      <p:tavLst>
                                        <p:tav tm="0">
                                          <p:val>
                                            <p:strVal val="0-#ppt_w/2"/>
                                          </p:val>
                                        </p:tav>
                                        <p:tav tm="100000">
                                          <p:val>
                                            <p:strVal val="#ppt_x"/>
                                          </p:val>
                                        </p:tav>
                                      </p:tavLst>
                                    </p:anim>
                                    <p:anim calcmode="lin" valueType="num">
                                      <p:cBhvr additive="base">
                                        <p:cTn id="19" dur="500" fill="hold"/>
                                        <p:tgtEl>
                                          <p:spTgt spid="7"/>
                                        </p:tgtEl>
                                        <p:attrNameLst>
                                          <p:attrName>ppt_y</p:attrName>
                                        </p:attrNameLst>
                                      </p:cBhvr>
                                      <p:tavLst>
                                        <p:tav tm="0">
                                          <p:val>
                                            <p:strVal val="#ppt_y"/>
                                          </p:val>
                                        </p:tav>
                                        <p:tav tm="100000">
                                          <p:val>
                                            <p:strVal val="#ppt_y"/>
                                          </p:val>
                                        </p:tav>
                                      </p:tavLst>
                                    </p:anim>
                                  </p:childTnLst>
                                </p:cTn>
                              </p:par>
                            </p:childTnLst>
                          </p:cTn>
                        </p:par>
                        <p:par>
                          <p:cTn id="20" fill="hold">
                            <p:stCondLst>
                              <p:cond delay="1000"/>
                            </p:stCondLst>
                            <p:childTnLst>
                              <p:par>
                                <p:cTn id="21" presetID="22" presetClass="entr" presetSubtype="8" fill="hold" grpId="0" nodeType="afterEffect">
                                  <p:stCondLst>
                                    <p:cond delay="0"/>
                                  </p:stCondLst>
                                  <p:childTnLst>
                                    <p:set>
                                      <p:cBhvr>
                                        <p:cTn id="22" dur="1" fill="hold">
                                          <p:stCondLst>
                                            <p:cond delay="0"/>
                                          </p:stCondLst>
                                        </p:cTn>
                                        <p:tgtEl>
                                          <p:spTgt spid="11"/>
                                        </p:tgtEl>
                                        <p:attrNameLst>
                                          <p:attrName>style.visibility</p:attrName>
                                        </p:attrNameLst>
                                      </p:cBhvr>
                                      <p:to>
                                        <p:strVal val="visible"/>
                                      </p:to>
                                    </p:set>
                                    <p:animEffect transition="in" filter="wipe(left)">
                                      <p:cBhvr>
                                        <p:cTn id="23" dur="500"/>
                                        <p:tgtEl>
                                          <p:spTgt spid="11"/>
                                        </p:tgtEl>
                                      </p:cBhvr>
                                    </p:animEffect>
                                  </p:childTnLst>
                                </p:cTn>
                              </p:par>
                            </p:childTnLst>
                          </p:cTn>
                        </p:par>
                        <p:par>
                          <p:cTn id="24" fill="hold">
                            <p:stCondLst>
                              <p:cond delay="1500"/>
                            </p:stCondLst>
                            <p:childTnLst>
                              <p:par>
                                <p:cTn id="25" presetID="53" presetClass="entr" presetSubtype="16" fill="hold" nodeType="afterEffect">
                                  <p:stCondLst>
                                    <p:cond delay="0"/>
                                  </p:stCondLst>
                                  <p:childTnLst>
                                    <p:set>
                                      <p:cBhvr>
                                        <p:cTn id="26" dur="1" fill="hold">
                                          <p:stCondLst>
                                            <p:cond delay="0"/>
                                          </p:stCondLst>
                                        </p:cTn>
                                        <p:tgtEl>
                                          <p:spTgt spid="25"/>
                                        </p:tgtEl>
                                        <p:attrNameLst>
                                          <p:attrName>style.visibility</p:attrName>
                                        </p:attrNameLst>
                                      </p:cBhvr>
                                      <p:to>
                                        <p:strVal val="visible"/>
                                      </p:to>
                                    </p:set>
                                    <p:anim calcmode="lin" valueType="num">
                                      <p:cBhvr>
                                        <p:cTn id="27" dur="500" fill="hold"/>
                                        <p:tgtEl>
                                          <p:spTgt spid="25"/>
                                        </p:tgtEl>
                                        <p:attrNameLst>
                                          <p:attrName>ppt_w</p:attrName>
                                        </p:attrNameLst>
                                      </p:cBhvr>
                                      <p:tavLst>
                                        <p:tav tm="0">
                                          <p:val>
                                            <p:fltVal val="0"/>
                                          </p:val>
                                        </p:tav>
                                        <p:tav tm="100000">
                                          <p:val>
                                            <p:strVal val="#ppt_w"/>
                                          </p:val>
                                        </p:tav>
                                      </p:tavLst>
                                    </p:anim>
                                    <p:anim calcmode="lin" valueType="num">
                                      <p:cBhvr>
                                        <p:cTn id="28" dur="500" fill="hold"/>
                                        <p:tgtEl>
                                          <p:spTgt spid="25"/>
                                        </p:tgtEl>
                                        <p:attrNameLst>
                                          <p:attrName>ppt_h</p:attrName>
                                        </p:attrNameLst>
                                      </p:cBhvr>
                                      <p:tavLst>
                                        <p:tav tm="0">
                                          <p:val>
                                            <p:fltVal val="0"/>
                                          </p:val>
                                        </p:tav>
                                        <p:tav tm="100000">
                                          <p:val>
                                            <p:strVal val="#ppt_h"/>
                                          </p:val>
                                        </p:tav>
                                      </p:tavLst>
                                    </p:anim>
                                    <p:animEffect transition="in" filter="fade">
                                      <p:cBhvr>
                                        <p:cTn id="29" dur="500"/>
                                        <p:tgtEl>
                                          <p:spTgt spid="25"/>
                                        </p:tgtEl>
                                      </p:cBhvr>
                                    </p:animEffect>
                                  </p:childTnLst>
                                </p:cTn>
                              </p:par>
                            </p:childTnLst>
                          </p:cTn>
                        </p:par>
                        <p:par>
                          <p:cTn id="30" fill="hold">
                            <p:stCondLst>
                              <p:cond delay="2000"/>
                            </p:stCondLst>
                            <p:childTnLst>
                              <p:par>
                                <p:cTn id="31" presetID="2" presetClass="entr" presetSubtype="2"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 calcmode="lin" valueType="num">
                                      <p:cBhvr additive="base">
                                        <p:cTn id="33" dur="500" fill="hold"/>
                                        <p:tgtEl>
                                          <p:spTgt spid="9"/>
                                        </p:tgtEl>
                                        <p:attrNameLst>
                                          <p:attrName>ppt_x</p:attrName>
                                        </p:attrNameLst>
                                      </p:cBhvr>
                                      <p:tavLst>
                                        <p:tav tm="0">
                                          <p:val>
                                            <p:strVal val="1+#ppt_w/2"/>
                                          </p:val>
                                        </p:tav>
                                        <p:tav tm="100000">
                                          <p:val>
                                            <p:strVal val="#ppt_x"/>
                                          </p:val>
                                        </p:tav>
                                      </p:tavLst>
                                    </p:anim>
                                    <p:anim calcmode="lin" valueType="num">
                                      <p:cBhvr additive="base">
                                        <p:cTn id="34" dur="500" fill="hold"/>
                                        <p:tgtEl>
                                          <p:spTgt spid="9"/>
                                        </p:tgtEl>
                                        <p:attrNameLst>
                                          <p:attrName>ppt_y</p:attrName>
                                        </p:attrNameLst>
                                      </p:cBhvr>
                                      <p:tavLst>
                                        <p:tav tm="0">
                                          <p:val>
                                            <p:strVal val="#ppt_y"/>
                                          </p:val>
                                        </p:tav>
                                        <p:tav tm="100000">
                                          <p:val>
                                            <p:strVal val="#ppt_y"/>
                                          </p:val>
                                        </p:tav>
                                      </p:tavLst>
                                    </p:anim>
                                  </p:childTnLst>
                                </p:cTn>
                              </p:par>
                            </p:childTnLst>
                          </p:cTn>
                        </p:par>
                        <p:par>
                          <p:cTn id="35" fill="hold">
                            <p:stCondLst>
                              <p:cond delay="2500"/>
                            </p:stCondLst>
                            <p:childTnLst>
                              <p:par>
                                <p:cTn id="36" presetID="22" presetClass="entr" presetSubtype="2" fill="hold" grpId="0" nodeType="afterEffect">
                                  <p:stCondLst>
                                    <p:cond delay="0"/>
                                  </p:stCondLst>
                                  <p:childTnLst>
                                    <p:set>
                                      <p:cBhvr>
                                        <p:cTn id="37" dur="1" fill="hold">
                                          <p:stCondLst>
                                            <p:cond delay="0"/>
                                          </p:stCondLst>
                                        </p:cTn>
                                        <p:tgtEl>
                                          <p:spTgt spid="13"/>
                                        </p:tgtEl>
                                        <p:attrNameLst>
                                          <p:attrName>style.visibility</p:attrName>
                                        </p:attrNameLst>
                                      </p:cBhvr>
                                      <p:to>
                                        <p:strVal val="visible"/>
                                      </p:to>
                                    </p:set>
                                    <p:animEffect transition="in" filter="wipe(right)">
                                      <p:cBhvr>
                                        <p:cTn id="38" dur="500"/>
                                        <p:tgtEl>
                                          <p:spTgt spid="13"/>
                                        </p:tgtEl>
                                      </p:cBhvr>
                                    </p:animEffect>
                                  </p:childTnLst>
                                </p:cTn>
                              </p:par>
                            </p:childTnLst>
                          </p:cTn>
                        </p:par>
                        <p:par>
                          <p:cTn id="39" fill="hold">
                            <p:stCondLst>
                              <p:cond delay="3000"/>
                            </p:stCondLst>
                            <p:childTnLst>
                              <p:par>
                                <p:cTn id="40" presetID="53" presetClass="entr" presetSubtype="16" fill="hold" grpId="0" nodeType="afterEffect">
                                  <p:stCondLst>
                                    <p:cond delay="0"/>
                                  </p:stCondLst>
                                  <p:childTnLst>
                                    <p:set>
                                      <p:cBhvr>
                                        <p:cTn id="41" dur="1" fill="hold">
                                          <p:stCondLst>
                                            <p:cond delay="0"/>
                                          </p:stCondLst>
                                        </p:cTn>
                                        <p:tgtEl>
                                          <p:spTgt spid="31"/>
                                        </p:tgtEl>
                                        <p:attrNameLst>
                                          <p:attrName>style.visibility</p:attrName>
                                        </p:attrNameLst>
                                      </p:cBhvr>
                                      <p:to>
                                        <p:strVal val="visible"/>
                                      </p:to>
                                    </p:set>
                                    <p:anim calcmode="lin" valueType="num">
                                      <p:cBhvr>
                                        <p:cTn id="42" dur="500" fill="hold"/>
                                        <p:tgtEl>
                                          <p:spTgt spid="31"/>
                                        </p:tgtEl>
                                        <p:attrNameLst>
                                          <p:attrName>ppt_w</p:attrName>
                                        </p:attrNameLst>
                                      </p:cBhvr>
                                      <p:tavLst>
                                        <p:tav tm="0">
                                          <p:val>
                                            <p:fltVal val="0"/>
                                          </p:val>
                                        </p:tav>
                                        <p:tav tm="100000">
                                          <p:val>
                                            <p:strVal val="#ppt_w"/>
                                          </p:val>
                                        </p:tav>
                                      </p:tavLst>
                                    </p:anim>
                                    <p:anim calcmode="lin" valueType="num">
                                      <p:cBhvr>
                                        <p:cTn id="43" dur="500" fill="hold"/>
                                        <p:tgtEl>
                                          <p:spTgt spid="31"/>
                                        </p:tgtEl>
                                        <p:attrNameLst>
                                          <p:attrName>ppt_h</p:attrName>
                                        </p:attrNameLst>
                                      </p:cBhvr>
                                      <p:tavLst>
                                        <p:tav tm="0">
                                          <p:val>
                                            <p:fltVal val="0"/>
                                          </p:val>
                                        </p:tav>
                                        <p:tav tm="100000">
                                          <p:val>
                                            <p:strVal val="#ppt_h"/>
                                          </p:val>
                                        </p:tav>
                                      </p:tavLst>
                                    </p:anim>
                                    <p:animEffect transition="in" filter="fade">
                                      <p:cBhvr>
                                        <p:cTn id="44" dur="500"/>
                                        <p:tgtEl>
                                          <p:spTgt spid="31"/>
                                        </p:tgtEl>
                                      </p:cBhvr>
                                    </p:animEffect>
                                  </p:childTnLst>
                                </p:cTn>
                              </p:par>
                            </p:childTnLst>
                          </p:cTn>
                        </p:par>
                        <p:par>
                          <p:cTn id="45" fill="hold">
                            <p:stCondLst>
                              <p:cond delay="3500"/>
                            </p:stCondLst>
                            <p:childTnLst>
                              <p:par>
                                <p:cTn id="46" presetID="2" presetClass="entr" presetSubtype="8" fill="hold" grpId="0" nodeType="afterEffect">
                                  <p:stCondLst>
                                    <p:cond delay="0"/>
                                  </p:stCondLst>
                                  <p:childTnLst>
                                    <p:set>
                                      <p:cBhvr>
                                        <p:cTn id="47" dur="1" fill="hold">
                                          <p:stCondLst>
                                            <p:cond delay="0"/>
                                          </p:stCondLst>
                                        </p:cTn>
                                        <p:tgtEl>
                                          <p:spTgt spid="8"/>
                                        </p:tgtEl>
                                        <p:attrNameLst>
                                          <p:attrName>style.visibility</p:attrName>
                                        </p:attrNameLst>
                                      </p:cBhvr>
                                      <p:to>
                                        <p:strVal val="visible"/>
                                      </p:to>
                                    </p:set>
                                    <p:anim calcmode="lin" valueType="num">
                                      <p:cBhvr additive="base">
                                        <p:cTn id="48" dur="500" fill="hold"/>
                                        <p:tgtEl>
                                          <p:spTgt spid="8"/>
                                        </p:tgtEl>
                                        <p:attrNameLst>
                                          <p:attrName>ppt_x</p:attrName>
                                        </p:attrNameLst>
                                      </p:cBhvr>
                                      <p:tavLst>
                                        <p:tav tm="0">
                                          <p:val>
                                            <p:strVal val="0-#ppt_w/2"/>
                                          </p:val>
                                        </p:tav>
                                        <p:tav tm="100000">
                                          <p:val>
                                            <p:strVal val="#ppt_x"/>
                                          </p:val>
                                        </p:tav>
                                      </p:tavLst>
                                    </p:anim>
                                    <p:anim calcmode="lin" valueType="num">
                                      <p:cBhvr additive="base">
                                        <p:cTn id="49" dur="500" fill="hold"/>
                                        <p:tgtEl>
                                          <p:spTgt spid="8"/>
                                        </p:tgtEl>
                                        <p:attrNameLst>
                                          <p:attrName>ppt_y</p:attrName>
                                        </p:attrNameLst>
                                      </p:cBhvr>
                                      <p:tavLst>
                                        <p:tav tm="0">
                                          <p:val>
                                            <p:strVal val="#ppt_y"/>
                                          </p:val>
                                        </p:tav>
                                        <p:tav tm="100000">
                                          <p:val>
                                            <p:strVal val="#ppt_y"/>
                                          </p:val>
                                        </p:tav>
                                      </p:tavLst>
                                    </p:anim>
                                  </p:childTnLst>
                                </p:cTn>
                              </p:par>
                            </p:childTnLst>
                          </p:cTn>
                        </p:par>
                        <p:par>
                          <p:cTn id="50" fill="hold">
                            <p:stCondLst>
                              <p:cond delay="4000"/>
                            </p:stCondLst>
                            <p:childTnLst>
                              <p:par>
                                <p:cTn id="51" presetID="22" presetClass="entr" presetSubtype="8" fill="hold" grpId="0" nodeType="afterEffect">
                                  <p:stCondLst>
                                    <p:cond delay="0"/>
                                  </p:stCondLst>
                                  <p:childTnLst>
                                    <p:set>
                                      <p:cBhvr>
                                        <p:cTn id="52" dur="1" fill="hold">
                                          <p:stCondLst>
                                            <p:cond delay="0"/>
                                          </p:stCondLst>
                                        </p:cTn>
                                        <p:tgtEl>
                                          <p:spTgt spid="12"/>
                                        </p:tgtEl>
                                        <p:attrNameLst>
                                          <p:attrName>style.visibility</p:attrName>
                                        </p:attrNameLst>
                                      </p:cBhvr>
                                      <p:to>
                                        <p:strVal val="visible"/>
                                      </p:to>
                                    </p:set>
                                    <p:animEffect transition="in" filter="wipe(left)">
                                      <p:cBhvr>
                                        <p:cTn id="53" dur="500"/>
                                        <p:tgtEl>
                                          <p:spTgt spid="12"/>
                                        </p:tgtEl>
                                      </p:cBhvr>
                                    </p:animEffect>
                                  </p:childTnLst>
                                </p:cTn>
                              </p:par>
                            </p:childTnLst>
                          </p:cTn>
                        </p:par>
                        <p:par>
                          <p:cTn id="54" fill="hold">
                            <p:stCondLst>
                              <p:cond delay="4500"/>
                            </p:stCondLst>
                            <p:childTnLst>
                              <p:par>
                                <p:cTn id="55" presetID="53" presetClass="entr" presetSubtype="16" fill="hold" grpId="0" nodeType="afterEffect">
                                  <p:stCondLst>
                                    <p:cond delay="0"/>
                                  </p:stCondLst>
                                  <p:childTnLst>
                                    <p:set>
                                      <p:cBhvr>
                                        <p:cTn id="56" dur="1" fill="hold">
                                          <p:stCondLst>
                                            <p:cond delay="0"/>
                                          </p:stCondLst>
                                        </p:cTn>
                                        <p:tgtEl>
                                          <p:spTgt spid="32"/>
                                        </p:tgtEl>
                                        <p:attrNameLst>
                                          <p:attrName>style.visibility</p:attrName>
                                        </p:attrNameLst>
                                      </p:cBhvr>
                                      <p:to>
                                        <p:strVal val="visible"/>
                                      </p:to>
                                    </p:set>
                                    <p:anim calcmode="lin" valueType="num">
                                      <p:cBhvr>
                                        <p:cTn id="57" dur="500" fill="hold"/>
                                        <p:tgtEl>
                                          <p:spTgt spid="32"/>
                                        </p:tgtEl>
                                        <p:attrNameLst>
                                          <p:attrName>ppt_w</p:attrName>
                                        </p:attrNameLst>
                                      </p:cBhvr>
                                      <p:tavLst>
                                        <p:tav tm="0">
                                          <p:val>
                                            <p:fltVal val="0"/>
                                          </p:val>
                                        </p:tav>
                                        <p:tav tm="100000">
                                          <p:val>
                                            <p:strVal val="#ppt_w"/>
                                          </p:val>
                                        </p:tav>
                                      </p:tavLst>
                                    </p:anim>
                                    <p:anim calcmode="lin" valueType="num">
                                      <p:cBhvr>
                                        <p:cTn id="58" dur="500" fill="hold"/>
                                        <p:tgtEl>
                                          <p:spTgt spid="32"/>
                                        </p:tgtEl>
                                        <p:attrNameLst>
                                          <p:attrName>ppt_h</p:attrName>
                                        </p:attrNameLst>
                                      </p:cBhvr>
                                      <p:tavLst>
                                        <p:tav tm="0">
                                          <p:val>
                                            <p:fltVal val="0"/>
                                          </p:val>
                                        </p:tav>
                                        <p:tav tm="100000">
                                          <p:val>
                                            <p:strVal val="#ppt_h"/>
                                          </p:val>
                                        </p:tav>
                                      </p:tavLst>
                                    </p:anim>
                                    <p:animEffect transition="in" filter="fade">
                                      <p:cBhvr>
                                        <p:cTn id="59" dur="500"/>
                                        <p:tgtEl>
                                          <p:spTgt spid="32"/>
                                        </p:tgtEl>
                                      </p:cBhvr>
                                    </p:animEffect>
                                  </p:childTnLst>
                                </p:cTn>
                              </p:par>
                            </p:childTnLst>
                          </p:cTn>
                        </p:par>
                        <p:par>
                          <p:cTn id="60" fill="hold">
                            <p:stCondLst>
                              <p:cond delay="5000"/>
                            </p:stCondLst>
                            <p:childTnLst>
                              <p:par>
                                <p:cTn id="61" presetID="2" presetClass="entr" presetSubtype="2" fill="hold" grpId="0" nodeType="afterEffect">
                                  <p:stCondLst>
                                    <p:cond delay="0"/>
                                  </p:stCondLst>
                                  <p:childTnLst>
                                    <p:set>
                                      <p:cBhvr>
                                        <p:cTn id="62" dur="1" fill="hold">
                                          <p:stCondLst>
                                            <p:cond delay="0"/>
                                          </p:stCondLst>
                                        </p:cTn>
                                        <p:tgtEl>
                                          <p:spTgt spid="10"/>
                                        </p:tgtEl>
                                        <p:attrNameLst>
                                          <p:attrName>style.visibility</p:attrName>
                                        </p:attrNameLst>
                                      </p:cBhvr>
                                      <p:to>
                                        <p:strVal val="visible"/>
                                      </p:to>
                                    </p:set>
                                    <p:anim calcmode="lin" valueType="num">
                                      <p:cBhvr additive="base">
                                        <p:cTn id="63" dur="500" fill="hold"/>
                                        <p:tgtEl>
                                          <p:spTgt spid="10"/>
                                        </p:tgtEl>
                                        <p:attrNameLst>
                                          <p:attrName>ppt_x</p:attrName>
                                        </p:attrNameLst>
                                      </p:cBhvr>
                                      <p:tavLst>
                                        <p:tav tm="0">
                                          <p:val>
                                            <p:strVal val="1+#ppt_w/2"/>
                                          </p:val>
                                        </p:tav>
                                        <p:tav tm="100000">
                                          <p:val>
                                            <p:strVal val="#ppt_x"/>
                                          </p:val>
                                        </p:tav>
                                      </p:tavLst>
                                    </p:anim>
                                    <p:anim calcmode="lin" valueType="num">
                                      <p:cBhvr additive="base">
                                        <p:cTn id="64" dur="500" fill="hold"/>
                                        <p:tgtEl>
                                          <p:spTgt spid="10"/>
                                        </p:tgtEl>
                                        <p:attrNameLst>
                                          <p:attrName>ppt_y</p:attrName>
                                        </p:attrNameLst>
                                      </p:cBhvr>
                                      <p:tavLst>
                                        <p:tav tm="0">
                                          <p:val>
                                            <p:strVal val="#ppt_y"/>
                                          </p:val>
                                        </p:tav>
                                        <p:tav tm="100000">
                                          <p:val>
                                            <p:strVal val="#ppt_y"/>
                                          </p:val>
                                        </p:tav>
                                      </p:tavLst>
                                    </p:anim>
                                  </p:childTnLst>
                                </p:cTn>
                              </p:par>
                            </p:childTnLst>
                          </p:cTn>
                        </p:par>
                        <p:par>
                          <p:cTn id="65" fill="hold">
                            <p:stCondLst>
                              <p:cond delay="5500"/>
                            </p:stCondLst>
                            <p:childTnLst>
                              <p:par>
                                <p:cTn id="66" presetID="22" presetClass="entr" presetSubtype="2" fill="hold" grpId="0" nodeType="afterEffect">
                                  <p:stCondLst>
                                    <p:cond delay="0"/>
                                  </p:stCondLst>
                                  <p:childTnLst>
                                    <p:set>
                                      <p:cBhvr>
                                        <p:cTn id="67" dur="1" fill="hold">
                                          <p:stCondLst>
                                            <p:cond delay="0"/>
                                          </p:stCondLst>
                                        </p:cTn>
                                        <p:tgtEl>
                                          <p:spTgt spid="14"/>
                                        </p:tgtEl>
                                        <p:attrNameLst>
                                          <p:attrName>style.visibility</p:attrName>
                                        </p:attrNameLst>
                                      </p:cBhvr>
                                      <p:to>
                                        <p:strVal val="visible"/>
                                      </p:to>
                                    </p:set>
                                    <p:animEffect transition="in" filter="wipe(right)">
                                      <p:cBhvr>
                                        <p:cTn id="68"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bldLvl="0" animBg="1"/>
      <p:bldP spid="10" grpId="0" bldLvl="0" animBg="1"/>
      <p:bldP spid="11" grpId="0"/>
      <p:bldP spid="12" grpId="0"/>
      <p:bldP spid="13" grpId="0"/>
      <p:bldP spid="14" grpId="0"/>
      <p:bldP spid="31" grpId="0" bldLvl="0" animBg="1"/>
      <p:bldP spid="32" grpId="0" bldLvl="0" animBg="1"/>
      <p:bldP spid="37"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2FB9D0"/>
        </a:solidFill>
        <a:effectLst/>
      </p:bgPr>
    </p:bg>
    <p:spTree>
      <p:nvGrpSpPr>
        <p:cNvPr id="1" name=""/>
        <p:cNvGrpSpPr/>
        <p:nvPr/>
      </p:nvGrpSpPr>
      <p:grpSpPr>
        <a:xfrm>
          <a:off x="0" y="0"/>
          <a:ext cx="0" cy="0"/>
          <a:chOff x="0" y="0"/>
          <a:chExt cx="0" cy="0"/>
        </a:xfrm>
      </p:grpSpPr>
      <p:sp>
        <p:nvSpPr>
          <p:cNvPr id="19" name="六边形 16"/>
          <p:cNvSpPr/>
          <p:nvPr/>
        </p:nvSpPr>
        <p:spPr>
          <a:xfrm>
            <a:off x="5468057" y="5906030"/>
            <a:ext cx="913704" cy="1050233"/>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95250" tIns="95250" rIns="95250" bIns="95250" numCol="1" spcCol="1270" anchor="ctr" anchorCtr="0">
            <a:noAutofit/>
          </a:bodyPr>
          <a:lstStyle/>
          <a:p>
            <a:pPr lvl="0" algn="ctr" defTabSz="1111250">
              <a:lnSpc>
                <a:spcPct val="90000"/>
              </a:lnSpc>
              <a:spcBef>
                <a:spcPct val="0"/>
              </a:spcBef>
              <a:spcAft>
                <a:spcPct val="35000"/>
              </a:spcAft>
            </a:pPr>
            <a:endParaRPr lang="zh-CN" altLang="en-US" sz="2500" kern="1200" dirty="0">
              <a:solidFill>
                <a:schemeClr val="bg1"/>
              </a:solidFill>
              <a:latin typeface="宋体" panose="02010600030101010101" pitchFamily="2" charset="-122"/>
              <a:ea typeface="宋体" panose="02010600030101010101" pitchFamily="2" charset="-122"/>
            </a:endParaRPr>
          </a:p>
        </p:txBody>
      </p:sp>
      <p:sp>
        <p:nvSpPr>
          <p:cNvPr id="21" name="六边形 14"/>
          <p:cNvSpPr/>
          <p:nvPr/>
        </p:nvSpPr>
        <p:spPr>
          <a:xfrm>
            <a:off x="5104154" y="4072634"/>
            <a:ext cx="666394" cy="765971"/>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0" tIns="0" rIns="0" bIns="0" numCol="1" spcCol="1270" anchor="ctr" anchorCtr="0">
            <a:noAutofit/>
          </a:bodyPr>
          <a:lstStyle/>
          <a:p>
            <a:pPr lvl="0" algn="ctr" defTabSz="1600200">
              <a:lnSpc>
                <a:spcPct val="90000"/>
              </a:lnSpc>
              <a:spcBef>
                <a:spcPct val="0"/>
              </a:spcBef>
              <a:spcAft>
                <a:spcPct val="35000"/>
              </a:spcAft>
            </a:pPr>
            <a:endParaRPr lang="zh-CN" altLang="en-US" sz="3600" kern="1200" dirty="0">
              <a:solidFill>
                <a:schemeClr val="bg1"/>
              </a:solidFill>
              <a:latin typeface="宋体" panose="02010600030101010101" pitchFamily="2" charset="-122"/>
              <a:ea typeface="宋体" panose="02010600030101010101" pitchFamily="2" charset="-122"/>
            </a:endParaRPr>
          </a:p>
        </p:txBody>
      </p:sp>
      <p:sp>
        <p:nvSpPr>
          <p:cNvPr id="17" name="六边形 18"/>
          <p:cNvSpPr/>
          <p:nvPr/>
        </p:nvSpPr>
        <p:spPr>
          <a:xfrm>
            <a:off x="6901665" y="5906030"/>
            <a:ext cx="913704" cy="1050233"/>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0" tIns="0" rIns="0" bIns="0" numCol="1" spcCol="1270" anchor="ctr" anchorCtr="0">
            <a:noAutofit/>
          </a:bodyPr>
          <a:lstStyle/>
          <a:p>
            <a:pPr lvl="0" algn="ctr" defTabSz="1600200">
              <a:lnSpc>
                <a:spcPct val="90000"/>
              </a:lnSpc>
              <a:spcBef>
                <a:spcPct val="0"/>
              </a:spcBef>
              <a:spcAft>
                <a:spcPct val="35000"/>
              </a:spcAft>
            </a:pPr>
            <a:endParaRPr lang="zh-CN" altLang="en-US" sz="3600" kern="1200" dirty="0">
              <a:solidFill>
                <a:schemeClr val="bg1"/>
              </a:solidFill>
              <a:latin typeface="宋体" panose="02010600030101010101" pitchFamily="2" charset="-122"/>
              <a:ea typeface="宋体" panose="02010600030101010101" pitchFamily="2" charset="-122"/>
            </a:endParaRPr>
          </a:p>
        </p:txBody>
      </p:sp>
      <p:grpSp>
        <p:nvGrpSpPr>
          <p:cNvPr id="13" name="组合 12"/>
          <p:cNvGrpSpPr/>
          <p:nvPr/>
        </p:nvGrpSpPr>
        <p:grpSpPr>
          <a:xfrm>
            <a:off x="5296432" y="2740564"/>
            <a:ext cx="1327414" cy="1525763"/>
            <a:chOff x="5296432" y="2740564"/>
            <a:chExt cx="1327414" cy="1525763"/>
          </a:xfrm>
        </p:grpSpPr>
        <p:sp>
          <p:nvSpPr>
            <p:cNvPr id="32" name="六边形 31"/>
            <p:cNvSpPr/>
            <p:nvPr/>
          </p:nvSpPr>
          <p:spPr>
            <a:xfrm rot="5400000">
              <a:off x="5197257" y="2839739"/>
              <a:ext cx="1525763" cy="1327414"/>
            </a:xfrm>
            <a:prstGeom prst="hexagon">
              <a:avLst>
                <a:gd name="adj" fmla="val 25000"/>
                <a:gd name="vf" fmla="val 115470"/>
              </a:avLst>
            </a:prstGeom>
            <a:solidFill>
              <a:srgbClr val="FFD100"/>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lang="zh-CN" altLang="en-US"/>
            </a:p>
          </p:txBody>
        </p:sp>
        <p:sp>
          <p:nvSpPr>
            <p:cNvPr id="34" name="Freeform 902"/>
            <p:cNvSpPr>
              <a:spLocks noEditPoints="1"/>
            </p:cNvSpPr>
            <p:nvPr/>
          </p:nvSpPr>
          <p:spPr bwMode="auto">
            <a:xfrm>
              <a:off x="5625969" y="3245062"/>
              <a:ext cx="668338" cy="517525"/>
            </a:xfrm>
            <a:custGeom>
              <a:avLst/>
              <a:gdLst>
                <a:gd name="T0" fmla="*/ 51 w 178"/>
                <a:gd name="T1" fmla="*/ 100 h 138"/>
                <a:gd name="T2" fmla="*/ 63 w 178"/>
                <a:gd name="T3" fmla="*/ 112 h 138"/>
                <a:gd name="T4" fmla="*/ 89 w 178"/>
                <a:gd name="T5" fmla="*/ 101 h 138"/>
                <a:gd name="T6" fmla="*/ 115 w 178"/>
                <a:gd name="T7" fmla="*/ 112 h 138"/>
                <a:gd name="T8" fmla="*/ 127 w 178"/>
                <a:gd name="T9" fmla="*/ 100 h 138"/>
                <a:gd name="T10" fmla="*/ 89 w 178"/>
                <a:gd name="T11" fmla="*/ 84 h 138"/>
                <a:gd name="T12" fmla="*/ 51 w 178"/>
                <a:gd name="T13" fmla="*/ 100 h 138"/>
                <a:gd name="T14" fmla="*/ 89 w 178"/>
                <a:gd name="T15" fmla="*/ 120 h 138"/>
                <a:gd name="T16" fmla="*/ 76 w 178"/>
                <a:gd name="T17" fmla="*/ 125 h 138"/>
                <a:gd name="T18" fmla="*/ 89 w 178"/>
                <a:gd name="T19" fmla="*/ 138 h 138"/>
                <a:gd name="T20" fmla="*/ 102 w 178"/>
                <a:gd name="T21" fmla="*/ 125 h 138"/>
                <a:gd name="T22" fmla="*/ 89 w 178"/>
                <a:gd name="T23" fmla="*/ 120 h 138"/>
                <a:gd name="T24" fmla="*/ 177 w 178"/>
                <a:gd name="T25" fmla="*/ 49 h 138"/>
                <a:gd name="T26" fmla="*/ 1 w 178"/>
                <a:gd name="T27" fmla="*/ 49 h 138"/>
                <a:gd name="T28" fmla="*/ 0 w 178"/>
                <a:gd name="T29" fmla="*/ 49 h 138"/>
                <a:gd name="T30" fmla="*/ 13 w 178"/>
                <a:gd name="T31" fmla="*/ 62 h 138"/>
                <a:gd name="T32" fmla="*/ 89 w 178"/>
                <a:gd name="T33" fmla="*/ 29 h 138"/>
                <a:gd name="T34" fmla="*/ 165 w 178"/>
                <a:gd name="T35" fmla="*/ 62 h 138"/>
                <a:gd name="T36" fmla="*/ 178 w 178"/>
                <a:gd name="T37" fmla="*/ 49 h 138"/>
                <a:gd name="T38" fmla="*/ 177 w 178"/>
                <a:gd name="T39" fmla="*/ 49 h 138"/>
                <a:gd name="T40" fmla="*/ 89 w 178"/>
                <a:gd name="T41" fmla="*/ 48 h 138"/>
                <a:gd name="T42" fmla="*/ 26 w 178"/>
                <a:gd name="T43" fmla="*/ 74 h 138"/>
                <a:gd name="T44" fmla="*/ 26 w 178"/>
                <a:gd name="T45" fmla="*/ 75 h 138"/>
                <a:gd name="T46" fmla="*/ 38 w 178"/>
                <a:gd name="T47" fmla="*/ 87 h 138"/>
                <a:gd name="T48" fmla="*/ 89 w 178"/>
                <a:gd name="T49" fmla="*/ 66 h 138"/>
                <a:gd name="T50" fmla="*/ 140 w 178"/>
                <a:gd name="T51" fmla="*/ 87 h 138"/>
                <a:gd name="T52" fmla="*/ 152 w 178"/>
                <a:gd name="T53" fmla="*/ 75 h 138"/>
                <a:gd name="T54" fmla="*/ 152 w 178"/>
                <a:gd name="T55" fmla="*/ 74 h 138"/>
                <a:gd name="T56" fmla="*/ 89 w 178"/>
                <a:gd name="T57" fmla="*/ 48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78" h="138">
                  <a:moveTo>
                    <a:pt x="51" y="100"/>
                  </a:moveTo>
                  <a:cubicBezTo>
                    <a:pt x="63" y="112"/>
                    <a:pt x="63" y="112"/>
                    <a:pt x="63" y="112"/>
                  </a:cubicBezTo>
                  <a:cubicBezTo>
                    <a:pt x="70" y="106"/>
                    <a:pt x="79" y="101"/>
                    <a:pt x="89" y="101"/>
                  </a:cubicBezTo>
                  <a:cubicBezTo>
                    <a:pt x="99" y="101"/>
                    <a:pt x="108" y="106"/>
                    <a:pt x="115" y="112"/>
                  </a:cubicBezTo>
                  <a:cubicBezTo>
                    <a:pt x="127" y="100"/>
                    <a:pt x="127" y="100"/>
                    <a:pt x="127" y="100"/>
                  </a:cubicBezTo>
                  <a:cubicBezTo>
                    <a:pt x="117" y="90"/>
                    <a:pt x="104" y="84"/>
                    <a:pt x="89" y="84"/>
                  </a:cubicBezTo>
                  <a:cubicBezTo>
                    <a:pt x="74" y="84"/>
                    <a:pt x="61" y="90"/>
                    <a:pt x="51" y="100"/>
                  </a:cubicBezTo>
                  <a:close/>
                  <a:moveTo>
                    <a:pt x="89" y="120"/>
                  </a:moveTo>
                  <a:cubicBezTo>
                    <a:pt x="84" y="120"/>
                    <a:pt x="79" y="122"/>
                    <a:pt x="76" y="125"/>
                  </a:cubicBezTo>
                  <a:cubicBezTo>
                    <a:pt x="89" y="138"/>
                    <a:pt x="89" y="138"/>
                    <a:pt x="89" y="138"/>
                  </a:cubicBezTo>
                  <a:cubicBezTo>
                    <a:pt x="102" y="125"/>
                    <a:pt x="102" y="125"/>
                    <a:pt x="102" y="125"/>
                  </a:cubicBezTo>
                  <a:cubicBezTo>
                    <a:pt x="99" y="122"/>
                    <a:pt x="94" y="120"/>
                    <a:pt x="89" y="120"/>
                  </a:cubicBezTo>
                  <a:close/>
                  <a:moveTo>
                    <a:pt x="177" y="49"/>
                  </a:moveTo>
                  <a:cubicBezTo>
                    <a:pt x="128" y="0"/>
                    <a:pt x="50" y="0"/>
                    <a:pt x="1" y="49"/>
                  </a:cubicBezTo>
                  <a:cubicBezTo>
                    <a:pt x="1" y="49"/>
                    <a:pt x="1" y="49"/>
                    <a:pt x="0" y="49"/>
                  </a:cubicBezTo>
                  <a:cubicBezTo>
                    <a:pt x="13" y="62"/>
                    <a:pt x="13" y="62"/>
                    <a:pt x="13" y="62"/>
                  </a:cubicBezTo>
                  <a:cubicBezTo>
                    <a:pt x="32" y="42"/>
                    <a:pt x="59" y="29"/>
                    <a:pt x="89" y="29"/>
                  </a:cubicBezTo>
                  <a:cubicBezTo>
                    <a:pt x="119" y="29"/>
                    <a:pt x="146" y="42"/>
                    <a:pt x="165" y="62"/>
                  </a:cubicBezTo>
                  <a:cubicBezTo>
                    <a:pt x="178" y="49"/>
                    <a:pt x="178" y="49"/>
                    <a:pt x="178" y="49"/>
                  </a:cubicBezTo>
                  <a:cubicBezTo>
                    <a:pt x="177" y="49"/>
                    <a:pt x="177" y="49"/>
                    <a:pt x="177" y="49"/>
                  </a:cubicBezTo>
                  <a:close/>
                  <a:moveTo>
                    <a:pt x="89" y="48"/>
                  </a:moveTo>
                  <a:cubicBezTo>
                    <a:pt x="65" y="48"/>
                    <a:pt x="43" y="57"/>
                    <a:pt x="26" y="74"/>
                  </a:cubicBezTo>
                  <a:cubicBezTo>
                    <a:pt x="26" y="74"/>
                    <a:pt x="26" y="74"/>
                    <a:pt x="26" y="75"/>
                  </a:cubicBezTo>
                  <a:cubicBezTo>
                    <a:pt x="38" y="87"/>
                    <a:pt x="38" y="87"/>
                    <a:pt x="38" y="87"/>
                  </a:cubicBezTo>
                  <a:cubicBezTo>
                    <a:pt x="51" y="74"/>
                    <a:pt x="69" y="66"/>
                    <a:pt x="89" y="66"/>
                  </a:cubicBezTo>
                  <a:cubicBezTo>
                    <a:pt x="109" y="66"/>
                    <a:pt x="127" y="74"/>
                    <a:pt x="140" y="87"/>
                  </a:cubicBezTo>
                  <a:cubicBezTo>
                    <a:pt x="152" y="75"/>
                    <a:pt x="152" y="75"/>
                    <a:pt x="152" y="75"/>
                  </a:cubicBezTo>
                  <a:cubicBezTo>
                    <a:pt x="152" y="74"/>
                    <a:pt x="152" y="74"/>
                    <a:pt x="152" y="74"/>
                  </a:cubicBezTo>
                  <a:cubicBezTo>
                    <a:pt x="135" y="57"/>
                    <a:pt x="113" y="48"/>
                    <a:pt x="89" y="48"/>
                  </a:cubicBezTo>
                  <a:close/>
                </a:path>
              </a:pathLst>
            </a:custGeom>
            <a:solidFill>
              <a:schemeClr val="bg1"/>
            </a:solidFill>
            <a:ln>
              <a:noFill/>
            </a:ln>
          </p:spPr>
          <p:txBody>
            <a:bodyPr vert="horz" wrap="square" lIns="91440" tIns="45720" rIns="91440" bIns="45720" numCol="1" anchor="t" anchorCtr="0" compatLnSpc="1"/>
            <a:lstStyle/>
            <a:p>
              <a:endParaRPr lang="en-US" dirty="0">
                <a:solidFill>
                  <a:schemeClr val="bg1"/>
                </a:solidFill>
                <a:latin typeface="宋体" panose="02010600030101010101" pitchFamily="2" charset="-122"/>
              </a:endParaRPr>
            </a:p>
          </p:txBody>
        </p:sp>
      </p:grpSp>
      <p:grpSp>
        <p:nvGrpSpPr>
          <p:cNvPr id="8" name="组合 7"/>
          <p:cNvGrpSpPr/>
          <p:nvPr/>
        </p:nvGrpSpPr>
        <p:grpSpPr>
          <a:xfrm>
            <a:off x="4174065" y="2949529"/>
            <a:ext cx="968126" cy="1112792"/>
            <a:chOff x="4174065" y="2949529"/>
            <a:chExt cx="968126" cy="1112792"/>
          </a:xfrm>
        </p:grpSpPr>
        <p:sp>
          <p:nvSpPr>
            <p:cNvPr id="16" name="六边形 15"/>
            <p:cNvSpPr/>
            <p:nvPr/>
          </p:nvSpPr>
          <p:spPr>
            <a:xfrm rot="5400000">
              <a:off x="4101732" y="3021862"/>
              <a:ext cx="1112792" cy="968126"/>
            </a:xfrm>
            <a:prstGeom prst="hexagon">
              <a:avLst>
                <a:gd name="adj" fmla="val 25000"/>
                <a:gd name="vf" fmla="val 115470"/>
              </a:avLst>
            </a:prstGeom>
            <a:solidFill>
              <a:srgbClr val="CE4C4B"/>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lang="zh-CN" altLang="en-US" dirty="0">
                <a:solidFill>
                  <a:schemeClr val="bg1"/>
                </a:solidFill>
                <a:latin typeface="宋体" panose="02010600030101010101" pitchFamily="2" charset="-122"/>
                <a:ea typeface="宋体" panose="02010600030101010101" pitchFamily="2" charset="-122"/>
              </a:endParaRPr>
            </a:p>
          </p:txBody>
        </p:sp>
        <p:sp>
          <p:nvSpPr>
            <p:cNvPr id="35" name="Freeform 97"/>
            <p:cNvSpPr>
              <a:spLocks noEditPoints="1"/>
            </p:cNvSpPr>
            <p:nvPr/>
          </p:nvSpPr>
          <p:spPr bwMode="auto">
            <a:xfrm>
              <a:off x="4515259" y="3338346"/>
              <a:ext cx="330200" cy="330200"/>
            </a:xfrm>
            <a:custGeom>
              <a:avLst/>
              <a:gdLst>
                <a:gd name="T0" fmla="*/ 44 w 88"/>
                <a:gd name="T1" fmla="*/ 0 h 88"/>
                <a:gd name="T2" fmla="*/ 0 w 88"/>
                <a:gd name="T3" fmla="*/ 44 h 88"/>
                <a:gd name="T4" fmla="*/ 44 w 88"/>
                <a:gd name="T5" fmla="*/ 88 h 88"/>
                <a:gd name="T6" fmla="*/ 88 w 88"/>
                <a:gd name="T7" fmla="*/ 44 h 88"/>
                <a:gd name="T8" fmla="*/ 44 w 88"/>
                <a:gd name="T9" fmla="*/ 0 h 88"/>
                <a:gd name="T10" fmla="*/ 61 w 88"/>
                <a:gd name="T11" fmla="*/ 52 h 88"/>
                <a:gd name="T12" fmla="*/ 52 w 88"/>
                <a:gd name="T13" fmla="*/ 52 h 88"/>
                <a:gd name="T14" fmla="*/ 52 w 88"/>
                <a:gd name="T15" fmla="*/ 61 h 88"/>
                <a:gd name="T16" fmla="*/ 44 w 88"/>
                <a:gd name="T17" fmla="*/ 69 h 88"/>
                <a:gd name="T18" fmla="*/ 36 w 88"/>
                <a:gd name="T19" fmla="*/ 61 h 88"/>
                <a:gd name="T20" fmla="*/ 36 w 88"/>
                <a:gd name="T21" fmla="*/ 52 h 88"/>
                <a:gd name="T22" fmla="*/ 28 w 88"/>
                <a:gd name="T23" fmla="*/ 52 h 88"/>
                <a:gd name="T24" fmla="*/ 20 w 88"/>
                <a:gd name="T25" fmla="*/ 44 h 88"/>
                <a:gd name="T26" fmla="*/ 28 w 88"/>
                <a:gd name="T27" fmla="*/ 36 h 88"/>
                <a:gd name="T28" fmla="*/ 36 w 88"/>
                <a:gd name="T29" fmla="*/ 36 h 88"/>
                <a:gd name="T30" fmla="*/ 36 w 88"/>
                <a:gd name="T31" fmla="*/ 28 h 88"/>
                <a:gd name="T32" fmla="*/ 44 w 88"/>
                <a:gd name="T33" fmla="*/ 20 h 88"/>
                <a:gd name="T34" fmla="*/ 52 w 88"/>
                <a:gd name="T35" fmla="*/ 28 h 88"/>
                <a:gd name="T36" fmla="*/ 52 w 88"/>
                <a:gd name="T37" fmla="*/ 36 h 88"/>
                <a:gd name="T38" fmla="*/ 61 w 88"/>
                <a:gd name="T39" fmla="*/ 36 h 88"/>
                <a:gd name="T40" fmla="*/ 69 w 88"/>
                <a:gd name="T41" fmla="*/ 44 h 88"/>
                <a:gd name="T42" fmla="*/ 61 w 88"/>
                <a:gd name="T43" fmla="*/ 52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88" h="88">
                  <a:moveTo>
                    <a:pt x="44" y="0"/>
                  </a:moveTo>
                  <a:cubicBezTo>
                    <a:pt x="20" y="0"/>
                    <a:pt x="0" y="20"/>
                    <a:pt x="0" y="44"/>
                  </a:cubicBezTo>
                  <a:cubicBezTo>
                    <a:pt x="0" y="69"/>
                    <a:pt x="20" y="88"/>
                    <a:pt x="44" y="88"/>
                  </a:cubicBezTo>
                  <a:cubicBezTo>
                    <a:pt x="69" y="88"/>
                    <a:pt x="88" y="69"/>
                    <a:pt x="88" y="44"/>
                  </a:cubicBezTo>
                  <a:cubicBezTo>
                    <a:pt x="88" y="20"/>
                    <a:pt x="69" y="0"/>
                    <a:pt x="44" y="0"/>
                  </a:cubicBezTo>
                  <a:close/>
                  <a:moveTo>
                    <a:pt x="61" y="52"/>
                  </a:moveTo>
                  <a:cubicBezTo>
                    <a:pt x="52" y="52"/>
                    <a:pt x="52" y="52"/>
                    <a:pt x="52" y="52"/>
                  </a:cubicBezTo>
                  <a:cubicBezTo>
                    <a:pt x="52" y="61"/>
                    <a:pt x="52" y="61"/>
                    <a:pt x="52" y="61"/>
                  </a:cubicBezTo>
                  <a:cubicBezTo>
                    <a:pt x="52" y="65"/>
                    <a:pt x="49" y="69"/>
                    <a:pt x="44" y="69"/>
                  </a:cubicBezTo>
                  <a:cubicBezTo>
                    <a:pt x="40" y="69"/>
                    <a:pt x="36" y="65"/>
                    <a:pt x="36" y="61"/>
                  </a:cubicBezTo>
                  <a:cubicBezTo>
                    <a:pt x="36" y="52"/>
                    <a:pt x="36" y="52"/>
                    <a:pt x="36" y="52"/>
                  </a:cubicBezTo>
                  <a:cubicBezTo>
                    <a:pt x="28" y="52"/>
                    <a:pt x="28" y="52"/>
                    <a:pt x="28" y="52"/>
                  </a:cubicBezTo>
                  <a:cubicBezTo>
                    <a:pt x="23" y="52"/>
                    <a:pt x="20" y="49"/>
                    <a:pt x="20" y="44"/>
                  </a:cubicBezTo>
                  <a:cubicBezTo>
                    <a:pt x="20" y="40"/>
                    <a:pt x="23" y="36"/>
                    <a:pt x="28" y="36"/>
                  </a:cubicBezTo>
                  <a:cubicBezTo>
                    <a:pt x="36" y="36"/>
                    <a:pt x="36" y="36"/>
                    <a:pt x="36" y="36"/>
                  </a:cubicBezTo>
                  <a:cubicBezTo>
                    <a:pt x="36" y="28"/>
                    <a:pt x="36" y="28"/>
                    <a:pt x="36" y="28"/>
                  </a:cubicBezTo>
                  <a:cubicBezTo>
                    <a:pt x="36" y="23"/>
                    <a:pt x="40" y="20"/>
                    <a:pt x="44" y="20"/>
                  </a:cubicBezTo>
                  <a:cubicBezTo>
                    <a:pt x="49" y="20"/>
                    <a:pt x="52" y="23"/>
                    <a:pt x="52" y="28"/>
                  </a:cubicBezTo>
                  <a:cubicBezTo>
                    <a:pt x="52" y="36"/>
                    <a:pt x="52" y="36"/>
                    <a:pt x="52" y="36"/>
                  </a:cubicBezTo>
                  <a:cubicBezTo>
                    <a:pt x="61" y="36"/>
                    <a:pt x="61" y="36"/>
                    <a:pt x="61" y="36"/>
                  </a:cubicBezTo>
                  <a:cubicBezTo>
                    <a:pt x="65" y="36"/>
                    <a:pt x="69" y="40"/>
                    <a:pt x="69" y="44"/>
                  </a:cubicBezTo>
                  <a:cubicBezTo>
                    <a:pt x="69" y="49"/>
                    <a:pt x="65" y="52"/>
                    <a:pt x="61" y="52"/>
                  </a:cubicBezTo>
                  <a:close/>
                </a:path>
              </a:pathLst>
            </a:custGeom>
            <a:solidFill>
              <a:schemeClr val="bg1"/>
            </a:solidFill>
            <a:ln>
              <a:noFill/>
            </a:ln>
          </p:spPr>
          <p:txBody>
            <a:bodyPr vert="horz" wrap="square" lIns="91440" tIns="45720" rIns="91440" bIns="45720" numCol="1" anchor="t" anchorCtr="0" compatLnSpc="1"/>
            <a:lstStyle/>
            <a:p>
              <a:endParaRPr lang="en-US" dirty="0">
                <a:solidFill>
                  <a:schemeClr val="bg1"/>
                </a:solidFill>
                <a:latin typeface="宋体" panose="02010600030101010101" pitchFamily="2" charset="-122"/>
              </a:endParaRPr>
            </a:p>
          </p:txBody>
        </p:sp>
      </p:grpSp>
      <p:grpSp>
        <p:nvGrpSpPr>
          <p:cNvPr id="10" name="组合 9"/>
          <p:cNvGrpSpPr/>
          <p:nvPr/>
        </p:nvGrpSpPr>
        <p:grpSpPr>
          <a:xfrm>
            <a:off x="6144004" y="4058878"/>
            <a:ext cx="968126" cy="1112792"/>
            <a:chOff x="6144004" y="4058878"/>
            <a:chExt cx="968126" cy="1112792"/>
          </a:xfrm>
        </p:grpSpPr>
        <p:sp>
          <p:nvSpPr>
            <p:cNvPr id="22" name="六边形 21"/>
            <p:cNvSpPr/>
            <p:nvPr/>
          </p:nvSpPr>
          <p:spPr>
            <a:xfrm rot="5400000">
              <a:off x="6071671" y="4131211"/>
              <a:ext cx="1112792" cy="968126"/>
            </a:xfrm>
            <a:prstGeom prst="hexagon">
              <a:avLst>
                <a:gd name="adj" fmla="val 25000"/>
                <a:gd name="vf" fmla="val 115470"/>
              </a:avLst>
            </a:prstGeom>
            <a:solidFill>
              <a:srgbClr val="CE4C4B"/>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lang="zh-CN" altLang="en-US" dirty="0">
                <a:solidFill>
                  <a:schemeClr val="bg1"/>
                </a:solidFill>
                <a:latin typeface="宋体" panose="02010600030101010101" pitchFamily="2" charset="-122"/>
                <a:ea typeface="宋体" panose="02010600030101010101" pitchFamily="2" charset="-122"/>
              </a:endParaRPr>
            </a:p>
          </p:txBody>
        </p:sp>
        <p:sp>
          <p:nvSpPr>
            <p:cNvPr id="36" name="Freeform 98"/>
            <p:cNvSpPr>
              <a:spLocks noEditPoints="1"/>
            </p:cNvSpPr>
            <p:nvPr/>
          </p:nvSpPr>
          <p:spPr bwMode="auto">
            <a:xfrm>
              <a:off x="6441283" y="4454886"/>
              <a:ext cx="365125" cy="363538"/>
            </a:xfrm>
            <a:custGeom>
              <a:avLst/>
              <a:gdLst>
                <a:gd name="T0" fmla="*/ 17 w 97"/>
                <a:gd name="T1" fmla="*/ 17 h 97"/>
                <a:gd name="T2" fmla="*/ 17 w 97"/>
                <a:gd name="T3" fmla="*/ 79 h 97"/>
                <a:gd name="T4" fmla="*/ 80 w 97"/>
                <a:gd name="T5" fmla="*/ 79 h 97"/>
                <a:gd name="T6" fmla="*/ 80 w 97"/>
                <a:gd name="T7" fmla="*/ 17 h 97"/>
                <a:gd name="T8" fmla="*/ 17 w 97"/>
                <a:gd name="T9" fmla="*/ 17 h 97"/>
                <a:gd name="T10" fmla="*/ 66 w 97"/>
                <a:gd name="T11" fmla="*/ 42 h 97"/>
                <a:gd name="T12" fmla="*/ 60 w 97"/>
                <a:gd name="T13" fmla="*/ 48 h 97"/>
                <a:gd name="T14" fmla="*/ 66 w 97"/>
                <a:gd name="T15" fmla="*/ 54 h 97"/>
                <a:gd name="T16" fmla="*/ 66 w 97"/>
                <a:gd name="T17" fmla="*/ 66 h 97"/>
                <a:gd name="T18" fmla="*/ 55 w 97"/>
                <a:gd name="T19" fmla="*/ 66 h 97"/>
                <a:gd name="T20" fmla="*/ 49 w 97"/>
                <a:gd name="T21" fmla="*/ 59 h 97"/>
                <a:gd name="T22" fmla="*/ 42 w 97"/>
                <a:gd name="T23" fmla="*/ 66 h 97"/>
                <a:gd name="T24" fmla="*/ 31 w 97"/>
                <a:gd name="T25" fmla="*/ 66 h 97"/>
                <a:gd name="T26" fmla="*/ 31 w 97"/>
                <a:gd name="T27" fmla="*/ 54 h 97"/>
                <a:gd name="T28" fmla="*/ 37 w 97"/>
                <a:gd name="T29" fmla="*/ 48 h 97"/>
                <a:gd name="T30" fmla="*/ 31 w 97"/>
                <a:gd name="T31" fmla="*/ 42 h 97"/>
                <a:gd name="T32" fmla="*/ 31 w 97"/>
                <a:gd name="T33" fmla="*/ 31 h 97"/>
                <a:gd name="T34" fmla="*/ 42 w 97"/>
                <a:gd name="T35" fmla="*/ 31 h 97"/>
                <a:gd name="T36" fmla="*/ 49 w 97"/>
                <a:gd name="T37" fmla="*/ 37 h 97"/>
                <a:gd name="T38" fmla="*/ 55 w 97"/>
                <a:gd name="T39" fmla="*/ 31 h 97"/>
                <a:gd name="T40" fmla="*/ 66 w 97"/>
                <a:gd name="T41" fmla="*/ 31 h 97"/>
                <a:gd name="T42" fmla="*/ 66 w 97"/>
                <a:gd name="T43" fmla="*/ 42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97" h="97">
                  <a:moveTo>
                    <a:pt x="17" y="17"/>
                  </a:moveTo>
                  <a:cubicBezTo>
                    <a:pt x="0" y="34"/>
                    <a:pt x="0" y="62"/>
                    <a:pt x="17" y="79"/>
                  </a:cubicBezTo>
                  <a:cubicBezTo>
                    <a:pt x="35" y="97"/>
                    <a:pt x="62" y="97"/>
                    <a:pt x="80" y="79"/>
                  </a:cubicBezTo>
                  <a:cubicBezTo>
                    <a:pt x="97" y="62"/>
                    <a:pt x="97" y="34"/>
                    <a:pt x="80" y="17"/>
                  </a:cubicBezTo>
                  <a:cubicBezTo>
                    <a:pt x="62" y="0"/>
                    <a:pt x="35" y="0"/>
                    <a:pt x="17" y="17"/>
                  </a:cubicBezTo>
                  <a:close/>
                  <a:moveTo>
                    <a:pt x="66" y="42"/>
                  </a:moveTo>
                  <a:cubicBezTo>
                    <a:pt x="60" y="48"/>
                    <a:pt x="60" y="48"/>
                    <a:pt x="60" y="48"/>
                  </a:cubicBezTo>
                  <a:cubicBezTo>
                    <a:pt x="66" y="54"/>
                    <a:pt x="66" y="54"/>
                    <a:pt x="66" y="54"/>
                  </a:cubicBezTo>
                  <a:cubicBezTo>
                    <a:pt x="69" y="58"/>
                    <a:pt x="69" y="63"/>
                    <a:pt x="66" y="66"/>
                  </a:cubicBezTo>
                  <a:cubicBezTo>
                    <a:pt x="63" y="69"/>
                    <a:pt x="58" y="69"/>
                    <a:pt x="55" y="66"/>
                  </a:cubicBezTo>
                  <a:cubicBezTo>
                    <a:pt x="49" y="59"/>
                    <a:pt x="49" y="59"/>
                    <a:pt x="49" y="59"/>
                  </a:cubicBezTo>
                  <a:cubicBezTo>
                    <a:pt x="42" y="66"/>
                    <a:pt x="42" y="66"/>
                    <a:pt x="42" y="66"/>
                  </a:cubicBezTo>
                  <a:cubicBezTo>
                    <a:pt x="39" y="69"/>
                    <a:pt x="34" y="69"/>
                    <a:pt x="31" y="66"/>
                  </a:cubicBezTo>
                  <a:cubicBezTo>
                    <a:pt x="28" y="63"/>
                    <a:pt x="28" y="58"/>
                    <a:pt x="31" y="54"/>
                  </a:cubicBezTo>
                  <a:cubicBezTo>
                    <a:pt x="37" y="48"/>
                    <a:pt x="37" y="48"/>
                    <a:pt x="37" y="48"/>
                  </a:cubicBezTo>
                  <a:cubicBezTo>
                    <a:pt x="31" y="42"/>
                    <a:pt x="31" y="42"/>
                    <a:pt x="31" y="42"/>
                  </a:cubicBezTo>
                  <a:cubicBezTo>
                    <a:pt x="28" y="39"/>
                    <a:pt x="28" y="34"/>
                    <a:pt x="31" y="31"/>
                  </a:cubicBezTo>
                  <a:cubicBezTo>
                    <a:pt x="34" y="28"/>
                    <a:pt x="39" y="28"/>
                    <a:pt x="42" y="31"/>
                  </a:cubicBezTo>
                  <a:cubicBezTo>
                    <a:pt x="49" y="37"/>
                    <a:pt x="49" y="37"/>
                    <a:pt x="49" y="37"/>
                  </a:cubicBezTo>
                  <a:cubicBezTo>
                    <a:pt x="55" y="31"/>
                    <a:pt x="55" y="31"/>
                    <a:pt x="55" y="31"/>
                  </a:cubicBezTo>
                  <a:cubicBezTo>
                    <a:pt x="58" y="28"/>
                    <a:pt x="63" y="28"/>
                    <a:pt x="66" y="31"/>
                  </a:cubicBezTo>
                  <a:cubicBezTo>
                    <a:pt x="69" y="34"/>
                    <a:pt x="69" y="39"/>
                    <a:pt x="66" y="42"/>
                  </a:cubicBezTo>
                  <a:close/>
                </a:path>
              </a:pathLst>
            </a:custGeom>
            <a:solidFill>
              <a:schemeClr val="bg1"/>
            </a:solidFill>
            <a:ln>
              <a:noFill/>
            </a:ln>
          </p:spPr>
          <p:txBody>
            <a:bodyPr vert="horz" wrap="square" lIns="91440" tIns="45720" rIns="91440" bIns="45720" numCol="1" anchor="t" anchorCtr="0" compatLnSpc="1"/>
            <a:lstStyle/>
            <a:p>
              <a:endParaRPr lang="en-US" dirty="0">
                <a:solidFill>
                  <a:schemeClr val="bg1"/>
                </a:solidFill>
                <a:latin typeface="宋体" panose="02010600030101010101" pitchFamily="2" charset="-122"/>
              </a:endParaRPr>
            </a:p>
          </p:txBody>
        </p:sp>
      </p:grpSp>
      <p:grpSp>
        <p:nvGrpSpPr>
          <p:cNvPr id="9" name="组合 8"/>
          <p:cNvGrpSpPr/>
          <p:nvPr/>
        </p:nvGrpSpPr>
        <p:grpSpPr>
          <a:xfrm>
            <a:off x="4779120" y="4029850"/>
            <a:ext cx="968126" cy="1112792"/>
            <a:chOff x="4779120" y="4029850"/>
            <a:chExt cx="968126" cy="1112792"/>
          </a:xfrm>
        </p:grpSpPr>
        <p:sp>
          <p:nvSpPr>
            <p:cNvPr id="20" name="六边形 19"/>
            <p:cNvSpPr/>
            <p:nvPr/>
          </p:nvSpPr>
          <p:spPr>
            <a:xfrm rot="5400000">
              <a:off x="4706787" y="4102183"/>
              <a:ext cx="1112792" cy="968126"/>
            </a:xfrm>
            <a:prstGeom prst="hexagon">
              <a:avLst>
                <a:gd name="adj" fmla="val 25000"/>
                <a:gd name="vf" fmla="val 115470"/>
              </a:avLst>
            </a:prstGeom>
            <a:solidFill>
              <a:srgbClr val="CE4C4B"/>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lang="zh-CN" altLang="en-US"/>
            </a:p>
          </p:txBody>
        </p:sp>
        <p:sp>
          <p:nvSpPr>
            <p:cNvPr id="37" name="Freeform 100"/>
            <p:cNvSpPr>
              <a:spLocks noEditPoints="1"/>
            </p:cNvSpPr>
            <p:nvPr/>
          </p:nvSpPr>
          <p:spPr bwMode="auto">
            <a:xfrm>
              <a:off x="5062764" y="4417214"/>
              <a:ext cx="363538" cy="363538"/>
            </a:xfrm>
            <a:custGeom>
              <a:avLst/>
              <a:gdLst>
                <a:gd name="T0" fmla="*/ 80 w 97"/>
                <a:gd name="T1" fmla="*/ 17 h 97"/>
                <a:gd name="T2" fmla="*/ 17 w 97"/>
                <a:gd name="T3" fmla="*/ 17 h 97"/>
                <a:gd name="T4" fmla="*/ 17 w 97"/>
                <a:gd name="T5" fmla="*/ 79 h 97"/>
                <a:gd name="T6" fmla="*/ 80 w 97"/>
                <a:gd name="T7" fmla="*/ 79 h 97"/>
                <a:gd name="T8" fmla="*/ 80 w 97"/>
                <a:gd name="T9" fmla="*/ 17 h 97"/>
                <a:gd name="T10" fmla="*/ 79 w 97"/>
                <a:gd name="T11" fmla="*/ 43 h 97"/>
                <a:gd name="T12" fmla="*/ 50 w 97"/>
                <a:gd name="T13" fmla="*/ 72 h 97"/>
                <a:gd name="T14" fmla="*/ 50 w 97"/>
                <a:gd name="T15" fmla="*/ 72 h 97"/>
                <a:gd name="T16" fmla="*/ 44 w 97"/>
                <a:gd name="T17" fmla="*/ 75 h 97"/>
                <a:gd name="T18" fmla="*/ 38 w 97"/>
                <a:gd name="T19" fmla="*/ 72 h 97"/>
                <a:gd name="T20" fmla="*/ 38 w 97"/>
                <a:gd name="T21" fmla="*/ 72 h 97"/>
                <a:gd name="T22" fmla="*/ 21 w 97"/>
                <a:gd name="T23" fmla="*/ 55 h 97"/>
                <a:gd name="T24" fmla="*/ 21 w 97"/>
                <a:gd name="T25" fmla="*/ 44 h 97"/>
                <a:gd name="T26" fmla="*/ 32 w 97"/>
                <a:gd name="T27" fmla="*/ 44 h 97"/>
                <a:gd name="T28" fmla="*/ 44 w 97"/>
                <a:gd name="T29" fmla="*/ 55 h 97"/>
                <a:gd name="T30" fmla="*/ 68 w 97"/>
                <a:gd name="T31" fmla="*/ 32 h 97"/>
                <a:gd name="T32" fmla="*/ 79 w 97"/>
                <a:gd name="T33" fmla="*/ 32 h 97"/>
                <a:gd name="T34" fmla="*/ 79 w 97"/>
                <a:gd name="T35" fmla="*/ 43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97" h="97">
                  <a:moveTo>
                    <a:pt x="80" y="17"/>
                  </a:moveTo>
                  <a:cubicBezTo>
                    <a:pt x="62" y="0"/>
                    <a:pt x="34" y="0"/>
                    <a:pt x="17" y="17"/>
                  </a:cubicBezTo>
                  <a:cubicBezTo>
                    <a:pt x="0" y="34"/>
                    <a:pt x="0" y="62"/>
                    <a:pt x="17" y="79"/>
                  </a:cubicBezTo>
                  <a:cubicBezTo>
                    <a:pt x="34" y="97"/>
                    <a:pt x="62" y="97"/>
                    <a:pt x="80" y="79"/>
                  </a:cubicBezTo>
                  <a:cubicBezTo>
                    <a:pt x="97" y="62"/>
                    <a:pt x="97" y="34"/>
                    <a:pt x="80" y="17"/>
                  </a:cubicBezTo>
                  <a:close/>
                  <a:moveTo>
                    <a:pt x="79" y="43"/>
                  </a:moveTo>
                  <a:cubicBezTo>
                    <a:pt x="50" y="72"/>
                    <a:pt x="50" y="72"/>
                    <a:pt x="50" y="72"/>
                  </a:cubicBezTo>
                  <a:cubicBezTo>
                    <a:pt x="50" y="72"/>
                    <a:pt x="50" y="72"/>
                    <a:pt x="50" y="72"/>
                  </a:cubicBezTo>
                  <a:cubicBezTo>
                    <a:pt x="48" y="74"/>
                    <a:pt x="46" y="75"/>
                    <a:pt x="44" y="75"/>
                  </a:cubicBezTo>
                  <a:cubicBezTo>
                    <a:pt x="42" y="75"/>
                    <a:pt x="40" y="74"/>
                    <a:pt x="38" y="72"/>
                  </a:cubicBezTo>
                  <a:cubicBezTo>
                    <a:pt x="38" y="72"/>
                    <a:pt x="38" y="72"/>
                    <a:pt x="38" y="72"/>
                  </a:cubicBezTo>
                  <a:cubicBezTo>
                    <a:pt x="21" y="55"/>
                    <a:pt x="21" y="55"/>
                    <a:pt x="21" y="55"/>
                  </a:cubicBezTo>
                  <a:cubicBezTo>
                    <a:pt x="18" y="52"/>
                    <a:pt x="18" y="47"/>
                    <a:pt x="21" y="44"/>
                  </a:cubicBezTo>
                  <a:cubicBezTo>
                    <a:pt x="24" y="41"/>
                    <a:pt x="29" y="41"/>
                    <a:pt x="32" y="44"/>
                  </a:cubicBezTo>
                  <a:cubicBezTo>
                    <a:pt x="44" y="55"/>
                    <a:pt x="44" y="55"/>
                    <a:pt x="44" y="55"/>
                  </a:cubicBezTo>
                  <a:cubicBezTo>
                    <a:pt x="68" y="32"/>
                    <a:pt x="68" y="32"/>
                    <a:pt x="68" y="32"/>
                  </a:cubicBezTo>
                  <a:cubicBezTo>
                    <a:pt x="71" y="29"/>
                    <a:pt x="76" y="29"/>
                    <a:pt x="79" y="32"/>
                  </a:cubicBezTo>
                  <a:cubicBezTo>
                    <a:pt x="82" y="35"/>
                    <a:pt x="82" y="40"/>
                    <a:pt x="79" y="43"/>
                  </a:cubicBezTo>
                  <a:close/>
                </a:path>
              </a:pathLst>
            </a:custGeom>
            <a:solidFill>
              <a:schemeClr val="bg1"/>
            </a:solidFill>
            <a:ln>
              <a:noFill/>
            </a:ln>
          </p:spPr>
          <p:txBody>
            <a:bodyPr vert="horz" wrap="square" lIns="91440" tIns="45720" rIns="91440" bIns="45720" numCol="1" anchor="t" anchorCtr="0" compatLnSpc="1"/>
            <a:lstStyle/>
            <a:p>
              <a:endParaRPr lang="en-US" dirty="0">
                <a:solidFill>
                  <a:schemeClr val="bg1"/>
                </a:solidFill>
                <a:latin typeface="宋体" panose="02010600030101010101" pitchFamily="2" charset="-122"/>
              </a:endParaRPr>
            </a:p>
          </p:txBody>
        </p:sp>
      </p:grpSp>
      <p:grpSp>
        <p:nvGrpSpPr>
          <p:cNvPr id="12" name="组合 11"/>
          <p:cNvGrpSpPr/>
          <p:nvPr/>
        </p:nvGrpSpPr>
        <p:grpSpPr>
          <a:xfrm>
            <a:off x="6144004" y="1835979"/>
            <a:ext cx="968126" cy="1112792"/>
            <a:chOff x="6144004" y="1835979"/>
            <a:chExt cx="968126" cy="1112792"/>
          </a:xfrm>
        </p:grpSpPr>
        <p:sp>
          <p:nvSpPr>
            <p:cNvPr id="30" name="六边形 29"/>
            <p:cNvSpPr/>
            <p:nvPr/>
          </p:nvSpPr>
          <p:spPr>
            <a:xfrm rot="5400000">
              <a:off x="6071671" y="1908312"/>
              <a:ext cx="1112792" cy="968126"/>
            </a:xfrm>
            <a:prstGeom prst="hexagon">
              <a:avLst>
                <a:gd name="adj" fmla="val 25000"/>
                <a:gd name="vf" fmla="val 115470"/>
              </a:avLst>
            </a:prstGeom>
            <a:solidFill>
              <a:srgbClr val="CE4C4B"/>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lang="zh-CN" altLang="en-US" dirty="0">
                <a:solidFill>
                  <a:schemeClr val="bg1"/>
                </a:solidFill>
                <a:latin typeface="宋体" panose="02010600030101010101" pitchFamily="2" charset="-122"/>
                <a:ea typeface="宋体" panose="02010600030101010101" pitchFamily="2" charset="-122"/>
              </a:endParaRPr>
            </a:p>
          </p:txBody>
        </p:sp>
        <p:sp>
          <p:nvSpPr>
            <p:cNvPr id="38" name="Freeform 148"/>
            <p:cNvSpPr>
              <a:spLocks noEditPoints="1"/>
            </p:cNvSpPr>
            <p:nvPr/>
          </p:nvSpPr>
          <p:spPr bwMode="auto">
            <a:xfrm>
              <a:off x="6460026" y="2192300"/>
              <a:ext cx="365125" cy="363538"/>
            </a:xfrm>
            <a:custGeom>
              <a:avLst/>
              <a:gdLst>
                <a:gd name="T0" fmla="*/ 79 w 97"/>
                <a:gd name="T1" fmla="*/ 17 h 97"/>
                <a:gd name="T2" fmla="*/ 17 w 97"/>
                <a:gd name="T3" fmla="*/ 17 h 97"/>
                <a:gd name="T4" fmla="*/ 17 w 97"/>
                <a:gd name="T5" fmla="*/ 80 h 97"/>
                <a:gd name="T6" fmla="*/ 79 w 97"/>
                <a:gd name="T7" fmla="*/ 80 h 97"/>
                <a:gd name="T8" fmla="*/ 79 w 97"/>
                <a:gd name="T9" fmla="*/ 17 h 97"/>
                <a:gd name="T10" fmla="*/ 75 w 97"/>
                <a:gd name="T11" fmla="*/ 53 h 97"/>
                <a:gd name="T12" fmla="*/ 59 w 97"/>
                <a:gd name="T13" fmla="*/ 66 h 97"/>
                <a:gd name="T14" fmla="*/ 54 w 97"/>
                <a:gd name="T15" fmla="*/ 63 h 97"/>
                <a:gd name="T16" fmla="*/ 53 w 97"/>
                <a:gd name="T17" fmla="*/ 58 h 97"/>
                <a:gd name="T18" fmla="*/ 48 w 97"/>
                <a:gd name="T19" fmla="*/ 57 h 97"/>
                <a:gd name="T20" fmla="*/ 27 w 97"/>
                <a:gd name="T21" fmla="*/ 57 h 97"/>
                <a:gd name="T22" fmla="*/ 18 w 97"/>
                <a:gd name="T23" fmla="*/ 48 h 97"/>
                <a:gd name="T24" fmla="*/ 27 w 97"/>
                <a:gd name="T25" fmla="*/ 39 h 97"/>
                <a:gd name="T26" fmla="*/ 49 w 97"/>
                <a:gd name="T27" fmla="*/ 39 h 97"/>
                <a:gd name="T28" fmla="*/ 53 w 97"/>
                <a:gd name="T29" fmla="*/ 39 h 97"/>
                <a:gd name="T30" fmla="*/ 54 w 97"/>
                <a:gd name="T31" fmla="*/ 34 h 97"/>
                <a:gd name="T32" fmla="*/ 59 w 97"/>
                <a:gd name="T33" fmla="*/ 31 h 97"/>
                <a:gd name="T34" fmla="*/ 75 w 97"/>
                <a:gd name="T35" fmla="*/ 44 h 97"/>
                <a:gd name="T36" fmla="*/ 75 w 97"/>
                <a:gd name="T37" fmla="*/ 53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97" h="97">
                  <a:moveTo>
                    <a:pt x="79" y="17"/>
                  </a:moveTo>
                  <a:cubicBezTo>
                    <a:pt x="62" y="0"/>
                    <a:pt x="34" y="0"/>
                    <a:pt x="17" y="17"/>
                  </a:cubicBezTo>
                  <a:cubicBezTo>
                    <a:pt x="0" y="34"/>
                    <a:pt x="0" y="62"/>
                    <a:pt x="17" y="80"/>
                  </a:cubicBezTo>
                  <a:cubicBezTo>
                    <a:pt x="34" y="97"/>
                    <a:pt x="62" y="97"/>
                    <a:pt x="79" y="80"/>
                  </a:cubicBezTo>
                  <a:cubicBezTo>
                    <a:pt x="97" y="62"/>
                    <a:pt x="97" y="34"/>
                    <a:pt x="79" y="17"/>
                  </a:cubicBezTo>
                  <a:close/>
                  <a:moveTo>
                    <a:pt x="75" y="53"/>
                  </a:moveTo>
                  <a:cubicBezTo>
                    <a:pt x="59" y="66"/>
                    <a:pt x="59" y="66"/>
                    <a:pt x="59" y="66"/>
                  </a:cubicBezTo>
                  <a:cubicBezTo>
                    <a:pt x="56" y="68"/>
                    <a:pt x="54" y="67"/>
                    <a:pt x="54" y="63"/>
                  </a:cubicBezTo>
                  <a:cubicBezTo>
                    <a:pt x="54" y="63"/>
                    <a:pt x="54" y="59"/>
                    <a:pt x="53" y="58"/>
                  </a:cubicBezTo>
                  <a:cubicBezTo>
                    <a:pt x="52" y="57"/>
                    <a:pt x="48" y="57"/>
                    <a:pt x="48" y="57"/>
                  </a:cubicBezTo>
                  <a:cubicBezTo>
                    <a:pt x="27" y="57"/>
                    <a:pt x="27" y="57"/>
                    <a:pt x="27" y="57"/>
                  </a:cubicBezTo>
                  <a:cubicBezTo>
                    <a:pt x="22" y="57"/>
                    <a:pt x="18" y="53"/>
                    <a:pt x="18" y="48"/>
                  </a:cubicBezTo>
                  <a:cubicBezTo>
                    <a:pt x="18" y="43"/>
                    <a:pt x="22" y="39"/>
                    <a:pt x="27" y="39"/>
                  </a:cubicBezTo>
                  <a:cubicBezTo>
                    <a:pt x="49" y="39"/>
                    <a:pt x="49" y="39"/>
                    <a:pt x="49" y="39"/>
                  </a:cubicBezTo>
                  <a:cubicBezTo>
                    <a:pt x="49" y="39"/>
                    <a:pt x="52" y="40"/>
                    <a:pt x="53" y="39"/>
                  </a:cubicBezTo>
                  <a:cubicBezTo>
                    <a:pt x="54" y="38"/>
                    <a:pt x="54" y="34"/>
                    <a:pt x="54" y="34"/>
                  </a:cubicBezTo>
                  <a:cubicBezTo>
                    <a:pt x="54" y="30"/>
                    <a:pt x="56" y="29"/>
                    <a:pt x="59" y="31"/>
                  </a:cubicBezTo>
                  <a:cubicBezTo>
                    <a:pt x="75" y="44"/>
                    <a:pt x="75" y="44"/>
                    <a:pt x="75" y="44"/>
                  </a:cubicBezTo>
                  <a:cubicBezTo>
                    <a:pt x="79" y="46"/>
                    <a:pt x="79" y="50"/>
                    <a:pt x="75" y="53"/>
                  </a:cubicBezTo>
                  <a:close/>
                </a:path>
              </a:pathLst>
            </a:custGeom>
            <a:solidFill>
              <a:schemeClr val="bg1"/>
            </a:solidFill>
            <a:ln>
              <a:noFill/>
            </a:ln>
          </p:spPr>
          <p:txBody>
            <a:bodyPr vert="horz" wrap="square" lIns="91440" tIns="45720" rIns="91440" bIns="45720" numCol="1" anchor="t" anchorCtr="0" compatLnSpc="1"/>
            <a:lstStyle/>
            <a:p>
              <a:endParaRPr lang="en-US" dirty="0">
                <a:solidFill>
                  <a:schemeClr val="bg1"/>
                </a:solidFill>
                <a:latin typeface="宋体" panose="02010600030101010101" pitchFamily="2" charset="-122"/>
              </a:endParaRPr>
            </a:p>
          </p:txBody>
        </p:sp>
      </p:grpSp>
      <p:grpSp>
        <p:nvGrpSpPr>
          <p:cNvPr id="11" name="组合 10"/>
          <p:cNvGrpSpPr/>
          <p:nvPr/>
        </p:nvGrpSpPr>
        <p:grpSpPr>
          <a:xfrm>
            <a:off x="6722845" y="2954686"/>
            <a:ext cx="968126" cy="1112792"/>
            <a:chOff x="6722845" y="2954686"/>
            <a:chExt cx="968126" cy="1112792"/>
          </a:xfrm>
        </p:grpSpPr>
        <p:sp>
          <p:nvSpPr>
            <p:cNvPr id="24" name="六边形 23"/>
            <p:cNvSpPr/>
            <p:nvPr/>
          </p:nvSpPr>
          <p:spPr>
            <a:xfrm rot="5400000">
              <a:off x="6650512" y="3027019"/>
              <a:ext cx="1112792" cy="968126"/>
            </a:xfrm>
            <a:prstGeom prst="hexagon">
              <a:avLst>
                <a:gd name="adj" fmla="val 25000"/>
                <a:gd name="vf" fmla="val 115470"/>
              </a:avLst>
            </a:prstGeom>
            <a:solidFill>
              <a:srgbClr val="CE4C4B"/>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lang="zh-CN" altLang="en-US"/>
            </a:p>
          </p:txBody>
        </p:sp>
        <p:sp>
          <p:nvSpPr>
            <p:cNvPr id="39" name="Freeform 149"/>
            <p:cNvSpPr>
              <a:spLocks noEditPoints="1"/>
            </p:cNvSpPr>
            <p:nvPr/>
          </p:nvSpPr>
          <p:spPr bwMode="auto">
            <a:xfrm>
              <a:off x="6993978" y="3321677"/>
              <a:ext cx="360363" cy="363538"/>
            </a:xfrm>
            <a:custGeom>
              <a:avLst/>
              <a:gdLst>
                <a:gd name="T0" fmla="*/ 79 w 96"/>
                <a:gd name="T1" fmla="*/ 17 h 97"/>
                <a:gd name="T2" fmla="*/ 17 w 96"/>
                <a:gd name="T3" fmla="*/ 17 h 97"/>
                <a:gd name="T4" fmla="*/ 17 w 96"/>
                <a:gd name="T5" fmla="*/ 80 h 97"/>
                <a:gd name="T6" fmla="*/ 79 w 96"/>
                <a:gd name="T7" fmla="*/ 80 h 97"/>
                <a:gd name="T8" fmla="*/ 79 w 96"/>
                <a:gd name="T9" fmla="*/ 17 h 97"/>
                <a:gd name="T10" fmla="*/ 69 w 96"/>
                <a:gd name="T11" fmla="*/ 57 h 97"/>
                <a:gd name="T12" fmla="*/ 47 w 96"/>
                <a:gd name="T13" fmla="*/ 57 h 97"/>
                <a:gd name="T14" fmla="*/ 43 w 96"/>
                <a:gd name="T15" fmla="*/ 58 h 97"/>
                <a:gd name="T16" fmla="*/ 42 w 96"/>
                <a:gd name="T17" fmla="*/ 63 h 97"/>
                <a:gd name="T18" fmla="*/ 37 w 96"/>
                <a:gd name="T19" fmla="*/ 66 h 97"/>
                <a:gd name="T20" fmla="*/ 21 w 96"/>
                <a:gd name="T21" fmla="*/ 53 h 97"/>
                <a:gd name="T22" fmla="*/ 21 w 96"/>
                <a:gd name="T23" fmla="*/ 44 h 97"/>
                <a:gd name="T24" fmla="*/ 37 w 96"/>
                <a:gd name="T25" fmla="*/ 31 h 97"/>
                <a:gd name="T26" fmla="*/ 42 w 96"/>
                <a:gd name="T27" fmla="*/ 34 h 97"/>
                <a:gd name="T28" fmla="*/ 43 w 96"/>
                <a:gd name="T29" fmla="*/ 39 h 97"/>
                <a:gd name="T30" fmla="*/ 48 w 96"/>
                <a:gd name="T31" fmla="*/ 39 h 97"/>
                <a:gd name="T32" fmla="*/ 69 w 96"/>
                <a:gd name="T33" fmla="*/ 39 h 97"/>
                <a:gd name="T34" fmla="*/ 78 w 96"/>
                <a:gd name="T35" fmla="*/ 48 h 97"/>
                <a:gd name="T36" fmla="*/ 69 w 96"/>
                <a:gd name="T37" fmla="*/ 57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96" h="97">
                  <a:moveTo>
                    <a:pt x="79" y="17"/>
                  </a:moveTo>
                  <a:cubicBezTo>
                    <a:pt x="62" y="0"/>
                    <a:pt x="34" y="0"/>
                    <a:pt x="17" y="17"/>
                  </a:cubicBezTo>
                  <a:cubicBezTo>
                    <a:pt x="0" y="34"/>
                    <a:pt x="0" y="62"/>
                    <a:pt x="17" y="80"/>
                  </a:cubicBezTo>
                  <a:cubicBezTo>
                    <a:pt x="34" y="97"/>
                    <a:pt x="62" y="97"/>
                    <a:pt x="79" y="80"/>
                  </a:cubicBezTo>
                  <a:cubicBezTo>
                    <a:pt x="96" y="62"/>
                    <a:pt x="96" y="34"/>
                    <a:pt x="79" y="17"/>
                  </a:cubicBezTo>
                  <a:close/>
                  <a:moveTo>
                    <a:pt x="69" y="57"/>
                  </a:moveTo>
                  <a:cubicBezTo>
                    <a:pt x="47" y="57"/>
                    <a:pt x="47" y="57"/>
                    <a:pt x="47" y="57"/>
                  </a:cubicBezTo>
                  <a:cubicBezTo>
                    <a:pt x="47" y="57"/>
                    <a:pt x="44" y="57"/>
                    <a:pt x="43" y="58"/>
                  </a:cubicBezTo>
                  <a:cubicBezTo>
                    <a:pt x="42" y="59"/>
                    <a:pt x="42" y="63"/>
                    <a:pt x="42" y="63"/>
                  </a:cubicBezTo>
                  <a:cubicBezTo>
                    <a:pt x="42" y="67"/>
                    <a:pt x="40" y="68"/>
                    <a:pt x="37" y="66"/>
                  </a:cubicBezTo>
                  <a:cubicBezTo>
                    <a:pt x="21" y="53"/>
                    <a:pt x="21" y="53"/>
                    <a:pt x="21" y="53"/>
                  </a:cubicBezTo>
                  <a:cubicBezTo>
                    <a:pt x="18" y="50"/>
                    <a:pt x="18" y="46"/>
                    <a:pt x="21" y="44"/>
                  </a:cubicBezTo>
                  <a:cubicBezTo>
                    <a:pt x="37" y="31"/>
                    <a:pt x="37" y="31"/>
                    <a:pt x="37" y="31"/>
                  </a:cubicBezTo>
                  <a:cubicBezTo>
                    <a:pt x="40" y="29"/>
                    <a:pt x="42" y="30"/>
                    <a:pt x="42" y="34"/>
                  </a:cubicBezTo>
                  <a:cubicBezTo>
                    <a:pt x="42" y="34"/>
                    <a:pt x="42" y="37"/>
                    <a:pt x="43" y="39"/>
                  </a:cubicBezTo>
                  <a:cubicBezTo>
                    <a:pt x="44" y="40"/>
                    <a:pt x="48" y="39"/>
                    <a:pt x="48" y="39"/>
                  </a:cubicBezTo>
                  <a:cubicBezTo>
                    <a:pt x="69" y="39"/>
                    <a:pt x="69" y="39"/>
                    <a:pt x="69" y="39"/>
                  </a:cubicBezTo>
                  <a:cubicBezTo>
                    <a:pt x="74" y="39"/>
                    <a:pt x="78" y="43"/>
                    <a:pt x="78" y="48"/>
                  </a:cubicBezTo>
                  <a:cubicBezTo>
                    <a:pt x="78" y="53"/>
                    <a:pt x="74" y="57"/>
                    <a:pt x="69" y="57"/>
                  </a:cubicBezTo>
                  <a:close/>
                </a:path>
              </a:pathLst>
            </a:custGeom>
            <a:solidFill>
              <a:schemeClr val="bg1"/>
            </a:solidFill>
            <a:ln>
              <a:noFill/>
            </a:ln>
          </p:spPr>
          <p:txBody>
            <a:bodyPr vert="horz" wrap="square" lIns="91440" tIns="45720" rIns="91440" bIns="45720" numCol="1" anchor="t" anchorCtr="0" compatLnSpc="1"/>
            <a:lstStyle/>
            <a:p>
              <a:endParaRPr lang="en-US" dirty="0">
                <a:solidFill>
                  <a:schemeClr val="bg1"/>
                </a:solidFill>
                <a:latin typeface="宋体" panose="02010600030101010101" pitchFamily="2" charset="-122"/>
              </a:endParaRPr>
            </a:p>
          </p:txBody>
        </p:sp>
      </p:grpSp>
      <p:grpSp>
        <p:nvGrpSpPr>
          <p:cNvPr id="7" name="组合 6"/>
          <p:cNvGrpSpPr/>
          <p:nvPr/>
        </p:nvGrpSpPr>
        <p:grpSpPr>
          <a:xfrm>
            <a:off x="4808148" y="1835979"/>
            <a:ext cx="968126" cy="1112792"/>
            <a:chOff x="4808148" y="1835979"/>
            <a:chExt cx="968126" cy="1112792"/>
          </a:xfrm>
        </p:grpSpPr>
        <p:sp>
          <p:nvSpPr>
            <p:cNvPr id="28" name="六边形 27"/>
            <p:cNvSpPr/>
            <p:nvPr/>
          </p:nvSpPr>
          <p:spPr>
            <a:xfrm rot="5400000">
              <a:off x="4735815" y="1908312"/>
              <a:ext cx="1112792" cy="968126"/>
            </a:xfrm>
            <a:prstGeom prst="hexagon">
              <a:avLst>
                <a:gd name="adj" fmla="val 25000"/>
                <a:gd name="vf" fmla="val 115470"/>
              </a:avLst>
            </a:prstGeom>
            <a:solidFill>
              <a:srgbClr val="CE4C4B"/>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lang="zh-CN" altLang="en-US"/>
            </a:p>
          </p:txBody>
        </p:sp>
        <p:sp>
          <p:nvSpPr>
            <p:cNvPr id="40" name="Freeform 99"/>
            <p:cNvSpPr>
              <a:spLocks noEditPoints="1"/>
            </p:cNvSpPr>
            <p:nvPr/>
          </p:nvSpPr>
          <p:spPr bwMode="auto">
            <a:xfrm>
              <a:off x="5125131" y="2186191"/>
              <a:ext cx="330200" cy="330200"/>
            </a:xfrm>
            <a:custGeom>
              <a:avLst/>
              <a:gdLst>
                <a:gd name="T0" fmla="*/ 44 w 88"/>
                <a:gd name="T1" fmla="*/ 0 h 88"/>
                <a:gd name="T2" fmla="*/ 0 w 88"/>
                <a:gd name="T3" fmla="*/ 44 h 88"/>
                <a:gd name="T4" fmla="*/ 44 w 88"/>
                <a:gd name="T5" fmla="*/ 88 h 88"/>
                <a:gd name="T6" fmla="*/ 88 w 88"/>
                <a:gd name="T7" fmla="*/ 44 h 88"/>
                <a:gd name="T8" fmla="*/ 44 w 88"/>
                <a:gd name="T9" fmla="*/ 0 h 88"/>
                <a:gd name="T10" fmla="*/ 61 w 88"/>
                <a:gd name="T11" fmla="*/ 52 h 88"/>
                <a:gd name="T12" fmla="*/ 27 w 88"/>
                <a:gd name="T13" fmla="*/ 52 h 88"/>
                <a:gd name="T14" fmla="*/ 19 w 88"/>
                <a:gd name="T15" fmla="*/ 44 h 88"/>
                <a:gd name="T16" fmla="*/ 27 w 88"/>
                <a:gd name="T17" fmla="*/ 36 h 88"/>
                <a:gd name="T18" fmla="*/ 61 w 88"/>
                <a:gd name="T19" fmla="*/ 36 h 88"/>
                <a:gd name="T20" fmla="*/ 68 w 88"/>
                <a:gd name="T21" fmla="*/ 44 h 88"/>
                <a:gd name="T22" fmla="*/ 61 w 88"/>
                <a:gd name="T23" fmla="*/ 52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88" h="88">
                  <a:moveTo>
                    <a:pt x="44" y="0"/>
                  </a:moveTo>
                  <a:cubicBezTo>
                    <a:pt x="20" y="0"/>
                    <a:pt x="0" y="20"/>
                    <a:pt x="0" y="44"/>
                  </a:cubicBezTo>
                  <a:cubicBezTo>
                    <a:pt x="0" y="68"/>
                    <a:pt x="20" y="88"/>
                    <a:pt x="44" y="88"/>
                  </a:cubicBezTo>
                  <a:cubicBezTo>
                    <a:pt x="68" y="88"/>
                    <a:pt x="88" y="68"/>
                    <a:pt x="88" y="44"/>
                  </a:cubicBezTo>
                  <a:cubicBezTo>
                    <a:pt x="88" y="20"/>
                    <a:pt x="68" y="0"/>
                    <a:pt x="44" y="0"/>
                  </a:cubicBezTo>
                  <a:close/>
                  <a:moveTo>
                    <a:pt x="61" y="52"/>
                  </a:moveTo>
                  <a:cubicBezTo>
                    <a:pt x="27" y="52"/>
                    <a:pt x="27" y="52"/>
                    <a:pt x="27" y="52"/>
                  </a:cubicBezTo>
                  <a:cubicBezTo>
                    <a:pt x="23" y="52"/>
                    <a:pt x="19" y="48"/>
                    <a:pt x="19" y="44"/>
                  </a:cubicBezTo>
                  <a:cubicBezTo>
                    <a:pt x="19" y="39"/>
                    <a:pt x="23" y="36"/>
                    <a:pt x="27" y="36"/>
                  </a:cubicBezTo>
                  <a:cubicBezTo>
                    <a:pt x="61" y="36"/>
                    <a:pt x="61" y="36"/>
                    <a:pt x="61" y="36"/>
                  </a:cubicBezTo>
                  <a:cubicBezTo>
                    <a:pt x="65" y="36"/>
                    <a:pt x="68" y="39"/>
                    <a:pt x="68" y="44"/>
                  </a:cubicBezTo>
                  <a:cubicBezTo>
                    <a:pt x="68" y="48"/>
                    <a:pt x="65" y="52"/>
                    <a:pt x="61" y="52"/>
                  </a:cubicBezTo>
                  <a:close/>
                </a:path>
              </a:pathLst>
            </a:custGeom>
            <a:solidFill>
              <a:schemeClr val="bg1"/>
            </a:solidFill>
            <a:ln>
              <a:noFill/>
            </a:ln>
          </p:spPr>
          <p:txBody>
            <a:bodyPr vert="horz" wrap="square" lIns="91440" tIns="45720" rIns="91440" bIns="45720" numCol="1" anchor="t" anchorCtr="0" compatLnSpc="1"/>
            <a:lstStyle/>
            <a:p>
              <a:endParaRPr lang="en-US" dirty="0">
                <a:solidFill>
                  <a:schemeClr val="bg1"/>
                </a:solidFill>
                <a:latin typeface="宋体" panose="02010600030101010101" pitchFamily="2" charset="-122"/>
              </a:endParaRPr>
            </a:p>
          </p:txBody>
        </p:sp>
      </p:grpSp>
      <p:sp>
        <p:nvSpPr>
          <p:cNvPr id="41" name="矩形 40"/>
          <p:cNvSpPr/>
          <p:nvPr/>
        </p:nvSpPr>
        <p:spPr>
          <a:xfrm>
            <a:off x="1185658" y="1943418"/>
            <a:ext cx="3593462" cy="738660"/>
          </a:xfrm>
          <a:prstGeom prst="rect">
            <a:avLst/>
          </a:prstGeom>
        </p:spPr>
        <p:txBody>
          <a:bodyPr wrap="square" lIns="121917" tIns="60958" rIns="121917" bIns="60958">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zh-CN" altLang="en-US" sz="1600" b="1" dirty="0">
                <a:solidFill>
                  <a:schemeClr val="bg1"/>
                </a:solidFill>
                <a:latin typeface="阿里巴巴普惠体 B" panose="00020600040101010101" pitchFamily="18" charset="-122"/>
                <a:ea typeface="阿里巴巴普惠体 B" panose="00020600040101010101" pitchFamily="18" charset="-122"/>
                <a:cs typeface="阿里巴巴普惠体 B" panose="00020600040101010101" pitchFamily="18" charset="-122"/>
              </a:rPr>
              <a:t>在此添加关键字</a:t>
            </a:r>
          </a:p>
          <a:p>
            <a:pPr algn="r"/>
            <a:r>
              <a:rPr lang="zh-CN" altLang="en-US" sz="1200" dirty="0">
                <a:solidFill>
                  <a:schemeClr val="bg1"/>
                </a:solidFill>
                <a:latin typeface="思源黑体 CN Normal" panose="020B0400000000000000" pitchFamily="34" charset="-122"/>
                <a:ea typeface="思源黑体 CN Normal" panose="020B0400000000000000" pitchFamily="34" charset="-122"/>
              </a:rPr>
              <a:t>顶部“开始”面板中可以对字体、字号、颜色、行距等进行修改。</a:t>
            </a:r>
          </a:p>
        </p:txBody>
      </p:sp>
      <p:sp>
        <p:nvSpPr>
          <p:cNvPr id="42" name="矩形 41"/>
          <p:cNvSpPr/>
          <p:nvPr/>
        </p:nvSpPr>
        <p:spPr>
          <a:xfrm>
            <a:off x="445037" y="3149505"/>
            <a:ext cx="3593462" cy="738660"/>
          </a:xfrm>
          <a:prstGeom prst="rect">
            <a:avLst/>
          </a:prstGeom>
        </p:spPr>
        <p:txBody>
          <a:bodyPr wrap="square" lIns="121917" tIns="60958" rIns="121917" bIns="60958">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zh-CN" altLang="en-US" sz="1600" b="1" dirty="0">
                <a:solidFill>
                  <a:schemeClr val="bg1"/>
                </a:solidFill>
                <a:latin typeface="阿里巴巴普惠体 B" panose="00020600040101010101" pitchFamily="18" charset="-122"/>
                <a:ea typeface="阿里巴巴普惠体 B" panose="00020600040101010101" pitchFamily="18" charset="-122"/>
                <a:cs typeface="阿里巴巴普惠体 B" panose="00020600040101010101" pitchFamily="18" charset="-122"/>
              </a:rPr>
              <a:t>在此添加关键字</a:t>
            </a:r>
          </a:p>
          <a:p>
            <a:pPr algn="r"/>
            <a:r>
              <a:rPr lang="zh-CN" altLang="en-US" sz="1200" dirty="0">
                <a:solidFill>
                  <a:schemeClr val="bg1"/>
                </a:solidFill>
                <a:latin typeface="思源黑体 CN Normal" panose="020B0400000000000000" pitchFamily="34" charset="-122"/>
                <a:ea typeface="思源黑体 CN Normal" panose="020B0400000000000000" pitchFamily="34" charset="-122"/>
              </a:rPr>
              <a:t>顶部“开始”面板中可以对字体、字号、颜色、行距等进行修改。</a:t>
            </a:r>
          </a:p>
        </p:txBody>
      </p:sp>
      <p:sp>
        <p:nvSpPr>
          <p:cNvPr id="43" name="矩形 42"/>
          <p:cNvSpPr/>
          <p:nvPr/>
        </p:nvSpPr>
        <p:spPr>
          <a:xfrm>
            <a:off x="1022408" y="4246204"/>
            <a:ext cx="3593462" cy="738660"/>
          </a:xfrm>
          <a:prstGeom prst="rect">
            <a:avLst/>
          </a:prstGeom>
        </p:spPr>
        <p:txBody>
          <a:bodyPr wrap="square" lIns="121917" tIns="60958" rIns="121917" bIns="60958">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zh-CN" altLang="en-US" sz="1600" b="1" dirty="0">
                <a:solidFill>
                  <a:schemeClr val="bg1"/>
                </a:solidFill>
                <a:latin typeface="阿里巴巴普惠体 B" panose="00020600040101010101" pitchFamily="18" charset="-122"/>
                <a:ea typeface="阿里巴巴普惠体 B" panose="00020600040101010101" pitchFamily="18" charset="-122"/>
                <a:cs typeface="阿里巴巴普惠体 B" panose="00020600040101010101" pitchFamily="18" charset="-122"/>
              </a:rPr>
              <a:t>在此添加关键字</a:t>
            </a:r>
          </a:p>
          <a:p>
            <a:pPr algn="r"/>
            <a:r>
              <a:rPr lang="zh-CN" altLang="en-US" sz="1200" dirty="0">
                <a:solidFill>
                  <a:schemeClr val="bg1"/>
                </a:solidFill>
                <a:latin typeface="思源黑体 CN Normal" panose="020B0400000000000000" pitchFamily="34" charset="-122"/>
                <a:ea typeface="思源黑体 CN Normal" panose="020B0400000000000000" pitchFamily="34" charset="-122"/>
              </a:rPr>
              <a:t>顶部“开始”面板中可以对字体、字号、颜色、行距等进行修改。</a:t>
            </a:r>
          </a:p>
        </p:txBody>
      </p:sp>
      <p:sp>
        <p:nvSpPr>
          <p:cNvPr id="44" name="矩形 43"/>
          <p:cNvSpPr/>
          <p:nvPr/>
        </p:nvSpPr>
        <p:spPr>
          <a:xfrm>
            <a:off x="7789970" y="3157141"/>
            <a:ext cx="3593462" cy="738660"/>
          </a:xfrm>
          <a:prstGeom prst="rect">
            <a:avLst/>
          </a:prstGeom>
        </p:spPr>
        <p:txBody>
          <a:bodyPr wrap="square" lIns="121917" tIns="60958" rIns="121917" bIns="60958">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CN" altLang="en-US" sz="1600" b="1" dirty="0">
                <a:solidFill>
                  <a:schemeClr val="bg1"/>
                </a:solidFill>
                <a:latin typeface="阿里巴巴普惠体 B" panose="00020600040101010101" pitchFamily="18" charset="-122"/>
                <a:ea typeface="阿里巴巴普惠体 B" panose="00020600040101010101" pitchFamily="18" charset="-122"/>
                <a:cs typeface="阿里巴巴普惠体 B" panose="00020600040101010101" pitchFamily="18" charset="-122"/>
              </a:rPr>
              <a:t>在此添加关键字</a:t>
            </a:r>
          </a:p>
          <a:p>
            <a:r>
              <a:rPr lang="zh-CN" altLang="en-US" sz="1200" dirty="0">
                <a:solidFill>
                  <a:schemeClr val="bg1"/>
                </a:solidFill>
                <a:latin typeface="思源黑体 CN Normal" panose="020B0400000000000000" pitchFamily="34" charset="-122"/>
                <a:ea typeface="思源黑体 CN Normal" panose="020B0400000000000000" pitchFamily="34" charset="-122"/>
              </a:rPr>
              <a:t>顶部“开始”面板中可以对字体、字号、颜色、行距等进行修改。</a:t>
            </a:r>
          </a:p>
        </p:txBody>
      </p:sp>
      <p:sp>
        <p:nvSpPr>
          <p:cNvPr id="45" name="矩形 44"/>
          <p:cNvSpPr/>
          <p:nvPr/>
        </p:nvSpPr>
        <p:spPr>
          <a:xfrm>
            <a:off x="7206908" y="2038434"/>
            <a:ext cx="3593462" cy="738660"/>
          </a:xfrm>
          <a:prstGeom prst="rect">
            <a:avLst/>
          </a:prstGeom>
        </p:spPr>
        <p:txBody>
          <a:bodyPr wrap="square" lIns="121917" tIns="60958" rIns="121917" bIns="60958">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CN" altLang="en-US" sz="1600" b="1" dirty="0">
                <a:solidFill>
                  <a:schemeClr val="bg1"/>
                </a:solidFill>
                <a:latin typeface="阿里巴巴普惠体 B" panose="00020600040101010101" pitchFamily="18" charset="-122"/>
                <a:ea typeface="阿里巴巴普惠体 B" panose="00020600040101010101" pitchFamily="18" charset="-122"/>
                <a:cs typeface="阿里巴巴普惠体 B" panose="00020600040101010101" pitchFamily="18" charset="-122"/>
              </a:rPr>
              <a:t>在此添加关键字</a:t>
            </a:r>
          </a:p>
          <a:p>
            <a:r>
              <a:rPr lang="zh-CN" altLang="en-US" sz="1200" dirty="0">
                <a:solidFill>
                  <a:schemeClr val="bg1"/>
                </a:solidFill>
                <a:latin typeface="思源黑体 CN Normal" panose="020B0400000000000000" pitchFamily="34" charset="-122"/>
                <a:ea typeface="思源黑体 CN Normal" panose="020B0400000000000000" pitchFamily="34" charset="-122"/>
              </a:rPr>
              <a:t>顶部“开始”面板中可以对字体、字号、颜色、行距等进行修改。</a:t>
            </a:r>
          </a:p>
        </p:txBody>
      </p:sp>
      <p:sp>
        <p:nvSpPr>
          <p:cNvPr id="46" name="矩形 45"/>
          <p:cNvSpPr/>
          <p:nvPr/>
        </p:nvSpPr>
        <p:spPr>
          <a:xfrm>
            <a:off x="7221496" y="4274912"/>
            <a:ext cx="3593462" cy="738660"/>
          </a:xfrm>
          <a:prstGeom prst="rect">
            <a:avLst/>
          </a:prstGeom>
        </p:spPr>
        <p:txBody>
          <a:bodyPr wrap="square" lIns="121917" tIns="60958" rIns="121917" bIns="60958">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CN" altLang="en-US" sz="1600" b="1" dirty="0">
                <a:solidFill>
                  <a:schemeClr val="bg1"/>
                </a:solidFill>
                <a:latin typeface="阿里巴巴普惠体 B" panose="00020600040101010101" pitchFamily="18" charset="-122"/>
                <a:ea typeface="阿里巴巴普惠体 B" panose="00020600040101010101" pitchFamily="18" charset="-122"/>
                <a:cs typeface="阿里巴巴普惠体 B" panose="00020600040101010101" pitchFamily="18" charset="-122"/>
              </a:rPr>
              <a:t>在此添加关键字</a:t>
            </a:r>
          </a:p>
          <a:p>
            <a:r>
              <a:rPr lang="zh-CN" altLang="en-US" sz="1200" dirty="0">
                <a:solidFill>
                  <a:schemeClr val="bg1"/>
                </a:solidFill>
                <a:latin typeface="思源黑体 CN Normal" panose="020B0400000000000000" pitchFamily="34" charset="-122"/>
                <a:ea typeface="思源黑体 CN Normal" panose="020B0400000000000000" pitchFamily="34" charset="-122"/>
              </a:rPr>
              <a:t>顶部“开始”面板中可以对字体、字号、颜色、行距等进行修改。</a:t>
            </a:r>
          </a:p>
        </p:txBody>
      </p:sp>
      <p:sp>
        <p:nvSpPr>
          <p:cNvPr id="49" name="文本框 48"/>
          <p:cNvSpPr txBox="1"/>
          <p:nvPr/>
        </p:nvSpPr>
        <p:spPr>
          <a:xfrm>
            <a:off x="4656196" y="392262"/>
            <a:ext cx="2879608" cy="481965"/>
          </a:xfrm>
          <a:prstGeom prst="rect">
            <a:avLst/>
          </a:prstGeom>
          <a:noFill/>
        </p:spPr>
        <p:txBody>
          <a:bodyPr wrap="square" lIns="121883" tIns="60941" rIns="121883" bIns="60941" rtlCol="0" anchor="ctr">
            <a:spAutoFit/>
          </a:bodyPr>
          <a:lstStyle/>
          <a:p>
            <a:pPr>
              <a:lnSpc>
                <a:spcPct val="110000"/>
              </a:lnSpc>
            </a:pPr>
            <a:r>
              <a:rPr kumimoji="1" lang="zh-CN" altLang="en-US" sz="2135" b="1" dirty="0">
                <a:solidFill>
                  <a:schemeClr val="bg1"/>
                </a:solidFill>
                <a:latin typeface="思源黑体 Bold" panose="020B0800000000000000" charset="-122"/>
                <a:ea typeface="思源黑体 Bold" panose="020B0800000000000000" charset="-122"/>
                <a:cs typeface="阿里巴巴普惠体 B" panose="00020600040101010101" pitchFamily="18" charset="-122"/>
              </a:rPr>
              <a:t>点击此处添加副标题</a:t>
            </a: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wind"/>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49"/>
                                        </p:tgtEl>
                                        <p:attrNameLst>
                                          <p:attrName>style.visibility</p:attrName>
                                        </p:attrNameLst>
                                      </p:cBhvr>
                                      <p:to>
                                        <p:strVal val="visible"/>
                                      </p:to>
                                    </p:set>
                                    <p:anim calcmode="lin" valueType="num">
                                      <p:cBhvr>
                                        <p:cTn id="7" dur="500" fill="hold"/>
                                        <p:tgtEl>
                                          <p:spTgt spid="49"/>
                                        </p:tgtEl>
                                        <p:attrNameLst>
                                          <p:attrName>ppt_w</p:attrName>
                                        </p:attrNameLst>
                                      </p:cBhvr>
                                      <p:tavLst>
                                        <p:tav tm="0">
                                          <p:val>
                                            <p:fltVal val="0"/>
                                          </p:val>
                                        </p:tav>
                                        <p:tav tm="100000">
                                          <p:val>
                                            <p:strVal val="#ppt_w"/>
                                          </p:val>
                                        </p:tav>
                                      </p:tavLst>
                                    </p:anim>
                                    <p:anim calcmode="lin" valueType="num">
                                      <p:cBhvr>
                                        <p:cTn id="8" dur="500" fill="hold"/>
                                        <p:tgtEl>
                                          <p:spTgt spid="49"/>
                                        </p:tgtEl>
                                        <p:attrNameLst>
                                          <p:attrName>ppt_h</p:attrName>
                                        </p:attrNameLst>
                                      </p:cBhvr>
                                      <p:tavLst>
                                        <p:tav tm="0">
                                          <p:val>
                                            <p:fltVal val="0"/>
                                          </p:val>
                                        </p:tav>
                                        <p:tav tm="100000">
                                          <p:val>
                                            <p:strVal val="#ppt_h"/>
                                          </p:val>
                                        </p:tav>
                                      </p:tavLst>
                                    </p:anim>
                                    <p:animEffect transition="in" filter="fade">
                                      <p:cBhvr>
                                        <p:cTn id="9" dur="500"/>
                                        <p:tgtEl>
                                          <p:spTgt spid="49"/>
                                        </p:tgtEl>
                                      </p:cBhvr>
                                    </p:animEffect>
                                  </p:childTnLst>
                                </p:cTn>
                              </p:par>
                              <p:par>
                                <p:cTn id="10" presetID="53" presetClass="entr" presetSubtype="16" fill="hold" nodeType="withEffect">
                                  <p:stCondLst>
                                    <p:cond delay="0"/>
                                  </p:stCondLst>
                                  <p:childTnLst>
                                    <p:set>
                                      <p:cBhvr>
                                        <p:cTn id="11" dur="1" fill="hold">
                                          <p:stCondLst>
                                            <p:cond delay="0"/>
                                          </p:stCondLst>
                                        </p:cTn>
                                        <p:tgtEl>
                                          <p:spTgt spid="7"/>
                                        </p:tgtEl>
                                        <p:attrNameLst>
                                          <p:attrName>style.visibility</p:attrName>
                                        </p:attrNameLst>
                                      </p:cBhvr>
                                      <p:to>
                                        <p:strVal val="visible"/>
                                      </p:to>
                                    </p:set>
                                    <p:anim calcmode="lin" valueType="num">
                                      <p:cBhvr>
                                        <p:cTn id="12" dur="500" fill="hold"/>
                                        <p:tgtEl>
                                          <p:spTgt spid="7"/>
                                        </p:tgtEl>
                                        <p:attrNameLst>
                                          <p:attrName>ppt_w</p:attrName>
                                        </p:attrNameLst>
                                      </p:cBhvr>
                                      <p:tavLst>
                                        <p:tav tm="0">
                                          <p:val>
                                            <p:fltVal val="0"/>
                                          </p:val>
                                        </p:tav>
                                        <p:tav tm="100000">
                                          <p:val>
                                            <p:strVal val="#ppt_w"/>
                                          </p:val>
                                        </p:tav>
                                      </p:tavLst>
                                    </p:anim>
                                    <p:anim calcmode="lin" valueType="num">
                                      <p:cBhvr>
                                        <p:cTn id="13" dur="500" fill="hold"/>
                                        <p:tgtEl>
                                          <p:spTgt spid="7"/>
                                        </p:tgtEl>
                                        <p:attrNameLst>
                                          <p:attrName>ppt_h</p:attrName>
                                        </p:attrNameLst>
                                      </p:cBhvr>
                                      <p:tavLst>
                                        <p:tav tm="0">
                                          <p:val>
                                            <p:fltVal val="0"/>
                                          </p:val>
                                        </p:tav>
                                        <p:tav tm="100000">
                                          <p:val>
                                            <p:strVal val="#ppt_h"/>
                                          </p:val>
                                        </p:tav>
                                      </p:tavLst>
                                    </p:anim>
                                    <p:animEffect transition="in" filter="fade">
                                      <p:cBhvr>
                                        <p:cTn id="14" dur="500"/>
                                        <p:tgtEl>
                                          <p:spTgt spid="7"/>
                                        </p:tgtEl>
                                      </p:cBhvr>
                                    </p:animEffect>
                                  </p:childTnLst>
                                </p:cTn>
                              </p:par>
                            </p:childTnLst>
                          </p:cTn>
                        </p:par>
                        <p:par>
                          <p:cTn id="15" fill="hold">
                            <p:stCondLst>
                              <p:cond delay="500"/>
                            </p:stCondLst>
                            <p:childTnLst>
                              <p:par>
                                <p:cTn id="16" presetID="2" presetClass="entr" presetSubtype="4" fill="hold" grpId="0" nodeType="afterEffect">
                                  <p:stCondLst>
                                    <p:cond delay="0"/>
                                  </p:stCondLst>
                                  <p:childTnLst>
                                    <p:set>
                                      <p:cBhvr>
                                        <p:cTn id="17" dur="1" fill="hold">
                                          <p:stCondLst>
                                            <p:cond delay="0"/>
                                          </p:stCondLst>
                                        </p:cTn>
                                        <p:tgtEl>
                                          <p:spTgt spid="41"/>
                                        </p:tgtEl>
                                        <p:attrNameLst>
                                          <p:attrName>style.visibility</p:attrName>
                                        </p:attrNameLst>
                                      </p:cBhvr>
                                      <p:to>
                                        <p:strVal val="visible"/>
                                      </p:to>
                                    </p:set>
                                    <p:anim calcmode="lin" valueType="num">
                                      <p:cBhvr additive="base">
                                        <p:cTn id="18" dur="500" fill="hold"/>
                                        <p:tgtEl>
                                          <p:spTgt spid="41"/>
                                        </p:tgtEl>
                                        <p:attrNameLst>
                                          <p:attrName>ppt_x</p:attrName>
                                        </p:attrNameLst>
                                      </p:cBhvr>
                                      <p:tavLst>
                                        <p:tav tm="0">
                                          <p:val>
                                            <p:strVal val="#ppt_x"/>
                                          </p:val>
                                        </p:tav>
                                        <p:tav tm="100000">
                                          <p:val>
                                            <p:strVal val="#ppt_x"/>
                                          </p:val>
                                        </p:tav>
                                      </p:tavLst>
                                    </p:anim>
                                    <p:anim calcmode="lin" valueType="num">
                                      <p:cBhvr additive="base">
                                        <p:cTn id="19" dur="500" fill="hold"/>
                                        <p:tgtEl>
                                          <p:spTgt spid="41"/>
                                        </p:tgtEl>
                                        <p:attrNameLst>
                                          <p:attrName>ppt_y</p:attrName>
                                        </p:attrNameLst>
                                      </p:cBhvr>
                                      <p:tavLst>
                                        <p:tav tm="0">
                                          <p:val>
                                            <p:strVal val="1+#ppt_h/2"/>
                                          </p:val>
                                        </p:tav>
                                        <p:tav tm="100000">
                                          <p:val>
                                            <p:strVal val="#ppt_y"/>
                                          </p:val>
                                        </p:tav>
                                      </p:tavLst>
                                    </p:anim>
                                  </p:childTnLst>
                                </p:cTn>
                              </p:par>
                            </p:childTnLst>
                          </p:cTn>
                        </p:par>
                        <p:par>
                          <p:cTn id="20" fill="hold">
                            <p:stCondLst>
                              <p:cond delay="1000"/>
                            </p:stCondLst>
                            <p:childTnLst>
                              <p:par>
                                <p:cTn id="21" presetID="53" presetClass="entr" presetSubtype="16" fill="hold" nodeType="afterEffect">
                                  <p:stCondLst>
                                    <p:cond delay="0"/>
                                  </p:stCondLst>
                                  <p:childTnLst>
                                    <p:set>
                                      <p:cBhvr>
                                        <p:cTn id="22" dur="1" fill="hold">
                                          <p:stCondLst>
                                            <p:cond delay="0"/>
                                          </p:stCondLst>
                                        </p:cTn>
                                        <p:tgtEl>
                                          <p:spTgt spid="8"/>
                                        </p:tgtEl>
                                        <p:attrNameLst>
                                          <p:attrName>style.visibility</p:attrName>
                                        </p:attrNameLst>
                                      </p:cBhvr>
                                      <p:to>
                                        <p:strVal val="visible"/>
                                      </p:to>
                                    </p:set>
                                    <p:anim calcmode="lin" valueType="num">
                                      <p:cBhvr>
                                        <p:cTn id="23" dur="500" fill="hold"/>
                                        <p:tgtEl>
                                          <p:spTgt spid="8"/>
                                        </p:tgtEl>
                                        <p:attrNameLst>
                                          <p:attrName>ppt_w</p:attrName>
                                        </p:attrNameLst>
                                      </p:cBhvr>
                                      <p:tavLst>
                                        <p:tav tm="0">
                                          <p:val>
                                            <p:fltVal val="0"/>
                                          </p:val>
                                        </p:tav>
                                        <p:tav tm="100000">
                                          <p:val>
                                            <p:strVal val="#ppt_w"/>
                                          </p:val>
                                        </p:tav>
                                      </p:tavLst>
                                    </p:anim>
                                    <p:anim calcmode="lin" valueType="num">
                                      <p:cBhvr>
                                        <p:cTn id="24" dur="500" fill="hold"/>
                                        <p:tgtEl>
                                          <p:spTgt spid="8"/>
                                        </p:tgtEl>
                                        <p:attrNameLst>
                                          <p:attrName>ppt_h</p:attrName>
                                        </p:attrNameLst>
                                      </p:cBhvr>
                                      <p:tavLst>
                                        <p:tav tm="0">
                                          <p:val>
                                            <p:fltVal val="0"/>
                                          </p:val>
                                        </p:tav>
                                        <p:tav tm="100000">
                                          <p:val>
                                            <p:strVal val="#ppt_h"/>
                                          </p:val>
                                        </p:tav>
                                      </p:tavLst>
                                    </p:anim>
                                    <p:animEffect transition="in" filter="fade">
                                      <p:cBhvr>
                                        <p:cTn id="25" dur="500"/>
                                        <p:tgtEl>
                                          <p:spTgt spid="8"/>
                                        </p:tgtEl>
                                      </p:cBhvr>
                                    </p:animEffect>
                                  </p:childTnLst>
                                </p:cTn>
                              </p:par>
                            </p:childTnLst>
                          </p:cTn>
                        </p:par>
                        <p:par>
                          <p:cTn id="26" fill="hold">
                            <p:stCondLst>
                              <p:cond delay="1500"/>
                            </p:stCondLst>
                            <p:childTnLst>
                              <p:par>
                                <p:cTn id="27" presetID="2" presetClass="entr" presetSubtype="4" fill="hold" grpId="0" nodeType="afterEffect">
                                  <p:stCondLst>
                                    <p:cond delay="0"/>
                                  </p:stCondLst>
                                  <p:childTnLst>
                                    <p:set>
                                      <p:cBhvr>
                                        <p:cTn id="28" dur="1" fill="hold">
                                          <p:stCondLst>
                                            <p:cond delay="0"/>
                                          </p:stCondLst>
                                        </p:cTn>
                                        <p:tgtEl>
                                          <p:spTgt spid="42"/>
                                        </p:tgtEl>
                                        <p:attrNameLst>
                                          <p:attrName>style.visibility</p:attrName>
                                        </p:attrNameLst>
                                      </p:cBhvr>
                                      <p:to>
                                        <p:strVal val="visible"/>
                                      </p:to>
                                    </p:set>
                                    <p:anim calcmode="lin" valueType="num">
                                      <p:cBhvr additive="base">
                                        <p:cTn id="29" dur="500" fill="hold"/>
                                        <p:tgtEl>
                                          <p:spTgt spid="42"/>
                                        </p:tgtEl>
                                        <p:attrNameLst>
                                          <p:attrName>ppt_x</p:attrName>
                                        </p:attrNameLst>
                                      </p:cBhvr>
                                      <p:tavLst>
                                        <p:tav tm="0">
                                          <p:val>
                                            <p:strVal val="#ppt_x"/>
                                          </p:val>
                                        </p:tav>
                                        <p:tav tm="100000">
                                          <p:val>
                                            <p:strVal val="#ppt_x"/>
                                          </p:val>
                                        </p:tav>
                                      </p:tavLst>
                                    </p:anim>
                                    <p:anim calcmode="lin" valueType="num">
                                      <p:cBhvr additive="base">
                                        <p:cTn id="30" dur="500" fill="hold"/>
                                        <p:tgtEl>
                                          <p:spTgt spid="42"/>
                                        </p:tgtEl>
                                        <p:attrNameLst>
                                          <p:attrName>ppt_y</p:attrName>
                                        </p:attrNameLst>
                                      </p:cBhvr>
                                      <p:tavLst>
                                        <p:tav tm="0">
                                          <p:val>
                                            <p:strVal val="1+#ppt_h/2"/>
                                          </p:val>
                                        </p:tav>
                                        <p:tav tm="100000">
                                          <p:val>
                                            <p:strVal val="#ppt_y"/>
                                          </p:val>
                                        </p:tav>
                                      </p:tavLst>
                                    </p:anim>
                                  </p:childTnLst>
                                </p:cTn>
                              </p:par>
                            </p:childTnLst>
                          </p:cTn>
                        </p:par>
                        <p:par>
                          <p:cTn id="31" fill="hold">
                            <p:stCondLst>
                              <p:cond delay="2000"/>
                            </p:stCondLst>
                            <p:childTnLst>
                              <p:par>
                                <p:cTn id="32" presetID="53" presetClass="entr" presetSubtype="16" fill="hold" nodeType="afterEffect">
                                  <p:stCondLst>
                                    <p:cond delay="0"/>
                                  </p:stCondLst>
                                  <p:childTnLst>
                                    <p:set>
                                      <p:cBhvr>
                                        <p:cTn id="33" dur="1" fill="hold">
                                          <p:stCondLst>
                                            <p:cond delay="0"/>
                                          </p:stCondLst>
                                        </p:cTn>
                                        <p:tgtEl>
                                          <p:spTgt spid="9"/>
                                        </p:tgtEl>
                                        <p:attrNameLst>
                                          <p:attrName>style.visibility</p:attrName>
                                        </p:attrNameLst>
                                      </p:cBhvr>
                                      <p:to>
                                        <p:strVal val="visible"/>
                                      </p:to>
                                    </p:set>
                                    <p:anim calcmode="lin" valueType="num">
                                      <p:cBhvr>
                                        <p:cTn id="34" dur="500" fill="hold"/>
                                        <p:tgtEl>
                                          <p:spTgt spid="9"/>
                                        </p:tgtEl>
                                        <p:attrNameLst>
                                          <p:attrName>ppt_w</p:attrName>
                                        </p:attrNameLst>
                                      </p:cBhvr>
                                      <p:tavLst>
                                        <p:tav tm="0">
                                          <p:val>
                                            <p:fltVal val="0"/>
                                          </p:val>
                                        </p:tav>
                                        <p:tav tm="100000">
                                          <p:val>
                                            <p:strVal val="#ppt_w"/>
                                          </p:val>
                                        </p:tav>
                                      </p:tavLst>
                                    </p:anim>
                                    <p:anim calcmode="lin" valueType="num">
                                      <p:cBhvr>
                                        <p:cTn id="35" dur="500" fill="hold"/>
                                        <p:tgtEl>
                                          <p:spTgt spid="9"/>
                                        </p:tgtEl>
                                        <p:attrNameLst>
                                          <p:attrName>ppt_h</p:attrName>
                                        </p:attrNameLst>
                                      </p:cBhvr>
                                      <p:tavLst>
                                        <p:tav tm="0">
                                          <p:val>
                                            <p:fltVal val="0"/>
                                          </p:val>
                                        </p:tav>
                                        <p:tav tm="100000">
                                          <p:val>
                                            <p:strVal val="#ppt_h"/>
                                          </p:val>
                                        </p:tav>
                                      </p:tavLst>
                                    </p:anim>
                                    <p:animEffect transition="in" filter="fade">
                                      <p:cBhvr>
                                        <p:cTn id="36" dur="500"/>
                                        <p:tgtEl>
                                          <p:spTgt spid="9"/>
                                        </p:tgtEl>
                                      </p:cBhvr>
                                    </p:animEffect>
                                  </p:childTnLst>
                                </p:cTn>
                              </p:par>
                            </p:childTnLst>
                          </p:cTn>
                        </p:par>
                        <p:par>
                          <p:cTn id="37" fill="hold">
                            <p:stCondLst>
                              <p:cond delay="2500"/>
                            </p:stCondLst>
                            <p:childTnLst>
                              <p:par>
                                <p:cTn id="38" presetID="2" presetClass="entr" presetSubtype="4" fill="hold" grpId="0" nodeType="afterEffect">
                                  <p:stCondLst>
                                    <p:cond delay="0"/>
                                  </p:stCondLst>
                                  <p:childTnLst>
                                    <p:set>
                                      <p:cBhvr>
                                        <p:cTn id="39" dur="1" fill="hold">
                                          <p:stCondLst>
                                            <p:cond delay="0"/>
                                          </p:stCondLst>
                                        </p:cTn>
                                        <p:tgtEl>
                                          <p:spTgt spid="43"/>
                                        </p:tgtEl>
                                        <p:attrNameLst>
                                          <p:attrName>style.visibility</p:attrName>
                                        </p:attrNameLst>
                                      </p:cBhvr>
                                      <p:to>
                                        <p:strVal val="visible"/>
                                      </p:to>
                                    </p:set>
                                    <p:anim calcmode="lin" valueType="num">
                                      <p:cBhvr additive="base">
                                        <p:cTn id="40" dur="500" fill="hold"/>
                                        <p:tgtEl>
                                          <p:spTgt spid="43"/>
                                        </p:tgtEl>
                                        <p:attrNameLst>
                                          <p:attrName>ppt_x</p:attrName>
                                        </p:attrNameLst>
                                      </p:cBhvr>
                                      <p:tavLst>
                                        <p:tav tm="0">
                                          <p:val>
                                            <p:strVal val="#ppt_x"/>
                                          </p:val>
                                        </p:tav>
                                        <p:tav tm="100000">
                                          <p:val>
                                            <p:strVal val="#ppt_x"/>
                                          </p:val>
                                        </p:tav>
                                      </p:tavLst>
                                    </p:anim>
                                    <p:anim calcmode="lin" valueType="num">
                                      <p:cBhvr additive="base">
                                        <p:cTn id="41" dur="500" fill="hold"/>
                                        <p:tgtEl>
                                          <p:spTgt spid="43"/>
                                        </p:tgtEl>
                                        <p:attrNameLst>
                                          <p:attrName>ppt_y</p:attrName>
                                        </p:attrNameLst>
                                      </p:cBhvr>
                                      <p:tavLst>
                                        <p:tav tm="0">
                                          <p:val>
                                            <p:strVal val="1+#ppt_h/2"/>
                                          </p:val>
                                        </p:tav>
                                        <p:tav tm="100000">
                                          <p:val>
                                            <p:strVal val="#ppt_y"/>
                                          </p:val>
                                        </p:tav>
                                      </p:tavLst>
                                    </p:anim>
                                  </p:childTnLst>
                                </p:cTn>
                              </p:par>
                            </p:childTnLst>
                          </p:cTn>
                        </p:par>
                        <p:par>
                          <p:cTn id="42" fill="hold">
                            <p:stCondLst>
                              <p:cond delay="3000"/>
                            </p:stCondLst>
                            <p:childTnLst>
                              <p:par>
                                <p:cTn id="43" presetID="53" presetClass="entr" presetSubtype="16" fill="hold" nodeType="afterEffect">
                                  <p:stCondLst>
                                    <p:cond delay="0"/>
                                  </p:stCondLst>
                                  <p:childTnLst>
                                    <p:set>
                                      <p:cBhvr>
                                        <p:cTn id="44" dur="1" fill="hold">
                                          <p:stCondLst>
                                            <p:cond delay="0"/>
                                          </p:stCondLst>
                                        </p:cTn>
                                        <p:tgtEl>
                                          <p:spTgt spid="10"/>
                                        </p:tgtEl>
                                        <p:attrNameLst>
                                          <p:attrName>style.visibility</p:attrName>
                                        </p:attrNameLst>
                                      </p:cBhvr>
                                      <p:to>
                                        <p:strVal val="visible"/>
                                      </p:to>
                                    </p:set>
                                    <p:anim calcmode="lin" valueType="num">
                                      <p:cBhvr>
                                        <p:cTn id="45" dur="500" fill="hold"/>
                                        <p:tgtEl>
                                          <p:spTgt spid="10"/>
                                        </p:tgtEl>
                                        <p:attrNameLst>
                                          <p:attrName>ppt_w</p:attrName>
                                        </p:attrNameLst>
                                      </p:cBhvr>
                                      <p:tavLst>
                                        <p:tav tm="0">
                                          <p:val>
                                            <p:fltVal val="0"/>
                                          </p:val>
                                        </p:tav>
                                        <p:tav tm="100000">
                                          <p:val>
                                            <p:strVal val="#ppt_w"/>
                                          </p:val>
                                        </p:tav>
                                      </p:tavLst>
                                    </p:anim>
                                    <p:anim calcmode="lin" valueType="num">
                                      <p:cBhvr>
                                        <p:cTn id="46" dur="500" fill="hold"/>
                                        <p:tgtEl>
                                          <p:spTgt spid="10"/>
                                        </p:tgtEl>
                                        <p:attrNameLst>
                                          <p:attrName>ppt_h</p:attrName>
                                        </p:attrNameLst>
                                      </p:cBhvr>
                                      <p:tavLst>
                                        <p:tav tm="0">
                                          <p:val>
                                            <p:fltVal val="0"/>
                                          </p:val>
                                        </p:tav>
                                        <p:tav tm="100000">
                                          <p:val>
                                            <p:strVal val="#ppt_h"/>
                                          </p:val>
                                        </p:tav>
                                      </p:tavLst>
                                    </p:anim>
                                    <p:animEffect transition="in" filter="fade">
                                      <p:cBhvr>
                                        <p:cTn id="47" dur="500"/>
                                        <p:tgtEl>
                                          <p:spTgt spid="10"/>
                                        </p:tgtEl>
                                      </p:cBhvr>
                                    </p:animEffect>
                                  </p:childTnLst>
                                </p:cTn>
                              </p:par>
                            </p:childTnLst>
                          </p:cTn>
                        </p:par>
                        <p:par>
                          <p:cTn id="48" fill="hold">
                            <p:stCondLst>
                              <p:cond delay="3500"/>
                            </p:stCondLst>
                            <p:childTnLst>
                              <p:par>
                                <p:cTn id="49" presetID="2" presetClass="entr" presetSubtype="4" fill="hold" grpId="0" nodeType="afterEffect">
                                  <p:stCondLst>
                                    <p:cond delay="0"/>
                                  </p:stCondLst>
                                  <p:childTnLst>
                                    <p:set>
                                      <p:cBhvr>
                                        <p:cTn id="50" dur="1" fill="hold">
                                          <p:stCondLst>
                                            <p:cond delay="0"/>
                                          </p:stCondLst>
                                        </p:cTn>
                                        <p:tgtEl>
                                          <p:spTgt spid="46"/>
                                        </p:tgtEl>
                                        <p:attrNameLst>
                                          <p:attrName>style.visibility</p:attrName>
                                        </p:attrNameLst>
                                      </p:cBhvr>
                                      <p:to>
                                        <p:strVal val="visible"/>
                                      </p:to>
                                    </p:set>
                                    <p:anim calcmode="lin" valueType="num">
                                      <p:cBhvr additive="base">
                                        <p:cTn id="51" dur="500" fill="hold"/>
                                        <p:tgtEl>
                                          <p:spTgt spid="46"/>
                                        </p:tgtEl>
                                        <p:attrNameLst>
                                          <p:attrName>ppt_x</p:attrName>
                                        </p:attrNameLst>
                                      </p:cBhvr>
                                      <p:tavLst>
                                        <p:tav tm="0">
                                          <p:val>
                                            <p:strVal val="#ppt_x"/>
                                          </p:val>
                                        </p:tav>
                                        <p:tav tm="100000">
                                          <p:val>
                                            <p:strVal val="#ppt_x"/>
                                          </p:val>
                                        </p:tav>
                                      </p:tavLst>
                                    </p:anim>
                                    <p:anim calcmode="lin" valueType="num">
                                      <p:cBhvr additive="base">
                                        <p:cTn id="52" dur="500" fill="hold"/>
                                        <p:tgtEl>
                                          <p:spTgt spid="46"/>
                                        </p:tgtEl>
                                        <p:attrNameLst>
                                          <p:attrName>ppt_y</p:attrName>
                                        </p:attrNameLst>
                                      </p:cBhvr>
                                      <p:tavLst>
                                        <p:tav tm="0">
                                          <p:val>
                                            <p:strVal val="1+#ppt_h/2"/>
                                          </p:val>
                                        </p:tav>
                                        <p:tav tm="100000">
                                          <p:val>
                                            <p:strVal val="#ppt_y"/>
                                          </p:val>
                                        </p:tav>
                                      </p:tavLst>
                                    </p:anim>
                                  </p:childTnLst>
                                </p:cTn>
                              </p:par>
                            </p:childTnLst>
                          </p:cTn>
                        </p:par>
                        <p:par>
                          <p:cTn id="53" fill="hold">
                            <p:stCondLst>
                              <p:cond delay="4000"/>
                            </p:stCondLst>
                            <p:childTnLst>
                              <p:par>
                                <p:cTn id="54" presetID="53" presetClass="entr" presetSubtype="16" fill="hold" nodeType="afterEffect">
                                  <p:stCondLst>
                                    <p:cond delay="0"/>
                                  </p:stCondLst>
                                  <p:childTnLst>
                                    <p:set>
                                      <p:cBhvr>
                                        <p:cTn id="55" dur="1" fill="hold">
                                          <p:stCondLst>
                                            <p:cond delay="0"/>
                                          </p:stCondLst>
                                        </p:cTn>
                                        <p:tgtEl>
                                          <p:spTgt spid="11"/>
                                        </p:tgtEl>
                                        <p:attrNameLst>
                                          <p:attrName>style.visibility</p:attrName>
                                        </p:attrNameLst>
                                      </p:cBhvr>
                                      <p:to>
                                        <p:strVal val="visible"/>
                                      </p:to>
                                    </p:set>
                                    <p:anim calcmode="lin" valueType="num">
                                      <p:cBhvr>
                                        <p:cTn id="56" dur="500" fill="hold"/>
                                        <p:tgtEl>
                                          <p:spTgt spid="11"/>
                                        </p:tgtEl>
                                        <p:attrNameLst>
                                          <p:attrName>ppt_w</p:attrName>
                                        </p:attrNameLst>
                                      </p:cBhvr>
                                      <p:tavLst>
                                        <p:tav tm="0">
                                          <p:val>
                                            <p:fltVal val="0"/>
                                          </p:val>
                                        </p:tav>
                                        <p:tav tm="100000">
                                          <p:val>
                                            <p:strVal val="#ppt_w"/>
                                          </p:val>
                                        </p:tav>
                                      </p:tavLst>
                                    </p:anim>
                                    <p:anim calcmode="lin" valueType="num">
                                      <p:cBhvr>
                                        <p:cTn id="57" dur="500" fill="hold"/>
                                        <p:tgtEl>
                                          <p:spTgt spid="11"/>
                                        </p:tgtEl>
                                        <p:attrNameLst>
                                          <p:attrName>ppt_h</p:attrName>
                                        </p:attrNameLst>
                                      </p:cBhvr>
                                      <p:tavLst>
                                        <p:tav tm="0">
                                          <p:val>
                                            <p:fltVal val="0"/>
                                          </p:val>
                                        </p:tav>
                                        <p:tav tm="100000">
                                          <p:val>
                                            <p:strVal val="#ppt_h"/>
                                          </p:val>
                                        </p:tav>
                                      </p:tavLst>
                                    </p:anim>
                                    <p:animEffect transition="in" filter="fade">
                                      <p:cBhvr>
                                        <p:cTn id="58" dur="500"/>
                                        <p:tgtEl>
                                          <p:spTgt spid="11"/>
                                        </p:tgtEl>
                                      </p:cBhvr>
                                    </p:animEffect>
                                  </p:childTnLst>
                                </p:cTn>
                              </p:par>
                            </p:childTnLst>
                          </p:cTn>
                        </p:par>
                        <p:par>
                          <p:cTn id="59" fill="hold">
                            <p:stCondLst>
                              <p:cond delay="4500"/>
                            </p:stCondLst>
                            <p:childTnLst>
                              <p:par>
                                <p:cTn id="60" presetID="2" presetClass="entr" presetSubtype="4" fill="hold" grpId="0" nodeType="afterEffect">
                                  <p:stCondLst>
                                    <p:cond delay="0"/>
                                  </p:stCondLst>
                                  <p:childTnLst>
                                    <p:set>
                                      <p:cBhvr>
                                        <p:cTn id="61" dur="1" fill="hold">
                                          <p:stCondLst>
                                            <p:cond delay="0"/>
                                          </p:stCondLst>
                                        </p:cTn>
                                        <p:tgtEl>
                                          <p:spTgt spid="44"/>
                                        </p:tgtEl>
                                        <p:attrNameLst>
                                          <p:attrName>style.visibility</p:attrName>
                                        </p:attrNameLst>
                                      </p:cBhvr>
                                      <p:to>
                                        <p:strVal val="visible"/>
                                      </p:to>
                                    </p:set>
                                    <p:anim calcmode="lin" valueType="num">
                                      <p:cBhvr additive="base">
                                        <p:cTn id="62" dur="500" fill="hold"/>
                                        <p:tgtEl>
                                          <p:spTgt spid="44"/>
                                        </p:tgtEl>
                                        <p:attrNameLst>
                                          <p:attrName>ppt_x</p:attrName>
                                        </p:attrNameLst>
                                      </p:cBhvr>
                                      <p:tavLst>
                                        <p:tav tm="0">
                                          <p:val>
                                            <p:strVal val="#ppt_x"/>
                                          </p:val>
                                        </p:tav>
                                        <p:tav tm="100000">
                                          <p:val>
                                            <p:strVal val="#ppt_x"/>
                                          </p:val>
                                        </p:tav>
                                      </p:tavLst>
                                    </p:anim>
                                    <p:anim calcmode="lin" valueType="num">
                                      <p:cBhvr additive="base">
                                        <p:cTn id="63" dur="500" fill="hold"/>
                                        <p:tgtEl>
                                          <p:spTgt spid="44"/>
                                        </p:tgtEl>
                                        <p:attrNameLst>
                                          <p:attrName>ppt_y</p:attrName>
                                        </p:attrNameLst>
                                      </p:cBhvr>
                                      <p:tavLst>
                                        <p:tav tm="0">
                                          <p:val>
                                            <p:strVal val="1+#ppt_h/2"/>
                                          </p:val>
                                        </p:tav>
                                        <p:tav tm="100000">
                                          <p:val>
                                            <p:strVal val="#ppt_y"/>
                                          </p:val>
                                        </p:tav>
                                      </p:tavLst>
                                    </p:anim>
                                  </p:childTnLst>
                                </p:cTn>
                              </p:par>
                            </p:childTnLst>
                          </p:cTn>
                        </p:par>
                        <p:par>
                          <p:cTn id="64" fill="hold">
                            <p:stCondLst>
                              <p:cond delay="5000"/>
                            </p:stCondLst>
                            <p:childTnLst>
                              <p:par>
                                <p:cTn id="65" presetID="53" presetClass="entr" presetSubtype="16" fill="hold" nodeType="afterEffect">
                                  <p:stCondLst>
                                    <p:cond delay="0"/>
                                  </p:stCondLst>
                                  <p:childTnLst>
                                    <p:set>
                                      <p:cBhvr>
                                        <p:cTn id="66" dur="1" fill="hold">
                                          <p:stCondLst>
                                            <p:cond delay="0"/>
                                          </p:stCondLst>
                                        </p:cTn>
                                        <p:tgtEl>
                                          <p:spTgt spid="12"/>
                                        </p:tgtEl>
                                        <p:attrNameLst>
                                          <p:attrName>style.visibility</p:attrName>
                                        </p:attrNameLst>
                                      </p:cBhvr>
                                      <p:to>
                                        <p:strVal val="visible"/>
                                      </p:to>
                                    </p:set>
                                    <p:anim calcmode="lin" valueType="num">
                                      <p:cBhvr>
                                        <p:cTn id="67" dur="500" fill="hold"/>
                                        <p:tgtEl>
                                          <p:spTgt spid="12"/>
                                        </p:tgtEl>
                                        <p:attrNameLst>
                                          <p:attrName>ppt_w</p:attrName>
                                        </p:attrNameLst>
                                      </p:cBhvr>
                                      <p:tavLst>
                                        <p:tav tm="0">
                                          <p:val>
                                            <p:fltVal val="0"/>
                                          </p:val>
                                        </p:tav>
                                        <p:tav tm="100000">
                                          <p:val>
                                            <p:strVal val="#ppt_w"/>
                                          </p:val>
                                        </p:tav>
                                      </p:tavLst>
                                    </p:anim>
                                    <p:anim calcmode="lin" valueType="num">
                                      <p:cBhvr>
                                        <p:cTn id="68" dur="500" fill="hold"/>
                                        <p:tgtEl>
                                          <p:spTgt spid="12"/>
                                        </p:tgtEl>
                                        <p:attrNameLst>
                                          <p:attrName>ppt_h</p:attrName>
                                        </p:attrNameLst>
                                      </p:cBhvr>
                                      <p:tavLst>
                                        <p:tav tm="0">
                                          <p:val>
                                            <p:fltVal val="0"/>
                                          </p:val>
                                        </p:tav>
                                        <p:tav tm="100000">
                                          <p:val>
                                            <p:strVal val="#ppt_h"/>
                                          </p:val>
                                        </p:tav>
                                      </p:tavLst>
                                    </p:anim>
                                    <p:animEffect transition="in" filter="fade">
                                      <p:cBhvr>
                                        <p:cTn id="69" dur="500"/>
                                        <p:tgtEl>
                                          <p:spTgt spid="12"/>
                                        </p:tgtEl>
                                      </p:cBhvr>
                                    </p:animEffect>
                                  </p:childTnLst>
                                </p:cTn>
                              </p:par>
                            </p:childTnLst>
                          </p:cTn>
                        </p:par>
                        <p:par>
                          <p:cTn id="70" fill="hold">
                            <p:stCondLst>
                              <p:cond delay="5500"/>
                            </p:stCondLst>
                            <p:childTnLst>
                              <p:par>
                                <p:cTn id="71" presetID="2" presetClass="entr" presetSubtype="4" fill="hold" grpId="0" nodeType="afterEffect">
                                  <p:stCondLst>
                                    <p:cond delay="0"/>
                                  </p:stCondLst>
                                  <p:childTnLst>
                                    <p:set>
                                      <p:cBhvr>
                                        <p:cTn id="72" dur="1" fill="hold">
                                          <p:stCondLst>
                                            <p:cond delay="0"/>
                                          </p:stCondLst>
                                        </p:cTn>
                                        <p:tgtEl>
                                          <p:spTgt spid="45"/>
                                        </p:tgtEl>
                                        <p:attrNameLst>
                                          <p:attrName>style.visibility</p:attrName>
                                        </p:attrNameLst>
                                      </p:cBhvr>
                                      <p:to>
                                        <p:strVal val="visible"/>
                                      </p:to>
                                    </p:set>
                                    <p:anim calcmode="lin" valueType="num">
                                      <p:cBhvr additive="base">
                                        <p:cTn id="73" dur="500" fill="hold"/>
                                        <p:tgtEl>
                                          <p:spTgt spid="45"/>
                                        </p:tgtEl>
                                        <p:attrNameLst>
                                          <p:attrName>ppt_x</p:attrName>
                                        </p:attrNameLst>
                                      </p:cBhvr>
                                      <p:tavLst>
                                        <p:tav tm="0">
                                          <p:val>
                                            <p:strVal val="#ppt_x"/>
                                          </p:val>
                                        </p:tav>
                                        <p:tav tm="100000">
                                          <p:val>
                                            <p:strVal val="#ppt_x"/>
                                          </p:val>
                                        </p:tav>
                                      </p:tavLst>
                                    </p:anim>
                                    <p:anim calcmode="lin" valueType="num">
                                      <p:cBhvr additive="base">
                                        <p:cTn id="74" dur="500" fill="hold"/>
                                        <p:tgtEl>
                                          <p:spTgt spid="45"/>
                                        </p:tgtEl>
                                        <p:attrNameLst>
                                          <p:attrName>ppt_y</p:attrName>
                                        </p:attrNameLst>
                                      </p:cBhvr>
                                      <p:tavLst>
                                        <p:tav tm="0">
                                          <p:val>
                                            <p:strVal val="1+#ppt_h/2"/>
                                          </p:val>
                                        </p:tav>
                                        <p:tav tm="100000">
                                          <p:val>
                                            <p:strVal val="#ppt_y"/>
                                          </p:val>
                                        </p:tav>
                                      </p:tavLst>
                                    </p:anim>
                                  </p:childTnLst>
                                </p:cTn>
                              </p:par>
                            </p:childTnLst>
                          </p:cTn>
                        </p:par>
                        <p:par>
                          <p:cTn id="75" fill="hold">
                            <p:stCondLst>
                              <p:cond delay="6000"/>
                            </p:stCondLst>
                            <p:childTnLst>
                              <p:par>
                                <p:cTn id="76" presetID="45" presetClass="entr" presetSubtype="0" fill="hold" nodeType="afterEffect">
                                  <p:stCondLst>
                                    <p:cond delay="0"/>
                                  </p:stCondLst>
                                  <p:childTnLst>
                                    <p:set>
                                      <p:cBhvr>
                                        <p:cTn id="77" dur="1" fill="hold">
                                          <p:stCondLst>
                                            <p:cond delay="0"/>
                                          </p:stCondLst>
                                        </p:cTn>
                                        <p:tgtEl>
                                          <p:spTgt spid="13"/>
                                        </p:tgtEl>
                                        <p:attrNameLst>
                                          <p:attrName>style.visibility</p:attrName>
                                        </p:attrNameLst>
                                      </p:cBhvr>
                                      <p:to>
                                        <p:strVal val="visible"/>
                                      </p:to>
                                    </p:set>
                                    <p:animEffect transition="in" filter="fade">
                                      <p:cBhvr>
                                        <p:cTn id="78" dur="500"/>
                                        <p:tgtEl>
                                          <p:spTgt spid="13"/>
                                        </p:tgtEl>
                                      </p:cBhvr>
                                    </p:animEffect>
                                    <p:anim calcmode="lin" valueType="num">
                                      <p:cBhvr>
                                        <p:cTn id="79" dur="500" fill="hold"/>
                                        <p:tgtEl>
                                          <p:spTgt spid="13"/>
                                        </p:tgtEl>
                                        <p:attrNameLst>
                                          <p:attrName>ppt_w</p:attrName>
                                        </p:attrNameLst>
                                      </p:cBhvr>
                                      <p:tavLst>
                                        <p:tav tm="0" fmla="#ppt_w*sin(2.5*pi*$)">
                                          <p:val>
                                            <p:fltVal val="0"/>
                                          </p:val>
                                        </p:tav>
                                        <p:tav tm="100000">
                                          <p:val>
                                            <p:fltVal val="1"/>
                                          </p:val>
                                        </p:tav>
                                      </p:tavLst>
                                    </p:anim>
                                    <p:anim calcmode="lin" valueType="num">
                                      <p:cBhvr>
                                        <p:cTn id="80" dur="500" fill="hold"/>
                                        <p:tgtEl>
                                          <p:spTgt spid="13"/>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p:bldP spid="42" grpId="0"/>
      <p:bldP spid="43" grpId="0"/>
      <p:bldP spid="44" grpId="0"/>
      <p:bldP spid="45" grpId="0"/>
      <p:bldP spid="46" grpId="0"/>
      <p:bldP spid="49"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grpSp>
        <p:nvGrpSpPr>
          <p:cNvPr id="5" name="Group 18"/>
          <p:cNvGrpSpPr/>
          <p:nvPr/>
        </p:nvGrpSpPr>
        <p:grpSpPr>
          <a:xfrm>
            <a:off x="4693760" y="999399"/>
            <a:ext cx="2807020" cy="3129857"/>
            <a:chOff x="4693878" y="-802178"/>
            <a:chExt cx="2807022" cy="3129860"/>
          </a:xfrm>
        </p:grpSpPr>
        <p:sp>
          <p:nvSpPr>
            <p:cNvPr id="6" name="Freeform: Shape 25"/>
            <p:cNvSpPr/>
            <p:nvPr/>
          </p:nvSpPr>
          <p:spPr>
            <a:xfrm>
              <a:off x="4693878" y="-802178"/>
              <a:ext cx="2807022" cy="3129860"/>
            </a:xfrm>
            <a:custGeom>
              <a:avLst/>
              <a:gdLst>
                <a:gd name="connsiteX0" fmla="*/ 1124365 w 2248729"/>
                <a:gd name="connsiteY0" fmla="*/ 0 h 2507353"/>
                <a:gd name="connsiteX1" fmla="*/ 1257442 w 2248729"/>
                <a:gd name="connsiteY1" fmla="*/ 31576 h 2507353"/>
                <a:gd name="connsiteX2" fmla="*/ 2115652 w 2248729"/>
                <a:gd name="connsiteY2" fmla="*/ 527274 h 2507353"/>
                <a:gd name="connsiteX3" fmla="*/ 2248729 w 2248729"/>
                <a:gd name="connsiteY3" fmla="*/ 758148 h 2507353"/>
                <a:gd name="connsiteX4" fmla="*/ 2248729 w 2248729"/>
                <a:gd name="connsiteY4" fmla="*/ 1749546 h 2507353"/>
                <a:gd name="connsiteX5" fmla="*/ 2115652 w 2248729"/>
                <a:gd name="connsiteY5" fmla="*/ 1980419 h 2507353"/>
                <a:gd name="connsiteX6" fmla="*/ 1257442 w 2248729"/>
                <a:gd name="connsiteY6" fmla="*/ 2474760 h 2507353"/>
                <a:gd name="connsiteX7" fmla="*/ 991288 w 2248729"/>
                <a:gd name="connsiteY7" fmla="*/ 2474760 h 2507353"/>
                <a:gd name="connsiteX8" fmla="*/ 133077 w 2248729"/>
                <a:gd name="connsiteY8" fmla="*/ 1980419 h 2507353"/>
                <a:gd name="connsiteX9" fmla="*/ 0 w 2248729"/>
                <a:gd name="connsiteY9" fmla="*/ 1749546 h 2507353"/>
                <a:gd name="connsiteX10" fmla="*/ 0 w 2248729"/>
                <a:gd name="connsiteY10" fmla="*/ 758148 h 2507353"/>
                <a:gd name="connsiteX11" fmla="*/ 133077 w 2248729"/>
                <a:gd name="connsiteY11" fmla="*/ 527274 h 2507353"/>
                <a:gd name="connsiteX12" fmla="*/ 991288 w 2248729"/>
                <a:gd name="connsiteY12" fmla="*/ 31576 h 2507353"/>
                <a:gd name="connsiteX13" fmla="*/ 1124365 w 2248729"/>
                <a:gd name="connsiteY13" fmla="*/ 0 h 25073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248729" h="2507353">
                  <a:moveTo>
                    <a:pt x="1124365" y="0"/>
                  </a:moveTo>
                  <a:cubicBezTo>
                    <a:pt x="1172571" y="0"/>
                    <a:pt x="1220778" y="10526"/>
                    <a:pt x="1257442" y="31576"/>
                  </a:cubicBezTo>
                  <a:cubicBezTo>
                    <a:pt x="2115652" y="527274"/>
                    <a:pt x="2115652" y="527274"/>
                    <a:pt x="2115652" y="527274"/>
                  </a:cubicBezTo>
                  <a:cubicBezTo>
                    <a:pt x="2188980" y="569375"/>
                    <a:pt x="2248729" y="672589"/>
                    <a:pt x="2248729" y="758148"/>
                  </a:cubicBezTo>
                  <a:cubicBezTo>
                    <a:pt x="2248729" y="1749546"/>
                    <a:pt x="2248729" y="1749546"/>
                    <a:pt x="2248729" y="1749546"/>
                  </a:cubicBezTo>
                  <a:cubicBezTo>
                    <a:pt x="2248729" y="1833746"/>
                    <a:pt x="2188980" y="1936960"/>
                    <a:pt x="2115652" y="1980419"/>
                  </a:cubicBezTo>
                  <a:cubicBezTo>
                    <a:pt x="1257442" y="2474760"/>
                    <a:pt x="1257442" y="2474760"/>
                    <a:pt x="1257442" y="2474760"/>
                  </a:cubicBezTo>
                  <a:cubicBezTo>
                    <a:pt x="1184114" y="2518218"/>
                    <a:pt x="1064616" y="2518218"/>
                    <a:pt x="991288" y="2474760"/>
                  </a:cubicBezTo>
                  <a:cubicBezTo>
                    <a:pt x="133077" y="1980419"/>
                    <a:pt x="133077" y="1980419"/>
                    <a:pt x="133077" y="1980419"/>
                  </a:cubicBezTo>
                  <a:cubicBezTo>
                    <a:pt x="59749" y="1936960"/>
                    <a:pt x="0" y="1833746"/>
                    <a:pt x="0" y="1749546"/>
                  </a:cubicBezTo>
                  <a:lnTo>
                    <a:pt x="0" y="758148"/>
                  </a:lnTo>
                  <a:cubicBezTo>
                    <a:pt x="0" y="672589"/>
                    <a:pt x="59749" y="569375"/>
                    <a:pt x="133077" y="527274"/>
                  </a:cubicBezTo>
                  <a:cubicBezTo>
                    <a:pt x="991288" y="31576"/>
                    <a:pt x="991288" y="31576"/>
                    <a:pt x="991288" y="31576"/>
                  </a:cubicBezTo>
                  <a:cubicBezTo>
                    <a:pt x="1027952" y="10526"/>
                    <a:pt x="1076158" y="0"/>
                    <a:pt x="1124365" y="0"/>
                  </a:cubicBezTo>
                  <a:close/>
                </a:path>
              </a:pathLst>
            </a:custGeom>
            <a:solidFill>
              <a:srgbClr val="FFD100">
                <a:alpha val="8000"/>
              </a:srgbClr>
            </a:solidFill>
            <a:ln w="22225">
              <a:noFill/>
            </a:ln>
          </p:spPr>
          <p:style>
            <a:lnRef idx="1">
              <a:schemeClr val="accent1"/>
            </a:lnRef>
            <a:fillRef idx="0">
              <a:schemeClr val="accent1"/>
            </a:fillRef>
            <a:effectRef idx="0">
              <a:schemeClr val="accent1"/>
            </a:effectRef>
            <a:fontRef idx="minor">
              <a:schemeClr val="tx1"/>
            </a:fontRef>
          </p:style>
          <p:txBody>
            <a:bodyPr anchor="ctr"/>
            <a:lstStyle/>
            <a:p>
              <a:pPr algn="ctr" defTabSz="1219200"/>
              <a:endParaRPr sz="2400" dirty="0">
                <a:solidFill>
                  <a:srgbClr val="000000"/>
                </a:solidFill>
                <a:latin typeface="宋体" panose="02010600030101010101" pitchFamily="2" charset="-122"/>
                <a:ea typeface="宋体" panose="02010600030101010101" pitchFamily="2" charset="-122"/>
              </a:endParaRPr>
            </a:p>
          </p:txBody>
        </p:sp>
        <p:sp>
          <p:nvSpPr>
            <p:cNvPr id="12" name="Freeform: Shape 24"/>
            <p:cNvSpPr/>
            <p:nvPr/>
          </p:nvSpPr>
          <p:spPr>
            <a:xfrm>
              <a:off x="5081623" y="-368288"/>
              <a:ext cx="2028752" cy="2262080"/>
            </a:xfrm>
            <a:custGeom>
              <a:avLst/>
              <a:gdLst>
                <a:gd name="connsiteX0" fmla="*/ 1124365 w 2248729"/>
                <a:gd name="connsiteY0" fmla="*/ 0 h 2507353"/>
                <a:gd name="connsiteX1" fmla="*/ 1257442 w 2248729"/>
                <a:gd name="connsiteY1" fmla="*/ 31576 h 2507353"/>
                <a:gd name="connsiteX2" fmla="*/ 2115652 w 2248729"/>
                <a:gd name="connsiteY2" fmla="*/ 527274 h 2507353"/>
                <a:gd name="connsiteX3" fmla="*/ 2248729 w 2248729"/>
                <a:gd name="connsiteY3" fmla="*/ 758148 h 2507353"/>
                <a:gd name="connsiteX4" fmla="*/ 2248729 w 2248729"/>
                <a:gd name="connsiteY4" fmla="*/ 1749546 h 2507353"/>
                <a:gd name="connsiteX5" fmla="*/ 2115652 w 2248729"/>
                <a:gd name="connsiteY5" fmla="*/ 1980419 h 2507353"/>
                <a:gd name="connsiteX6" fmla="*/ 1257442 w 2248729"/>
                <a:gd name="connsiteY6" fmla="*/ 2474760 h 2507353"/>
                <a:gd name="connsiteX7" fmla="*/ 991288 w 2248729"/>
                <a:gd name="connsiteY7" fmla="*/ 2474760 h 2507353"/>
                <a:gd name="connsiteX8" fmla="*/ 133077 w 2248729"/>
                <a:gd name="connsiteY8" fmla="*/ 1980419 h 2507353"/>
                <a:gd name="connsiteX9" fmla="*/ 0 w 2248729"/>
                <a:gd name="connsiteY9" fmla="*/ 1749546 h 2507353"/>
                <a:gd name="connsiteX10" fmla="*/ 0 w 2248729"/>
                <a:gd name="connsiteY10" fmla="*/ 758148 h 2507353"/>
                <a:gd name="connsiteX11" fmla="*/ 133077 w 2248729"/>
                <a:gd name="connsiteY11" fmla="*/ 527274 h 2507353"/>
                <a:gd name="connsiteX12" fmla="*/ 991288 w 2248729"/>
                <a:gd name="connsiteY12" fmla="*/ 31576 h 2507353"/>
                <a:gd name="connsiteX13" fmla="*/ 1124365 w 2248729"/>
                <a:gd name="connsiteY13" fmla="*/ 0 h 25073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248729" h="2507353">
                  <a:moveTo>
                    <a:pt x="1124365" y="0"/>
                  </a:moveTo>
                  <a:cubicBezTo>
                    <a:pt x="1172571" y="0"/>
                    <a:pt x="1220778" y="10526"/>
                    <a:pt x="1257442" y="31576"/>
                  </a:cubicBezTo>
                  <a:cubicBezTo>
                    <a:pt x="2115652" y="527274"/>
                    <a:pt x="2115652" y="527274"/>
                    <a:pt x="2115652" y="527274"/>
                  </a:cubicBezTo>
                  <a:cubicBezTo>
                    <a:pt x="2188980" y="569375"/>
                    <a:pt x="2248729" y="672589"/>
                    <a:pt x="2248729" y="758148"/>
                  </a:cubicBezTo>
                  <a:cubicBezTo>
                    <a:pt x="2248729" y="1749546"/>
                    <a:pt x="2248729" y="1749546"/>
                    <a:pt x="2248729" y="1749546"/>
                  </a:cubicBezTo>
                  <a:cubicBezTo>
                    <a:pt x="2248729" y="1833746"/>
                    <a:pt x="2188980" y="1936960"/>
                    <a:pt x="2115652" y="1980419"/>
                  </a:cubicBezTo>
                  <a:cubicBezTo>
                    <a:pt x="1257442" y="2474760"/>
                    <a:pt x="1257442" y="2474760"/>
                    <a:pt x="1257442" y="2474760"/>
                  </a:cubicBezTo>
                  <a:cubicBezTo>
                    <a:pt x="1184114" y="2518218"/>
                    <a:pt x="1064616" y="2518218"/>
                    <a:pt x="991288" y="2474760"/>
                  </a:cubicBezTo>
                  <a:cubicBezTo>
                    <a:pt x="133077" y="1980419"/>
                    <a:pt x="133077" y="1980419"/>
                    <a:pt x="133077" y="1980419"/>
                  </a:cubicBezTo>
                  <a:cubicBezTo>
                    <a:pt x="59749" y="1936960"/>
                    <a:pt x="0" y="1833746"/>
                    <a:pt x="0" y="1749546"/>
                  </a:cubicBezTo>
                  <a:lnTo>
                    <a:pt x="0" y="758148"/>
                  </a:lnTo>
                  <a:cubicBezTo>
                    <a:pt x="0" y="672589"/>
                    <a:pt x="59749" y="569375"/>
                    <a:pt x="133077" y="527274"/>
                  </a:cubicBezTo>
                  <a:cubicBezTo>
                    <a:pt x="991288" y="31576"/>
                    <a:pt x="991288" y="31576"/>
                    <a:pt x="991288" y="31576"/>
                  </a:cubicBezTo>
                  <a:cubicBezTo>
                    <a:pt x="1027952" y="10526"/>
                    <a:pt x="1076158" y="0"/>
                    <a:pt x="1124365" y="0"/>
                  </a:cubicBezTo>
                  <a:close/>
                </a:path>
              </a:pathLst>
            </a:custGeom>
            <a:solidFill>
              <a:srgbClr val="FFD100">
                <a:alpha val="19000"/>
              </a:srgbClr>
            </a:solidFill>
            <a:ln w="22225">
              <a:noFill/>
            </a:ln>
          </p:spPr>
          <p:style>
            <a:lnRef idx="1">
              <a:schemeClr val="accent1"/>
            </a:lnRef>
            <a:fillRef idx="0">
              <a:schemeClr val="accent1"/>
            </a:fillRef>
            <a:effectRef idx="0">
              <a:schemeClr val="accent1"/>
            </a:effectRef>
            <a:fontRef idx="minor">
              <a:schemeClr val="tx1"/>
            </a:fontRef>
          </p:style>
          <p:txBody>
            <a:bodyPr anchor="ctr"/>
            <a:lstStyle/>
            <a:p>
              <a:pPr algn="ctr" defTabSz="1219200"/>
              <a:endParaRPr sz="2400" dirty="0">
                <a:solidFill>
                  <a:srgbClr val="000000"/>
                </a:solidFill>
                <a:latin typeface="宋体" panose="02010600030101010101" pitchFamily="2" charset="-122"/>
                <a:ea typeface="宋体" panose="02010600030101010101" pitchFamily="2" charset="-122"/>
              </a:endParaRPr>
            </a:p>
          </p:txBody>
        </p:sp>
        <p:sp>
          <p:nvSpPr>
            <p:cNvPr id="23" name="Freeform: Shape 19"/>
            <p:cNvSpPr/>
            <p:nvPr/>
          </p:nvSpPr>
          <p:spPr>
            <a:xfrm>
              <a:off x="5411924" y="0"/>
              <a:ext cx="1368152" cy="1525504"/>
            </a:xfrm>
            <a:custGeom>
              <a:avLst/>
              <a:gdLst>
                <a:gd name="connsiteX0" fmla="*/ 1124365 w 2248729"/>
                <a:gd name="connsiteY0" fmla="*/ 0 h 2507353"/>
                <a:gd name="connsiteX1" fmla="*/ 1257442 w 2248729"/>
                <a:gd name="connsiteY1" fmla="*/ 31576 h 2507353"/>
                <a:gd name="connsiteX2" fmla="*/ 2115652 w 2248729"/>
                <a:gd name="connsiteY2" fmla="*/ 527274 h 2507353"/>
                <a:gd name="connsiteX3" fmla="*/ 2248729 w 2248729"/>
                <a:gd name="connsiteY3" fmla="*/ 758148 h 2507353"/>
                <a:gd name="connsiteX4" fmla="*/ 2248729 w 2248729"/>
                <a:gd name="connsiteY4" fmla="*/ 1749546 h 2507353"/>
                <a:gd name="connsiteX5" fmla="*/ 2115652 w 2248729"/>
                <a:gd name="connsiteY5" fmla="*/ 1980419 h 2507353"/>
                <a:gd name="connsiteX6" fmla="*/ 1257442 w 2248729"/>
                <a:gd name="connsiteY6" fmla="*/ 2474760 h 2507353"/>
                <a:gd name="connsiteX7" fmla="*/ 991288 w 2248729"/>
                <a:gd name="connsiteY7" fmla="*/ 2474760 h 2507353"/>
                <a:gd name="connsiteX8" fmla="*/ 133077 w 2248729"/>
                <a:gd name="connsiteY8" fmla="*/ 1980419 h 2507353"/>
                <a:gd name="connsiteX9" fmla="*/ 0 w 2248729"/>
                <a:gd name="connsiteY9" fmla="*/ 1749546 h 2507353"/>
                <a:gd name="connsiteX10" fmla="*/ 0 w 2248729"/>
                <a:gd name="connsiteY10" fmla="*/ 758148 h 2507353"/>
                <a:gd name="connsiteX11" fmla="*/ 133077 w 2248729"/>
                <a:gd name="connsiteY11" fmla="*/ 527274 h 2507353"/>
                <a:gd name="connsiteX12" fmla="*/ 991288 w 2248729"/>
                <a:gd name="connsiteY12" fmla="*/ 31576 h 2507353"/>
                <a:gd name="connsiteX13" fmla="*/ 1124365 w 2248729"/>
                <a:gd name="connsiteY13" fmla="*/ 0 h 25073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248729" h="2507353">
                  <a:moveTo>
                    <a:pt x="1124365" y="0"/>
                  </a:moveTo>
                  <a:cubicBezTo>
                    <a:pt x="1172571" y="0"/>
                    <a:pt x="1220778" y="10526"/>
                    <a:pt x="1257442" y="31576"/>
                  </a:cubicBezTo>
                  <a:cubicBezTo>
                    <a:pt x="2115652" y="527274"/>
                    <a:pt x="2115652" y="527274"/>
                    <a:pt x="2115652" y="527274"/>
                  </a:cubicBezTo>
                  <a:cubicBezTo>
                    <a:pt x="2188980" y="569375"/>
                    <a:pt x="2248729" y="672589"/>
                    <a:pt x="2248729" y="758148"/>
                  </a:cubicBezTo>
                  <a:cubicBezTo>
                    <a:pt x="2248729" y="1749546"/>
                    <a:pt x="2248729" y="1749546"/>
                    <a:pt x="2248729" y="1749546"/>
                  </a:cubicBezTo>
                  <a:cubicBezTo>
                    <a:pt x="2248729" y="1833746"/>
                    <a:pt x="2188980" y="1936960"/>
                    <a:pt x="2115652" y="1980419"/>
                  </a:cubicBezTo>
                  <a:cubicBezTo>
                    <a:pt x="1257442" y="2474760"/>
                    <a:pt x="1257442" y="2474760"/>
                    <a:pt x="1257442" y="2474760"/>
                  </a:cubicBezTo>
                  <a:cubicBezTo>
                    <a:pt x="1184114" y="2518218"/>
                    <a:pt x="1064616" y="2518218"/>
                    <a:pt x="991288" y="2474760"/>
                  </a:cubicBezTo>
                  <a:cubicBezTo>
                    <a:pt x="133077" y="1980419"/>
                    <a:pt x="133077" y="1980419"/>
                    <a:pt x="133077" y="1980419"/>
                  </a:cubicBezTo>
                  <a:cubicBezTo>
                    <a:pt x="59749" y="1936960"/>
                    <a:pt x="0" y="1833746"/>
                    <a:pt x="0" y="1749546"/>
                  </a:cubicBezTo>
                  <a:lnTo>
                    <a:pt x="0" y="758148"/>
                  </a:lnTo>
                  <a:cubicBezTo>
                    <a:pt x="0" y="672589"/>
                    <a:pt x="59749" y="569375"/>
                    <a:pt x="133077" y="527274"/>
                  </a:cubicBezTo>
                  <a:cubicBezTo>
                    <a:pt x="991288" y="31576"/>
                    <a:pt x="991288" y="31576"/>
                    <a:pt x="991288" y="31576"/>
                  </a:cubicBezTo>
                  <a:cubicBezTo>
                    <a:pt x="1027952" y="10526"/>
                    <a:pt x="1076158" y="0"/>
                    <a:pt x="1124365" y="0"/>
                  </a:cubicBezTo>
                  <a:close/>
                </a:path>
              </a:pathLst>
            </a:custGeom>
            <a:solidFill>
              <a:srgbClr val="F5BB1A"/>
            </a:solidFill>
            <a:ln w="22225">
              <a:noFill/>
            </a:ln>
          </p:spPr>
          <p:style>
            <a:lnRef idx="1">
              <a:schemeClr val="accent1"/>
            </a:lnRef>
            <a:fillRef idx="0">
              <a:schemeClr val="accent1"/>
            </a:fillRef>
            <a:effectRef idx="0">
              <a:schemeClr val="accent1"/>
            </a:effectRef>
            <a:fontRef idx="minor">
              <a:schemeClr val="tx1"/>
            </a:fontRef>
          </p:style>
          <p:txBody>
            <a:bodyPr anchor="ctr"/>
            <a:lstStyle/>
            <a:p>
              <a:pPr algn="ctr" defTabSz="1219200"/>
              <a:endParaRPr sz="2400" dirty="0">
                <a:solidFill>
                  <a:srgbClr val="000000"/>
                </a:solidFill>
                <a:latin typeface="宋体" panose="02010600030101010101" pitchFamily="2" charset="-122"/>
                <a:ea typeface="宋体" panose="02010600030101010101" pitchFamily="2" charset="-122"/>
              </a:endParaRPr>
            </a:p>
          </p:txBody>
        </p:sp>
        <p:sp>
          <p:nvSpPr>
            <p:cNvPr id="24" name="TextBox 23"/>
            <p:cNvSpPr txBox="1"/>
            <p:nvPr/>
          </p:nvSpPr>
          <p:spPr>
            <a:xfrm>
              <a:off x="5512436" y="435974"/>
              <a:ext cx="1167129" cy="682063"/>
            </a:xfrm>
            <a:prstGeom prst="rect">
              <a:avLst/>
            </a:prstGeom>
            <a:noFill/>
          </p:spPr>
          <p:txBody>
            <a:bodyPr wrap="square" lIns="0" tIns="0" rIns="0" bIns="0" anchor="ctr">
              <a:normAutofit/>
            </a:bodyPr>
            <a:lstStyle/>
            <a:p>
              <a:pPr algn="ctr" defTabSz="1219200"/>
              <a:r>
                <a:rPr lang="en-US" altLang="zh-CN" sz="3735" dirty="0">
                  <a:solidFill>
                    <a:srgbClr val="FFFFFF"/>
                  </a:solidFill>
                  <a:latin typeface="宋体" panose="02010600030101010101" pitchFamily="2" charset="-122"/>
                  <a:ea typeface="宋体" panose="02010600030101010101" pitchFamily="2" charset="-122"/>
                </a:rPr>
                <a:t>02</a:t>
              </a:r>
              <a:endParaRPr lang="zh-CN" altLang="en-US" sz="3735" dirty="0">
                <a:solidFill>
                  <a:srgbClr val="FFFFFF"/>
                </a:solidFill>
                <a:latin typeface="宋体" panose="02010600030101010101" pitchFamily="2" charset="-122"/>
                <a:ea typeface="宋体" panose="02010600030101010101" pitchFamily="2" charset="-122"/>
              </a:endParaRPr>
            </a:p>
          </p:txBody>
        </p:sp>
      </p:grpSp>
      <p:sp>
        <p:nvSpPr>
          <p:cNvPr id="29" name="Rectangle 27"/>
          <p:cNvSpPr/>
          <p:nvPr/>
        </p:nvSpPr>
        <p:spPr>
          <a:xfrm>
            <a:off x="4186134" y="4130297"/>
            <a:ext cx="3822272" cy="734493"/>
          </a:xfrm>
          <a:prstGeom prst="rect">
            <a:avLst/>
          </a:prstGeom>
        </p:spPr>
        <p:txBody>
          <a:bodyPr wrap="none" lIns="192000" tIns="0" rIns="192000" bIns="0">
            <a:normAutofit/>
          </a:bodyPr>
          <a:lstStyle/>
          <a:p>
            <a:pPr algn="ctr" defTabSz="1219200"/>
            <a:r>
              <a:rPr lang="zh-CN" altLang="en-US" sz="4265" b="1" dirty="0">
                <a:solidFill>
                  <a:schemeClr val="bg1"/>
                </a:solidFill>
                <a:latin typeface="思源黑体 Bold" panose="020B0800000000000000" charset="-122"/>
                <a:ea typeface="思源黑体 Bold" panose="020B0800000000000000" charset="-122"/>
                <a:cs typeface="+mn-ea"/>
                <a:sym typeface="+mn-lt"/>
              </a:rPr>
              <a:t>点击添加您的标题</a:t>
            </a:r>
          </a:p>
        </p:txBody>
      </p:sp>
      <p:sp>
        <p:nvSpPr>
          <p:cNvPr id="30" name="Rectangle 28"/>
          <p:cNvSpPr/>
          <p:nvPr/>
        </p:nvSpPr>
        <p:spPr>
          <a:xfrm>
            <a:off x="3747135" y="4833620"/>
            <a:ext cx="4700270" cy="535940"/>
          </a:xfrm>
          <a:prstGeom prst="rect">
            <a:avLst/>
          </a:prstGeom>
        </p:spPr>
        <p:txBody>
          <a:bodyPr wrap="square" lIns="192000" tIns="0" rIns="192000" bIns="0">
            <a:normAutofit fontScale="97500"/>
          </a:bodyPr>
          <a:lstStyle/>
          <a:p>
            <a:pPr algn="ctr" defTabSz="1219200">
              <a:lnSpc>
                <a:spcPct val="120000"/>
              </a:lnSpc>
            </a:pPr>
            <a:r>
              <a:rPr lang="zh-CN" altLang="en-US" sz="1465" dirty="0">
                <a:solidFill>
                  <a:schemeClr val="bg1"/>
                </a:solidFill>
                <a:latin typeface="宋体" panose="02010600030101010101" pitchFamily="2" charset="-122"/>
                <a:ea typeface="宋体" panose="02010600030101010101" pitchFamily="2" charset="-122"/>
                <a:cs typeface="+mn-ea"/>
                <a:sym typeface="+mn-lt"/>
              </a:rPr>
              <a:t>此部分内容作为文字排版占位显示（建议使用主题字体）</a:t>
            </a: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childTnLst>
                          </p:cTn>
                        </p:par>
                        <p:par>
                          <p:cTn id="10" fill="hold">
                            <p:stCondLst>
                              <p:cond delay="500"/>
                            </p:stCondLst>
                            <p:childTnLst>
                              <p:par>
                                <p:cTn id="11" presetID="42" presetClass="entr" presetSubtype="0" fill="hold" grpId="0" nodeType="afterEffect">
                                  <p:stCondLst>
                                    <p:cond delay="0"/>
                                  </p:stCondLst>
                                  <p:childTnLst>
                                    <p:set>
                                      <p:cBhvr>
                                        <p:cTn id="12" dur="1" fill="hold">
                                          <p:stCondLst>
                                            <p:cond delay="0"/>
                                          </p:stCondLst>
                                        </p:cTn>
                                        <p:tgtEl>
                                          <p:spTgt spid="29"/>
                                        </p:tgtEl>
                                        <p:attrNameLst>
                                          <p:attrName>style.visibility</p:attrName>
                                        </p:attrNameLst>
                                      </p:cBhvr>
                                      <p:to>
                                        <p:strVal val="visible"/>
                                      </p:to>
                                    </p:set>
                                    <p:animEffect transition="in" filter="fade">
                                      <p:cBhvr>
                                        <p:cTn id="13" dur="1000"/>
                                        <p:tgtEl>
                                          <p:spTgt spid="29"/>
                                        </p:tgtEl>
                                      </p:cBhvr>
                                    </p:animEffect>
                                    <p:anim calcmode="lin" valueType="num">
                                      <p:cBhvr>
                                        <p:cTn id="14" dur="1000" fill="hold"/>
                                        <p:tgtEl>
                                          <p:spTgt spid="29"/>
                                        </p:tgtEl>
                                        <p:attrNameLst>
                                          <p:attrName>ppt_x</p:attrName>
                                        </p:attrNameLst>
                                      </p:cBhvr>
                                      <p:tavLst>
                                        <p:tav tm="0">
                                          <p:val>
                                            <p:strVal val="#ppt_x"/>
                                          </p:val>
                                        </p:tav>
                                        <p:tav tm="100000">
                                          <p:val>
                                            <p:strVal val="#ppt_x"/>
                                          </p:val>
                                        </p:tav>
                                      </p:tavLst>
                                    </p:anim>
                                    <p:anim calcmode="lin" valueType="num">
                                      <p:cBhvr>
                                        <p:cTn id="15" dur="1000" fill="hold"/>
                                        <p:tgtEl>
                                          <p:spTgt spid="29"/>
                                        </p:tgtEl>
                                        <p:attrNameLst>
                                          <p:attrName>ppt_y</p:attrName>
                                        </p:attrNameLst>
                                      </p:cBhvr>
                                      <p:tavLst>
                                        <p:tav tm="0">
                                          <p:val>
                                            <p:strVal val="#ppt_y+.1"/>
                                          </p:val>
                                        </p:tav>
                                        <p:tav tm="100000">
                                          <p:val>
                                            <p:strVal val="#ppt_y"/>
                                          </p:val>
                                        </p:tav>
                                      </p:tavLst>
                                    </p:anim>
                                  </p:childTnLst>
                                </p:cTn>
                              </p:par>
                              <p:par>
                                <p:cTn id="16" presetID="42" presetClass="entr" presetSubtype="0" fill="hold" grpId="0" nodeType="withEffect">
                                  <p:stCondLst>
                                    <p:cond delay="0"/>
                                  </p:stCondLst>
                                  <p:childTnLst>
                                    <p:set>
                                      <p:cBhvr>
                                        <p:cTn id="17" dur="1" fill="hold">
                                          <p:stCondLst>
                                            <p:cond delay="0"/>
                                          </p:stCondLst>
                                        </p:cTn>
                                        <p:tgtEl>
                                          <p:spTgt spid="30"/>
                                        </p:tgtEl>
                                        <p:attrNameLst>
                                          <p:attrName>style.visibility</p:attrName>
                                        </p:attrNameLst>
                                      </p:cBhvr>
                                      <p:to>
                                        <p:strVal val="visible"/>
                                      </p:to>
                                    </p:set>
                                    <p:animEffect transition="in" filter="fade">
                                      <p:cBhvr>
                                        <p:cTn id="18" dur="1000"/>
                                        <p:tgtEl>
                                          <p:spTgt spid="30"/>
                                        </p:tgtEl>
                                      </p:cBhvr>
                                    </p:animEffect>
                                    <p:anim calcmode="lin" valueType="num">
                                      <p:cBhvr>
                                        <p:cTn id="19" dur="1000" fill="hold"/>
                                        <p:tgtEl>
                                          <p:spTgt spid="30"/>
                                        </p:tgtEl>
                                        <p:attrNameLst>
                                          <p:attrName>ppt_x</p:attrName>
                                        </p:attrNameLst>
                                      </p:cBhvr>
                                      <p:tavLst>
                                        <p:tav tm="0">
                                          <p:val>
                                            <p:strVal val="#ppt_x"/>
                                          </p:val>
                                        </p:tav>
                                        <p:tav tm="100000">
                                          <p:val>
                                            <p:strVal val="#ppt_x"/>
                                          </p:val>
                                        </p:tav>
                                      </p:tavLst>
                                    </p:anim>
                                    <p:anim calcmode="lin" valueType="num">
                                      <p:cBhvr>
                                        <p:cTn id="20" dur="1000" fill="hold"/>
                                        <p:tgtEl>
                                          <p:spTgt spid="3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p:bldP spid="30"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2FB9D0"/>
        </a:solidFill>
        <a:effectLst/>
      </p:bgPr>
    </p:bg>
    <p:spTree>
      <p:nvGrpSpPr>
        <p:cNvPr id="1" name=""/>
        <p:cNvGrpSpPr/>
        <p:nvPr/>
      </p:nvGrpSpPr>
      <p:grpSpPr>
        <a:xfrm>
          <a:off x="0" y="0"/>
          <a:ext cx="0" cy="0"/>
          <a:chOff x="0" y="0"/>
          <a:chExt cx="0" cy="0"/>
        </a:xfrm>
      </p:grpSpPr>
      <p:sp>
        <p:nvSpPr>
          <p:cNvPr id="29" name="矩形 28"/>
          <p:cNvSpPr/>
          <p:nvPr/>
        </p:nvSpPr>
        <p:spPr>
          <a:xfrm rot="18900000">
            <a:off x="3052287" y="2289251"/>
            <a:ext cx="580453" cy="580453"/>
          </a:xfrm>
          <a:prstGeom prst="rect">
            <a:avLst/>
          </a:prstGeom>
          <a:noFill/>
          <a:ln w="19050">
            <a:solidFill>
              <a:srgbClr val="CE4C4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200" dirty="0">
              <a:solidFill>
                <a:schemeClr val="bg1"/>
              </a:solidFill>
              <a:latin typeface="宋体" panose="02010600030101010101" pitchFamily="2" charset="-122"/>
              <a:ea typeface="宋体" panose="02010600030101010101" pitchFamily="2" charset="-122"/>
            </a:endParaRPr>
          </a:p>
        </p:txBody>
      </p:sp>
      <p:sp>
        <p:nvSpPr>
          <p:cNvPr id="30" name="矩形 29"/>
          <p:cNvSpPr/>
          <p:nvPr/>
        </p:nvSpPr>
        <p:spPr>
          <a:xfrm rot="18900000">
            <a:off x="5772236" y="2289251"/>
            <a:ext cx="580453" cy="580453"/>
          </a:xfrm>
          <a:prstGeom prst="rect">
            <a:avLst/>
          </a:prstGeom>
          <a:noFill/>
          <a:ln w="19050">
            <a:solidFill>
              <a:srgbClr val="CE4C4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200" dirty="0">
              <a:solidFill>
                <a:schemeClr val="bg1"/>
              </a:solidFill>
              <a:latin typeface="宋体" panose="02010600030101010101" pitchFamily="2" charset="-122"/>
              <a:ea typeface="宋体" panose="02010600030101010101" pitchFamily="2" charset="-122"/>
            </a:endParaRPr>
          </a:p>
        </p:txBody>
      </p:sp>
      <p:sp>
        <p:nvSpPr>
          <p:cNvPr id="31" name="矩形 30"/>
          <p:cNvSpPr/>
          <p:nvPr/>
        </p:nvSpPr>
        <p:spPr>
          <a:xfrm rot="18900000">
            <a:off x="8492185" y="2289251"/>
            <a:ext cx="580453" cy="580453"/>
          </a:xfrm>
          <a:prstGeom prst="rect">
            <a:avLst/>
          </a:prstGeom>
          <a:noFill/>
          <a:ln w="19050">
            <a:solidFill>
              <a:srgbClr val="CE4C4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200" dirty="0">
              <a:solidFill>
                <a:schemeClr val="bg1"/>
              </a:solidFill>
              <a:latin typeface="宋体" panose="02010600030101010101" pitchFamily="2" charset="-122"/>
              <a:ea typeface="宋体" panose="02010600030101010101" pitchFamily="2" charset="-122"/>
            </a:endParaRPr>
          </a:p>
        </p:txBody>
      </p:sp>
      <p:grpSp>
        <p:nvGrpSpPr>
          <p:cNvPr id="5" name="组合 4"/>
          <p:cNvGrpSpPr/>
          <p:nvPr/>
        </p:nvGrpSpPr>
        <p:grpSpPr>
          <a:xfrm>
            <a:off x="926558" y="3985909"/>
            <a:ext cx="2111960" cy="1474174"/>
            <a:chOff x="926558" y="3985909"/>
            <a:chExt cx="2111960" cy="1474174"/>
          </a:xfrm>
        </p:grpSpPr>
        <p:sp>
          <p:nvSpPr>
            <p:cNvPr id="32" name="矩形 31"/>
            <p:cNvSpPr/>
            <p:nvPr/>
          </p:nvSpPr>
          <p:spPr>
            <a:xfrm>
              <a:off x="926558" y="4426915"/>
              <a:ext cx="2111960" cy="1033168"/>
            </a:xfrm>
            <a:prstGeom prst="rect">
              <a:avLst/>
            </a:prstGeom>
          </p:spPr>
          <p:txBody>
            <a:bodyPr wrap="square">
              <a:spAutoFit/>
            </a:bodyPr>
            <a:lstStyle/>
            <a:p>
              <a:pPr algn="ctr">
                <a:lnSpc>
                  <a:spcPct val="130000"/>
                </a:lnSpc>
                <a:spcBef>
                  <a:spcPts val="800"/>
                </a:spcBef>
              </a:pPr>
              <a:r>
                <a:rPr lang="zh-CN" altLang="en-US" sz="1200" dirty="0">
                  <a:solidFill>
                    <a:schemeClr val="bg1"/>
                  </a:solidFill>
                  <a:latin typeface="思源黑体 CN Normal" panose="020B0400000000000000" pitchFamily="34" charset="-122"/>
                  <a:ea typeface="思源黑体 CN Normal" panose="020B0400000000000000" pitchFamily="34" charset="-122"/>
                </a:rPr>
                <a:t>顶部“开始”面板中可以对字体、字号、颜色、行距等进行修改。建议正文</a:t>
              </a:r>
              <a:r>
                <a:rPr lang="en-US" altLang="zh-CN" sz="1200" dirty="0">
                  <a:solidFill>
                    <a:schemeClr val="bg1"/>
                  </a:solidFill>
                  <a:latin typeface="思源黑体 CN Normal" panose="020B0400000000000000" pitchFamily="34" charset="-122"/>
                  <a:ea typeface="思源黑体 CN Normal" panose="020B0400000000000000" pitchFamily="34" charset="-122"/>
                </a:rPr>
                <a:t>10</a:t>
              </a:r>
              <a:r>
                <a:rPr lang="zh-CN" altLang="en-US" sz="1200" dirty="0">
                  <a:solidFill>
                    <a:schemeClr val="bg1"/>
                  </a:solidFill>
                  <a:latin typeface="思源黑体 CN Normal" panose="020B0400000000000000" pitchFamily="34" charset="-122"/>
                  <a:ea typeface="思源黑体 CN Normal" panose="020B0400000000000000" pitchFamily="34" charset="-122"/>
                </a:rPr>
                <a:t>号字，</a:t>
              </a:r>
              <a:r>
                <a:rPr lang="en-US" altLang="zh-CN" sz="1200" dirty="0">
                  <a:solidFill>
                    <a:schemeClr val="bg1"/>
                  </a:solidFill>
                  <a:latin typeface="思源黑体 CN Normal" panose="020B0400000000000000" pitchFamily="34" charset="-122"/>
                  <a:ea typeface="思源黑体 CN Normal" panose="020B0400000000000000" pitchFamily="34" charset="-122"/>
                </a:rPr>
                <a:t>1.3</a:t>
              </a:r>
              <a:r>
                <a:rPr lang="zh-CN" altLang="en-US" sz="1200" dirty="0">
                  <a:solidFill>
                    <a:schemeClr val="bg1"/>
                  </a:solidFill>
                  <a:latin typeface="思源黑体 CN Normal" panose="020B0400000000000000" pitchFamily="34" charset="-122"/>
                  <a:ea typeface="思源黑体 CN Normal" panose="020B0400000000000000" pitchFamily="34" charset="-122"/>
                </a:rPr>
                <a:t>倍字间距。</a:t>
              </a:r>
            </a:p>
          </p:txBody>
        </p:sp>
        <p:sp>
          <p:nvSpPr>
            <p:cNvPr id="33" name="TextBox 46"/>
            <p:cNvSpPr txBox="1"/>
            <p:nvPr/>
          </p:nvSpPr>
          <p:spPr>
            <a:xfrm>
              <a:off x="926558" y="3985909"/>
              <a:ext cx="2111960" cy="338510"/>
            </a:xfrm>
            <a:prstGeom prst="rect">
              <a:avLst/>
            </a:prstGeom>
            <a:noFill/>
            <a:effectLst/>
          </p:spPr>
          <p:txBody>
            <a:bodyPr wrap="square" rtlCol="0">
              <a:spAutoFit/>
            </a:bodyPr>
            <a:lstStyle>
              <a:defPPr>
                <a:defRPr lang="zh-CN"/>
              </a:defPPr>
              <a:lvl1pPr algn="ctr">
                <a:defRPr sz="4800">
                  <a:solidFill>
                    <a:schemeClr val="bg1"/>
                  </a:solidFill>
                  <a:effectLst>
                    <a:outerShdw blurRad="114300" dist="63500" dir="2700000" algn="tl">
                      <a:srgbClr val="000000">
                        <a:alpha val="20000"/>
                      </a:srgbClr>
                    </a:outerShdw>
                  </a:effectLst>
                  <a:latin typeface="+mj-lt"/>
                  <a:ea typeface="方正粗宋简体" panose="03000509000000000000" pitchFamily="65" charset="-122"/>
                </a:defRPr>
              </a:lvl1pPr>
            </a:lstStyle>
            <a:p>
              <a:r>
                <a:rPr lang="zh-CN" altLang="en-US" sz="1600" b="1" dirty="0">
                  <a:solidFill>
                    <a:schemeClr val="bg1"/>
                  </a:solidFill>
                  <a:effectLst/>
                  <a:latin typeface="阿里巴巴普惠体 B" panose="00020600040101010101" pitchFamily="18" charset="-122"/>
                  <a:ea typeface="阿里巴巴普惠体 B" panose="00020600040101010101" pitchFamily="18" charset="-122"/>
                  <a:cs typeface="阿里巴巴普惠体 B" panose="00020600040101010101" pitchFamily="18" charset="-122"/>
                </a:rPr>
                <a:t>击此处添加标题</a:t>
              </a:r>
            </a:p>
          </p:txBody>
        </p:sp>
      </p:grpSp>
      <p:grpSp>
        <p:nvGrpSpPr>
          <p:cNvPr id="4" name="组合 3"/>
          <p:cNvGrpSpPr/>
          <p:nvPr/>
        </p:nvGrpSpPr>
        <p:grpSpPr>
          <a:xfrm>
            <a:off x="3646507" y="3985909"/>
            <a:ext cx="2111960" cy="1474174"/>
            <a:chOff x="3646507" y="3985909"/>
            <a:chExt cx="2111960" cy="1474174"/>
          </a:xfrm>
        </p:grpSpPr>
        <p:sp>
          <p:nvSpPr>
            <p:cNvPr id="34" name="矩形 33"/>
            <p:cNvSpPr/>
            <p:nvPr/>
          </p:nvSpPr>
          <p:spPr>
            <a:xfrm>
              <a:off x="3646507" y="4426915"/>
              <a:ext cx="2111960" cy="1033168"/>
            </a:xfrm>
            <a:prstGeom prst="rect">
              <a:avLst/>
            </a:prstGeom>
          </p:spPr>
          <p:txBody>
            <a:bodyPr wrap="square">
              <a:spAutoFit/>
            </a:bodyPr>
            <a:lstStyle/>
            <a:p>
              <a:pPr algn="ctr">
                <a:lnSpc>
                  <a:spcPct val="130000"/>
                </a:lnSpc>
                <a:spcBef>
                  <a:spcPts val="800"/>
                </a:spcBef>
              </a:pPr>
              <a:r>
                <a:rPr lang="zh-CN" altLang="en-US" sz="1200" dirty="0">
                  <a:solidFill>
                    <a:schemeClr val="bg1"/>
                  </a:solidFill>
                  <a:latin typeface="思源黑体 CN Normal" panose="020B0400000000000000" pitchFamily="34" charset="-122"/>
                  <a:ea typeface="思源黑体 CN Normal" panose="020B0400000000000000" pitchFamily="34" charset="-122"/>
                </a:rPr>
                <a:t>顶部“开始”面板中可以对字体、字号、颜色、行距等进行修改。建议正文</a:t>
              </a:r>
              <a:r>
                <a:rPr lang="en-US" altLang="zh-CN" sz="1200" dirty="0">
                  <a:solidFill>
                    <a:schemeClr val="bg1"/>
                  </a:solidFill>
                  <a:latin typeface="思源黑体 CN Normal" panose="020B0400000000000000" pitchFamily="34" charset="-122"/>
                  <a:ea typeface="思源黑体 CN Normal" panose="020B0400000000000000" pitchFamily="34" charset="-122"/>
                </a:rPr>
                <a:t>10</a:t>
              </a:r>
              <a:r>
                <a:rPr lang="zh-CN" altLang="en-US" sz="1200" dirty="0">
                  <a:solidFill>
                    <a:schemeClr val="bg1"/>
                  </a:solidFill>
                  <a:latin typeface="思源黑体 CN Normal" panose="020B0400000000000000" pitchFamily="34" charset="-122"/>
                  <a:ea typeface="思源黑体 CN Normal" panose="020B0400000000000000" pitchFamily="34" charset="-122"/>
                </a:rPr>
                <a:t>号字，</a:t>
              </a:r>
              <a:r>
                <a:rPr lang="en-US" altLang="zh-CN" sz="1200" dirty="0">
                  <a:solidFill>
                    <a:schemeClr val="bg1"/>
                  </a:solidFill>
                  <a:latin typeface="思源黑体 CN Normal" panose="020B0400000000000000" pitchFamily="34" charset="-122"/>
                  <a:ea typeface="思源黑体 CN Normal" panose="020B0400000000000000" pitchFamily="34" charset="-122"/>
                </a:rPr>
                <a:t>1.3</a:t>
              </a:r>
              <a:r>
                <a:rPr lang="zh-CN" altLang="en-US" sz="1200" dirty="0">
                  <a:solidFill>
                    <a:schemeClr val="bg1"/>
                  </a:solidFill>
                  <a:latin typeface="思源黑体 CN Normal" panose="020B0400000000000000" pitchFamily="34" charset="-122"/>
                  <a:ea typeface="思源黑体 CN Normal" panose="020B0400000000000000" pitchFamily="34" charset="-122"/>
                </a:rPr>
                <a:t>倍字间距。</a:t>
              </a:r>
            </a:p>
          </p:txBody>
        </p:sp>
        <p:sp>
          <p:nvSpPr>
            <p:cNvPr id="35" name="TextBox 48"/>
            <p:cNvSpPr txBox="1"/>
            <p:nvPr/>
          </p:nvSpPr>
          <p:spPr>
            <a:xfrm>
              <a:off x="3646507" y="3985909"/>
              <a:ext cx="2111960" cy="338510"/>
            </a:xfrm>
            <a:prstGeom prst="rect">
              <a:avLst/>
            </a:prstGeom>
            <a:noFill/>
            <a:effectLst/>
          </p:spPr>
          <p:txBody>
            <a:bodyPr wrap="square" rtlCol="0">
              <a:spAutoFit/>
            </a:bodyPr>
            <a:lstStyle>
              <a:defPPr>
                <a:defRPr lang="zh-CN"/>
              </a:defPPr>
              <a:lvl1pPr algn="ctr">
                <a:defRPr sz="4800">
                  <a:solidFill>
                    <a:schemeClr val="bg1"/>
                  </a:solidFill>
                  <a:effectLst>
                    <a:outerShdw blurRad="114300" dist="63500" dir="2700000" algn="tl">
                      <a:srgbClr val="000000">
                        <a:alpha val="20000"/>
                      </a:srgbClr>
                    </a:outerShdw>
                  </a:effectLst>
                  <a:latin typeface="+mj-lt"/>
                  <a:ea typeface="方正粗宋简体" panose="03000509000000000000" pitchFamily="65" charset="-122"/>
                </a:defRPr>
              </a:lvl1pPr>
            </a:lstStyle>
            <a:p>
              <a:r>
                <a:rPr lang="zh-CN" altLang="en-US" sz="1600" b="1" dirty="0">
                  <a:solidFill>
                    <a:schemeClr val="bg1"/>
                  </a:solidFill>
                  <a:effectLst/>
                  <a:latin typeface="阿里巴巴普惠体 B" panose="00020600040101010101" pitchFamily="18" charset="-122"/>
                  <a:ea typeface="阿里巴巴普惠体 B" panose="00020600040101010101" pitchFamily="18" charset="-122"/>
                  <a:cs typeface="阿里巴巴普惠体 B" panose="00020600040101010101" pitchFamily="18" charset="-122"/>
                </a:rPr>
                <a:t>点击此处添加标题</a:t>
              </a:r>
            </a:p>
          </p:txBody>
        </p:sp>
      </p:grpSp>
      <p:grpSp>
        <p:nvGrpSpPr>
          <p:cNvPr id="3" name="组合 2"/>
          <p:cNvGrpSpPr/>
          <p:nvPr/>
        </p:nvGrpSpPr>
        <p:grpSpPr>
          <a:xfrm>
            <a:off x="6366457" y="3985909"/>
            <a:ext cx="2111960" cy="1474174"/>
            <a:chOff x="6366457" y="3985909"/>
            <a:chExt cx="2111960" cy="1474174"/>
          </a:xfrm>
        </p:grpSpPr>
        <p:sp>
          <p:nvSpPr>
            <p:cNvPr id="36" name="矩形 35"/>
            <p:cNvSpPr/>
            <p:nvPr/>
          </p:nvSpPr>
          <p:spPr>
            <a:xfrm>
              <a:off x="6366457" y="4426915"/>
              <a:ext cx="2111960" cy="1033168"/>
            </a:xfrm>
            <a:prstGeom prst="rect">
              <a:avLst/>
            </a:prstGeom>
          </p:spPr>
          <p:txBody>
            <a:bodyPr wrap="square">
              <a:spAutoFit/>
            </a:bodyPr>
            <a:lstStyle/>
            <a:p>
              <a:pPr algn="ctr">
                <a:lnSpc>
                  <a:spcPct val="130000"/>
                </a:lnSpc>
                <a:spcBef>
                  <a:spcPts val="800"/>
                </a:spcBef>
              </a:pPr>
              <a:r>
                <a:rPr lang="zh-CN" altLang="en-US" sz="1200" dirty="0">
                  <a:solidFill>
                    <a:schemeClr val="bg1"/>
                  </a:solidFill>
                  <a:latin typeface="思源黑体 CN Normal" panose="020B0400000000000000" pitchFamily="34" charset="-122"/>
                  <a:ea typeface="思源黑体 CN Normal" panose="020B0400000000000000" pitchFamily="34" charset="-122"/>
                </a:rPr>
                <a:t>顶部“开始”面板中可以对字体、字号、颜色、行距等进行修改。建议正文</a:t>
              </a:r>
              <a:r>
                <a:rPr lang="en-US" altLang="zh-CN" sz="1200" dirty="0">
                  <a:solidFill>
                    <a:schemeClr val="bg1"/>
                  </a:solidFill>
                  <a:latin typeface="思源黑体 CN Normal" panose="020B0400000000000000" pitchFamily="34" charset="-122"/>
                  <a:ea typeface="思源黑体 CN Normal" panose="020B0400000000000000" pitchFamily="34" charset="-122"/>
                </a:rPr>
                <a:t>10</a:t>
              </a:r>
              <a:r>
                <a:rPr lang="zh-CN" altLang="en-US" sz="1200" dirty="0">
                  <a:solidFill>
                    <a:schemeClr val="bg1"/>
                  </a:solidFill>
                  <a:latin typeface="思源黑体 CN Normal" panose="020B0400000000000000" pitchFamily="34" charset="-122"/>
                  <a:ea typeface="思源黑体 CN Normal" panose="020B0400000000000000" pitchFamily="34" charset="-122"/>
                </a:rPr>
                <a:t>号字，</a:t>
              </a:r>
              <a:r>
                <a:rPr lang="en-US" altLang="zh-CN" sz="1200" dirty="0">
                  <a:solidFill>
                    <a:schemeClr val="bg1"/>
                  </a:solidFill>
                  <a:latin typeface="思源黑体 CN Normal" panose="020B0400000000000000" pitchFamily="34" charset="-122"/>
                  <a:ea typeface="思源黑体 CN Normal" panose="020B0400000000000000" pitchFamily="34" charset="-122"/>
                </a:rPr>
                <a:t>1.3</a:t>
              </a:r>
              <a:r>
                <a:rPr lang="zh-CN" altLang="en-US" sz="1200" dirty="0">
                  <a:solidFill>
                    <a:schemeClr val="bg1"/>
                  </a:solidFill>
                  <a:latin typeface="思源黑体 CN Normal" panose="020B0400000000000000" pitchFamily="34" charset="-122"/>
                  <a:ea typeface="思源黑体 CN Normal" panose="020B0400000000000000" pitchFamily="34" charset="-122"/>
                </a:rPr>
                <a:t>倍字间距。</a:t>
              </a:r>
            </a:p>
          </p:txBody>
        </p:sp>
        <p:sp>
          <p:nvSpPr>
            <p:cNvPr id="37" name="TextBox 51"/>
            <p:cNvSpPr txBox="1"/>
            <p:nvPr/>
          </p:nvSpPr>
          <p:spPr>
            <a:xfrm>
              <a:off x="6366457" y="3985909"/>
              <a:ext cx="2111960" cy="338510"/>
            </a:xfrm>
            <a:prstGeom prst="rect">
              <a:avLst/>
            </a:prstGeom>
            <a:noFill/>
            <a:effectLst/>
          </p:spPr>
          <p:txBody>
            <a:bodyPr wrap="square" rtlCol="0">
              <a:spAutoFit/>
            </a:bodyPr>
            <a:lstStyle>
              <a:defPPr>
                <a:defRPr lang="zh-CN"/>
              </a:defPPr>
              <a:lvl1pPr algn="ctr">
                <a:defRPr sz="4800">
                  <a:solidFill>
                    <a:schemeClr val="bg1"/>
                  </a:solidFill>
                  <a:effectLst>
                    <a:outerShdw blurRad="114300" dist="63500" dir="2700000" algn="tl">
                      <a:srgbClr val="000000">
                        <a:alpha val="20000"/>
                      </a:srgbClr>
                    </a:outerShdw>
                  </a:effectLst>
                  <a:latin typeface="+mj-lt"/>
                  <a:ea typeface="方正粗宋简体" panose="03000509000000000000" pitchFamily="65" charset="-122"/>
                </a:defRPr>
              </a:lvl1pPr>
            </a:lstStyle>
            <a:p>
              <a:r>
                <a:rPr lang="zh-CN" altLang="en-US" sz="1600" b="1" dirty="0">
                  <a:solidFill>
                    <a:schemeClr val="bg1"/>
                  </a:solidFill>
                  <a:effectLst/>
                  <a:latin typeface="阿里巴巴普惠体 B" panose="00020600040101010101" pitchFamily="18" charset="-122"/>
                  <a:ea typeface="阿里巴巴普惠体 B" panose="00020600040101010101" pitchFamily="18" charset="-122"/>
                  <a:cs typeface="阿里巴巴普惠体 B" panose="00020600040101010101" pitchFamily="18" charset="-122"/>
                </a:rPr>
                <a:t>点击此处添加标题</a:t>
              </a:r>
            </a:p>
          </p:txBody>
        </p:sp>
      </p:grpSp>
      <p:grpSp>
        <p:nvGrpSpPr>
          <p:cNvPr id="2" name="组合 1"/>
          <p:cNvGrpSpPr/>
          <p:nvPr/>
        </p:nvGrpSpPr>
        <p:grpSpPr>
          <a:xfrm>
            <a:off x="9086407" y="3985909"/>
            <a:ext cx="2111960" cy="1474174"/>
            <a:chOff x="9086407" y="3985909"/>
            <a:chExt cx="2111960" cy="1474174"/>
          </a:xfrm>
        </p:grpSpPr>
        <p:sp>
          <p:nvSpPr>
            <p:cNvPr id="38" name="矩形 37"/>
            <p:cNvSpPr/>
            <p:nvPr/>
          </p:nvSpPr>
          <p:spPr>
            <a:xfrm>
              <a:off x="9086407" y="4426915"/>
              <a:ext cx="2111960" cy="1033168"/>
            </a:xfrm>
            <a:prstGeom prst="rect">
              <a:avLst/>
            </a:prstGeom>
          </p:spPr>
          <p:txBody>
            <a:bodyPr wrap="square">
              <a:spAutoFit/>
            </a:bodyPr>
            <a:lstStyle/>
            <a:p>
              <a:pPr algn="ctr">
                <a:lnSpc>
                  <a:spcPct val="130000"/>
                </a:lnSpc>
                <a:spcBef>
                  <a:spcPts val="800"/>
                </a:spcBef>
              </a:pPr>
              <a:r>
                <a:rPr lang="zh-CN" altLang="en-US" sz="1200" dirty="0">
                  <a:solidFill>
                    <a:schemeClr val="bg1"/>
                  </a:solidFill>
                  <a:latin typeface="思源黑体 CN Normal" panose="020B0400000000000000" pitchFamily="34" charset="-122"/>
                  <a:ea typeface="思源黑体 CN Normal" panose="020B0400000000000000" pitchFamily="34" charset="-122"/>
                </a:rPr>
                <a:t>顶部“开始”面板中可以对字体、字号、颜色、行距等进行修改。建议正文</a:t>
              </a:r>
              <a:r>
                <a:rPr lang="en-US" altLang="zh-CN" sz="1200" dirty="0">
                  <a:solidFill>
                    <a:schemeClr val="bg1"/>
                  </a:solidFill>
                  <a:latin typeface="思源黑体 CN Normal" panose="020B0400000000000000" pitchFamily="34" charset="-122"/>
                  <a:ea typeface="思源黑体 CN Normal" panose="020B0400000000000000" pitchFamily="34" charset="-122"/>
                </a:rPr>
                <a:t>10</a:t>
              </a:r>
              <a:r>
                <a:rPr lang="zh-CN" altLang="en-US" sz="1200" dirty="0">
                  <a:solidFill>
                    <a:schemeClr val="bg1"/>
                  </a:solidFill>
                  <a:latin typeface="思源黑体 CN Normal" panose="020B0400000000000000" pitchFamily="34" charset="-122"/>
                  <a:ea typeface="思源黑体 CN Normal" panose="020B0400000000000000" pitchFamily="34" charset="-122"/>
                </a:rPr>
                <a:t>号字，</a:t>
              </a:r>
              <a:r>
                <a:rPr lang="en-US" altLang="zh-CN" sz="1200" dirty="0">
                  <a:solidFill>
                    <a:schemeClr val="bg1"/>
                  </a:solidFill>
                  <a:latin typeface="思源黑体 CN Normal" panose="020B0400000000000000" pitchFamily="34" charset="-122"/>
                  <a:ea typeface="思源黑体 CN Normal" panose="020B0400000000000000" pitchFamily="34" charset="-122"/>
                </a:rPr>
                <a:t>1.3</a:t>
              </a:r>
              <a:r>
                <a:rPr lang="zh-CN" altLang="en-US" sz="1200" dirty="0">
                  <a:solidFill>
                    <a:schemeClr val="bg1"/>
                  </a:solidFill>
                  <a:latin typeface="思源黑体 CN Normal" panose="020B0400000000000000" pitchFamily="34" charset="-122"/>
                  <a:ea typeface="思源黑体 CN Normal" panose="020B0400000000000000" pitchFamily="34" charset="-122"/>
                </a:rPr>
                <a:t>倍字间距。</a:t>
              </a:r>
            </a:p>
          </p:txBody>
        </p:sp>
        <p:sp>
          <p:nvSpPr>
            <p:cNvPr id="39" name="TextBox 67"/>
            <p:cNvSpPr txBox="1"/>
            <p:nvPr/>
          </p:nvSpPr>
          <p:spPr>
            <a:xfrm>
              <a:off x="9086407" y="3985909"/>
              <a:ext cx="2111960" cy="338510"/>
            </a:xfrm>
            <a:prstGeom prst="rect">
              <a:avLst/>
            </a:prstGeom>
            <a:noFill/>
            <a:effectLst/>
          </p:spPr>
          <p:txBody>
            <a:bodyPr wrap="square" rtlCol="0">
              <a:spAutoFit/>
            </a:bodyPr>
            <a:lstStyle>
              <a:defPPr>
                <a:defRPr lang="zh-CN"/>
              </a:defPPr>
              <a:lvl1pPr algn="ctr">
                <a:defRPr sz="4800">
                  <a:solidFill>
                    <a:schemeClr val="bg1"/>
                  </a:solidFill>
                  <a:effectLst>
                    <a:outerShdw blurRad="114300" dist="63500" dir="2700000" algn="tl">
                      <a:srgbClr val="000000">
                        <a:alpha val="20000"/>
                      </a:srgbClr>
                    </a:outerShdw>
                  </a:effectLst>
                  <a:latin typeface="+mj-lt"/>
                  <a:ea typeface="方正粗宋简体" panose="03000509000000000000" pitchFamily="65" charset="-122"/>
                </a:defRPr>
              </a:lvl1pPr>
            </a:lstStyle>
            <a:p>
              <a:r>
                <a:rPr lang="zh-CN" altLang="en-US" sz="1600" b="1" dirty="0">
                  <a:solidFill>
                    <a:schemeClr val="bg1"/>
                  </a:solidFill>
                  <a:effectLst/>
                  <a:latin typeface="阿里巴巴普惠体 B" panose="00020600040101010101" pitchFamily="18" charset="-122"/>
                  <a:ea typeface="阿里巴巴普惠体 B" panose="00020600040101010101" pitchFamily="18" charset="-122"/>
                  <a:cs typeface="阿里巴巴普惠体 B" panose="00020600040101010101" pitchFamily="18" charset="-122"/>
                </a:rPr>
                <a:t>点击此处添加标题</a:t>
              </a:r>
            </a:p>
          </p:txBody>
        </p:sp>
      </p:grpSp>
      <p:sp>
        <p:nvSpPr>
          <p:cNvPr id="40" name="矩形 39"/>
          <p:cNvSpPr/>
          <p:nvPr/>
        </p:nvSpPr>
        <p:spPr>
          <a:xfrm rot="18900000">
            <a:off x="1195523" y="1785402"/>
            <a:ext cx="1566159" cy="1566158"/>
          </a:xfrm>
          <a:prstGeom prst="rect">
            <a:avLst/>
          </a:prstGeom>
          <a:noFill/>
          <a:ln w="19050">
            <a:solidFill>
              <a:srgbClr val="FFD1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200" dirty="0">
              <a:solidFill>
                <a:schemeClr val="bg1"/>
              </a:solidFill>
              <a:latin typeface="宋体" panose="02010600030101010101" pitchFamily="2" charset="-122"/>
              <a:ea typeface="宋体" panose="02010600030101010101" pitchFamily="2" charset="-122"/>
            </a:endParaRPr>
          </a:p>
        </p:txBody>
      </p:sp>
      <p:sp>
        <p:nvSpPr>
          <p:cNvPr id="44" name="矩形 43"/>
          <p:cNvSpPr/>
          <p:nvPr/>
        </p:nvSpPr>
        <p:spPr>
          <a:xfrm>
            <a:off x="1402419" y="2247222"/>
            <a:ext cx="1167306" cy="553998"/>
          </a:xfrm>
          <a:prstGeom prst="rect">
            <a:avLst/>
          </a:prstGeom>
        </p:spPr>
        <p:txBody>
          <a:bodyPr wrap="none">
            <a:spAutoFit/>
          </a:bodyPr>
          <a:lstStyle/>
          <a:p>
            <a:pPr algn="ctr"/>
            <a:r>
              <a:rPr lang="zh-CN" altLang="en-US" sz="3000" b="1" dirty="0">
                <a:solidFill>
                  <a:schemeClr val="bg1"/>
                </a:solidFill>
                <a:latin typeface="阿里巴巴普惠体 B" panose="00020600040101010101" pitchFamily="18" charset="-122"/>
                <a:ea typeface="阿里巴巴普惠体 B" panose="00020600040101010101" pitchFamily="18" charset="-122"/>
                <a:cs typeface="阿里巴巴普惠体 B" panose="00020600040101010101" pitchFamily="18" charset="-122"/>
              </a:rPr>
              <a:t>标题</a:t>
            </a:r>
            <a:r>
              <a:rPr lang="en-US" altLang="zh-CN" sz="3000" b="1" dirty="0">
                <a:solidFill>
                  <a:schemeClr val="bg1"/>
                </a:solidFill>
                <a:latin typeface="阿里巴巴普惠体 B" panose="00020600040101010101" pitchFamily="18" charset="-122"/>
                <a:ea typeface="阿里巴巴普惠体 B" panose="00020600040101010101" pitchFamily="18" charset="-122"/>
                <a:cs typeface="阿里巴巴普惠体 B" panose="00020600040101010101" pitchFamily="18" charset="-122"/>
              </a:rPr>
              <a:t>1</a:t>
            </a:r>
          </a:p>
        </p:txBody>
      </p:sp>
      <p:sp>
        <p:nvSpPr>
          <p:cNvPr id="41" name="矩形 40"/>
          <p:cNvSpPr/>
          <p:nvPr/>
        </p:nvSpPr>
        <p:spPr>
          <a:xfrm rot="18900000">
            <a:off x="3930406" y="1807394"/>
            <a:ext cx="1566159" cy="1566158"/>
          </a:xfrm>
          <a:prstGeom prst="rect">
            <a:avLst/>
          </a:prstGeom>
          <a:noFill/>
          <a:ln w="19050">
            <a:solidFill>
              <a:srgbClr val="FFD1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200" dirty="0">
              <a:solidFill>
                <a:schemeClr val="bg1"/>
              </a:solidFill>
              <a:latin typeface="宋体" panose="02010600030101010101" pitchFamily="2" charset="-122"/>
              <a:ea typeface="宋体" panose="02010600030101010101" pitchFamily="2" charset="-122"/>
            </a:endParaRPr>
          </a:p>
        </p:txBody>
      </p:sp>
      <p:sp>
        <p:nvSpPr>
          <p:cNvPr id="45" name="矩形 44"/>
          <p:cNvSpPr/>
          <p:nvPr/>
        </p:nvSpPr>
        <p:spPr>
          <a:xfrm>
            <a:off x="4209150" y="2253718"/>
            <a:ext cx="1167307" cy="553998"/>
          </a:xfrm>
          <a:prstGeom prst="rect">
            <a:avLst/>
          </a:prstGeom>
        </p:spPr>
        <p:txBody>
          <a:bodyPr wrap="none">
            <a:spAutoFit/>
          </a:bodyPr>
          <a:lstStyle/>
          <a:p>
            <a:pPr algn="ctr"/>
            <a:r>
              <a:rPr lang="zh-CN" altLang="en-US" sz="3000" b="1" dirty="0">
                <a:solidFill>
                  <a:schemeClr val="bg1"/>
                </a:solidFill>
                <a:latin typeface="阿里巴巴普惠体 B" panose="00020600040101010101" pitchFamily="18" charset="-122"/>
                <a:ea typeface="阿里巴巴普惠体 B" panose="00020600040101010101" pitchFamily="18" charset="-122"/>
                <a:cs typeface="阿里巴巴普惠体 B" panose="00020600040101010101" pitchFamily="18" charset="-122"/>
              </a:rPr>
              <a:t>标题</a:t>
            </a:r>
            <a:r>
              <a:rPr lang="en-US" altLang="zh-CN" sz="3000" b="1" dirty="0">
                <a:solidFill>
                  <a:schemeClr val="bg1"/>
                </a:solidFill>
                <a:latin typeface="阿里巴巴普惠体 B" panose="00020600040101010101" pitchFamily="18" charset="-122"/>
                <a:ea typeface="阿里巴巴普惠体 B" panose="00020600040101010101" pitchFamily="18" charset="-122"/>
                <a:cs typeface="阿里巴巴普惠体 B" panose="00020600040101010101" pitchFamily="18" charset="-122"/>
              </a:rPr>
              <a:t>2</a:t>
            </a:r>
          </a:p>
        </p:txBody>
      </p:sp>
      <p:sp>
        <p:nvSpPr>
          <p:cNvPr id="42" name="矩形 41"/>
          <p:cNvSpPr/>
          <p:nvPr/>
        </p:nvSpPr>
        <p:spPr>
          <a:xfrm rot="18900000">
            <a:off x="6650352" y="1785402"/>
            <a:ext cx="1566159" cy="1566159"/>
          </a:xfrm>
          <a:prstGeom prst="rect">
            <a:avLst/>
          </a:prstGeom>
          <a:noFill/>
          <a:ln w="19050">
            <a:solidFill>
              <a:srgbClr val="FFD1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200" dirty="0">
              <a:solidFill>
                <a:schemeClr val="bg1"/>
              </a:solidFill>
              <a:latin typeface="宋体" panose="02010600030101010101" pitchFamily="2" charset="-122"/>
              <a:ea typeface="宋体" panose="02010600030101010101" pitchFamily="2" charset="-122"/>
            </a:endParaRPr>
          </a:p>
        </p:txBody>
      </p:sp>
      <p:sp>
        <p:nvSpPr>
          <p:cNvPr id="46" name="矩形 45"/>
          <p:cNvSpPr/>
          <p:nvPr/>
        </p:nvSpPr>
        <p:spPr>
          <a:xfrm>
            <a:off x="6929348" y="2247222"/>
            <a:ext cx="1167307" cy="553998"/>
          </a:xfrm>
          <a:prstGeom prst="rect">
            <a:avLst/>
          </a:prstGeom>
        </p:spPr>
        <p:txBody>
          <a:bodyPr wrap="none">
            <a:spAutoFit/>
          </a:bodyPr>
          <a:lstStyle/>
          <a:p>
            <a:pPr algn="ctr"/>
            <a:r>
              <a:rPr lang="zh-CN" altLang="en-US" sz="3000" b="1" dirty="0">
                <a:solidFill>
                  <a:schemeClr val="bg1"/>
                </a:solidFill>
                <a:latin typeface="阿里巴巴普惠体 B" panose="00020600040101010101" pitchFamily="18" charset="-122"/>
                <a:ea typeface="阿里巴巴普惠体 B" panose="00020600040101010101" pitchFamily="18" charset="-122"/>
                <a:cs typeface="阿里巴巴普惠体 B" panose="00020600040101010101" pitchFamily="18" charset="-122"/>
              </a:rPr>
              <a:t>标题</a:t>
            </a:r>
            <a:r>
              <a:rPr lang="en-US" altLang="zh-CN" sz="3000" b="1" dirty="0">
                <a:solidFill>
                  <a:schemeClr val="bg1"/>
                </a:solidFill>
                <a:latin typeface="阿里巴巴普惠体 B" panose="00020600040101010101" pitchFamily="18" charset="-122"/>
                <a:ea typeface="阿里巴巴普惠体 B" panose="00020600040101010101" pitchFamily="18" charset="-122"/>
                <a:cs typeface="阿里巴巴普惠体 B" panose="00020600040101010101" pitchFamily="18" charset="-122"/>
              </a:rPr>
              <a:t>3</a:t>
            </a:r>
          </a:p>
        </p:txBody>
      </p:sp>
      <p:sp>
        <p:nvSpPr>
          <p:cNvPr id="43" name="矩形 42"/>
          <p:cNvSpPr/>
          <p:nvPr/>
        </p:nvSpPr>
        <p:spPr>
          <a:xfrm rot="18900000">
            <a:off x="9369276" y="1785400"/>
            <a:ext cx="1566159" cy="1566158"/>
          </a:xfrm>
          <a:prstGeom prst="rect">
            <a:avLst/>
          </a:prstGeom>
          <a:noFill/>
          <a:ln w="19050">
            <a:solidFill>
              <a:srgbClr val="FFD1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200" dirty="0">
              <a:solidFill>
                <a:schemeClr val="bg1"/>
              </a:solidFill>
              <a:latin typeface="宋体" panose="02010600030101010101" pitchFamily="2" charset="-122"/>
              <a:ea typeface="宋体" panose="02010600030101010101" pitchFamily="2" charset="-122"/>
            </a:endParaRPr>
          </a:p>
        </p:txBody>
      </p:sp>
      <p:sp>
        <p:nvSpPr>
          <p:cNvPr id="47" name="矩形 46"/>
          <p:cNvSpPr/>
          <p:nvPr/>
        </p:nvSpPr>
        <p:spPr>
          <a:xfrm>
            <a:off x="9642672" y="2247222"/>
            <a:ext cx="1167307" cy="553998"/>
          </a:xfrm>
          <a:prstGeom prst="rect">
            <a:avLst/>
          </a:prstGeom>
        </p:spPr>
        <p:txBody>
          <a:bodyPr wrap="none">
            <a:spAutoFit/>
          </a:bodyPr>
          <a:lstStyle/>
          <a:p>
            <a:pPr algn="ctr"/>
            <a:r>
              <a:rPr lang="zh-CN" altLang="en-US" sz="3000" b="1" dirty="0">
                <a:solidFill>
                  <a:schemeClr val="bg1"/>
                </a:solidFill>
                <a:latin typeface="阿里巴巴普惠体 B" panose="00020600040101010101" pitchFamily="18" charset="-122"/>
                <a:ea typeface="阿里巴巴普惠体 B" panose="00020600040101010101" pitchFamily="18" charset="-122"/>
                <a:cs typeface="阿里巴巴普惠体 B" panose="00020600040101010101" pitchFamily="18" charset="-122"/>
              </a:rPr>
              <a:t>标题</a:t>
            </a:r>
            <a:r>
              <a:rPr lang="en-US" altLang="zh-CN" sz="3000" b="1" dirty="0">
                <a:solidFill>
                  <a:schemeClr val="bg1"/>
                </a:solidFill>
                <a:latin typeface="阿里巴巴普惠体 B" panose="00020600040101010101" pitchFamily="18" charset="-122"/>
                <a:ea typeface="阿里巴巴普惠体 B" panose="00020600040101010101" pitchFamily="18" charset="-122"/>
                <a:cs typeface="阿里巴巴普惠体 B" panose="00020600040101010101" pitchFamily="18" charset="-122"/>
              </a:rPr>
              <a:t>4</a:t>
            </a:r>
          </a:p>
        </p:txBody>
      </p:sp>
      <p:sp>
        <p:nvSpPr>
          <p:cNvPr id="28" name="文本框 27"/>
          <p:cNvSpPr txBox="1"/>
          <p:nvPr/>
        </p:nvSpPr>
        <p:spPr>
          <a:xfrm>
            <a:off x="4656196" y="392262"/>
            <a:ext cx="2879608" cy="481965"/>
          </a:xfrm>
          <a:prstGeom prst="rect">
            <a:avLst/>
          </a:prstGeom>
          <a:noFill/>
        </p:spPr>
        <p:txBody>
          <a:bodyPr wrap="square" lIns="121883" tIns="60941" rIns="121883" bIns="60941" rtlCol="0" anchor="ctr">
            <a:spAutoFit/>
          </a:bodyPr>
          <a:lstStyle/>
          <a:p>
            <a:pPr>
              <a:lnSpc>
                <a:spcPct val="110000"/>
              </a:lnSpc>
            </a:pPr>
            <a:r>
              <a:rPr kumimoji="1" lang="zh-CN" altLang="en-US" sz="2135" b="1" dirty="0">
                <a:solidFill>
                  <a:schemeClr val="bg1"/>
                </a:solidFill>
                <a:latin typeface="思源黑体 Bold" panose="020B0800000000000000" charset="-122"/>
                <a:ea typeface="思源黑体 Bold" panose="020B0800000000000000" charset="-122"/>
                <a:cs typeface="阿里巴巴普惠体 B" panose="00020600040101010101" pitchFamily="18" charset="-122"/>
              </a:rPr>
              <a:t>点击此处添加副标题</a:t>
            </a: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28"/>
                                        </p:tgtEl>
                                        <p:attrNameLst>
                                          <p:attrName>style.visibility</p:attrName>
                                        </p:attrNameLst>
                                      </p:cBhvr>
                                      <p:to>
                                        <p:strVal val="visible"/>
                                      </p:to>
                                    </p:set>
                                    <p:anim calcmode="lin" valueType="num">
                                      <p:cBhvr>
                                        <p:cTn id="7" dur="500" fill="hold"/>
                                        <p:tgtEl>
                                          <p:spTgt spid="28"/>
                                        </p:tgtEl>
                                        <p:attrNameLst>
                                          <p:attrName>ppt_w</p:attrName>
                                        </p:attrNameLst>
                                      </p:cBhvr>
                                      <p:tavLst>
                                        <p:tav tm="0">
                                          <p:val>
                                            <p:fltVal val="0"/>
                                          </p:val>
                                        </p:tav>
                                        <p:tav tm="100000">
                                          <p:val>
                                            <p:strVal val="#ppt_w"/>
                                          </p:val>
                                        </p:tav>
                                      </p:tavLst>
                                    </p:anim>
                                    <p:anim calcmode="lin" valueType="num">
                                      <p:cBhvr>
                                        <p:cTn id="8" dur="500" fill="hold"/>
                                        <p:tgtEl>
                                          <p:spTgt spid="28"/>
                                        </p:tgtEl>
                                        <p:attrNameLst>
                                          <p:attrName>ppt_h</p:attrName>
                                        </p:attrNameLst>
                                      </p:cBhvr>
                                      <p:tavLst>
                                        <p:tav tm="0">
                                          <p:val>
                                            <p:fltVal val="0"/>
                                          </p:val>
                                        </p:tav>
                                        <p:tav tm="100000">
                                          <p:val>
                                            <p:strVal val="#ppt_h"/>
                                          </p:val>
                                        </p:tav>
                                      </p:tavLst>
                                    </p:anim>
                                    <p:animEffect transition="in" filter="fade">
                                      <p:cBhvr>
                                        <p:cTn id="9" dur="500"/>
                                        <p:tgtEl>
                                          <p:spTgt spid="28"/>
                                        </p:tgtEl>
                                      </p:cBhvr>
                                    </p:animEffect>
                                  </p:childTnLst>
                                </p:cTn>
                              </p:par>
                              <p:par>
                                <p:cTn id="10" presetID="10" presetClass="entr" presetSubtype="0" fill="hold" grpId="0" nodeType="withEffect">
                                  <p:stCondLst>
                                    <p:cond delay="0"/>
                                  </p:stCondLst>
                                  <p:childTnLst>
                                    <p:set>
                                      <p:cBhvr>
                                        <p:cTn id="11" dur="1" fill="hold">
                                          <p:stCondLst>
                                            <p:cond delay="0"/>
                                          </p:stCondLst>
                                        </p:cTn>
                                        <p:tgtEl>
                                          <p:spTgt spid="43"/>
                                        </p:tgtEl>
                                        <p:attrNameLst>
                                          <p:attrName>style.visibility</p:attrName>
                                        </p:attrNameLst>
                                      </p:cBhvr>
                                      <p:to>
                                        <p:strVal val="visible"/>
                                      </p:to>
                                    </p:set>
                                    <p:animEffect transition="in" filter="fade">
                                      <p:cBhvr>
                                        <p:cTn id="12" dur="100"/>
                                        <p:tgtEl>
                                          <p:spTgt spid="43"/>
                                        </p:tgtEl>
                                      </p:cBhvr>
                                    </p:animEffect>
                                  </p:childTnLst>
                                </p:cTn>
                              </p:par>
                            </p:childTnLst>
                          </p:cTn>
                        </p:par>
                        <p:par>
                          <p:cTn id="13" fill="hold">
                            <p:stCondLst>
                              <p:cond delay="500"/>
                            </p:stCondLst>
                            <p:childTnLst>
                              <p:par>
                                <p:cTn id="14" presetID="10" presetClass="entr" presetSubtype="0" fill="hold" grpId="0" nodeType="afterEffect">
                                  <p:stCondLst>
                                    <p:cond delay="0"/>
                                  </p:stCondLst>
                                  <p:childTnLst>
                                    <p:set>
                                      <p:cBhvr>
                                        <p:cTn id="15" dur="1" fill="hold">
                                          <p:stCondLst>
                                            <p:cond delay="0"/>
                                          </p:stCondLst>
                                        </p:cTn>
                                        <p:tgtEl>
                                          <p:spTgt spid="47"/>
                                        </p:tgtEl>
                                        <p:attrNameLst>
                                          <p:attrName>style.visibility</p:attrName>
                                        </p:attrNameLst>
                                      </p:cBhvr>
                                      <p:to>
                                        <p:strVal val="visible"/>
                                      </p:to>
                                    </p:set>
                                    <p:animEffect transition="in" filter="fade">
                                      <p:cBhvr>
                                        <p:cTn id="16" dur="100"/>
                                        <p:tgtEl>
                                          <p:spTgt spid="47"/>
                                        </p:tgtEl>
                                      </p:cBhvr>
                                    </p:animEffect>
                                  </p:childTnLst>
                                </p:cTn>
                              </p:par>
                            </p:childTnLst>
                          </p:cTn>
                        </p:par>
                        <p:par>
                          <p:cTn id="17" fill="hold">
                            <p:stCondLst>
                              <p:cond delay="1000"/>
                            </p:stCondLst>
                            <p:childTnLst>
                              <p:par>
                                <p:cTn id="18" presetID="2" presetClass="entr" presetSubtype="4" fill="hold"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fill="hold"/>
                                        <p:tgtEl>
                                          <p:spTgt spid="2"/>
                                        </p:tgtEl>
                                        <p:attrNameLst>
                                          <p:attrName>ppt_x</p:attrName>
                                        </p:attrNameLst>
                                      </p:cBhvr>
                                      <p:tavLst>
                                        <p:tav tm="0">
                                          <p:val>
                                            <p:strVal val="#ppt_x"/>
                                          </p:val>
                                        </p:tav>
                                        <p:tav tm="100000">
                                          <p:val>
                                            <p:strVal val="#ppt_x"/>
                                          </p:val>
                                        </p:tav>
                                      </p:tavLst>
                                    </p:anim>
                                    <p:anim calcmode="lin" valueType="num">
                                      <p:cBhvr additive="base">
                                        <p:cTn id="21" dur="500" fill="hold"/>
                                        <p:tgtEl>
                                          <p:spTgt spid="2"/>
                                        </p:tgtEl>
                                        <p:attrNameLst>
                                          <p:attrName>ppt_y</p:attrName>
                                        </p:attrNameLst>
                                      </p:cBhvr>
                                      <p:tavLst>
                                        <p:tav tm="0">
                                          <p:val>
                                            <p:strVal val="1+#ppt_h/2"/>
                                          </p:val>
                                        </p:tav>
                                        <p:tav tm="100000">
                                          <p:val>
                                            <p:strVal val="#ppt_y"/>
                                          </p:val>
                                        </p:tav>
                                      </p:tavLst>
                                    </p:anim>
                                  </p:childTnLst>
                                </p:cTn>
                              </p:par>
                            </p:childTnLst>
                          </p:cTn>
                        </p:par>
                        <p:par>
                          <p:cTn id="22" fill="hold">
                            <p:stCondLst>
                              <p:cond delay="1500"/>
                            </p:stCondLst>
                            <p:childTnLst>
                              <p:par>
                                <p:cTn id="23" presetID="10" presetClass="entr" presetSubtype="0" fill="hold" grpId="0" nodeType="afterEffect">
                                  <p:stCondLst>
                                    <p:cond delay="0"/>
                                  </p:stCondLst>
                                  <p:childTnLst>
                                    <p:set>
                                      <p:cBhvr>
                                        <p:cTn id="24" dur="1" fill="hold">
                                          <p:stCondLst>
                                            <p:cond delay="0"/>
                                          </p:stCondLst>
                                        </p:cTn>
                                        <p:tgtEl>
                                          <p:spTgt spid="31"/>
                                        </p:tgtEl>
                                        <p:attrNameLst>
                                          <p:attrName>style.visibility</p:attrName>
                                        </p:attrNameLst>
                                      </p:cBhvr>
                                      <p:to>
                                        <p:strVal val="visible"/>
                                      </p:to>
                                    </p:set>
                                    <p:animEffect transition="in" filter="fade">
                                      <p:cBhvr>
                                        <p:cTn id="25" dur="100"/>
                                        <p:tgtEl>
                                          <p:spTgt spid="31"/>
                                        </p:tgtEl>
                                      </p:cBhvr>
                                    </p:animEffect>
                                  </p:childTnLst>
                                </p:cTn>
                              </p:par>
                            </p:childTnLst>
                          </p:cTn>
                        </p:par>
                        <p:par>
                          <p:cTn id="26" fill="hold">
                            <p:stCondLst>
                              <p:cond delay="2000"/>
                            </p:stCondLst>
                            <p:childTnLst>
                              <p:par>
                                <p:cTn id="27" presetID="10" presetClass="entr" presetSubtype="0" fill="hold" grpId="0" nodeType="afterEffect">
                                  <p:stCondLst>
                                    <p:cond delay="0"/>
                                  </p:stCondLst>
                                  <p:childTnLst>
                                    <p:set>
                                      <p:cBhvr>
                                        <p:cTn id="28" dur="1" fill="hold">
                                          <p:stCondLst>
                                            <p:cond delay="0"/>
                                          </p:stCondLst>
                                        </p:cTn>
                                        <p:tgtEl>
                                          <p:spTgt spid="42"/>
                                        </p:tgtEl>
                                        <p:attrNameLst>
                                          <p:attrName>style.visibility</p:attrName>
                                        </p:attrNameLst>
                                      </p:cBhvr>
                                      <p:to>
                                        <p:strVal val="visible"/>
                                      </p:to>
                                    </p:set>
                                    <p:animEffect transition="in" filter="fade">
                                      <p:cBhvr>
                                        <p:cTn id="29" dur="100"/>
                                        <p:tgtEl>
                                          <p:spTgt spid="42"/>
                                        </p:tgtEl>
                                      </p:cBhvr>
                                    </p:animEffect>
                                  </p:childTnLst>
                                </p:cTn>
                              </p:par>
                            </p:childTnLst>
                          </p:cTn>
                        </p:par>
                        <p:par>
                          <p:cTn id="30" fill="hold">
                            <p:stCondLst>
                              <p:cond delay="2500"/>
                            </p:stCondLst>
                            <p:childTnLst>
                              <p:par>
                                <p:cTn id="31" presetID="10" presetClass="entr" presetSubtype="0"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fade">
                                      <p:cBhvr>
                                        <p:cTn id="33" dur="100"/>
                                        <p:tgtEl>
                                          <p:spTgt spid="46"/>
                                        </p:tgtEl>
                                      </p:cBhvr>
                                    </p:animEffect>
                                  </p:childTnLst>
                                </p:cTn>
                              </p:par>
                            </p:childTnLst>
                          </p:cTn>
                        </p:par>
                        <p:par>
                          <p:cTn id="34" fill="hold">
                            <p:stCondLst>
                              <p:cond delay="3000"/>
                            </p:stCondLst>
                            <p:childTnLst>
                              <p:par>
                                <p:cTn id="35" presetID="2" presetClass="entr" presetSubtype="4" fill="hold" nodeType="afterEffect">
                                  <p:stCondLst>
                                    <p:cond delay="0"/>
                                  </p:stCondLst>
                                  <p:childTnLst>
                                    <p:set>
                                      <p:cBhvr>
                                        <p:cTn id="36" dur="1" fill="hold">
                                          <p:stCondLst>
                                            <p:cond delay="0"/>
                                          </p:stCondLst>
                                        </p:cTn>
                                        <p:tgtEl>
                                          <p:spTgt spid="3"/>
                                        </p:tgtEl>
                                        <p:attrNameLst>
                                          <p:attrName>style.visibility</p:attrName>
                                        </p:attrNameLst>
                                      </p:cBhvr>
                                      <p:to>
                                        <p:strVal val="visible"/>
                                      </p:to>
                                    </p:set>
                                    <p:anim calcmode="lin" valueType="num">
                                      <p:cBhvr additive="base">
                                        <p:cTn id="37" dur="500" fill="hold"/>
                                        <p:tgtEl>
                                          <p:spTgt spid="3"/>
                                        </p:tgtEl>
                                        <p:attrNameLst>
                                          <p:attrName>ppt_x</p:attrName>
                                        </p:attrNameLst>
                                      </p:cBhvr>
                                      <p:tavLst>
                                        <p:tav tm="0">
                                          <p:val>
                                            <p:strVal val="#ppt_x"/>
                                          </p:val>
                                        </p:tav>
                                        <p:tav tm="100000">
                                          <p:val>
                                            <p:strVal val="#ppt_x"/>
                                          </p:val>
                                        </p:tav>
                                      </p:tavLst>
                                    </p:anim>
                                    <p:anim calcmode="lin" valueType="num">
                                      <p:cBhvr additive="base">
                                        <p:cTn id="38" dur="500" fill="hold"/>
                                        <p:tgtEl>
                                          <p:spTgt spid="3"/>
                                        </p:tgtEl>
                                        <p:attrNameLst>
                                          <p:attrName>ppt_y</p:attrName>
                                        </p:attrNameLst>
                                      </p:cBhvr>
                                      <p:tavLst>
                                        <p:tav tm="0">
                                          <p:val>
                                            <p:strVal val="1+#ppt_h/2"/>
                                          </p:val>
                                        </p:tav>
                                        <p:tav tm="100000">
                                          <p:val>
                                            <p:strVal val="#ppt_y"/>
                                          </p:val>
                                        </p:tav>
                                      </p:tavLst>
                                    </p:anim>
                                  </p:childTnLst>
                                </p:cTn>
                              </p:par>
                            </p:childTnLst>
                          </p:cTn>
                        </p:par>
                        <p:par>
                          <p:cTn id="39" fill="hold">
                            <p:stCondLst>
                              <p:cond delay="3500"/>
                            </p:stCondLst>
                            <p:childTnLst>
                              <p:par>
                                <p:cTn id="40" presetID="10" presetClass="entr" presetSubtype="0" fill="hold" grpId="0" nodeType="afterEffect">
                                  <p:stCondLst>
                                    <p:cond delay="0"/>
                                  </p:stCondLst>
                                  <p:childTnLst>
                                    <p:set>
                                      <p:cBhvr>
                                        <p:cTn id="41" dur="1" fill="hold">
                                          <p:stCondLst>
                                            <p:cond delay="0"/>
                                          </p:stCondLst>
                                        </p:cTn>
                                        <p:tgtEl>
                                          <p:spTgt spid="30"/>
                                        </p:tgtEl>
                                        <p:attrNameLst>
                                          <p:attrName>style.visibility</p:attrName>
                                        </p:attrNameLst>
                                      </p:cBhvr>
                                      <p:to>
                                        <p:strVal val="visible"/>
                                      </p:to>
                                    </p:set>
                                    <p:animEffect transition="in" filter="fade">
                                      <p:cBhvr>
                                        <p:cTn id="42" dur="100"/>
                                        <p:tgtEl>
                                          <p:spTgt spid="30"/>
                                        </p:tgtEl>
                                      </p:cBhvr>
                                    </p:animEffect>
                                  </p:childTnLst>
                                </p:cTn>
                              </p:par>
                            </p:childTnLst>
                          </p:cTn>
                        </p:par>
                        <p:par>
                          <p:cTn id="43" fill="hold">
                            <p:stCondLst>
                              <p:cond delay="4000"/>
                            </p:stCondLst>
                            <p:childTnLst>
                              <p:par>
                                <p:cTn id="44" presetID="10" presetClass="entr" presetSubtype="0" fill="hold" grpId="0" nodeType="afterEffect">
                                  <p:stCondLst>
                                    <p:cond delay="0"/>
                                  </p:stCondLst>
                                  <p:childTnLst>
                                    <p:set>
                                      <p:cBhvr>
                                        <p:cTn id="45" dur="1" fill="hold">
                                          <p:stCondLst>
                                            <p:cond delay="0"/>
                                          </p:stCondLst>
                                        </p:cTn>
                                        <p:tgtEl>
                                          <p:spTgt spid="41"/>
                                        </p:tgtEl>
                                        <p:attrNameLst>
                                          <p:attrName>style.visibility</p:attrName>
                                        </p:attrNameLst>
                                      </p:cBhvr>
                                      <p:to>
                                        <p:strVal val="visible"/>
                                      </p:to>
                                    </p:set>
                                    <p:animEffect transition="in" filter="fade">
                                      <p:cBhvr>
                                        <p:cTn id="46" dur="100"/>
                                        <p:tgtEl>
                                          <p:spTgt spid="41"/>
                                        </p:tgtEl>
                                      </p:cBhvr>
                                    </p:animEffect>
                                  </p:childTnLst>
                                </p:cTn>
                              </p:par>
                            </p:childTnLst>
                          </p:cTn>
                        </p:par>
                        <p:par>
                          <p:cTn id="47" fill="hold">
                            <p:stCondLst>
                              <p:cond delay="4500"/>
                            </p:stCondLst>
                            <p:childTnLst>
                              <p:par>
                                <p:cTn id="48" presetID="10" presetClass="entr" presetSubtype="0" fill="hold" grpId="0" nodeType="afterEffect">
                                  <p:stCondLst>
                                    <p:cond delay="0"/>
                                  </p:stCondLst>
                                  <p:childTnLst>
                                    <p:set>
                                      <p:cBhvr>
                                        <p:cTn id="49" dur="1" fill="hold">
                                          <p:stCondLst>
                                            <p:cond delay="0"/>
                                          </p:stCondLst>
                                        </p:cTn>
                                        <p:tgtEl>
                                          <p:spTgt spid="45"/>
                                        </p:tgtEl>
                                        <p:attrNameLst>
                                          <p:attrName>style.visibility</p:attrName>
                                        </p:attrNameLst>
                                      </p:cBhvr>
                                      <p:to>
                                        <p:strVal val="visible"/>
                                      </p:to>
                                    </p:set>
                                    <p:animEffect transition="in" filter="fade">
                                      <p:cBhvr>
                                        <p:cTn id="50" dur="100"/>
                                        <p:tgtEl>
                                          <p:spTgt spid="45"/>
                                        </p:tgtEl>
                                      </p:cBhvr>
                                    </p:animEffect>
                                  </p:childTnLst>
                                </p:cTn>
                              </p:par>
                            </p:childTnLst>
                          </p:cTn>
                        </p:par>
                        <p:par>
                          <p:cTn id="51" fill="hold">
                            <p:stCondLst>
                              <p:cond delay="5000"/>
                            </p:stCondLst>
                            <p:childTnLst>
                              <p:par>
                                <p:cTn id="52" presetID="2" presetClass="entr" presetSubtype="4" fill="hold" nodeType="afterEffect">
                                  <p:stCondLst>
                                    <p:cond delay="0"/>
                                  </p:stCondLst>
                                  <p:childTnLst>
                                    <p:set>
                                      <p:cBhvr>
                                        <p:cTn id="53" dur="1" fill="hold">
                                          <p:stCondLst>
                                            <p:cond delay="0"/>
                                          </p:stCondLst>
                                        </p:cTn>
                                        <p:tgtEl>
                                          <p:spTgt spid="4"/>
                                        </p:tgtEl>
                                        <p:attrNameLst>
                                          <p:attrName>style.visibility</p:attrName>
                                        </p:attrNameLst>
                                      </p:cBhvr>
                                      <p:to>
                                        <p:strVal val="visible"/>
                                      </p:to>
                                    </p:set>
                                    <p:anim calcmode="lin" valueType="num">
                                      <p:cBhvr additive="base">
                                        <p:cTn id="54" dur="500" fill="hold"/>
                                        <p:tgtEl>
                                          <p:spTgt spid="4"/>
                                        </p:tgtEl>
                                        <p:attrNameLst>
                                          <p:attrName>ppt_x</p:attrName>
                                        </p:attrNameLst>
                                      </p:cBhvr>
                                      <p:tavLst>
                                        <p:tav tm="0">
                                          <p:val>
                                            <p:strVal val="#ppt_x"/>
                                          </p:val>
                                        </p:tav>
                                        <p:tav tm="100000">
                                          <p:val>
                                            <p:strVal val="#ppt_x"/>
                                          </p:val>
                                        </p:tav>
                                      </p:tavLst>
                                    </p:anim>
                                    <p:anim calcmode="lin" valueType="num">
                                      <p:cBhvr additive="base">
                                        <p:cTn id="55" dur="500" fill="hold"/>
                                        <p:tgtEl>
                                          <p:spTgt spid="4"/>
                                        </p:tgtEl>
                                        <p:attrNameLst>
                                          <p:attrName>ppt_y</p:attrName>
                                        </p:attrNameLst>
                                      </p:cBhvr>
                                      <p:tavLst>
                                        <p:tav tm="0">
                                          <p:val>
                                            <p:strVal val="1+#ppt_h/2"/>
                                          </p:val>
                                        </p:tav>
                                        <p:tav tm="100000">
                                          <p:val>
                                            <p:strVal val="#ppt_y"/>
                                          </p:val>
                                        </p:tav>
                                      </p:tavLst>
                                    </p:anim>
                                  </p:childTnLst>
                                </p:cTn>
                              </p:par>
                            </p:childTnLst>
                          </p:cTn>
                        </p:par>
                        <p:par>
                          <p:cTn id="56" fill="hold">
                            <p:stCondLst>
                              <p:cond delay="5500"/>
                            </p:stCondLst>
                            <p:childTnLst>
                              <p:par>
                                <p:cTn id="57" presetID="10" presetClass="entr" presetSubtype="0" fill="hold" grpId="0" nodeType="afterEffect">
                                  <p:stCondLst>
                                    <p:cond delay="0"/>
                                  </p:stCondLst>
                                  <p:childTnLst>
                                    <p:set>
                                      <p:cBhvr>
                                        <p:cTn id="58" dur="1" fill="hold">
                                          <p:stCondLst>
                                            <p:cond delay="0"/>
                                          </p:stCondLst>
                                        </p:cTn>
                                        <p:tgtEl>
                                          <p:spTgt spid="29"/>
                                        </p:tgtEl>
                                        <p:attrNameLst>
                                          <p:attrName>style.visibility</p:attrName>
                                        </p:attrNameLst>
                                      </p:cBhvr>
                                      <p:to>
                                        <p:strVal val="visible"/>
                                      </p:to>
                                    </p:set>
                                    <p:animEffect transition="in" filter="fade">
                                      <p:cBhvr>
                                        <p:cTn id="59" dur="100"/>
                                        <p:tgtEl>
                                          <p:spTgt spid="29"/>
                                        </p:tgtEl>
                                      </p:cBhvr>
                                    </p:animEffect>
                                  </p:childTnLst>
                                </p:cTn>
                              </p:par>
                            </p:childTnLst>
                          </p:cTn>
                        </p:par>
                        <p:par>
                          <p:cTn id="60" fill="hold">
                            <p:stCondLst>
                              <p:cond delay="6000"/>
                            </p:stCondLst>
                            <p:childTnLst>
                              <p:par>
                                <p:cTn id="61" presetID="10" presetClass="entr" presetSubtype="0" fill="hold" grpId="0" nodeType="afterEffect">
                                  <p:stCondLst>
                                    <p:cond delay="0"/>
                                  </p:stCondLst>
                                  <p:childTnLst>
                                    <p:set>
                                      <p:cBhvr>
                                        <p:cTn id="62" dur="1" fill="hold">
                                          <p:stCondLst>
                                            <p:cond delay="0"/>
                                          </p:stCondLst>
                                        </p:cTn>
                                        <p:tgtEl>
                                          <p:spTgt spid="40"/>
                                        </p:tgtEl>
                                        <p:attrNameLst>
                                          <p:attrName>style.visibility</p:attrName>
                                        </p:attrNameLst>
                                      </p:cBhvr>
                                      <p:to>
                                        <p:strVal val="visible"/>
                                      </p:to>
                                    </p:set>
                                    <p:animEffect transition="in" filter="fade">
                                      <p:cBhvr>
                                        <p:cTn id="63" dur="100"/>
                                        <p:tgtEl>
                                          <p:spTgt spid="40"/>
                                        </p:tgtEl>
                                      </p:cBhvr>
                                    </p:animEffect>
                                  </p:childTnLst>
                                </p:cTn>
                              </p:par>
                            </p:childTnLst>
                          </p:cTn>
                        </p:par>
                        <p:par>
                          <p:cTn id="64" fill="hold">
                            <p:stCondLst>
                              <p:cond delay="6500"/>
                            </p:stCondLst>
                            <p:childTnLst>
                              <p:par>
                                <p:cTn id="65" presetID="10" presetClass="entr" presetSubtype="0" fill="hold" grpId="0" nodeType="afterEffect">
                                  <p:stCondLst>
                                    <p:cond delay="0"/>
                                  </p:stCondLst>
                                  <p:childTnLst>
                                    <p:set>
                                      <p:cBhvr>
                                        <p:cTn id="66" dur="1" fill="hold">
                                          <p:stCondLst>
                                            <p:cond delay="0"/>
                                          </p:stCondLst>
                                        </p:cTn>
                                        <p:tgtEl>
                                          <p:spTgt spid="44"/>
                                        </p:tgtEl>
                                        <p:attrNameLst>
                                          <p:attrName>style.visibility</p:attrName>
                                        </p:attrNameLst>
                                      </p:cBhvr>
                                      <p:to>
                                        <p:strVal val="visible"/>
                                      </p:to>
                                    </p:set>
                                    <p:animEffect transition="in" filter="fade">
                                      <p:cBhvr>
                                        <p:cTn id="67" dur="100"/>
                                        <p:tgtEl>
                                          <p:spTgt spid="44"/>
                                        </p:tgtEl>
                                      </p:cBhvr>
                                    </p:animEffect>
                                  </p:childTnLst>
                                </p:cTn>
                              </p:par>
                            </p:childTnLst>
                          </p:cTn>
                        </p:par>
                        <p:par>
                          <p:cTn id="68" fill="hold">
                            <p:stCondLst>
                              <p:cond delay="7000"/>
                            </p:stCondLst>
                            <p:childTnLst>
                              <p:par>
                                <p:cTn id="69" presetID="2" presetClass="entr" presetSubtype="4" fill="hold" nodeType="afterEffect">
                                  <p:stCondLst>
                                    <p:cond delay="0"/>
                                  </p:stCondLst>
                                  <p:childTnLst>
                                    <p:set>
                                      <p:cBhvr>
                                        <p:cTn id="70" dur="1" fill="hold">
                                          <p:stCondLst>
                                            <p:cond delay="0"/>
                                          </p:stCondLst>
                                        </p:cTn>
                                        <p:tgtEl>
                                          <p:spTgt spid="5"/>
                                        </p:tgtEl>
                                        <p:attrNameLst>
                                          <p:attrName>style.visibility</p:attrName>
                                        </p:attrNameLst>
                                      </p:cBhvr>
                                      <p:to>
                                        <p:strVal val="visible"/>
                                      </p:to>
                                    </p:set>
                                    <p:anim calcmode="lin" valueType="num">
                                      <p:cBhvr additive="base">
                                        <p:cTn id="71" dur="500" fill="hold"/>
                                        <p:tgtEl>
                                          <p:spTgt spid="5"/>
                                        </p:tgtEl>
                                        <p:attrNameLst>
                                          <p:attrName>ppt_x</p:attrName>
                                        </p:attrNameLst>
                                      </p:cBhvr>
                                      <p:tavLst>
                                        <p:tav tm="0">
                                          <p:val>
                                            <p:strVal val="#ppt_x"/>
                                          </p:val>
                                        </p:tav>
                                        <p:tav tm="100000">
                                          <p:val>
                                            <p:strVal val="#ppt_x"/>
                                          </p:val>
                                        </p:tav>
                                      </p:tavLst>
                                    </p:anim>
                                    <p:anim calcmode="lin" valueType="num">
                                      <p:cBhvr additive="base">
                                        <p:cTn id="72"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bldLvl="0" animBg="1"/>
      <p:bldP spid="30" grpId="0" bldLvl="0" animBg="1"/>
      <p:bldP spid="31" grpId="0" bldLvl="0" animBg="1"/>
      <p:bldP spid="40" grpId="0" bldLvl="0" animBg="1"/>
      <p:bldP spid="44" grpId="0"/>
      <p:bldP spid="41" grpId="0" bldLvl="0" animBg="1"/>
      <p:bldP spid="45" grpId="0"/>
      <p:bldP spid="42" grpId="0" bldLvl="0" animBg="1"/>
      <p:bldP spid="46" grpId="0"/>
      <p:bldP spid="43" grpId="0" bldLvl="0" animBg="1"/>
      <p:bldP spid="47" grpId="0"/>
      <p:bldP spid="28"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2FB9D0"/>
        </a:solidFill>
        <a:effectLst/>
      </p:bgPr>
    </p:bg>
    <p:spTree>
      <p:nvGrpSpPr>
        <p:cNvPr id="1" name=""/>
        <p:cNvGrpSpPr/>
        <p:nvPr/>
      </p:nvGrpSpPr>
      <p:grpSpPr>
        <a:xfrm>
          <a:off x="0" y="0"/>
          <a:ext cx="0" cy="0"/>
          <a:chOff x="0" y="0"/>
          <a:chExt cx="0" cy="0"/>
        </a:xfrm>
      </p:grpSpPr>
      <p:grpSp>
        <p:nvGrpSpPr>
          <p:cNvPr id="9" name="组合 8"/>
          <p:cNvGrpSpPr>
            <a:grpSpLocks noChangeAspect="1"/>
          </p:cNvGrpSpPr>
          <p:nvPr/>
        </p:nvGrpSpPr>
        <p:grpSpPr>
          <a:xfrm>
            <a:off x="918934" y="2088019"/>
            <a:ext cx="1619999" cy="2160000"/>
            <a:chOff x="5816601" y="-11436350"/>
            <a:chExt cx="404813" cy="539751"/>
          </a:xfrm>
          <a:solidFill>
            <a:schemeClr val="tx1">
              <a:lumMod val="75000"/>
              <a:lumOff val="25000"/>
            </a:schemeClr>
          </a:solidFill>
        </p:grpSpPr>
        <p:sp>
          <p:nvSpPr>
            <p:cNvPr id="7" name="Freeform 178"/>
            <p:cNvSpPr/>
            <p:nvPr/>
          </p:nvSpPr>
          <p:spPr bwMode="auto">
            <a:xfrm>
              <a:off x="5816601" y="-11345862"/>
              <a:ext cx="404813" cy="449263"/>
            </a:xfrm>
            <a:custGeom>
              <a:avLst/>
              <a:gdLst>
                <a:gd name="T0" fmla="*/ 43 w 255"/>
                <a:gd name="T1" fmla="*/ 92 h 283"/>
                <a:gd name="T2" fmla="*/ 99 w 255"/>
                <a:gd name="T3" fmla="*/ 35 h 283"/>
                <a:gd name="T4" fmla="*/ 128 w 255"/>
                <a:gd name="T5" fmla="*/ 35 h 283"/>
                <a:gd name="T6" fmla="*/ 85 w 255"/>
                <a:gd name="T7" fmla="*/ 113 h 283"/>
                <a:gd name="T8" fmla="*/ 85 w 255"/>
                <a:gd name="T9" fmla="*/ 198 h 283"/>
                <a:gd name="T10" fmla="*/ 0 w 255"/>
                <a:gd name="T11" fmla="*/ 198 h 283"/>
                <a:gd name="T12" fmla="*/ 0 w 255"/>
                <a:gd name="T13" fmla="*/ 227 h 283"/>
                <a:gd name="T14" fmla="*/ 113 w 255"/>
                <a:gd name="T15" fmla="*/ 227 h 283"/>
                <a:gd name="T16" fmla="*/ 113 w 255"/>
                <a:gd name="T17" fmla="*/ 141 h 283"/>
                <a:gd name="T18" fmla="*/ 170 w 255"/>
                <a:gd name="T19" fmla="*/ 191 h 283"/>
                <a:gd name="T20" fmla="*/ 170 w 255"/>
                <a:gd name="T21" fmla="*/ 283 h 283"/>
                <a:gd name="T22" fmla="*/ 199 w 255"/>
                <a:gd name="T23" fmla="*/ 283 h 283"/>
                <a:gd name="T24" fmla="*/ 199 w 255"/>
                <a:gd name="T25" fmla="*/ 170 h 283"/>
                <a:gd name="T26" fmla="*/ 142 w 255"/>
                <a:gd name="T27" fmla="*/ 120 h 283"/>
                <a:gd name="T28" fmla="*/ 156 w 255"/>
                <a:gd name="T29" fmla="*/ 85 h 283"/>
                <a:gd name="T30" fmla="*/ 170 w 255"/>
                <a:gd name="T31" fmla="*/ 99 h 283"/>
                <a:gd name="T32" fmla="*/ 255 w 255"/>
                <a:gd name="T33" fmla="*/ 99 h 283"/>
                <a:gd name="T34" fmla="*/ 255 w 255"/>
                <a:gd name="T35" fmla="*/ 71 h 283"/>
                <a:gd name="T36" fmla="*/ 184 w 255"/>
                <a:gd name="T37" fmla="*/ 71 h 283"/>
                <a:gd name="T38" fmla="*/ 184 w 255"/>
                <a:gd name="T39" fmla="*/ 0 h 283"/>
                <a:gd name="T40" fmla="*/ 85 w 255"/>
                <a:gd name="T41" fmla="*/ 0 h 283"/>
                <a:gd name="T42" fmla="*/ 28 w 255"/>
                <a:gd name="T43" fmla="*/ 78 h 283"/>
                <a:gd name="T44" fmla="*/ 43 w 255"/>
                <a:gd name="T45" fmla="*/ 92 h 2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55" h="283">
                  <a:moveTo>
                    <a:pt x="43" y="92"/>
                  </a:moveTo>
                  <a:lnTo>
                    <a:pt x="99" y="35"/>
                  </a:lnTo>
                  <a:lnTo>
                    <a:pt x="128" y="35"/>
                  </a:lnTo>
                  <a:lnTo>
                    <a:pt x="85" y="113"/>
                  </a:lnTo>
                  <a:lnTo>
                    <a:pt x="85" y="198"/>
                  </a:lnTo>
                  <a:lnTo>
                    <a:pt x="0" y="198"/>
                  </a:lnTo>
                  <a:lnTo>
                    <a:pt x="0" y="227"/>
                  </a:lnTo>
                  <a:lnTo>
                    <a:pt x="113" y="227"/>
                  </a:lnTo>
                  <a:lnTo>
                    <a:pt x="113" y="141"/>
                  </a:lnTo>
                  <a:lnTo>
                    <a:pt x="170" y="191"/>
                  </a:lnTo>
                  <a:lnTo>
                    <a:pt x="170" y="283"/>
                  </a:lnTo>
                  <a:lnTo>
                    <a:pt x="199" y="283"/>
                  </a:lnTo>
                  <a:lnTo>
                    <a:pt x="199" y="170"/>
                  </a:lnTo>
                  <a:lnTo>
                    <a:pt x="142" y="120"/>
                  </a:lnTo>
                  <a:lnTo>
                    <a:pt x="156" y="85"/>
                  </a:lnTo>
                  <a:lnTo>
                    <a:pt x="170" y="99"/>
                  </a:lnTo>
                  <a:lnTo>
                    <a:pt x="255" y="99"/>
                  </a:lnTo>
                  <a:lnTo>
                    <a:pt x="255" y="71"/>
                  </a:lnTo>
                  <a:lnTo>
                    <a:pt x="184" y="71"/>
                  </a:lnTo>
                  <a:lnTo>
                    <a:pt x="184" y="0"/>
                  </a:lnTo>
                  <a:lnTo>
                    <a:pt x="85" y="0"/>
                  </a:lnTo>
                  <a:lnTo>
                    <a:pt x="28" y="78"/>
                  </a:lnTo>
                  <a:lnTo>
                    <a:pt x="43" y="9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dirty="0">
                <a:solidFill>
                  <a:schemeClr val="bg1"/>
                </a:solidFill>
                <a:latin typeface="宋体" panose="02010600030101010101" pitchFamily="2" charset="-122"/>
              </a:endParaRPr>
            </a:p>
          </p:txBody>
        </p:sp>
        <p:sp>
          <p:nvSpPr>
            <p:cNvPr id="8" name="Oval 179"/>
            <p:cNvSpPr>
              <a:spLocks noChangeArrowheads="1"/>
            </p:cNvSpPr>
            <p:nvPr/>
          </p:nvSpPr>
          <p:spPr bwMode="auto">
            <a:xfrm>
              <a:off x="6086475" y="-11436350"/>
              <a:ext cx="90488" cy="90488"/>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dirty="0">
                <a:solidFill>
                  <a:schemeClr val="bg1"/>
                </a:solidFill>
                <a:latin typeface="宋体" panose="02010600030101010101" pitchFamily="2" charset="-122"/>
              </a:endParaRPr>
            </a:p>
          </p:txBody>
        </p:sp>
      </p:grpSp>
      <p:grpSp>
        <p:nvGrpSpPr>
          <p:cNvPr id="19" name="组合 18"/>
          <p:cNvGrpSpPr/>
          <p:nvPr/>
        </p:nvGrpSpPr>
        <p:grpSpPr>
          <a:xfrm>
            <a:off x="608362" y="1879597"/>
            <a:ext cx="11583638" cy="3147385"/>
            <a:chOff x="608362" y="1879597"/>
            <a:chExt cx="11583638" cy="3147385"/>
          </a:xfrm>
        </p:grpSpPr>
        <p:sp>
          <p:nvSpPr>
            <p:cNvPr id="10" name="矩形 9"/>
            <p:cNvSpPr/>
            <p:nvPr/>
          </p:nvSpPr>
          <p:spPr>
            <a:xfrm>
              <a:off x="608362" y="4610138"/>
              <a:ext cx="3143250" cy="416844"/>
            </a:xfrm>
            <a:prstGeom prst="rect">
              <a:avLst/>
            </a:prstGeom>
            <a:solidFill>
              <a:srgbClr val="FFD1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solidFill>
                    <a:schemeClr val="bg1"/>
                  </a:solidFill>
                  <a:latin typeface="阿里巴巴普惠体 B" panose="00020600040101010101" pitchFamily="18" charset="-122"/>
                  <a:ea typeface="阿里巴巴普惠体 B" panose="00020600040101010101" pitchFamily="18" charset="-122"/>
                  <a:cs typeface="阿里巴巴普惠体 B" panose="00020600040101010101" pitchFamily="18" charset="-122"/>
                </a:rPr>
                <a:t>Step 01</a:t>
              </a:r>
            </a:p>
          </p:txBody>
        </p:sp>
        <p:sp>
          <p:nvSpPr>
            <p:cNvPr id="11" name="矩形 10"/>
            <p:cNvSpPr/>
            <p:nvPr/>
          </p:nvSpPr>
          <p:spPr>
            <a:xfrm>
              <a:off x="3421825" y="3699957"/>
              <a:ext cx="3143250" cy="416844"/>
            </a:xfrm>
            <a:prstGeom prst="rect">
              <a:avLst/>
            </a:prstGeom>
            <a:solidFill>
              <a:srgbClr val="CE4C4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solidFill>
                    <a:schemeClr val="bg1"/>
                  </a:solidFill>
                  <a:latin typeface="阿里巴巴普惠体 B" panose="00020600040101010101" pitchFamily="18" charset="-122"/>
                  <a:ea typeface="阿里巴巴普惠体 B" panose="00020600040101010101" pitchFamily="18" charset="-122"/>
                  <a:cs typeface="阿里巴巴普惠体 B" panose="00020600040101010101" pitchFamily="18" charset="-122"/>
                </a:rPr>
                <a:t>Step 02</a:t>
              </a:r>
            </a:p>
          </p:txBody>
        </p:sp>
        <p:sp>
          <p:nvSpPr>
            <p:cNvPr id="12" name="矩形 11"/>
            <p:cNvSpPr/>
            <p:nvPr/>
          </p:nvSpPr>
          <p:spPr>
            <a:xfrm>
              <a:off x="6235288" y="2789777"/>
              <a:ext cx="3143250" cy="416844"/>
            </a:xfrm>
            <a:prstGeom prst="rect">
              <a:avLst/>
            </a:prstGeom>
            <a:solidFill>
              <a:srgbClr val="CE4C4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solidFill>
                    <a:schemeClr val="bg1"/>
                  </a:solidFill>
                  <a:latin typeface="阿里巴巴普惠体 B" panose="00020600040101010101" pitchFamily="18" charset="-122"/>
                  <a:ea typeface="阿里巴巴普惠体 B" panose="00020600040101010101" pitchFamily="18" charset="-122"/>
                  <a:cs typeface="阿里巴巴普惠体 B" panose="00020600040101010101" pitchFamily="18" charset="-122"/>
                </a:rPr>
                <a:t>Step 03</a:t>
              </a:r>
            </a:p>
          </p:txBody>
        </p:sp>
        <p:sp>
          <p:nvSpPr>
            <p:cNvPr id="13" name="矩形 12"/>
            <p:cNvSpPr/>
            <p:nvPr/>
          </p:nvSpPr>
          <p:spPr>
            <a:xfrm>
              <a:off x="9048750" y="1879597"/>
              <a:ext cx="3143250" cy="416844"/>
            </a:xfrm>
            <a:prstGeom prst="rect">
              <a:avLst/>
            </a:prstGeom>
            <a:solidFill>
              <a:srgbClr val="CE4C4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solidFill>
                    <a:schemeClr val="bg1"/>
                  </a:solidFill>
                  <a:latin typeface="阿里巴巴普惠体 B" panose="00020600040101010101" pitchFamily="18" charset="-122"/>
                  <a:ea typeface="阿里巴巴普惠体 B" panose="00020600040101010101" pitchFamily="18" charset="-122"/>
                  <a:cs typeface="阿里巴巴普惠体 B" panose="00020600040101010101" pitchFamily="18" charset="-122"/>
                </a:rPr>
                <a:t>Step 04</a:t>
              </a:r>
            </a:p>
          </p:txBody>
        </p:sp>
      </p:grpSp>
      <p:sp>
        <p:nvSpPr>
          <p:cNvPr id="14" name="矩形 13"/>
          <p:cNvSpPr/>
          <p:nvPr/>
        </p:nvSpPr>
        <p:spPr>
          <a:xfrm>
            <a:off x="608361" y="5101134"/>
            <a:ext cx="3187297" cy="861770"/>
          </a:xfrm>
          <a:prstGeom prst="rect">
            <a:avLst/>
          </a:prstGeom>
        </p:spPr>
        <p:txBody>
          <a:bodyPr wrap="square" lIns="121917" tIns="60958" rIns="121917" bIns="60958">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lnSpc>
                <a:spcPct val="150000"/>
              </a:lnSpc>
            </a:pPr>
            <a:r>
              <a:rPr lang="zh-CN" altLang="en-US" sz="1600" b="1" dirty="0">
                <a:solidFill>
                  <a:schemeClr val="bg1"/>
                </a:solidFill>
                <a:latin typeface="阿里巴巴普惠体 B" panose="00020600040101010101" pitchFamily="18" charset="-122"/>
                <a:ea typeface="阿里巴巴普惠体 B" panose="00020600040101010101" pitchFamily="18" charset="-122"/>
                <a:cs typeface="阿里巴巴普惠体 B" panose="00020600040101010101" pitchFamily="18" charset="-122"/>
              </a:rPr>
              <a:t>在此添加关键字</a:t>
            </a:r>
          </a:p>
          <a:p>
            <a:pPr algn="r"/>
            <a:r>
              <a:rPr lang="zh-CN" altLang="en-US" sz="1200" dirty="0">
                <a:solidFill>
                  <a:schemeClr val="bg1"/>
                </a:solidFill>
                <a:latin typeface="思源黑体 CN Normal" panose="020B0400000000000000" pitchFamily="34" charset="-122"/>
                <a:ea typeface="思源黑体 CN Normal" panose="020B0400000000000000" pitchFamily="34" charset="-122"/>
              </a:rPr>
              <a:t>顶部“开始”面板中可以对字体、字号、颜色、行距等进行修改。</a:t>
            </a:r>
          </a:p>
        </p:txBody>
      </p:sp>
      <p:sp>
        <p:nvSpPr>
          <p:cNvPr id="15" name="矩形 14"/>
          <p:cNvSpPr/>
          <p:nvPr/>
        </p:nvSpPr>
        <p:spPr>
          <a:xfrm>
            <a:off x="3962400" y="4116801"/>
            <a:ext cx="2602675" cy="861770"/>
          </a:xfrm>
          <a:prstGeom prst="rect">
            <a:avLst/>
          </a:prstGeom>
        </p:spPr>
        <p:txBody>
          <a:bodyPr wrap="square" lIns="121917" tIns="60958" rIns="121917" bIns="60958">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lnSpc>
                <a:spcPct val="150000"/>
              </a:lnSpc>
            </a:pPr>
            <a:r>
              <a:rPr lang="zh-CN" altLang="en-US" sz="1600" b="1" dirty="0">
                <a:solidFill>
                  <a:schemeClr val="bg1"/>
                </a:solidFill>
                <a:latin typeface="阿里巴巴普惠体 B" panose="00020600040101010101" pitchFamily="18" charset="-122"/>
                <a:ea typeface="阿里巴巴普惠体 B" panose="00020600040101010101" pitchFamily="18" charset="-122"/>
                <a:cs typeface="阿里巴巴普惠体 B" panose="00020600040101010101" pitchFamily="18" charset="-122"/>
              </a:rPr>
              <a:t>在此添加关键字</a:t>
            </a:r>
          </a:p>
          <a:p>
            <a:pPr algn="r"/>
            <a:r>
              <a:rPr lang="zh-CN" altLang="en-US" sz="1200" dirty="0">
                <a:solidFill>
                  <a:schemeClr val="bg1"/>
                </a:solidFill>
                <a:latin typeface="思源黑体 CN Normal" panose="020B0400000000000000" pitchFamily="34" charset="-122"/>
                <a:ea typeface="思源黑体 CN Normal" panose="020B0400000000000000" pitchFamily="34" charset="-122"/>
              </a:rPr>
              <a:t>顶部“开始”面板中可以对字体、字号、颜色、行距等进行修改。</a:t>
            </a:r>
          </a:p>
        </p:txBody>
      </p:sp>
      <p:sp>
        <p:nvSpPr>
          <p:cNvPr id="16" name="矩形 15"/>
          <p:cNvSpPr/>
          <p:nvPr/>
        </p:nvSpPr>
        <p:spPr>
          <a:xfrm>
            <a:off x="6775863" y="3206621"/>
            <a:ext cx="2602675" cy="861770"/>
          </a:xfrm>
          <a:prstGeom prst="rect">
            <a:avLst/>
          </a:prstGeom>
        </p:spPr>
        <p:txBody>
          <a:bodyPr wrap="square" lIns="121917" tIns="60958" rIns="121917" bIns="60958">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lnSpc>
                <a:spcPct val="150000"/>
              </a:lnSpc>
            </a:pPr>
            <a:r>
              <a:rPr lang="zh-CN" altLang="en-US" sz="1600" b="1" dirty="0">
                <a:solidFill>
                  <a:schemeClr val="bg1"/>
                </a:solidFill>
                <a:latin typeface="阿里巴巴普惠体 B" panose="00020600040101010101" pitchFamily="18" charset="-122"/>
                <a:ea typeface="阿里巴巴普惠体 B" panose="00020600040101010101" pitchFamily="18" charset="-122"/>
                <a:cs typeface="阿里巴巴普惠体 B" panose="00020600040101010101" pitchFamily="18" charset="-122"/>
              </a:rPr>
              <a:t>在此添加关键字</a:t>
            </a:r>
          </a:p>
          <a:p>
            <a:pPr algn="r"/>
            <a:r>
              <a:rPr lang="zh-CN" altLang="en-US" sz="1200" dirty="0">
                <a:solidFill>
                  <a:schemeClr val="bg1"/>
                </a:solidFill>
                <a:latin typeface="思源黑体 CN Normal" panose="020B0400000000000000" pitchFamily="34" charset="-122"/>
                <a:ea typeface="思源黑体 CN Normal" panose="020B0400000000000000" pitchFamily="34" charset="-122"/>
              </a:rPr>
              <a:t>顶部“开始”面板中可以对字体、字号、颜色、行距等进行修改。</a:t>
            </a:r>
          </a:p>
        </p:txBody>
      </p:sp>
      <p:sp>
        <p:nvSpPr>
          <p:cNvPr id="17" name="矩形 16"/>
          <p:cNvSpPr/>
          <p:nvPr/>
        </p:nvSpPr>
        <p:spPr>
          <a:xfrm>
            <a:off x="9589326" y="2296441"/>
            <a:ext cx="2391887" cy="861770"/>
          </a:xfrm>
          <a:prstGeom prst="rect">
            <a:avLst/>
          </a:prstGeom>
        </p:spPr>
        <p:txBody>
          <a:bodyPr wrap="square" lIns="121917" tIns="60958" rIns="121917" bIns="60958">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lnSpc>
                <a:spcPct val="150000"/>
              </a:lnSpc>
            </a:pPr>
            <a:r>
              <a:rPr lang="zh-CN" altLang="en-US" sz="1600" b="1" dirty="0">
                <a:solidFill>
                  <a:schemeClr val="bg1"/>
                </a:solidFill>
                <a:latin typeface="阿里巴巴普惠体 B" panose="00020600040101010101" pitchFamily="18" charset="-122"/>
                <a:ea typeface="阿里巴巴普惠体 B" panose="00020600040101010101" pitchFamily="18" charset="-122"/>
                <a:cs typeface="阿里巴巴普惠体 B" panose="00020600040101010101" pitchFamily="18" charset="-122"/>
              </a:rPr>
              <a:t>在此添加关键字</a:t>
            </a:r>
          </a:p>
          <a:p>
            <a:pPr algn="r"/>
            <a:r>
              <a:rPr lang="zh-CN" altLang="en-US" sz="1200" dirty="0">
                <a:solidFill>
                  <a:schemeClr val="bg1"/>
                </a:solidFill>
                <a:latin typeface="思源黑体 CN Normal" panose="020B0400000000000000" pitchFamily="34" charset="-122"/>
                <a:ea typeface="思源黑体 CN Normal" panose="020B0400000000000000" pitchFamily="34" charset="-122"/>
              </a:rPr>
              <a:t>顶部“开始”面板中可以对字体、字号、颜色、行距等进行修改。</a:t>
            </a:r>
          </a:p>
        </p:txBody>
      </p:sp>
      <p:sp>
        <p:nvSpPr>
          <p:cNvPr id="26" name="文本框 25"/>
          <p:cNvSpPr txBox="1"/>
          <p:nvPr/>
        </p:nvSpPr>
        <p:spPr>
          <a:xfrm>
            <a:off x="4656196" y="392262"/>
            <a:ext cx="2879608" cy="481965"/>
          </a:xfrm>
          <a:prstGeom prst="rect">
            <a:avLst/>
          </a:prstGeom>
          <a:noFill/>
        </p:spPr>
        <p:txBody>
          <a:bodyPr wrap="square" lIns="121883" tIns="60941" rIns="121883" bIns="60941" rtlCol="0" anchor="ctr">
            <a:spAutoFit/>
          </a:bodyPr>
          <a:lstStyle/>
          <a:p>
            <a:pPr>
              <a:lnSpc>
                <a:spcPct val="110000"/>
              </a:lnSpc>
            </a:pPr>
            <a:r>
              <a:rPr kumimoji="1" lang="zh-CN" altLang="en-US" sz="2135" b="1" dirty="0">
                <a:solidFill>
                  <a:schemeClr val="bg1"/>
                </a:solidFill>
                <a:latin typeface="思源黑体 Bold" panose="020B0800000000000000" charset="-122"/>
                <a:ea typeface="思源黑体 Bold" panose="020B0800000000000000" charset="-122"/>
                <a:cs typeface="阿里巴巴普惠体 B" panose="00020600040101010101" pitchFamily="18" charset="-122"/>
              </a:rPr>
              <a:t>点击此处添加副标题</a:t>
            </a: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26"/>
                                        </p:tgtEl>
                                        <p:attrNameLst>
                                          <p:attrName>style.visibility</p:attrName>
                                        </p:attrNameLst>
                                      </p:cBhvr>
                                      <p:to>
                                        <p:strVal val="visible"/>
                                      </p:to>
                                    </p:set>
                                    <p:anim calcmode="lin" valueType="num">
                                      <p:cBhvr>
                                        <p:cTn id="7" dur="500" fill="hold"/>
                                        <p:tgtEl>
                                          <p:spTgt spid="26"/>
                                        </p:tgtEl>
                                        <p:attrNameLst>
                                          <p:attrName>ppt_w</p:attrName>
                                        </p:attrNameLst>
                                      </p:cBhvr>
                                      <p:tavLst>
                                        <p:tav tm="0">
                                          <p:val>
                                            <p:fltVal val="0"/>
                                          </p:val>
                                        </p:tav>
                                        <p:tav tm="100000">
                                          <p:val>
                                            <p:strVal val="#ppt_w"/>
                                          </p:val>
                                        </p:tav>
                                      </p:tavLst>
                                    </p:anim>
                                    <p:anim calcmode="lin" valueType="num">
                                      <p:cBhvr>
                                        <p:cTn id="8" dur="500" fill="hold"/>
                                        <p:tgtEl>
                                          <p:spTgt spid="26"/>
                                        </p:tgtEl>
                                        <p:attrNameLst>
                                          <p:attrName>ppt_h</p:attrName>
                                        </p:attrNameLst>
                                      </p:cBhvr>
                                      <p:tavLst>
                                        <p:tav tm="0">
                                          <p:val>
                                            <p:fltVal val="0"/>
                                          </p:val>
                                        </p:tav>
                                        <p:tav tm="100000">
                                          <p:val>
                                            <p:strVal val="#ppt_h"/>
                                          </p:val>
                                        </p:tav>
                                      </p:tavLst>
                                    </p:anim>
                                    <p:animEffect transition="in" filter="fade">
                                      <p:cBhvr>
                                        <p:cTn id="9" dur="500"/>
                                        <p:tgtEl>
                                          <p:spTgt spid="26"/>
                                        </p:tgtEl>
                                      </p:cBhvr>
                                    </p:animEffect>
                                  </p:childTnLst>
                                </p:cTn>
                              </p:par>
                              <p:par>
                                <p:cTn id="10" presetID="53" presetClass="entr" presetSubtype="16" fill="hold" nodeType="withEffect">
                                  <p:stCondLst>
                                    <p:cond delay="0"/>
                                  </p:stCondLst>
                                  <p:childTnLst>
                                    <p:set>
                                      <p:cBhvr>
                                        <p:cTn id="11" dur="1" fill="hold">
                                          <p:stCondLst>
                                            <p:cond delay="0"/>
                                          </p:stCondLst>
                                        </p:cTn>
                                        <p:tgtEl>
                                          <p:spTgt spid="9"/>
                                        </p:tgtEl>
                                        <p:attrNameLst>
                                          <p:attrName>style.visibility</p:attrName>
                                        </p:attrNameLst>
                                      </p:cBhvr>
                                      <p:to>
                                        <p:strVal val="visible"/>
                                      </p:to>
                                    </p:set>
                                    <p:anim calcmode="lin" valueType="num">
                                      <p:cBhvr>
                                        <p:cTn id="12" dur="500" fill="hold"/>
                                        <p:tgtEl>
                                          <p:spTgt spid="9"/>
                                        </p:tgtEl>
                                        <p:attrNameLst>
                                          <p:attrName>ppt_w</p:attrName>
                                        </p:attrNameLst>
                                      </p:cBhvr>
                                      <p:tavLst>
                                        <p:tav tm="0">
                                          <p:val>
                                            <p:fltVal val="0"/>
                                          </p:val>
                                        </p:tav>
                                        <p:tav tm="100000">
                                          <p:val>
                                            <p:strVal val="#ppt_w"/>
                                          </p:val>
                                        </p:tav>
                                      </p:tavLst>
                                    </p:anim>
                                    <p:anim calcmode="lin" valueType="num">
                                      <p:cBhvr>
                                        <p:cTn id="13" dur="500" fill="hold"/>
                                        <p:tgtEl>
                                          <p:spTgt spid="9"/>
                                        </p:tgtEl>
                                        <p:attrNameLst>
                                          <p:attrName>ppt_h</p:attrName>
                                        </p:attrNameLst>
                                      </p:cBhvr>
                                      <p:tavLst>
                                        <p:tav tm="0">
                                          <p:val>
                                            <p:fltVal val="0"/>
                                          </p:val>
                                        </p:tav>
                                        <p:tav tm="100000">
                                          <p:val>
                                            <p:strVal val="#ppt_h"/>
                                          </p:val>
                                        </p:tav>
                                      </p:tavLst>
                                    </p:anim>
                                    <p:animEffect transition="in" filter="fade">
                                      <p:cBhvr>
                                        <p:cTn id="14" dur="500"/>
                                        <p:tgtEl>
                                          <p:spTgt spid="9"/>
                                        </p:tgtEl>
                                      </p:cBhvr>
                                    </p:animEffect>
                                  </p:childTnLst>
                                </p:cTn>
                              </p:par>
                            </p:childTnLst>
                          </p:cTn>
                        </p:par>
                        <p:par>
                          <p:cTn id="15" fill="hold">
                            <p:stCondLst>
                              <p:cond delay="500"/>
                            </p:stCondLst>
                            <p:childTnLst>
                              <p:par>
                                <p:cTn id="16" presetID="22" presetClass="entr" presetSubtype="8" fill="hold" nodeType="afterEffect">
                                  <p:stCondLst>
                                    <p:cond delay="0"/>
                                  </p:stCondLst>
                                  <p:childTnLst>
                                    <p:set>
                                      <p:cBhvr>
                                        <p:cTn id="17" dur="1" fill="hold">
                                          <p:stCondLst>
                                            <p:cond delay="0"/>
                                          </p:stCondLst>
                                        </p:cTn>
                                        <p:tgtEl>
                                          <p:spTgt spid="19"/>
                                        </p:tgtEl>
                                        <p:attrNameLst>
                                          <p:attrName>style.visibility</p:attrName>
                                        </p:attrNameLst>
                                      </p:cBhvr>
                                      <p:to>
                                        <p:strVal val="visible"/>
                                      </p:to>
                                    </p:set>
                                    <p:animEffect transition="in" filter="wipe(left)">
                                      <p:cBhvr>
                                        <p:cTn id="18" dur="500"/>
                                        <p:tgtEl>
                                          <p:spTgt spid="19"/>
                                        </p:tgtEl>
                                      </p:cBhvr>
                                    </p:animEffect>
                                  </p:childTnLst>
                                </p:cTn>
                              </p:par>
                              <p:par>
                                <p:cTn id="19" presetID="22" presetClass="entr" presetSubtype="8" fill="hold" grpId="0" nodeType="withEffect">
                                  <p:stCondLst>
                                    <p:cond delay="0"/>
                                  </p:stCondLst>
                                  <p:childTnLst>
                                    <p:set>
                                      <p:cBhvr>
                                        <p:cTn id="20" dur="1" fill="hold">
                                          <p:stCondLst>
                                            <p:cond delay="0"/>
                                          </p:stCondLst>
                                        </p:cTn>
                                        <p:tgtEl>
                                          <p:spTgt spid="14"/>
                                        </p:tgtEl>
                                        <p:attrNameLst>
                                          <p:attrName>style.visibility</p:attrName>
                                        </p:attrNameLst>
                                      </p:cBhvr>
                                      <p:to>
                                        <p:strVal val="visible"/>
                                      </p:to>
                                    </p:set>
                                    <p:animEffect transition="in" filter="wipe(left)">
                                      <p:cBhvr>
                                        <p:cTn id="21" dur="500"/>
                                        <p:tgtEl>
                                          <p:spTgt spid="14"/>
                                        </p:tgtEl>
                                      </p:cBhvr>
                                    </p:animEffect>
                                  </p:childTnLst>
                                </p:cTn>
                              </p:par>
                              <p:par>
                                <p:cTn id="22" presetID="22" presetClass="entr" presetSubtype="8" fill="hold" grpId="0" nodeType="withEffect">
                                  <p:stCondLst>
                                    <p:cond delay="0"/>
                                  </p:stCondLst>
                                  <p:childTnLst>
                                    <p:set>
                                      <p:cBhvr>
                                        <p:cTn id="23" dur="1" fill="hold">
                                          <p:stCondLst>
                                            <p:cond delay="0"/>
                                          </p:stCondLst>
                                        </p:cTn>
                                        <p:tgtEl>
                                          <p:spTgt spid="15"/>
                                        </p:tgtEl>
                                        <p:attrNameLst>
                                          <p:attrName>style.visibility</p:attrName>
                                        </p:attrNameLst>
                                      </p:cBhvr>
                                      <p:to>
                                        <p:strVal val="visible"/>
                                      </p:to>
                                    </p:set>
                                    <p:animEffect transition="in" filter="wipe(left)">
                                      <p:cBhvr>
                                        <p:cTn id="24" dur="500"/>
                                        <p:tgtEl>
                                          <p:spTgt spid="15"/>
                                        </p:tgtEl>
                                      </p:cBhvr>
                                    </p:animEffect>
                                  </p:childTnLst>
                                </p:cTn>
                              </p:par>
                              <p:par>
                                <p:cTn id="25" presetID="22" presetClass="entr" presetSubtype="8" fill="hold" grpId="0" nodeType="withEffect">
                                  <p:stCondLst>
                                    <p:cond delay="0"/>
                                  </p:stCondLst>
                                  <p:childTnLst>
                                    <p:set>
                                      <p:cBhvr>
                                        <p:cTn id="26" dur="1" fill="hold">
                                          <p:stCondLst>
                                            <p:cond delay="0"/>
                                          </p:stCondLst>
                                        </p:cTn>
                                        <p:tgtEl>
                                          <p:spTgt spid="16"/>
                                        </p:tgtEl>
                                        <p:attrNameLst>
                                          <p:attrName>style.visibility</p:attrName>
                                        </p:attrNameLst>
                                      </p:cBhvr>
                                      <p:to>
                                        <p:strVal val="visible"/>
                                      </p:to>
                                    </p:set>
                                    <p:animEffect transition="in" filter="wipe(left)">
                                      <p:cBhvr>
                                        <p:cTn id="27" dur="500"/>
                                        <p:tgtEl>
                                          <p:spTgt spid="16"/>
                                        </p:tgtEl>
                                      </p:cBhvr>
                                    </p:animEffect>
                                  </p:childTnLst>
                                </p:cTn>
                              </p:par>
                              <p:par>
                                <p:cTn id="28" presetID="22" presetClass="entr" presetSubtype="8" fill="hold" grpId="0" nodeType="withEffect">
                                  <p:stCondLst>
                                    <p:cond delay="0"/>
                                  </p:stCondLst>
                                  <p:childTnLst>
                                    <p:set>
                                      <p:cBhvr>
                                        <p:cTn id="29" dur="1" fill="hold">
                                          <p:stCondLst>
                                            <p:cond delay="0"/>
                                          </p:stCondLst>
                                        </p:cTn>
                                        <p:tgtEl>
                                          <p:spTgt spid="17"/>
                                        </p:tgtEl>
                                        <p:attrNameLst>
                                          <p:attrName>style.visibility</p:attrName>
                                        </p:attrNameLst>
                                      </p:cBhvr>
                                      <p:to>
                                        <p:strVal val="visible"/>
                                      </p:to>
                                    </p:set>
                                    <p:animEffect transition="in" filter="wipe(left)">
                                      <p:cBhvr>
                                        <p:cTn id="30"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5" grpId="0"/>
      <p:bldP spid="16" grpId="0"/>
      <p:bldP spid="17" grpId="0"/>
      <p:bldP spid="26" grpId="0"/>
    </p:bldLst>
  </p:timing>
</p:sld>
</file>

<file path=ppt/theme/theme1.xml><?xml version="1.0" encoding="utf-8"?>
<a:theme xmlns:a="http://schemas.openxmlformats.org/drawingml/2006/main" name="www.2ppt.com">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1389</Words>
  <Application>Microsoft Office PowerPoint</Application>
  <PresentationFormat>宽屏</PresentationFormat>
  <Paragraphs>162</Paragraphs>
  <Slides>17</Slides>
  <Notes>0</Notes>
  <HiddenSlides>0</HiddenSlides>
  <MMClips>0</MMClips>
  <ScaleCrop>false</ScaleCrop>
  <HeadingPairs>
    <vt:vector size="6" baseType="variant">
      <vt:variant>
        <vt:lpstr>已用的字体</vt:lpstr>
      </vt:variant>
      <vt:variant>
        <vt:i4>12</vt:i4>
      </vt:variant>
      <vt:variant>
        <vt:lpstr>主题</vt:lpstr>
      </vt:variant>
      <vt:variant>
        <vt:i4>1</vt:i4>
      </vt:variant>
      <vt:variant>
        <vt:lpstr>幻灯片标题</vt:lpstr>
      </vt:variant>
      <vt:variant>
        <vt:i4>17</vt:i4>
      </vt:variant>
    </vt:vector>
  </HeadingPairs>
  <TitlesOfParts>
    <vt:vector size="30" baseType="lpstr">
      <vt:lpstr>阿里巴巴普惠体 B</vt:lpstr>
      <vt:lpstr>阿里巴巴普惠体 H</vt:lpstr>
      <vt:lpstr>等线</vt:lpstr>
      <vt:lpstr>思源黑体 Bold</vt:lpstr>
      <vt:lpstr>思源黑体 CN Heavy</vt:lpstr>
      <vt:lpstr>思源黑体 CN Light</vt:lpstr>
      <vt:lpstr>思源黑体 CN Medium</vt:lpstr>
      <vt:lpstr>思源黑体 CN Normal</vt:lpstr>
      <vt:lpstr>思源黑体 CN Regular</vt:lpstr>
      <vt:lpstr>宋体</vt:lpstr>
      <vt:lpstr>Arial</vt:lpstr>
      <vt:lpstr>Segoe UI Light</vt:lpstr>
      <vt:lpstr>www.2ppt.com</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www.ppt818.com</dc:title>
  <dc:subject>www.ppt818.com</dc:subject>
  <dc:creator>www.ppt818.com</dc:creator>
  <dc:description>www.ppt818.com-提供资源下载</dc:description>
  <cp:lastModifiedBy>Windows 用户</cp:lastModifiedBy>
  <cp:revision>3</cp:revision>
  <dcterms:created xsi:type="dcterms:W3CDTF">2021-06-30T01:40:40Z</dcterms:created>
  <dcterms:modified xsi:type="dcterms:W3CDTF">2023-01-10T10:12:16Z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2052-11.1.0.10495</vt:lpwstr>
  </property>
  <property fmtid="{D5CDD505-2E9C-101B-9397-08002B2CF9AE}" pid="3" name="ICV">
    <vt:lpwstr>4566FC74342A47AB9063DAEB21DB2148</vt:lpwstr>
  </property>
  <property fmtid="{A09F084E-AD41-489F-8076-AA5BE3082BCA}" pid="100">
    <vt:ui4>5</vt:ui4>
  </property>
  <property fmtid="{64440492-4C8B-11D1-8B70-080036B11A03}" pid="11">
    <vt:lpwstr>www.2ppt.com-爱PPT提供资源下载</vt:lpwstr>
  </property>
</Properties>
</file>