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256" r:id="rId3"/>
    <p:sldId id="257" r:id="rId5"/>
    <p:sldId id="260" r:id="rId6"/>
    <p:sldId id="259" r:id="rId7"/>
    <p:sldId id="264" r:id="rId8"/>
    <p:sldId id="261" r:id="rId9"/>
    <p:sldId id="265" r:id="rId10"/>
    <p:sldId id="266" r:id="rId11"/>
    <p:sldId id="262" r:id="rId12"/>
    <p:sldId id="268" r:id="rId13"/>
    <p:sldId id="269" r:id="rId14"/>
    <p:sldId id="263" r:id="rId15"/>
    <p:sldId id="267" r:id="rId16"/>
    <p:sldId id="258" r:id="rId17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</p:embeddedFont>
    <p:embeddedFont>
      <p:font typeface="华文中宋" panose="02010600040101010101" pitchFamily="2" charset="-122"/>
      <p:regular r:id="rId23"/>
    </p:embeddedFont>
    <p:embeddedFont>
      <p:font typeface="Segoe UI Light" panose="020B0502040204020203" pitchFamily="34" charset="0"/>
      <p:regular r:id="rId24"/>
      <p:italic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  <p:embeddedFont>
      <p:font typeface="Calibri Light" panose="020F0302020204030204" charset="0"/>
      <p:regular r:id="rId30"/>
      <p: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B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114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'1.0' encoding='UTF-8' standalone='yes'?>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+mn-cs"/>
              </a:defRPr>
            </a:pPr>
            <a:r>
              <a:rPr lang="en-US" altLang="zh-CN" dirty="0"/>
              <a:t>20XX</a:t>
            </a:r>
            <a:endParaRPr lang="zh-CN" alt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3BB6F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3169728"/>
        <c:axId val="1083169168"/>
      </c:barChart>
      <c:catAx>
        <c:axId val="108316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+mn-cs"/>
              </a:defRPr>
            </a:pPr>
          </a:p>
        </c:txPr>
        <c:crossAx val="1083169168"/>
        <c:crosses val="autoZero"/>
        <c:auto val="1"/>
        <c:lblAlgn val="ctr"/>
        <c:lblOffset val="100"/>
        <c:noMultiLvlLbl val="0"/>
      </c:catAx>
      <c:valAx>
        <c:axId val="108316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83169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99989-788F-43B0-A165-BE681CA066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07561-EBEE-4CC4-A5E4-AF654E72D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93879-A487-4C3E-9E70-4FF85836F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3F92B-6B15-4595-B493-DA416BA498B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chart" Target="../charts/chart1.xml"/></Relationships>
</file>

<file path=ppt/slides/_rels/slide12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427039" y="1274135"/>
            <a:ext cx="1538883" cy="4606390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致敬时光</a:t>
            </a:r>
            <a:endParaRPr lang="zh-CN" altLang="en-US" sz="88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5400000">
            <a:off x="10559624" y="2904987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20XX</a:t>
            </a:r>
            <a:endParaRPr lang="zh-CN" altLang="en-US" sz="32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27136" y="2505455"/>
            <a:ext cx="553998" cy="23855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工作总结汇报</a:t>
            </a:r>
            <a:endParaRPr lang="zh-CN" altLang="en-US" sz="24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5400000">
            <a:off x="6743598" y="3704702"/>
            <a:ext cx="3545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Modern minimalist hand-painted cartoon work summary report planning small fresh template.</a:t>
            </a: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9214338" y="1652954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0864515" y="215293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072294" y="539859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17337" y="5598406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501522" y="936131"/>
            <a:ext cx="119586" cy="1195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971055" y="6219062"/>
            <a:ext cx="4508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工作汇报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-1485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 rot="16200000">
            <a:off x="5788223" y="-1113126"/>
            <a:ext cx="615553" cy="29649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单击添加标题内容</a:t>
            </a:r>
            <a:endParaRPr lang="zh-CN" altLang="en-US" sz="28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80468" y="589845"/>
            <a:ext cx="7431063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1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请在此处添加您的详细内容和信息，注意表达简练通俗易懂。更清晰的表达主题内容的含义。</a:t>
            </a:r>
            <a:endParaRPr lang="zh-CN" altLang="en-US" sz="11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Freeform 1057"/>
          <p:cNvSpPr>
            <a:spLocks noEditPoints="1"/>
          </p:cNvSpPr>
          <p:nvPr/>
        </p:nvSpPr>
        <p:spPr bwMode="auto">
          <a:xfrm>
            <a:off x="9115723" y="2075767"/>
            <a:ext cx="1916113" cy="1895475"/>
          </a:xfrm>
          <a:custGeom>
            <a:avLst/>
            <a:gdLst>
              <a:gd name="T0" fmla="*/ 302 w 604"/>
              <a:gd name="T1" fmla="*/ 597 h 597"/>
              <a:gd name="T2" fmla="*/ 280 w 604"/>
              <a:gd name="T3" fmla="*/ 588 h 597"/>
              <a:gd name="T4" fmla="*/ 13 w 604"/>
              <a:gd name="T5" fmla="*/ 320 h 597"/>
              <a:gd name="T6" fmla="*/ 13 w 604"/>
              <a:gd name="T7" fmla="*/ 276 h 597"/>
              <a:gd name="T8" fmla="*/ 280 w 604"/>
              <a:gd name="T9" fmla="*/ 9 h 597"/>
              <a:gd name="T10" fmla="*/ 302 w 604"/>
              <a:gd name="T11" fmla="*/ 0 h 597"/>
              <a:gd name="T12" fmla="*/ 324 w 604"/>
              <a:gd name="T13" fmla="*/ 9 h 597"/>
              <a:gd name="T14" fmla="*/ 592 w 604"/>
              <a:gd name="T15" fmla="*/ 276 h 597"/>
              <a:gd name="T16" fmla="*/ 592 w 604"/>
              <a:gd name="T17" fmla="*/ 320 h 597"/>
              <a:gd name="T18" fmla="*/ 324 w 604"/>
              <a:gd name="T19" fmla="*/ 588 h 597"/>
              <a:gd name="T20" fmla="*/ 302 w 604"/>
              <a:gd name="T21" fmla="*/ 597 h 597"/>
              <a:gd name="T22" fmla="*/ 302 w 604"/>
              <a:gd name="T23" fmla="*/ 8 h 597"/>
              <a:gd name="T24" fmla="*/ 286 w 604"/>
              <a:gd name="T25" fmla="*/ 14 h 597"/>
              <a:gd name="T26" fmla="*/ 18 w 604"/>
              <a:gd name="T27" fmla="*/ 282 h 597"/>
              <a:gd name="T28" fmla="*/ 11 w 604"/>
              <a:gd name="T29" fmla="*/ 298 h 597"/>
              <a:gd name="T30" fmla="*/ 18 w 604"/>
              <a:gd name="T31" fmla="*/ 315 h 597"/>
              <a:gd name="T32" fmla="*/ 286 w 604"/>
              <a:gd name="T33" fmla="*/ 583 h 597"/>
              <a:gd name="T34" fmla="*/ 302 w 604"/>
              <a:gd name="T35" fmla="*/ 589 h 597"/>
              <a:gd name="T36" fmla="*/ 319 w 604"/>
              <a:gd name="T37" fmla="*/ 583 h 597"/>
              <a:gd name="T38" fmla="*/ 586 w 604"/>
              <a:gd name="T39" fmla="*/ 315 h 597"/>
              <a:gd name="T40" fmla="*/ 593 w 604"/>
              <a:gd name="T41" fmla="*/ 298 h 597"/>
              <a:gd name="T42" fmla="*/ 586 w 604"/>
              <a:gd name="T43" fmla="*/ 282 h 597"/>
              <a:gd name="T44" fmla="*/ 319 w 604"/>
              <a:gd name="T45" fmla="*/ 14 h 597"/>
              <a:gd name="T46" fmla="*/ 302 w 604"/>
              <a:gd name="T47" fmla="*/ 8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04" h="597">
                <a:moveTo>
                  <a:pt x="302" y="597"/>
                </a:moveTo>
                <a:cubicBezTo>
                  <a:pt x="294" y="597"/>
                  <a:pt x="286" y="594"/>
                  <a:pt x="280" y="588"/>
                </a:cubicBezTo>
                <a:cubicBezTo>
                  <a:pt x="13" y="320"/>
                  <a:pt x="13" y="320"/>
                  <a:pt x="13" y="320"/>
                </a:cubicBezTo>
                <a:cubicBezTo>
                  <a:pt x="0" y="308"/>
                  <a:pt x="0" y="289"/>
                  <a:pt x="13" y="276"/>
                </a:cubicBezTo>
                <a:cubicBezTo>
                  <a:pt x="280" y="9"/>
                  <a:pt x="280" y="9"/>
                  <a:pt x="280" y="9"/>
                </a:cubicBezTo>
                <a:cubicBezTo>
                  <a:pt x="286" y="3"/>
                  <a:pt x="294" y="0"/>
                  <a:pt x="302" y="0"/>
                </a:cubicBezTo>
                <a:cubicBezTo>
                  <a:pt x="311" y="0"/>
                  <a:pt x="318" y="3"/>
                  <a:pt x="324" y="9"/>
                </a:cubicBezTo>
                <a:cubicBezTo>
                  <a:pt x="592" y="276"/>
                  <a:pt x="592" y="276"/>
                  <a:pt x="592" y="276"/>
                </a:cubicBezTo>
                <a:cubicBezTo>
                  <a:pt x="604" y="289"/>
                  <a:pt x="604" y="308"/>
                  <a:pt x="592" y="320"/>
                </a:cubicBezTo>
                <a:cubicBezTo>
                  <a:pt x="324" y="588"/>
                  <a:pt x="324" y="588"/>
                  <a:pt x="324" y="588"/>
                </a:cubicBezTo>
                <a:cubicBezTo>
                  <a:pt x="318" y="594"/>
                  <a:pt x="311" y="597"/>
                  <a:pt x="302" y="597"/>
                </a:cubicBezTo>
                <a:close/>
                <a:moveTo>
                  <a:pt x="302" y="8"/>
                </a:moveTo>
                <a:cubicBezTo>
                  <a:pt x="296" y="8"/>
                  <a:pt x="290" y="10"/>
                  <a:pt x="286" y="14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14" y="287"/>
                  <a:pt x="11" y="292"/>
                  <a:pt x="11" y="298"/>
                </a:cubicBezTo>
                <a:cubicBezTo>
                  <a:pt x="11" y="305"/>
                  <a:pt x="14" y="310"/>
                  <a:pt x="18" y="315"/>
                </a:cubicBezTo>
                <a:cubicBezTo>
                  <a:pt x="286" y="583"/>
                  <a:pt x="286" y="583"/>
                  <a:pt x="286" y="583"/>
                </a:cubicBezTo>
                <a:cubicBezTo>
                  <a:pt x="290" y="587"/>
                  <a:pt x="296" y="589"/>
                  <a:pt x="302" y="589"/>
                </a:cubicBezTo>
                <a:cubicBezTo>
                  <a:pt x="308" y="589"/>
                  <a:pt x="314" y="587"/>
                  <a:pt x="319" y="583"/>
                </a:cubicBezTo>
                <a:cubicBezTo>
                  <a:pt x="586" y="315"/>
                  <a:pt x="586" y="315"/>
                  <a:pt x="586" y="315"/>
                </a:cubicBezTo>
                <a:cubicBezTo>
                  <a:pt x="591" y="310"/>
                  <a:pt x="593" y="305"/>
                  <a:pt x="593" y="298"/>
                </a:cubicBezTo>
                <a:cubicBezTo>
                  <a:pt x="593" y="292"/>
                  <a:pt x="591" y="287"/>
                  <a:pt x="586" y="282"/>
                </a:cubicBezTo>
                <a:cubicBezTo>
                  <a:pt x="319" y="14"/>
                  <a:pt x="319" y="14"/>
                  <a:pt x="319" y="14"/>
                </a:cubicBezTo>
                <a:cubicBezTo>
                  <a:pt x="314" y="10"/>
                  <a:pt x="308" y="8"/>
                  <a:pt x="302" y="8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6" name="Freeform 1057"/>
          <p:cNvSpPr>
            <a:spLocks noEditPoints="1"/>
          </p:cNvSpPr>
          <p:nvPr/>
        </p:nvSpPr>
        <p:spPr bwMode="auto">
          <a:xfrm>
            <a:off x="1001005" y="2078111"/>
            <a:ext cx="1916113" cy="1895475"/>
          </a:xfrm>
          <a:custGeom>
            <a:avLst/>
            <a:gdLst>
              <a:gd name="T0" fmla="*/ 302 w 604"/>
              <a:gd name="T1" fmla="*/ 597 h 597"/>
              <a:gd name="T2" fmla="*/ 280 w 604"/>
              <a:gd name="T3" fmla="*/ 588 h 597"/>
              <a:gd name="T4" fmla="*/ 13 w 604"/>
              <a:gd name="T5" fmla="*/ 320 h 597"/>
              <a:gd name="T6" fmla="*/ 13 w 604"/>
              <a:gd name="T7" fmla="*/ 276 h 597"/>
              <a:gd name="T8" fmla="*/ 280 w 604"/>
              <a:gd name="T9" fmla="*/ 9 h 597"/>
              <a:gd name="T10" fmla="*/ 302 w 604"/>
              <a:gd name="T11" fmla="*/ 0 h 597"/>
              <a:gd name="T12" fmla="*/ 324 w 604"/>
              <a:gd name="T13" fmla="*/ 9 h 597"/>
              <a:gd name="T14" fmla="*/ 592 w 604"/>
              <a:gd name="T15" fmla="*/ 276 h 597"/>
              <a:gd name="T16" fmla="*/ 592 w 604"/>
              <a:gd name="T17" fmla="*/ 320 h 597"/>
              <a:gd name="T18" fmla="*/ 324 w 604"/>
              <a:gd name="T19" fmla="*/ 588 h 597"/>
              <a:gd name="T20" fmla="*/ 302 w 604"/>
              <a:gd name="T21" fmla="*/ 597 h 597"/>
              <a:gd name="T22" fmla="*/ 302 w 604"/>
              <a:gd name="T23" fmla="*/ 8 h 597"/>
              <a:gd name="T24" fmla="*/ 286 w 604"/>
              <a:gd name="T25" fmla="*/ 14 h 597"/>
              <a:gd name="T26" fmla="*/ 18 w 604"/>
              <a:gd name="T27" fmla="*/ 282 h 597"/>
              <a:gd name="T28" fmla="*/ 11 w 604"/>
              <a:gd name="T29" fmla="*/ 298 h 597"/>
              <a:gd name="T30" fmla="*/ 18 w 604"/>
              <a:gd name="T31" fmla="*/ 315 h 597"/>
              <a:gd name="T32" fmla="*/ 286 w 604"/>
              <a:gd name="T33" fmla="*/ 583 h 597"/>
              <a:gd name="T34" fmla="*/ 302 w 604"/>
              <a:gd name="T35" fmla="*/ 589 h 597"/>
              <a:gd name="T36" fmla="*/ 319 w 604"/>
              <a:gd name="T37" fmla="*/ 583 h 597"/>
              <a:gd name="T38" fmla="*/ 586 w 604"/>
              <a:gd name="T39" fmla="*/ 315 h 597"/>
              <a:gd name="T40" fmla="*/ 593 w 604"/>
              <a:gd name="T41" fmla="*/ 298 h 597"/>
              <a:gd name="T42" fmla="*/ 586 w 604"/>
              <a:gd name="T43" fmla="*/ 282 h 597"/>
              <a:gd name="T44" fmla="*/ 319 w 604"/>
              <a:gd name="T45" fmla="*/ 14 h 597"/>
              <a:gd name="T46" fmla="*/ 302 w 604"/>
              <a:gd name="T47" fmla="*/ 8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04" h="597">
                <a:moveTo>
                  <a:pt x="302" y="597"/>
                </a:moveTo>
                <a:cubicBezTo>
                  <a:pt x="294" y="597"/>
                  <a:pt x="286" y="594"/>
                  <a:pt x="280" y="588"/>
                </a:cubicBezTo>
                <a:cubicBezTo>
                  <a:pt x="13" y="320"/>
                  <a:pt x="13" y="320"/>
                  <a:pt x="13" y="320"/>
                </a:cubicBezTo>
                <a:cubicBezTo>
                  <a:pt x="0" y="308"/>
                  <a:pt x="0" y="289"/>
                  <a:pt x="13" y="276"/>
                </a:cubicBezTo>
                <a:cubicBezTo>
                  <a:pt x="280" y="9"/>
                  <a:pt x="280" y="9"/>
                  <a:pt x="280" y="9"/>
                </a:cubicBezTo>
                <a:cubicBezTo>
                  <a:pt x="286" y="3"/>
                  <a:pt x="294" y="0"/>
                  <a:pt x="302" y="0"/>
                </a:cubicBezTo>
                <a:cubicBezTo>
                  <a:pt x="311" y="0"/>
                  <a:pt x="318" y="3"/>
                  <a:pt x="324" y="9"/>
                </a:cubicBezTo>
                <a:cubicBezTo>
                  <a:pt x="592" y="276"/>
                  <a:pt x="592" y="276"/>
                  <a:pt x="592" y="276"/>
                </a:cubicBezTo>
                <a:cubicBezTo>
                  <a:pt x="604" y="289"/>
                  <a:pt x="604" y="308"/>
                  <a:pt x="592" y="320"/>
                </a:cubicBezTo>
                <a:cubicBezTo>
                  <a:pt x="324" y="588"/>
                  <a:pt x="324" y="588"/>
                  <a:pt x="324" y="588"/>
                </a:cubicBezTo>
                <a:cubicBezTo>
                  <a:pt x="318" y="594"/>
                  <a:pt x="311" y="597"/>
                  <a:pt x="302" y="597"/>
                </a:cubicBezTo>
                <a:close/>
                <a:moveTo>
                  <a:pt x="302" y="8"/>
                </a:moveTo>
                <a:cubicBezTo>
                  <a:pt x="296" y="8"/>
                  <a:pt x="290" y="10"/>
                  <a:pt x="286" y="14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14" y="287"/>
                  <a:pt x="11" y="292"/>
                  <a:pt x="11" y="298"/>
                </a:cubicBezTo>
                <a:cubicBezTo>
                  <a:pt x="11" y="305"/>
                  <a:pt x="14" y="310"/>
                  <a:pt x="18" y="315"/>
                </a:cubicBezTo>
                <a:cubicBezTo>
                  <a:pt x="286" y="583"/>
                  <a:pt x="286" y="583"/>
                  <a:pt x="286" y="583"/>
                </a:cubicBezTo>
                <a:cubicBezTo>
                  <a:pt x="290" y="587"/>
                  <a:pt x="296" y="589"/>
                  <a:pt x="302" y="589"/>
                </a:cubicBezTo>
                <a:cubicBezTo>
                  <a:pt x="308" y="589"/>
                  <a:pt x="314" y="587"/>
                  <a:pt x="319" y="583"/>
                </a:cubicBezTo>
                <a:cubicBezTo>
                  <a:pt x="586" y="315"/>
                  <a:pt x="586" y="315"/>
                  <a:pt x="586" y="315"/>
                </a:cubicBezTo>
                <a:cubicBezTo>
                  <a:pt x="591" y="310"/>
                  <a:pt x="593" y="305"/>
                  <a:pt x="593" y="298"/>
                </a:cubicBezTo>
                <a:cubicBezTo>
                  <a:pt x="593" y="292"/>
                  <a:pt x="591" y="287"/>
                  <a:pt x="586" y="282"/>
                </a:cubicBezTo>
                <a:cubicBezTo>
                  <a:pt x="319" y="14"/>
                  <a:pt x="319" y="14"/>
                  <a:pt x="319" y="14"/>
                </a:cubicBezTo>
                <a:cubicBezTo>
                  <a:pt x="314" y="10"/>
                  <a:pt x="308" y="8"/>
                  <a:pt x="302" y="8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7" name="Freeform 1051"/>
          <p:cNvSpPr>
            <a:spLocks noEditPoints="1"/>
          </p:cNvSpPr>
          <p:nvPr/>
        </p:nvSpPr>
        <p:spPr bwMode="auto">
          <a:xfrm>
            <a:off x="858129" y="1932061"/>
            <a:ext cx="2205038" cy="2187575"/>
          </a:xfrm>
          <a:custGeom>
            <a:avLst/>
            <a:gdLst>
              <a:gd name="T0" fmla="*/ 347 w 695"/>
              <a:gd name="T1" fmla="*/ 689 h 689"/>
              <a:gd name="T2" fmla="*/ 322 w 695"/>
              <a:gd name="T3" fmla="*/ 678 h 689"/>
              <a:gd name="T4" fmla="*/ 13 w 695"/>
              <a:gd name="T5" fmla="*/ 369 h 689"/>
              <a:gd name="T6" fmla="*/ 13 w 695"/>
              <a:gd name="T7" fmla="*/ 320 h 689"/>
              <a:gd name="T8" fmla="*/ 322 w 695"/>
              <a:gd name="T9" fmla="*/ 11 h 689"/>
              <a:gd name="T10" fmla="*/ 347 w 695"/>
              <a:gd name="T11" fmla="*/ 0 h 689"/>
              <a:gd name="T12" fmla="*/ 372 w 695"/>
              <a:gd name="T13" fmla="*/ 11 h 689"/>
              <a:gd name="T14" fmla="*/ 681 w 695"/>
              <a:gd name="T15" fmla="*/ 320 h 689"/>
              <a:gd name="T16" fmla="*/ 681 w 695"/>
              <a:gd name="T17" fmla="*/ 369 h 689"/>
              <a:gd name="T18" fmla="*/ 372 w 695"/>
              <a:gd name="T19" fmla="*/ 678 h 689"/>
              <a:gd name="T20" fmla="*/ 347 w 695"/>
              <a:gd name="T21" fmla="*/ 689 h 689"/>
              <a:gd name="T22" fmla="*/ 347 w 695"/>
              <a:gd name="T23" fmla="*/ 8 h 689"/>
              <a:gd name="T24" fmla="*/ 328 w 695"/>
              <a:gd name="T25" fmla="*/ 16 h 689"/>
              <a:gd name="T26" fmla="*/ 19 w 695"/>
              <a:gd name="T27" fmla="*/ 325 h 689"/>
              <a:gd name="T28" fmla="*/ 19 w 695"/>
              <a:gd name="T29" fmla="*/ 364 h 689"/>
              <a:gd name="T30" fmla="*/ 328 w 695"/>
              <a:gd name="T31" fmla="*/ 673 h 689"/>
              <a:gd name="T32" fmla="*/ 347 w 695"/>
              <a:gd name="T33" fmla="*/ 681 h 689"/>
              <a:gd name="T34" fmla="*/ 367 w 695"/>
              <a:gd name="T35" fmla="*/ 673 h 689"/>
              <a:gd name="T36" fmla="*/ 675 w 695"/>
              <a:gd name="T37" fmla="*/ 364 h 689"/>
              <a:gd name="T38" fmla="*/ 675 w 695"/>
              <a:gd name="T39" fmla="*/ 325 h 689"/>
              <a:gd name="T40" fmla="*/ 367 w 695"/>
              <a:gd name="T41" fmla="*/ 16 h 689"/>
              <a:gd name="T42" fmla="*/ 347 w 695"/>
              <a:gd name="T43" fmla="*/ 8 h 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95" h="689">
                <a:moveTo>
                  <a:pt x="347" y="689"/>
                </a:moveTo>
                <a:cubicBezTo>
                  <a:pt x="338" y="689"/>
                  <a:pt x="329" y="685"/>
                  <a:pt x="322" y="678"/>
                </a:cubicBezTo>
                <a:cubicBezTo>
                  <a:pt x="13" y="369"/>
                  <a:pt x="13" y="369"/>
                  <a:pt x="13" y="369"/>
                </a:cubicBezTo>
                <a:cubicBezTo>
                  <a:pt x="0" y="356"/>
                  <a:pt x="0" y="333"/>
                  <a:pt x="13" y="320"/>
                </a:cubicBezTo>
                <a:cubicBezTo>
                  <a:pt x="322" y="11"/>
                  <a:pt x="322" y="11"/>
                  <a:pt x="322" y="11"/>
                </a:cubicBezTo>
                <a:cubicBezTo>
                  <a:pt x="329" y="4"/>
                  <a:pt x="338" y="0"/>
                  <a:pt x="347" y="0"/>
                </a:cubicBezTo>
                <a:cubicBezTo>
                  <a:pt x="357" y="0"/>
                  <a:pt x="366" y="4"/>
                  <a:pt x="372" y="11"/>
                </a:cubicBezTo>
                <a:cubicBezTo>
                  <a:pt x="681" y="320"/>
                  <a:pt x="681" y="320"/>
                  <a:pt x="681" y="320"/>
                </a:cubicBezTo>
                <a:cubicBezTo>
                  <a:pt x="695" y="333"/>
                  <a:pt x="695" y="356"/>
                  <a:pt x="681" y="369"/>
                </a:cubicBezTo>
                <a:cubicBezTo>
                  <a:pt x="372" y="678"/>
                  <a:pt x="372" y="678"/>
                  <a:pt x="372" y="678"/>
                </a:cubicBezTo>
                <a:cubicBezTo>
                  <a:pt x="366" y="685"/>
                  <a:pt x="357" y="689"/>
                  <a:pt x="347" y="689"/>
                </a:cubicBezTo>
                <a:close/>
                <a:moveTo>
                  <a:pt x="347" y="8"/>
                </a:moveTo>
                <a:cubicBezTo>
                  <a:pt x="340" y="8"/>
                  <a:pt x="333" y="11"/>
                  <a:pt x="328" y="16"/>
                </a:cubicBezTo>
                <a:cubicBezTo>
                  <a:pt x="19" y="325"/>
                  <a:pt x="19" y="325"/>
                  <a:pt x="19" y="325"/>
                </a:cubicBezTo>
                <a:cubicBezTo>
                  <a:pt x="8" y="336"/>
                  <a:pt x="8" y="353"/>
                  <a:pt x="19" y="364"/>
                </a:cubicBezTo>
                <a:cubicBezTo>
                  <a:pt x="328" y="673"/>
                  <a:pt x="328" y="673"/>
                  <a:pt x="328" y="673"/>
                </a:cubicBezTo>
                <a:cubicBezTo>
                  <a:pt x="333" y="678"/>
                  <a:pt x="340" y="681"/>
                  <a:pt x="347" y="681"/>
                </a:cubicBezTo>
                <a:cubicBezTo>
                  <a:pt x="355" y="681"/>
                  <a:pt x="361" y="678"/>
                  <a:pt x="367" y="673"/>
                </a:cubicBezTo>
                <a:cubicBezTo>
                  <a:pt x="675" y="364"/>
                  <a:pt x="675" y="364"/>
                  <a:pt x="675" y="364"/>
                </a:cubicBezTo>
                <a:cubicBezTo>
                  <a:pt x="686" y="353"/>
                  <a:pt x="686" y="336"/>
                  <a:pt x="675" y="325"/>
                </a:cubicBezTo>
                <a:cubicBezTo>
                  <a:pt x="367" y="16"/>
                  <a:pt x="367" y="16"/>
                  <a:pt x="367" y="16"/>
                </a:cubicBezTo>
                <a:cubicBezTo>
                  <a:pt x="361" y="11"/>
                  <a:pt x="355" y="8"/>
                  <a:pt x="347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8" name="Freeform 1047"/>
          <p:cNvSpPr>
            <a:spLocks noEditPoints="1"/>
          </p:cNvSpPr>
          <p:nvPr/>
        </p:nvSpPr>
        <p:spPr bwMode="auto">
          <a:xfrm>
            <a:off x="6615993" y="2220986"/>
            <a:ext cx="1624013" cy="1609725"/>
          </a:xfrm>
          <a:custGeom>
            <a:avLst/>
            <a:gdLst>
              <a:gd name="T0" fmla="*/ 256 w 512"/>
              <a:gd name="T1" fmla="*/ 507 h 507"/>
              <a:gd name="T2" fmla="*/ 237 w 512"/>
              <a:gd name="T3" fmla="*/ 499 h 507"/>
              <a:gd name="T4" fmla="*/ 10 w 512"/>
              <a:gd name="T5" fmla="*/ 272 h 507"/>
              <a:gd name="T6" fmla="*/ 10 w 512"/>
              <a:gd name="T7" fmla="*/ 234 h 507"/>
              <a:gd name="T8" fmla="*/ 237 w 512"/>
              <a:gd name="T9" fmla="*/ 8 h 507"/>
              <a:gd name="T10" fmla="*/ 256 w 512"/>
              <a:gd name="T11" fmla="*/ 0 h 507"/>
              <a:gd name="T12" fmla="*/ 275 w 512"/>
              <a:gd name="T13" fmla="*/ 8 h 507"/>
              <a:gd name="T14" fmla="*/ 501 w 512"/>
              <a:gd name="T15" fmla="*/ 234 h 507"/>
              <a:gd name="T16" fmla="*/ 501 w 512"/>
              <a:gd name="T17" fmla="*/ 272 h 507"/>
              <a:gd name="T18" fmla="*/ 275 w 512"/>
              <a:gd name="T19" fmla="*/ 499 h 507"/>
              <a:gd name="T20" fmla="*/ 256 w 512"/>
              <a:gd name="T21" fmla="*/ 507 h 507"/>
              <a:gd name="T22" fmla="*/ 256 w 512"/>
              <a:gd name="T23" fmla="*/ 8 h 507"/>
              <a:gd name="T24" fmla="*/ 243 w 512"/>
              <a:gd name="T25" fmla="*/ 14 h 507"/>
              <a:gd name="T26" fmla="*/ 16 w 512"/>
              <a:gd name="T27" fmla="*/ 240 h 507"/>
              <a:gd name="T28" fmla="*/ 16 w 512"/>
              <a:gd name="T29" fmla="*/ 267 h 507"/>
              <a:gd name="T30" fmla="*/ 243 w 512"/>
              <a:gd name="T31" fmla="*/ 493 h 507"/>
              <a:gd name="T32" fmla="*/ 256 w 512"/>
              <a:gd name="T33" fmla="*/ 499 h 507"/>
              <a:gd name="T34" fmla="*/ 269 w 512"/>
              <a:gd name="T35" fmla="*/ 493 h 507"/>
              <a:gd name="T36" fmla="*/ 496 w 512"/>
              <a:gd name="T37" fmla="*/ 267 h 507"/>
              <a:gd name="T38" fmla="*/ 496 w 512"/>
              <a:gd name="T39" fmla="*/ 240 h 507"/>
              <a:gd name="T40" fmla="*/ 269 w 512"/>
              <a:gd name="T41" fmla="*/ 14 h 507"/>
              <a:gd name="T42" fmla="*/ 256 w 512"/>
              <a:gd name="T43" fmla="*/ 8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2" h="507">
                <a:moveTo>
                  <a:pt x="256" y="507"/>
                </a:moveTo>
                <a:cubicBezTo>
                  <a:pt x="249" y="507"/>
                  <a:pt x="242" y="504"/>
                  <a:pt x="237" y="499"/>
                </a:cubicBezTo>
                <a:cubicBezTo>
                  <a:pt x="10" y="272"/>
                  <a:pt x="10" y="272"/>
                  <a:pt x="10" y="272"/>
                </a:cubicBezTo>
                <a:cubicBezTo>
                  <a:pt x="0" y="262"/>
                  <a:pt x="0" y="245"/>
                  <a:pt x="10" y="234"/>
                </a:cubicBezTo>
                <a:cubicBezTo>
                  <a:pt x="237" y="8"/>
                  <a:pt x="237" y="8"/>
                  <a:pt x="237" y="8"/>
                </a:cubicBezTo>
                <a:cubicBezTo>
                  <a:pt x="242" y="3"/>
                  <a:pt x="249" y="0"/>
                  <a:pt x="256" y="0"/>
                </a:cubicBezTo>
                <a:cubicBezTo>
                  <a:pt x="263" y="0"/>
                  <a:pt x="270" y="3"/>
                  <a:pt x="275" y="8"/>
                </a:cubicBezTo>
                <a:cubicBezTo>
                  <a:pt x="501" y="234"/>
                  <a:pt x="501" y="234"/>
                  <a:pt x="501" y="234"/>
                </a:cubicBezTo>
                <a:cubicBezTo>
                  <a:pt x="512" y="245"/>
                  <a:pt x="512" y="262"/>
                  <a:pt x="501" y="272"/>
                </a:cubicBezTo>
                <a:cubicBezTo>
                  <a:pt x="275" y="499"/>
                  <a:pt x="275" y="499"/>
                  <a:pt x="275" y="499"/>
                </a:cubicBezTo>
                <a:cubicBezTo>
                  <a:pt x="270" y="504"/>
                  <a:pt x="263" y="507"/>
                  <a:pt x="256" y="507"/>
                </a:cubicBezTo>
                <a:close/>
                <a:moveTo>
                  <a:pt x="256" y="8"/>
                </a:moveTo>
                <a:cubicBezTo>
                  <a:pt x="251" y="8"/>
                  <a:pt x="246" y="10"/>
                  <a:pt x="243" y="14"/>
                </a:cubicBezTo>
                <a:cubicBezTo>
                  <a:pt x="16" y="240"/>
                  <a:pt x="16" y="240"/>
                  <a:pt x="16" y="240"/>
                </a:cubicBezTo>
                <a:cubicBezTo>
                  <a:pt x="9" y="247"/>
                  <a:pt x="9" y="259"/>
                  <a:pt x="16" y="267"/>
                </a:cubicBezTo>
                <a:cubicBezTo>
                  <a:pt x="243" y="493"/>
                  <a:pt x="243" y="493"/>
                  <a:pt x="243" y="493"/>
                </a:cubicBezTo>
                <a:cubicBezTo>
                  <a:pt x="246" y="497"/>
                  <a:pt x="251" y="499"/>
                  <a:pt x="256" y="499"/>
                </a:cubicBezTo>
                <a:cubicBezTo>
                  <a:pt x="261" y="499"/>
                  <a:pt x="266" y="497"/>
                  <a:pt x="269" y="493"/>
                </a:cubicBezTo>
                <a:cubicBezTo>
                  <a:pt x="496" y="267"/>
                  <a:pt x="496" y="267"/>
                  <a:pt x="496" y="267"/>
                </a:cubicBezTo>
                <a:cubicBezTo>
                  <a:pt x="503" y="259"/>
                  <a:pt x="503" y="247"/>
                  <a:pt x="496" y="240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6" y="10"/>
                  <a:pt x="261" y="8"/>
                  <a:pt x="256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9" name="Freeform 1050"/>
          <p:cNvSpPr>
            <a:spLocks noEditPoints="1"/>
          </p:cNvSpPr>
          <p:nvPr/>
        </p:nvSpPr>
        <p:spPr bwMode="auto">
          <a:xfrm>
            <a:off x="3736268" y="2078111"/>
            <a:ext cx="1914525" cy="1895475"/>
          </a:xfrm>
          <a:custGeom>
            <a:avLst/>
            <a:gdLst>
              <a:gd name="T0" fmla="*/ 302 w 603"/>
              <a:gd name="T1" fmla="*/ 597 h 597"/>
              <a:gd name="T2" fmla="*/ 280 w 603"/>
              <a:gd name="T3" fmla="*/ 588 h 597"/>
              <a:gd name="T4" fmla="*/ 12 w 603"/>
              <a:gd name="T5" fmla="*/ 320 h 597"/>
              <a:gd name="T6" fmla="*/ 12 w 603"/>
              <a:gd name="T7" fmla="*/ 276 h 597"/>
              <a:gd name="T8" fmla="*/ 280 w 603"/>
              <a:gd name="T9" fmla="*/ 9 h 597"/>
              <a:gd name="T10" fmla="*/ 302 w 603"/>
              <a:gd name="T11" fmla="*/ 0 h 597"/>
              <a:gd name="T12" fmla="*/ 324 w 603"/>
              <a:gd name="T13" fmla="*/ 9 h 597"/>
              <a:gd name="T14" fmla="*/ 591 w 603"/>
              <a:gd name="T15" fmla="*/ 276 h 597"/>
              <a:gd name="T16" fmla="*/ 591 w 603"/>
              <a:gd name="T17" fmla="*/ 320 h 597"/>
              <a:gd name="T18" fmla="*/ 324 w 603"/>
              <a:gd name="T19" fmla="*/ 588 h 597"/>
              <a:gd name="T20" fmla="*/ 302 w 603"/>
              <a:gd name="T21" fmla="*/ 597 h 597"/>
              <a:gd name="T22" fmla="*/ 302 w 603"/>
              <a:gd name="T23" fmla="*/ 8 h 597"/>
              <a:gd name="T24" fmla="*/ 285 w 603"/>
              <a:gd name="T25" fmla="*/ 14 h 597"/>
              <a:gd name="T26" fmla="*/ 18 w 603"/>
              <a:gd name="T27" fmla="*/ 282 h 597"/>
              <a:gd name="T28" fmla="*/ 11 w 603"/>
              <a:gd name="T29" fmla="*/ 298 h 597"/>
              <a:gd name="T30" fmla="*/ 18 w 603"/>
              <a:gd name="T31" fmla="*/ 315 h 597"/>
              <a:gd name="T32" fmla="*/ 285 w 603"/>
              <a:gd name="T33" fmla="*/ 583 h 597"/>
              <a:gd name="T34" fmla="*/ 302 w 603"/>
              <a:gd name="T35" fmla="*/ 589 h 597"/>
              <a:gd name="T36" fmla="*/ 318 w 603"/>
              <a:gd name="T37" fmla="*/ 583 h 597"/>
              <a:gd name="T38" fmla="*/ 586 w 603"/>
              <a:gd name="T39" fmla="*/ 315 h 597"/>
              <a:gd name="T40" fmla="*/ 592 w 603"/>
              <a:gd name="T41" fmla="*/ 298 h 597"/>
              <a:gd name="T42" fmla="*/ 586 w 603"/>
              <a:gd name="T43" fmla="*/ 282 h 597"/>
              <a:gd name="T44" fmla="*/ 318 w 603"/>
              <a:gd name="T45" fmla="*/ 14 h 597"/>
              <a:gd name="T46" fmla="*/ 302 w 603"/>
              <a:gd name="T47" fmla="*/ 8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03" h="597">
                <a:moveTo>
                  <a:pt x="302" y="597"/>
                </a:moveTo>
                <a:cubicBezTo>
                  <a:pt x="293" y="597"/>
                  <a:pt x="285" y="594"/>
                  <a:pt x="280" y="588"/>
                </a:cubicBezTo>
                <a:cubicBezTo>
                  <a:pt x="12" y="320"/>
                  <a:pt x="12" y="320"/>
                  <a:pt x="12" y="320"/>
                </a:cubicBezTo>
                <a:cubicBezTo>
                  <a:pt x="0" y="308"/>
                  <a:pt x="0" y="289"/>
                  <a:pt x="12" y="276"/>
                </a:cubicBezTo>
                <a:cubicBezTo>
                  <a:pt x="280" y="9"/>
                  <a:pt x="280" y="9"/>
                  <a:pt x="280" y="9"/>
                </a:cubicBezTo>
                <a:cubicBezTo>
                  <a:pt x="285" y="3"/>
                  <a:pt x="293" y="0"/>
                  <a:pt x="302" y="0"/>
                </a:cubicBezTo>
                <a:cubicBezTo>
                  <a:pt x="310" y="0"/>
                  <a:pt x="318" y="3"/>
                  <a:pt x="324" y="9"/>
                </a:cubicBezTo>
                <a:cubicBezTo>
                  <a:pt x="591" y="276"/>
                  <a:pt x="591" y="276"/>
                  <a:pt x="591" y="276"/>
                </a:cubicBezTo>
                <a:cubicBezTo>
                  <a:pt x="603" y="289"/>
                  <a:pt x="603" y="308"/>
                  <a:pt x="591" y="320"/>
                </a:cubicBezTo>
                <a:cubicBezTo>
                  <a:pt x="324" y="588"/>
                  <a:pt x="324" y="588"/>
                  <a:pt x="324" y="588"/>
                </a:cubicBezTo>
                <a:cubicBezTo>
                  <a:pt x="318" y="594"/>
                  <a:pt x="310" y="597"/>
                  <a:pt x="302" y="597"/>
                </a:cubicBezTo>
                <a:close/>
                <a:moveTo>
                  <a:pt x="302" y="8"/>
                </a:moveTo>
                <a:cubicBezTo>
                  <a:pt x="295" y="8"/>
                  <a:pt x="290" y="10"/>
                  <a:pt x="285" y="14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13" y="287"/>
                  <a:pt x="11" y="292"/>
                  <a:pt x="11" y="298"/>
                </a:cubicBezTo>
                <a:cubicBezTo>
                  <a:pt x="11" y="305"/>
                  <a:pt x="13" y="310"/>
                  <a:pt x="18" y="315"/>
                </a:cubicBezTo>
                <a:cubicBezTo>
                  <a:pt x="285" y="583"/>
                  <a:pt x="285" y="583"/>
                  <a:pt x="285" y="583"/>
                </a:cubicBezTo>
                <a:cubicBezTo>
                  <a:pt x="290" y="587"/>
                  <a:pt x="295" y="589"/>
                  <a:pt x="302" y="589"/>
                </a:cubicBezTo>
                <a:cubicBezTo>
                  <a:pt x="308" y="589"/>
                  <a:pt x="314" y="587"/>
                  <a:pt x="318" y="583"/>
                </a:cubicBezTo>
                <a:cubicBezTo>
                  <a:pt x="586" y="315"/>
                  <a:pt x="586" y="315"/>
                  <a:pt x="586" y="315"/>
                </a:cubicBezTo>
                <a:cubicBezTo>
                  <a:pt x="590" y="310"/>
                  <a:pt x="592" y="305"/>
                  <a:pt x="592" y="298"/>
                </a:cubicBezTo>
                <a:cubicBezTo>
                  <a:pt x="592" y="292"/>
                  <a:pt x="590" y="287"/>
                  <a:pt x="586" y="282"/>
                </a:cubicBezTo>
                <a:cubicBezTo>
                  <a:pt x="318" y="14"/>
                  <a:pt x="318" y="14"/>
                  <a:pt x="318" y="14"/>
                </a:cubicBezTo>
                <a:cubicBezTo>
                  <a:pt x="314" y="10"/>
                  <a:pt x="308" y="8"/>
                  <a:pt x="302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" name="Freeform 1053"/>
          <p:cNvSpPr>
            <a:spLocks noEditPoints="1"/>
          </p:cNvSpPr>
          <p:nvPr/>
        </p:nvSpPr>
        <p:spPr bwMode="auto">
          <a:xfrm>
            <a:off x="3590218" y="1932061"/>
            <a:ext cx="2206625" cy="2187575"/>
          </a:xfrm>
          <a:custGeom>
            <a:avLst/>
            <a:gdLst>
              <a:gd name="T0" fmla="*/ 348 w 695"/>
              <a:gd name="T1" fmla="*/ 689 h 689"/>
              <a:gd name="T2" fmla="*/ 323 w 695"/>
              <a:gd name="T3" fmla="*/ 678 h 689"/>
              <a:gd name="T4" fmla="*/ 14 w 695"/>
              <a:gd name="T5" fmla="*/ 369 h 689"/>
              <a:gd name="T6" fmla="*/ 14 w 695"/>
              <a:gd name="T7" fmla="*/ 320 h 689"/>
              <a:gd name="T8" fmla="*/ 323 w 695"/>
              <a:gd name="T9" fmla="*/ 11 h 689"/>
              <a:gd name="T10" fmla="*/ 348 w 695"/>
              <a:gd name="T11" fmla="*/ 0 h 689"/>
              <a:gd name="T12" fmla="*/ 372 w 695"/>
              <a:gd name="T13" fmla="*/ 11 h 689"/>
              <a:gd name="T14" fmla="*/ 681 w 695"/>
              <a:gd name="T15" fmla="*/ 320 h 689"/>
              <a:gd name="T16" fmla="*/ 681 w 695"/>
              <a:gd name="T17" fmla="*/ 369 h 689"/>
              <a:gd name="T18" fmla="*/ 372 w 695"/>
              <a:gd name="T19" fmla="*/ 678 h 689"/>
              <a:gd name="T20" fmla="*/ 348 w 695"/>
              <a:gd name="T21" fmla="*/ 689 h 689"/>
              <a:gd name="T22" fmla="*/ 348 w 695"/>
              <a:gd name="T23" fmla="*/ 8 h 689"/>
              <a:gd name="T24" fmla="*/ 328 w 695"/>
              <a:gd name="T25" fmla="*/ 16 h 689"/>
              <a:gd name="T26" fmla="*/ 19 w 695"/>
              <a:gd name="T27" fmla="*/ 325 h 689"/>
              <a:gd name="T28" fmla="*/ 19 w 695"/>
              <a:gd name="T29" fmla="*/ 364 h 689"/>
              <a:gd name="T30" fmla="*/ 328 w 695"/>
              <a:gd name="T31" fmla="*/ 673 h 689"/>
              <a:gd name="T32" fmla="*/ 348 w 695"/>
              <a:gd name="T33" fmla="*/ 681 h 689"/>
              <a:gd name="T34" fmla="*/ 367 w 695"/>
              <a:gd name="T35" fmla="*/ 673 h 689"/>
              <a:gd name="T36" fmla="*/ 676 w 695"/>
              <a:gd name="T37" fmla="*/ 364 h 689"/>
              <a:gd name="T38" fmla="*/ 676 w 695"/>
              <a:gd name="T39" fmla="*/ 325 h 689"/>
              <a:gd name="T40" fmla="*/ 367 w 695"/>
              <a:gd name="T41" fmla="*/ 16 h 689"/>
              <a:gd name="T42" fmla="*/ 348 w 695"/>
              <a:gd name="T43" fmla="*/ 8 h 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95" h="689">
                <a:moveTo>
                  <a:pt x="348" y="689"/>
                </a:moveTo>
                <a:cubicBezTo>
                  <a:pt x="338" y="689"/>
                  <a:pt x="329" y="685"/>
                  <a:pt x="323" y="678"/>
                </a:cubicBezTo>
                <a:cubicBezTo>
                  <a:pt x="14" y="369"/>
                  <a:pt x="14" y="369"/>
                  <a:pt x="14" y="369"/>
                </a:cubicBezTo>
                <a:cubicBezTo>
                  <a:pt x="0" y="356"/>
                  <a:pt x="0" y="333"/>
                  <a:pt x="14" y="320"/>
                </a:cubicBezTo>
                <a:cubicBezTo>
                  <a:pt x="323" y="11"/>
                  <a:pt x="323" y="11"/>
                  <a:pt x="323" y="11"/>
                </a:cubicBezTo>
                <a:cubicBezTo>
                  <a:pt x="329" y="4"/>
                  <a:pt x="338" y="0"/>
                  <a:pt x="348" y="0"/>
                </a:cubicBezTo>
                <a:cubicBezTo>
                  <a:pt x="357" y="0"/>
                  <a:pt x="366" y="4"/>
                  <a:pt x="372" y="11"/>
                </a:cubicBezTo>
                <a:cubicBezTo>
                  <a:pt x="681" y="320"/>
                  <a:pt x="681" y="320"/>
                  <a:pt x="681" y="320"/>
                </a:cubicBezTo>
                <a:cubicBezTo>
                  <a:pt x="695" y="333"/>
                  <a:pt x="695" y="356"/>
                  <a:pt x="681" y="369"/>
                </a:cubicBezTo>
                <a:cubicBezTo>
                  <a:pt x="372" y="678"/>
                  <a:pt x="372" y="678"/>
                  <a:pt x="372" y="678"/>
                </a:cubicBezTo>
                <a:cubicBezTo>
                  <a:pt x="366" y="685"/>
                  <a:pt x="357" y="689"/>
                  <a:pt x="348" y="689"/>
                </a:cubicBezTo>
                <a:close/>
                <a:moveTo>
                  <a:pt x="348" y="8"/>
                </a:moveTo>
                <a:cubicBezTo>
                  <a:pt x="340" y="8"/>
                  <a:pt x="333" y="11"/>
                  <a:pt x="328" y="16"/>
                </a:cubicBezTo>
                <a:cubicBezTo>
                  <a:pt x="19" y="325"/>
                  <a:pt x="19" y="325"/>
                  <a:pt x="19" y="325"/>
                </a:cubicBezTo>
                <a:cubicBezTo>
                  <a:pt x="9" y="336"/>
                  <a:pt x="9" y="353"/>
                  <a:pt x="19" y="364"/>
                </a:cubicBezTo>
                <a:cubicBezTo>
                  <a:pt x="328" y="673"/>
                  <a:pt x="328" y="673"/>
                  <a:pt x="328" y="673"/>
                </a:cubicBezTo>
                <a:cubicBezTo>
                  <a:pt x="333" y="678"/>
                  <a:pt x="340" y="681"/>
                  <a:pt x="348" y="681"/>
                </a:cubicBezTo>
                <a:cubicBezTo>
                  <a:pt x="355" y="681"/>
                  <a:pt x="362" y="678"/>
                  <a:pt x="367" y="673"/>
                </a:cubicBezTo>
                <a:cubicBezTo>
                  <a:pt x="676" y="364"/>
                  <a:pt x="676" y="364"/>
                  <a:pt x="676" y="364"/>
                </a:cubicBezTo>
                <a:cubicBezTo>
                  <a:pt x="686" y="353"/>
                  <a:pt x="686" y="336"/>
                  <a:pt x="676" y="325"/>
                </a:cubicBezTo>
                <a:cubicBezTo>
                  <a:pt x="367" y="16"/>
                  <a:pt x="367" y="16"/>
                  <a:pt x="367" y="16"/>
                </a:cubicBezTo>
                <a:cubicBezTo>
                  <a:pt x="362" y="11"/>
                  <a:pt x="355" y="8"/>
                  <a:pt x="348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1" name="Freeform 1055"/>
          <p:cNvSpPr>
            <a:spLocks noEditPoints="1"/>
          </p:cNvSpPr>
          <p:nvPr/>
        </p:nvSpPr>
        <p:spPr bwMode="auto">
          <a:xfrm>
            <a:off x="6323892" y="1932061"/>
            <a:ext cx="2205038" cy="2187575"/>
          </a:xfrm>
          <a:custGeom>
            <a:avLst/>
            <a:gdLst>
              <a:gd name="T0" fmla="*/ 348 w 695"/>
              <a:gd name="T1" fmla="*/ 689 h 689"/>
              <a:gd name="T2" fmla="*/ 323 w 695"/>
              <a:gd name="T3" fmla="*/ 678 h 689"/>
              <a:gd name="T4" fmla="*/ 14 w 695"/>
              <a:gd name="T5" fmla="*/ 369 h 689"/>
              <a:gd name="T6" fmla="*/ 14 w 695"/>
              <a:gd name="T7" fmla="*/ 320 h 689"/>
              <a:gd name="T8" fmla="*/ 323 w 695"/>
              <a:gd name="T9" fmla="*/ 11 h 689"/>
              <a:gd name="T10" fmla="*/ 348 w 695"/>
              <a:gd name="T11" fmla="*/ 0 h 689"/>
              <a:gd name="T12" fmla="*/ 373 w 695"/>
              <a:gd name="T13" fmla="*/ 11 h 689"/>
              <a:gd name="T14" fmla="*/ 682 w 695"/>
              <a:gd name="T15" fmla="*/ 320 h 689"/>
              <a:gd name="T16" fmla="*/ 682 w 695"/>
              <a:gd name="T17" fmla="*/ 369 h 689"/>
              <a:gd name="T18" fmla="*/ 373 w 695"/>
              <a:gd name="T19" fmla="*/ 678 h 689"/>
              <a:gd name="T20" fmla="*/ 348 w 695"/>
              <a:gd name="T21" fmla="*/ 689 h 689"/>
              <a:gd name="T22" fmla="*/ 348 w 695"/>
              <a:gd name="T23" fmla="*/ 8 h 689"/>
              <a:gd name="T24" fmla="*/ 329 w 695"/>
              <a:gd name="T25" fmla="*/ 16 h 689"/>
              <a:gd name="T26" fmla="*/ 20 w 695"/>
              <a:gd name="T27" fmla="*/ 325 h 689"/>
              <a:gd name="T28" fmla="*/ 20 w 695"/>
              <a:gd name="T29" fmla="*/ 364 h 689"/>
              <a:gd name="T30" fmla="*/ 329 w 695"/>
              <a:gd name="T31" fmla="*/ 673 h 689"/>
              <a:gd name="T32" fmla="*/ 348 w 695"/>
              <a:gd name="T33" fmla="*/ 681 h 689"/>
              <a:gd name="T34" fmla="*/ 367 w 695"/>
              <a:gd name="T35" fmla="*/ 673 h 689"/>
              <a:gd name="T36" fmla="*/ 676 w 695"/>
              <a:gd name="T37" fmla="*/ 364 h 689"/>
              <a:gd name="T38" fmla="*/ 676 w 695"/>
              <a:gd name="T39" fmla="*/ 325 h 689"/>
              <a:gd name="T40" fmla="*/ 367 w 695"/>
              <a:gd name="T41" fmla="*/ 16 h 689"/>
              <a:gd name="T42" fmla="*/ 348 w 695"/>
              <a:gd name="T43" fmla="*/ 8 h 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95" h="689">
                <a:moveTo>
                  <a:pt x="348" y="689"/>
                </a:moveTo>
                <a:cubicBezTo>
                  <a:pt x="339" y="689"/>
                  <a:pt x="330" y="685"/>
                  <a:pt x="323" y="678"/>
                </a:cubicBezTo>
                <a:cubicBezTo>
                  <a:pt x="14" y="369"/>
                  <a:pt x="14" y="369"/>
                  <a:pt x="14" y="369"/>
                </a:cubicBezTo>
                <a:cubicBezTo>
                  <a:pt x="0" y="356"/>
                  <a:pt x="0" y="333"/>
                  <a:pt x="14" y="320"/>
                </a:cubicBezTo>
                <a:cubicBezTo>
                  <a:pt x="323" y="11"/>
                  <a:pt x="323" y="11"/>
                  <a:pt x="323" y="11"/>
                </a:cubicBezTo>
                <a:cubicBezTo>
                  <a:pt x="330" y="4"/>
                  <a:pt x="339" y="0"/>
                  <a:pt x="348" y="0"/>
                </a:cubicBezTo>
                <a:cubicBezTo>
                  <a:pt x="357" y="0"/>
                  <a:pt x="366" y="4"/>
                  <a:pt x="373" y="11"/>
                </a:cubicBezTo>
                <a:cubicBezTo>
                  <a:pt x="682" y="320"/>
                  <a:pt x="682" y="320"/>
                  <a:pt x="682" y="320"/>
                </a:cubicBezTo>
                <a:cubicBezTo>
                  <a:pt x="695" y="333"/>
                  <a:pt x="695" y="356"/>
                  <a:pt x="682" y="369"/>
                </a:cubicBezTo>
                <a:cubicBezTo>
                  <a:pt x="373" y="678"/>
                  <a:pt x="373" y="678"/>
                  <a:pt x="373" y="678"/>
                </a:cubicBezTo>
                <a:cubicBezTo>
                  <a:pt x="366" y="685"/>
                  <a:pt x="357" y="689"/>
                  <a:pt x="348" y="689"/>
                </a:cubicBezTo>
                <a:close/>
                <a:moveTo>
                  <a:pt x="348" y="8"/>
                </a:moveTo>
                <a:cubicBezTo>
                  <a:pt x="341" y="8"/>
                  <a:pt x="334" y="11"/>
                  <a:pt x="329" y="16"/>
                </a:cubicBezTo>
                <a:cubicBezTo>
                  <a:pt x="20" y="325"/>
                  <a:pt x="20" y="325"/>
                  <a:pt x="20" y="325"/>
                </a:cubicBezTo>
                <a:cubicBezTo>
                  <a:pt x="9" y="336"/>
                  <a:pt x="9" y="353"/>
                  <a:pt x="20" y="364"/>
                </a:cubicBezTo>
                <a:cubicBezTo>
                  <a:pt x="329" y="673"/>
                  <a:pt x="329" y="673"/>
                  <a:pt x="329" y="673"/>
                </a:cubicBezTo>
                <a:cubicBezTo>
                  <a:pt x="334" y="678"/>
                  <a:pt x="341" y="681"/>
                  <a:pt x="348" y="681"/>
                </a:cubicBezTo>
                <a:cubicBezTo>
                  <a:pt x="355" y="681"/>
                  <a:pt x="362" y="678"/>
                  <a:pt x="367" y="673"/>
                </a:cubicBezTo>
                <a:cubicBezTo>
                  <a:pt x="676" y="364"/>
                  <a:pt x="676" y="364"/>
                  <a:pt x="676" y="364"/>
                </a:cubicBezTo>
                <a:cubicBezTo>
                  <a:pt x="687" y="353"/>
                  <a:pt x="687" y="336"/>
                  <a:pt x="676" y="325"/>
                </a:cubicBezTo>
                <a:cubicBezTo>
                  <a:pt x="367" y="16"/>
                  <a:pt x="367" y="16"/>
                  <a:pt x="367" y="16"/>
                </a:cubicBezTo>
                <a:cubicBezTo>
                  <a:pt x="362" y="11"/>
                  <a:pt x="355" y="8"/>
                  <a:pt x="348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2" name="Freeform 1058"/>
          <p:cNvSpPr>
            <a:spLocks noEditPoints="1"/>
          </p:cNvSpPr>
          <p:nvPr/>
        </p:nvSpPr>
        <p:spPr bwMode="auto">
          <a:xfrm>
            <a:off x="1147055" y="2220986"/>
            <a:ext cx="1624013" cy="1609725"/>
          </a:xfrm>
          <a:custGeom>
            <a:avLst/>
            <a:gdLst>
              <a:gd name="T0" fmla="*/ 256 w 512"/>
              <a:gd name="T1" fmla="*/ 507 h 507"/>
              <a:gd name="T2" fmla="*/ 237 w 512"/>
              <a:gd name="T3" fmla="*/ 499 h 507"/>
              <a:gd name="T4" fmla="*/ 11 w 512"/>
              <a:gd name="T5" fmla="*/ 272 h 507"/>
              <a:gd name="T6" fmla="*/ 11 w 512"/>
              <a:gd name="T7" fmla="*/ 234 h 507"/>
              <a:gd name="T8" fmla="*/ 237 w 512"/>
              <a:gd name="T9" fmla="*/ 8 h 507"/>
              <a:gd name="T10" fmla="*/ 256 w 512"/>
              <a:gd name="T11" fmla="*/ 0 h 507"/>
              <a:gd name="T12" fmla="*/ 275 w 512"/>
              <a:gd name="T13" fmla="*/ 8 h 507"/>
              <a:gd name="T14" fmla="*/ 502 w 512"/>
              <a:gd name="T15" fmla="*/ 234 h 507"/>
              <a:gd name="T16" fmla="*/ 502 w 512"/>
              <a:gd name="T17" fmla="*/ 272 h 507"/>
              <a:gd name="T18" fmla="*/ 275 w 512"/>
              <a:gd name="T19" fmla="*/ 499 h 507"/>
              <a:gd name="T20" fmla="*/ 256 w 512"/>
              <a:gd name="T21" fmla="*/ 507 h 507"/>
              <a:gd name="T22" fmla="*/ 256 w 512"/>
              <a:gd name="T23" fmla="*/ 8 h 507"/>
              <a:gd name="T24" fmla="*/ 243 w 512"/>
              <a:gd name="T25" fmla="*/ 14 h 507"/>
              <a:gd name="T26" fmla="*/ 16 w 512"/>
              <a:gd name="T27" fmla="*/ 240 h 507"/>
              <a:gd name="T28" fmla="*/ 16 w 512"/>
              <a:gd name="T29" fmla="*/ 267 h 507"/>
              <a:gd name="T30" fmla="*/ 243 w 512"/>
              <a:gd name="T31" fmla="*/ 493 h 507"/>
              <a:gd name="T32" fmla="*/ 256 w 512"/>
              <a:gd name="T33" fmla="*/ 499 h 507"/>
              <a:gd name="T34" fmla="*/ 270 w 512"/>
              <a:gd name="T35" fmla="*/ 493 h 507"/>
              <a:gd name="T36" fmla="*/ 496 w 512"/>
              <a:gd name="T37" fmla="*/ 267 h 507"/>
              <a:gd name="T38" fmla="*/ 496 w 512"/>
              <a:gd name="T39" fmla="*/ 240 h 507"/>
              <a:gd name="T40" fmla="*/ 270 w 512"/>
              <a:gd name="T41" fmla="*/ 14 h 507"/>
              <a:gd name="T42" fmla="*/ 256 w 512"/>
              <a:gd name="T43" fmla="*/ 8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2" h="507">
                <a:moveTo>
                  <a:pt x="256" y="507"/>
                </a:moveTo>
                <a:cubicBezTo>
                  <a:pt x="249" y="507"/>
                  <a:pt x="242" y="504"/>
                  <a:pt x="237" y="499"/>
                </a:cubicBezTo>
                <a:cubicBezTo>
                  <a:pt x="11" y="272"/>
                  <a:pt x="11" y="272"/>
                  <a:pt x="11" y="272"/>
                </a:cubicBezTo>
                <a:cubicBezTo>
                  <a:pt x="0" y="262"/>
                  <a:pt x="0" y="245"/>
                  <a:pt x="11" y="234"/>
                </a:cubicBezTo>
                <a:cubicBezTo>
                  <a:pt x="237" y="8"/>
                  <a:pt x="237" y="8"/>
                  <a:pt x="237" y="8"/>
                </a:cubicBezTo>
                <a:cubicBezTo>
                  <a:pt x="242" y="3"/>
                  <a:pt x="249" y="0"/>
                  <a:pt x="256" y="0"/>
                </a:cubicBezTo>
                <a:cubicBezTo>
                  <a:pt x="263" y="0"/>
                  <a:pt x="270" y="3"/>
                  <a:pt x="275" y="8"/>
                </a:cubicBezTo>
                <a:cubicBezTo>
                  <a:pt x="502" y="234"/>
                  <a:pt x="502" y="234"/>
                  <a:pt x="502" y="234"/>
                </a:cubicBezTo>
                <a:cubicBezTo>
                  <a:pt x="512" y="245"/>
                  <a:pt x="512" y="262"/>
                  <a:pt x="502" y="272"/>
                </a:cubicBezTo>
                <a:cubicBezTo>
                  <a:pt x="275" y="499"/>
                  <a:pt x="275" y="499"/>
                  <a:pt x="275" y="499"/>
                </a:cubicBezTo>
                <a:cubicBezTo>
                  <a:pt x="270" y="504"/>
                  <a:pt x="263" y="507"/>
                  <a:pt x="256" y="507"/>
                </a:cubicBezTo>
                <a:close/>
                <a:moveTo>
                  <a:pt x="256" y="8"/>
                </a:moveTo>
                <a:cubicBezTo>
                  <a:pt x="251" y="8"/>
                  <a:pt x="246" y="10"/>
                  <a:pt x="243" y="14"/>
                </a:cubicBezTo>
                <a:cubicBezTo>
                  <a:pt x="16" y="240"/>
                  <a:pt x="16" y="240"/>
                  <a:pt x="16" y="240"/>
                </a:cubicBezTo>
                <a:cubicBezTo>
                  <a:pt x="9" y="247"/>
                  <a:pt x="9" y="259"/>
                  <a:pt x="16" y="267"/>
                </a:cubicBezTo>
                <a:cubicBezTo>
                  <a:pt x="243" y="493"/>
                  <a:pt x="243" y="493"/>
                  <a:pt x="243" y="493"/>
                </a:cubicBezTo>
                <a:cubicBezTo>
                  <a:pt x="246" y="497"/>
                  <a:pt x="251" y="499"/>
                  <a:pt x="256" y="499"/>
                </a:cubicBezTo>
                <a:cubicBezTo>
                  <a:pt x="261" y="499"/>
                  <a:pt x="266" y="497"/>
                  <a:pt x="270" y="493"/>
                </a:cubicBezTo>
                <a:cubicBezTo>
                  <a:pt x="496" y="267"/>
                  <a:pt x="496" y="267"/>
                  <a:pt x="496" y="267"/>
                </a:cubicBezTo>
                <a:cubicBezTo>
                  <a:pt x="504" y="259"/>
                  <a:pt x="504" y="247"/>
                  <a:pt x="496" y="240"/>
                </a:cubicBezTo>
                <a:cubicBezTo>
                  <a:pt x="270" y="14"/>
                  <a:pt x="270" y="14"/>
                  <a:pt x="270" y="14"/>
                </a:cubicBezTo>
                <a:cubicBezTo>
                  <a:pt x="266" y="10"/>
                  <a:pt x="261" y="8"/>
                  <a:pt x="256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3" name="Freeform 1051"/>
          <p:cNvSpPr>
            <a:spLocks noEditPoints="1"/>
          </p:cNvSpPr>
          <p:nvPr/>
        </p:nvSpPr>
        <p:spPr bwMode="auto">
          <a:xfrm>
            <a:off x="8972847" y="1929717"/>
            <a:ext cx="2205038" cy="2187575"/>
          </a:xfrm>
          <a:custGeom>
            <a:avLst/>
            <a:gdLst>
              <a:gd name="T0" fmla="*/ 347 w 695"/>
              <a:gd name="T1" fmla="*/ 689 h 689"/>
              <a:gd name="T2" fmla="*/ 322 w 695"/>
              <a:gd name="T3" fmla="*/ 678 h 689"/>
              <a:gd name="T4" fmla="*/ 13 w 695"/>
              <a:gd name="T5" fmla="*/ 369 h 689"/>
              <a:gd name="T6" fmla="*/ 13 w 695"/>
              <a:gd name="T7" fmla="*/ 320 h 689"/>
              <a:gd name="T8" fmla="*/ 322 w 695"/>
              <a:gd name="T9" fmla="*/ 11 h 689"/>
              <a:gd name="T10" fmla="*/ 347 w 695"/>
              <a:gd name="T11" fmla="*/ 0 h 689"/>
              <a:gd name="T12" fmla="*/ 372 w 695"/>
              <a:gd name="T13" fmla="*/ 11 h 689"/>
              <a:gd name="T14" fmla="*/ 681 w 695"/>
              <a:gd name="T15" fmla="*/ 320 h 689"/>
              <a:gd name="T16" fmla="*/ 681 w 695"/>
              <a:gd name="T17" fmla="*/ 369 h 689"/>
              <a:gd name="T18" fmla="*/ 372 w 695"/>
              <a:gd name="T19" fmla="*/ 678 h 689"/>
              <a:gd name="T20" fmla="*/ 347 w 695"/>
              <a:gd name="T21" fmla="*/ 689 h 689"/>
              <a:gd name="T22" fmla="*/ 347 w 695"/>
              <a:gd name="T23" fmla="*/ 8 h 689"/>
              <a:gd name="T24" fmla="*/ 328 w 695"/>
              <a:gd name="T25" fmla="*/ 16 h 689"/>
              <a:gd name="T26" fmla="*/ 19 w 695"/>
              <a:gd name="T27" fmla="*/ 325 h 689"/>
              <a:gd name="T28" fmla="*/ 19 w 695"/>
              <a:gd name="T29" fmla="*/ 364 h 689"/>
              <a:gd name="T30" fmla="*/ 328 w 695"/>
              <a:gd name="T31" fmla="*/ 673 h 689"/>
              <a:gd name="T32" fmla="*/ 347 w 695"/>
              <a:gd name="T33" fmla="*/ 681 h 689"/>
              <a:gd name="T34" fmla="*/ 367 w 695"/>
              <a:gd name="T35" fmla="*/ 673 h 689"/>
              <a:gd name="T36" fmla="*/ 675 w 695"/>
              <a:gd name="T37" fmla="*/ 364 h 689"/>
              <a:gd name="T38" fmla="*/ 675 w 695"/>
              <a:gd name="T39" fmla="*/ 325 h 689"/>
              <a:gd name="T40" fmla="*/ 367 w 695"/>
              <a:gd name="T41" fmla="*/ 16 h 689"/>
              <a:gd name="T42" fmla="*/ 347 w 695"/>
              <a:gd name="T43" fmla="*/ 8 h 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95" h="689">
                <a:moveTo>
                  <a:pt x="347" y="689"/>
                </a:moveTo>
                <a:cubicBezTo>
                  <a:pt x="338" y="689"/>
                  <a:pt x="329" y="685"/>
                  <a:pt x="322" y="678"/>
                </a:cubicBezTo>
                <a:cubicBezTo>
                  <a:pt x="13" y="369"/>
                  <a:pt x="13" y="369"/>
                  <a:pt x="13" y="369"/>
                </a:cubicBezTo>
                <a:cubicBezTo>
                  <a:pt x="0" y="356"/>
                  <a:pt x="0" y="333"/>
                  <a:pt x="13" y="320"/>
                </a:cubicBezTo>
                <a:cubicBezTo>
                  <a:pt x="322" y="11"/>
                  <a:pt x="322" y="11"/>
                  <a:pt x="322" y="11"/>
                </a:cubicBezTo>
                <a:cubicBezTo>
                  <a:pt x="329" y="4"/>
                  <a:pt x="338" y="0"/>
                  <a:pt x="347" y="0"/>
                </a:cubicBezTo>
                <a:cubicBezTo>
                  <a:pt x="357" y="0"/>
                  <a:pt x="366" y="4"/>
                  <a:pt x="372" y="11"/>
                </a:cubicBezTo>
                <a:cubicBezTo>
                  <a:pt x="681" y="320"/>
                  <a:pt x="681" y="320"/>
                  <a:pt x="681" y="320"/>
                </a:cubicBezTo>
                <a:cubicBezTo>
                  <a:pt x="695" y="333"/>
                  <a:pt x="695" y="356"/>
                  <a:pt x="681" y="369"/>
                </a:cubicBezTo>
                <a:cubicBezTo>
                  <a:pt x="372" y="678"/>
                  <a:pt x="372" y="678"/>
                  <a:pt x="372" y="678"/>
                </a:cubicBezTo>
                <a:cubicBezTo>
                  <a:pt x="366" y="685"/>
                  <a:pt x="357" y="689"/>
                  <a:pt x="347" y="689"/>
                </a:cubicBezTo>
                <a:close/>
                <a:moveTo>
                  <a:pt x="347" y="8"/>
                </a:moveTo>
                <a:cubicBezTo>
                  <a:pt x="340" y="8"/>
                  <a:pt x="333" y="11"/>
                  <a:pt x="328" y="16"/>
                </a:cubicBezTo>
                <a:cubicBezTo>
                  <a:pt x="19" y="325"/>
                  <a:pt x="19" y="325"/>
                  <a:pt x="19" y="325"/>
                </a:cubicBezTo>
                <a:cubicBezTo>
                  <a:pt x="8" y="336"/>
                  <a:pt x="8" y="353"/>
                  <a:pt x="19" y="364"/>
                </a:cubicBezTo>
                <a:cubicBezTo>
                  <a:pt x="328" y="673"/>
                  <a:pt x="328" y="673"/>
                  <a:pt x="328" y="673"/>
                </a:cubicBezTo>
                <a:cubicBezTo>
                  <a:pt x="333" y="678"/>
                  <a:pt x="340" y="681"/>
                  <a:pt x="347" y="681"/>
                </a:cubicBezTo>
                <a:cubicBezTo>
                  <a:pt x="355" y="681"/>
                  <a:pt x="361" y="678"/>
                  <a:pt x="367" y="673"/>
                </a:cubicBezTo>
                <a:cubicBezTo>
                  <a:pt x="675" y="364"/>
                  <a:pt x="675" y="364"/>
                  <a:pt x="675" y="364"/>
                </a:cubicBezTo>
                <a:cubicBezTo>
                  <a:pt x="686" y="353"/>
                  <a:pt x="686" y="336"/>
                  <a:pt x="675" y="325"/>
                </a:cubicBezTo>
                <a:cubicBezTo>
                  <a:pt x="367" y="16"/>
                  <a:pt x="367" y="16"/>
                  <a:pt x="367" y="16"/>
                </a:cubicBezTo>
                <a:cubicBezTo>
                  <a:pt x="361" y="11"/>
                  <a:pt x="355" y="8"/>
                  <a:pt x="347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4" name="Freeform 1058"/>
          <p:cNvSpPr>
            <a:spLocks noEditPoints="1"/>
          </p:cNvSpPr>
          <p:nvPr/>
        </p:nvSpPr>
        <p:spPr bwMode="auto">
          <a:xfrm>
            <a:off x="9261773" y="2218642"/>
            <a:ext cx="1624013" cy="1609725"/>
          </a:xfrm>
          <a:custGeom>
            <a:avLst/>
            <a:gdLst>
              <a:gd name="T0" fmla="*/ 256 w 512"/>
              <a:gd name="T1" fmla="*/ 507 h 507"/>
              <a:gd name="T2" fmla="*/ 237 w 512"/>
              <a:gd name="T3" fmla="*/ 499 h 507"/>
              <a:gd name="T4" fmla="*/ 11 w 512"/>
              <a:gd name="T5" fmla="*/ 272 h 507"/>
              <a:gd name="T6" fmla="*/ 11 w 512"/>
              <a:gd name="T7" fmla="*/ 234 h 507"/>
              <a:gd name="T8" fmla="*/ 237 w 512"/>
              <a:gd name="T9" fmla="*/ 8 h 507"/>
              <a:gd name="T10" fmla="*/ 256 w 512"/>
              <a:gd name="T11" fmla="*/ 0 h 507"/>
              <a:gd name="T12" fmla="*/ 275 w 512"/>
              <a:gd name="T13" fmla="*/ 8 h 507"/>
              <a:gd name="T14" fmla="*/ 502 w 512"/>
              <a:gd name="T15" fmla="*/ 234 h 507"/>
              <a:gd name="T16" fmla="*/ 502 w 512"/>
              <a:gd name="T17" fmla="*/ 272 h 507"/>
              <a:gd name="T18" fmla="*/ 275 w 512"/>
              <a:gd name="T19" fmla="*/ 499 h 507"/>
              <a:gd name="T20" fmla="*/ 256 w 512"/>
              <a:gd name="T21" fmla="*/ 507 h 507"/>
              <a:gd name="T22" fmla="*/ 256 w 512"/>
              <a:gd name="T23" fmla="*/ 8 h 507"/>
              <a:gd name="T24" fmla="*/ 243 w 512"/>
              <a:gd name="T25" fmla="*/ 14 h 507"/>
              <a:gd name="T26" fmla="*/ 16 w 512"/>
              <a:gd name="T27" fmla="*/ 240 h 507"/>
              <a:gd name="T28" fmla="*/ 16 w 512"/>
              <a:gd name="T29" fmla="*/ 267 h 507"/>
              <a:gd name="T30" fmla="*/ 243 w 512"/>
              <a:gd name="T31" fmla="*/ 493 h 507"/>
              <a:gd name="T32" fmla="*/ 256 w 512"/>
              <a:gd name="T33" fmla="*/ 499 h 507"/>
              <a:gd name="T34" fmla="*/ 270 w 512"/>
              <a:gd name="T35" fmla="*/ 493 h 507"/>
              <a:gd name="T36" fmla="*/ 496 w 512"/>
              <a:gd name="T37" fmla="*/ 267 h 507"/>
              <a:gd name="T38" fmla="*/ 496 w 512"/>
              <a:gd name="T39" fmla="*/ 240 h 507"/>
              <a:gd name="T40" fmla="*/ 270 w 512"/>
              <a:gd name="T41" fmla="*/ 14 h 507"/>
              <a:gd name="T42" fmla="*/ 256 w 512"/>
              <a:gd name="T43" fmla="*/ 8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2" h="507">
                <a:moveTo>
                  <a:pt x="256" y="507"/>
                </a:moveTo>
                <a:cubicBezTo>
                  <a:pt x="249" y="507"/>
                  <a:pt x="242" y="504"/>
                  <a:pt x="237" y="499"/>
                </a:cubicBezTo>
                <a:cubicBezTo>
                  <a:pt x="11" y="272"/>
                  <a:pt x="11" y="272"/>
                  <a:pt x="11" y="272"/>
                </a:cubicBezTo>
                <a:cubicBezTo>
                  <a:pt x="0" y="262"/>
                  <a:pt x="0" y="245"/>
                  <a:pt x="11" y="234"/>
                </a:cubicBezTo>
                <a:cubicBezTo>
                  <a:pt x="237" y="8"/>
                  <a:pt x="237" y="8"/>
                  <a:pt x="237" y="8"/>
                </a:cubicBezTo>
                <a:cubicBezTo>
                  <a:pt x="242" y="3"/>
                  <a:pt x="249" y="0"/>
                  <a:pt x="256" y="0"/>
                </a:cubicBezTo>
                <a:cubicBezTo>
                  <a:pt x="263" y="0"/>
                  <a:pt x="270" y="3"/>
                  <a:pt x="275" y="8"/>
                </a:cubicBezTo>
                <a:cubicBezTo>
                  <a:pt x="502" y="234"/>
                  <a:pt x="502" y="234"/>
                  <a:pt x="502" y="234"/>
                </a:cubicBezTo>
                <a:cubicBezTo>
                  <a:pt x="512" y="245"/>
                  <a:pt x="512" y="262"/>
                  <a:pt x="502" y="272"/>
                </a:cubicBezTo>
                <a:cubicBezTo>
                  <a:pt x="275" y="499"/>
                  <a:pt x="275" y="499"/>
                  <a:pt x="275" y="499"/>
                </a:cubicBezTo>
                <a:cubicBezTo>
                  <a:pt x="270" y="504"/>
                  <a:pt x="263" y="507"/>
                  <a:pt x="256" y="507"/>
                </a:cubicBezTo>
                <a:close/>
                <a:moveTo>
                  <a:pt x="256" y="8"/>
                </a:moveTo>
                <a:cubicBezTo>
                  <a:pt x="251" y="8"/>
                  <a:pt x="246" y="10"/>
                  <a:pt x="243" y="14"/>
                </a:cubicBezTo>
                <a:cubicBezTo>
                  <a:pt x="16" y="240"/>
                  <a:pt x="16" y="240"/>
                  <a:pt x="16" y="240"/>
                </a:cubicBezTo>
                <a:cubicBezTo>
                  <a:pt x="9" y="247"/>
                  <a:pt x="9" y="259"/>
                  <a:pt x="16" y="267"/>
                </a:cubicBezTo>
                <a:cubicBezTo>
                  <a:pt x="243" y="493"/>
                  <a:pt x="243" y="493"/>
                  <a:pt x="243" y="493"/>
                </a:cubicBezTo>
                <a:cubicBezTo>
                  <a:pt x="246" y="497"/>
                  <a:pt x="251" y="499"/>
                  <a:pt x="256" y="499"/>
                </a:cubicBezTo>
                <a:cubicBezTo>
                  <a:pt x="261" y="499"/>
                  <a:pt x="266" y="497"/>
                  <a:pt x="270" y="493"/>
                </a:cubicBezTo>
                <a:cubicBezTo>
                  <a:pt x="496" y="267"/>
                  <a:pt x="496" y="267"/>
                  <a:pt x="496" y="267"/>
                </a:cubicBezTo>
                <a:cubicBezTo>
                  <a:pt x="504" y="259"/>
                  <a:pt x="504" y="247"/>
                  <a:pt x="496" y="240"/>
                </a:cubicBezTo>
                <a:cubicBezTo>
                  <a:pt x="270" y="14"/>
                  <a:pt x="270" y="14"/>
                  <a:pt x="270" y="14"/>
                </a:cubicBezTo>
                <a:cubicBezTo>
                  <a:pt x="266" y="10"/>
                  <a:pt x="261" y="8"/>
                  <a:pt x="256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5" name="Freeform 1048"/>
          <p:cNvSpPr>
            <a:spLocks noEditPoints="1"/>
          </p:cNvSpPr>
          <p:nvPr/>
        </p:nvSpPr>
        <p:spPr bwMode="auto">
          <a:xfrm>
            <a:off x="6469943" y="2078111"/>
            <a:ext cx="1916113" cy="1895475"/>
          </a:xfrm>
          <a:custGeom>
            <a:avLst/>
            <a:gdLst>
              <a:gd name="T0" fmla="*/ 302 w 604"/>
              <a:gd name="T1" fmla="*/ 597 h 597"/>
              <a:gd name="T2" fmla="*/ 280 w 604"/>
              <a:gd name="T3" fmla="*/ 588 h 597"/>
              <a:gd name="T4" fmla="*/ 12 w 604"/>
              <a:gd name="T5" fmla="*/ 320 h 597"/>
              <a:gd name="T6" fmla="*/ 12 w 604"/>
              <a:gd name="T7" fmla="*/ 276 h 597"/>
              <a:gd name="T8" fmla="*/ 280 w 604"/>
              <a:gd name="T9" fmla="*/ 9 h 597"/>
              <a:gd name="T10" fmla="*/ 302 w 604"/>
              <a:gd name="T11" fmla="*/ 0 h 597"/>
              <a:gd name="T12" fmla="*/ 324 w 604"/>
              <a:gd name="T13" fmla="*/ 9 h 597"/>
              <a:gd name="T14" fmla="*/ 592 w 604"/>
              <a:gd name="T15" fmla="*/ 276 h 597"/>
              <a:gd name="T16" fmla="*/ 592 w 604"/>
              <a:gd name="T17" fmla="*/ 320 h 597"/>
              <a:gd name="T18" fmla="*/ 324 w 604"/>
              <a:gd name="T19" fmla="*/ 588 h 597"/>
              <a:gd name="T20" fmla="*/ 302 w 604"/>
              <a:gd name="T21" fmla="*/ 597 h 597"/>
              <a:gd name="T22" fmla="*/ 302 w 604"/>
              <a:gd name="T23" fmla="*/ 8 h 597"/>
              <a:gd name="T24" fmla="*/ 286 w 604"/>
              <a:gd name="T25" fmla="*/ 14 h 597"/>
              <a:gd name="T26" fmla="*/ 18 w 604"/>
              <a:gd name="T27" fmla="*/ 282 h 597"/>
              <a:gd name="T28" fmla="*/ 11 w 604"/>
              <a:gd name="T29" fmla="*/ 298 h 597"/>
              <a:gd name="T30" fmla="*/ 18 w 604"/>
              <a:gd name="T31" fmla="*/ 315 h 597"/>
              <a:gd name="T32" fmla="*/ 286 w 604"/>
              <a:gd name="T33" fmla="*/ 583 h 597"/>
              <a:gd name="T34" fmla="*/ 302 w 604"/>
              <a:gd name="T35" fmla="*/ 589 h 597"/>
              <a:gd name="T36" fmla="*/ 318 w 604"/>
              <a:gd name="T37" fmla="*/ 583 h 597"/>
              <a:gd name="T38" fmla="*/ 586 w 604"/>
              <a:gd name="T39" fmla="*/ 315 h 597"/>
              <a:gd name="T40" fmla="*/ 593 w 604"/>
              <a:gd name="T41" fmla="*/ 298 h 597"/>
              <a:gd name="T42" fmla="*/ 586 w 604"/>
              <a:gd name="T43" fmla="*/ 282 h 597"/>
              <a:gd name="T44" fmla="*/ 318 w 604"/>
              <a:gd name="T45" fmla="*/ 14 h 597"/>
              <a:gd name="T46" fmla="*/ 302 w 604"/>
              <a:gd name="T47" fmla="*/ 8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04" h="597">
                <a:moveTo>
                  <a:pt x="302" y="597"/>
                </a:moveTo>
                <a:cubicBezTo>
                  <a:pt x="294" y="597"/>
                  <a:pt x="286" y="594"/>
                  <a:pt x="280" y="588"/>
                </a:cubicBezTo>
                <a:cubicBezTo>
                  <a:pt x="12" y="320"/>
                  <a:pt x="12" y="320"/>
                  <a:pt x="12" y="320"/>
                </a:cubicBezTo>
                <a:cubicBezTo>
                  <a:pt x="0" y="308"/>
                  <a:pt x="0" y="289"/>
                  <a:pt x="12" y="276"/>
                </a:cubicBezTo>
                <a:cubicBezTo>
                  <a:pt x="280" y="9"/>
                  <a:pt x="280" y="9"/>
                  <a:pt x="280" y="9"/>
                </a:cubicBezTo>
                <a:cubicBezTo>
                  <a:pt x="286" y="3"/>
                  <a:pt x="294" y="0"/>
                  <a:pt x="302" y="0"/>
                </a:cubicBezTo>
                <a:cubicBezTo>
                  <a:pt x="310" y="0"/>
                  <a:pt x="318" y="3"/>
                  <a:pt x="324" y="9"/>
                </a:cubicBezTo>
                <a:cubicBezTo>
                  <a:pt x="592" y="276"/>
                  <a:pt x="592" y="276"/>
                  <a:pt x="592" y="276"/>
                </a:cubicBezTo>
                <a:cubicBezTo>
                  <a:pt x="604" y="289"/>
                  <a:pt x="604" y="308"/>
                  <a:pt x="592" y="320"/>
                </a:cubicBezTo>
                <a:cubicBezTo>
                  <a:pt x="324" y="588"/>
                  <a:pt x="324" y="588"/>
                  <a:pt x="324" y="588"/>
                </a:cubicBezTo>
                <a:cubicBezTo>
                  <a:pt x="318" y="594"/>
                  <a:pt x="310" y="597"/>
                  <a:pt x="302" y="597"/>
                </a:cubicBezTo>
                <a:close/>
                <a:moveTo>
                  <a:pt x="302" y="8"/>
                </a:moveTo>
                <a:cubicBezTo>
                  <a:pt x="296" y="8"/>
                  <a:pt x="290" y="10"/>
                  <a:pt x="286" y="14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14" y="287"/>
                  <a:pt x="11" y="292"/>
                  <a:pt x="11" y="298"/>
                </a:cubicBezTo>
                <a:cubicBezTo>
                  <a:pt x="11" y="305"/>
                  <a:pt x="14" y="310"/>
                  <a:pt x="18" y="315"/>
                </a:cubicBezTo>
                <a:cubicBezTo>
                  <a:pt x="286" y="583"/>
                  <a:pt x="286" y="583"/>
                  <a:pt x="286" y="583"/>
                </a:cubicBezTo>
                <a:cubicBezTo>
                  <a:pt x="290" y="587"/>
                  <a:pt x="296" y="589"/>
                  <a:pt x="302" y="589"/>
                </a:cubicBezTo>
                <a:cubicBezTo>
                  <a:pt x="308" y="589"/>
                  <a:pt x="314" y="587"/>
                  <a:pt x="318" y="583"/>
                </a:cubicBezTo>
                <a:cubicBezTo>
                  <a:pt x="586" y="315"/>
                  <a:pt x="586" y="315"/>
                  <a:pt x="586" y="315"/>
                </a:cubicBezTo>
                <a:cubicBezTo>
                  <a:pt x="590" y="310"/>
                  <a:pt x="593" y="305"/>
                  <a:pt x="593" y="298"/>
                </a:cubicBezTo>
                <a:cubicBezTo>
                  <a:pt x="593" y="292"/>
                  <a:pt x="590" y="287"/>
                  <a:pt x="586" y="282"/>
                </a:cubicBezTo>
                <a:cubicBezTo>
                  <a:pt x="318" y="14"/>
                  <a:pt x="318" y="14"/>
                  <a:pt x="318" y="14"/>
                </a:cubicBezTo>
                <a:cubicBezTo>
                  <a:pt x="314" y="10"/>
                  <a:pt x="308" y="8"/>
                  <a:pt x="302" y="8"/>
                </a:cubicBezTo>
                <a:close/>
              </a:path>
            </a:pathLst>
          </a:custGeom>
          <a:solidFill>
            <a:srgbClr val="B5B5B5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6" name="Freeform 1049"/>
          <p:cNvSpPr>
            <a:spLocks noEditPoints="1"/>
          </p:cNvSpPr>
          <p:nvPr/>
        </p:nvSpPr>
        <p:spPr bwMode="auto">
          <a:xfrm>
            <a:off x="3882317" y="2220986"/>
            <a:ext cx="1625600" cy="1609725"/>
          </a:xfrm>
          <a:custGeom>
            <a:avLst/>
            <a:gdLst>
              <a:gd name="T0" fmla="*/ 256 w 512"/>
              <a:gd name="T1" fmla="*/ 507 h 507"/>
              <a:gd name="T2" fmla="*/ 237 w 512"/>
              <a:gd name="T3" fmla="*/ 499 h 507"/>
              <a:gd name="T4" fmla="*/ 10 w 512"/>
              <a:gd name="T5" fmla="*/ 272 h 507"/>
              <a:gd name="T6" fmla="*/ 10 w 512"/>
              <a:gd name="T7" fmla="*/ 234 h 507"/>
              <a:gd name="T8" fmla="*/ 237 w 512"/>
              <a:gd name="T9" fmla="*/ 8 h 507"/>
              <a:gd name="T10" fmla="*/ 256 w 512"/>
              <a:gd name="T11" fmla="*/ 0 h 507"/>
              <a:gd name="T12" fmla="*/ 275 w 512"/>
              <a:gd name="T13" fmla="*/ 8 h 507"/>
              <a:gd name="T14" fmla="*/ 501 w 512"/>
              <a:gd name="T15" fmla="*/ 234 h 507"/>
              <a:gd name="T16" fmla="*/ 501 w 512"/>
              <a:gd name="T17" fmla="*/ 272 h 507"/>
              <a:gd name="T18" fmla="*/ 275 w 512"/>
              <a:gd name="T19" fmla="*/ 499 h 507"/>
              <a:gd name="T20" fmla="*/ 256 w 512"/>
              <a:gd name="T21" fmla="*/ 507 h 507"/>
              <a:gd name="T22" fmla="*/ 256 w 512"/>
              <a:gd name="T23" fmla="*/ 8 h 507"/>
              <a:gd name="T24" fmla="*/ 242 w 512"/>
              <a:gd name="T25" fmla="*/ 14 h 507"/>
              <a:gd name="T26" fmla="*/ 16 w 512"/>
              <a:gd name="T27" fmla="*/ 240 h 507"/>
              <a:gd name="T28" fmla="*/ 16 w 512"/>
              <a:gd name="T29" fmla="*/ 267 h 507"/>
              <a:gd name="T30" fmla="*/ 242 w 512"/>
              <a:gd name="T31" fmla="*/ 493 h 507"/>
              <a:gd name="T32" fmla="*/ 256 w 512"/>
              <a:gd name="T33" fmla="*/ 499 h 507"/>
              <a:gd name="T34" fmla="*/ 269 w 512"/>
              <a:gd name="T35" fmla="*/ 493 h 507"/>
              <a:gd name="T36" fmla="*/ 496 w 512"/>
              <a:gd name="T37" fmla="*/ 267 h 507"/>
              <a:gd name="T38" fmla="*/ 496 w 512"/>
              <a:gd name="T39" fmla="*/ 240 h 507"/>
              <a:gd name="T40" fmla="*/ 269 w 512"/>
              <a:gd name="T41" fmla="*/ 14 h 507"/>
              <a:gd name="T42" fmla="*/ 256 w 512"/>
              <a:gd name="T43" fmla="*/ 8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2" h="507">
                <a:moveTo>
                  <a:pt x="256" y="507"/>
                </a:moveTo>
                <a:cubicBezTo>
                  <a:pt x="248" y="507"/>
                  <a:pt x="242" y="504"/>
                  <a:pt x="237" y="499"/>
                </a:cubicBezTo>
                <a:cubicBezTo>
                  <a:pt x="10" y="272"/>
                  <a:pt x="10" y="272"/>
                  <a:pt x="10" y="272"/>
                </a:cubicBezTo>
                <a:cubicBezTo>
                  <a:pt x="0" y="262"/>
                  <a:pt x="0" y="245"/>
                  <a:pt x="10" y="234"/>
                </a:cubicBezTo>
                <a:cubicBezTo>
                  <a:pt x="237" y="8"/>
                  <a:pt x="237" y="8"/>
                  <a:pt x="237" y="8"/>
                </a:cubicBezTo>
                <a:cubicBezTo>
                  <a:pt x="242" y="3"/>
                  <a:pt x="248" y="0"/>
                  <a:pt x="256" y="0"/>
                </a:cubicBezTo>
                <a:cubicBezTo>
                  <a:pt x="263" y="0"/>
                  <a:pt x="270" y="3"/>
                  <a:pt x="275" y="8"/>
                </a:cubicBezTo>
                <a:cubicBezTo>
                  <a:pt x="501" y="234"/>
                  <a:pt x="501" y="234"/>
                  <a:pt x="501" y="234"/>
                </a:cubicBezTo>
                <a:cubicBezTo>
                  <a:pt x="512" y="245"/>
                  <a:pt x="512" y="262"/>
                  <a:pt x="501" y="272"/>
                </a:cubicBezTo>
                <a:cubicBezTo>
                  <a:pt x="275" y="499"/>
                  <a:pt x="275" y="499"/>
                  <a:pt x="275" y="499"/>
                </a:cubicBezTo>
                <a:cubicBezTo>
                  <a:pt x="270" y="504"/>
                  <a:pt x="263" y="507"/>
                  <a:pt x="256" y="507"/>
                </a:cubicBezTo>
                <a:close/>
                <a:moveTo>
                  <a:pt x="256" y="8"/>
                </a:moveTo>
                <a:cubicBezTo>
                  <a:pt x="251" y="8"/>
                  <a:pt x="246" y="10"/>
                  <a:pt x="242" y="14"/>
                </a:cubicBezTo>
                <a:cubicBezTo>
                  <a:pt x="16" y="240"/>
                  <a:pt x="16" y="240"/>
                  <a:pt x="16" y="240"/>
                </a:cubicBezTo>
                <a:cubicBezTo>
                  <a:pt x="8" y="247"/>
                  <a:pt x="8" y="259"/>
                  <a:pt x="16" y="267"/>
                </a:cubicBezTo>
                <a:cubicBezTo>
                  <a:pt x="242" y="493"/>
                  <a:pt x="242" y="493"/>
                  <a:pt x="242" y="493"/>
                </a:cubicBezTo>
                <a:cubicBezTo>
                  <a:pt x="246" y="497"/>
                  <a:pt x="251" y="499"/>
                  <a:pt x="256" y="499"/>
                </a:cubicBezTo>
                <a:cubicBezTo>
                  <a:pt x="261" y="499"/>
                  <a:pt x="265" y="497"/>
                  <a:pt x="269" y="493"/>
                </a:cubicBezTo>
                <a:cubicBezTo>
                  <a:pt x="496" y="267"/>
                  <a:pt x="496" y="267"/>
                  <a:pt x="496" y="267"/>
                </a:cubicBezTo>
                <a:cubicBezTo>
                  <a:pt x="503" y="259"/>
                  <a:pt x="503" y="247"/>
                  <a:pt x="496" y="240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5" y="10"/>
                  <a:pt x="261" y="8"/>
                  <a:pt x="256" y="8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7" name="Freeform 1052"/>
          <p:cNvSpPr/>
          <p:nvPr/>
        </p:nvSpPr>
        <p:spPr bwMode="auto">
          <a:xfrm>
            <a:off x="880355" y="2071761"/>
            <a:ext cx="1673225" cy="1908175"/>
          </a:xfrm>
          <a:custGeom>
            <a:avLst/>
            <a:gdLst>
              <a:gd name="T0" fmla="*/ 17 w 527"/>
              <a:gd name="T1" fmla="*/ 330 h 601"/>
              <a:gd name="T2" fmla="*/ 0 w 527"/>
              <a:gd name="T3" fmla="*/ 300 h 601"/>
              <a:gd name="T4" fmla="*/ 17 w 527"/>
              <a:gd name="T5" fmla="*/ 271 h 601"/>
              <a:gd name="T6" fmla="*/ 247 w 527"/>
              <a:gd name="T7" fmla="*/ 138 h 601"/>
              <a:gd name="T8" fmla="*/ 476 w 527"/>
              <a:gd name="T9" fmla="*/ 6 h 601"/>
              <a:gd name="T10" fmla="*/ 510 w 527"/>
              <a:gd name="T11" fmla="*/ 6 h 601"/>
              <a:gd name="T12" fmla="*/ 527 w 527"/>
              <a:gd name="T13" fmla="*/ 35 h 601"/>
              <a:gd name="T14" fmla="*/ 527 w 527"/>
              <a:gd name="T15" fmla="*/ 300 h 601"/>
              <a:gd name="T16" fmla="*/ 527 w 527"/>
              <a:gd name="T17" fmla="*/ 566 h 601"/>
              <a:gd name="T18" fmla="*/ 510 w 527"/>
              <a:gd name="T19" fmla="*/ 595 h 601"/>
              <a:gd name="T20" fmla="*/ 476 w 527"/>
              <a:gd name="T21" fmla="*/ 595 h 601"/>
              <a:gd name="T22" fmla="*/ 247 w 527"/>
              <a:gd name="T23" fmla="*/ 462 h 601"/>
              <a:gd name="T24" fmla="*/ 17 w 527"/>
              <a:gd name="T25" fmla="*/ 33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7" h="601">
                <a:moveTo>
                  <a:pt x="17" y="330"/>
                </a:moveTo>
                <a:cubicBezTo>
                  <a:pt x="7" y="324"/>
                  <a:pt x="0" y="313"/>
                  <a:pt x="0" y="300"/>
                </a:cubicBezTo>
                <a:cubicBezTo>
                  <a:pt x="0" y="288"/>
                  <a:pt x="7" y="277"/>
                  <a:pt x="17" y="271"/>
                </a:cubicBezTo>
                <a:cubicBezTo>
                  <a:pt x="247" y="138"/>
                  <a:pt x="247" y="138"/>
                  <a:pt x="247" y="138"/>
                </a:cubicBezTo>
                <a:cubicBezTo>
                  <a:pt x="476" y="6"/>
                  <a:pt x="476" y="6"/>
                  <a:pt x="476" y="6"/>
                </a:cubicBezTo>
                <a:cubicBezTo>
                  <a:pt x="487" y="0"/>
                  <a:pt x="500" y="0"/>
                  <a:pt x="510" y="6"/>
                </a:cubicBezTo>
                <a:cubicBezTo>
                  <a:pt x="521" y="12"/>
                  <a:pt x="527" y="23"/>
                  <a:pt x="527" y="35"/>
                </a:cubicBezTo>
                <a:cubicBezTo>
                  <a:pt x="527" y="300"/>
                  <a:pt x="527" y="300"/>
                  <a:pt x="527" y="300"/>
                </a:cubicBezTo>
                <a:cubicBezTo>
                  <a:pt x="527" y="566"/>
                  <a:pt x="527" y="566"/>
                  <a:pt x="527" y="566"/>
                </a:cubicBezTo>
                <a:cubicBezTo>
                  <a:pt x="527" y="578"/>
                  <a:pt x="521" y="589"/>
                  <a:pt x="510" y="595"/>
                </a:cubicBezTo>
                <a:cubicBezTo>
                  <a:pt x="500" y="601"/>
                  <a:pt x="487" y="601"/>
                  <a:pt x="476" y="595"/>
                </a:cubicBezTo>
                <a:cubicBezTo>
                  <a:pt x="247" y="462"/>
                  <a:pt x="247" y="462"/>
                  <a:pt x="247" y="462"/>
                </a:cubicBezTo>
                <a:lnTo>
                  <a:pt x="17" y="330"/>
                </a:lnTo>
                <a:close/>
              </a:path>
            </a:pathLst>
          </a:custGeom>
          <a:solidFill>
            <a:srgbClr val="3BB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8" name="Freeform 1054"/>
          <p:cNvSpPr/>
          <p:nvPr/>
        </p:nvSpPr>
        <p:spPr bwMode="auto">
          <a:xfrm>
            <a:off x="3612442" y="2071761"/>
            <a:ext cx="1676400" cy="1908175"/>
          </a:xfrm>
          <a:custGeom>
            <a:avLst/>
            <a:gdLst>
              <a:gd name="T0" fmla="*/ 17 w 528"/>
              <a:gd name="T1" fmla="*/ 330 h 601"/>
              <a:gd name="T2" fmla="*/ 0 w 528"/>
              <a:gd name="T3" fmla="*/ 300 h 601"/>
              <a:gd name="T4" fmla="*/ 17 w 528"/>
              <a:gd name="T5" fmla="*/ 271 h 601"/>
              <a:gd name="T6" fmla="*/ 247 w 528"/>
              <a:gd name="T7" fmla="*/ 138 h 601"/>
              <a:gd name="T8" fmla="*/ 477 w 528"/>
              <a:gd name="T9" fmla="*/ 6 h 601"/>
              <a:gd name="T10" fmla="*/ 511 w 528"/>
              <a:gd name="T11" fmla="*/ 6 h 601"/>
              <a:gd name="T12" fmla="*/ 528 w 528"/>
              <a:gd name="T13" fmla="*/ 35 h 601"/>
              <a:gd name="T14" fmla="*/ 528 w 528"/>
              <a:gd name="T15" fmla="*/ 300 h 601"/>
              <a:gd name="T16" fmla="*/ 528 w 528"/>
              <a:gd name="T17" fmla="*/ 566 h 601"/>
              <a:gd name="T18" fmla="*/ 511 w 528"/>
              <a:gd name="T19" fmla="*/ 595 h 601"/>
              <a:gd name="T20" fmla="*/ 477 w 528"/>
              <a:gd name="T21" fmla="*/ 595 h 601"/>
              <a:gd name="T22" fmla="*/ 247 w 528"/>
              <a:gd name="T23" fmla="*/ 462 h 601"/>
              <a:gd name="T24" fmla="*/ 17 w 528"/>
              <a:gd name="T25" fmla="*/ 33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8" h="601">
                <a:moveTo>
                  <a:pt x="17" y="330"/>
                </a:moveTo>
                <a:cubicBezTo>
                  <a:pt x="7" y="324"/>
                  <a:pt x="0" y="313"/>
                  <a:pt x="0" y="300"/>
                </a:cubicBezTo>
                <a:cubicBezTo>
                  <a:pt x="0" y="288"/>
                  <a:pt x="7" y="277"/>
                  <a:pt x="17" y="271"/>
                </a:cubicBezTo>
                <a:cubicBezTo>
                  <a:pt x="247" y="138"/>
                  <a:pt x="247" y="138"/>
                  <a:pt x="247" y="138"/>
                </a:cubicBezTo>
                <a:cubicBezTo>
                  <a:pt x="477" y="6"/>
                  <a:pt x="477" y="6"/>
                  <a:pt x="477" y="6"/>
                </a:cubicBezTo>
                <a:cubicBezTo>
                  <a:pt x="487" y="0"/>
                  <a:pt x="500" y="0"/>
                  <a:pt x="511" y="6"/>
                </a:cubicBezTo>
                <a:cubicBezTo>
                  <a:pt x="521" y="12"/>
                  <a:pt x="528" y="23"/>
                  <a:pt x="528" y="35"/>
                </a:cubicBezTo>
                <a:cubicBezTo>
                  <a:pt x="528" y="300"/>
                  <a:pt x="528" y="300"/>
                  <a:pt x="528" y="300"/>
                </a:cubicBezTo>
                <a:cubicBezTo>
                  <a:pt x="528" y="566"/>
                  <a:pt x="528" y="566"/>
                  <a:pt x="528" y="566"/>
                </a:cubicBezTo>
                <a:cubicBezTo>
                  <a:pt x="528" y="578"/>
                  <a:pt x="521" y="589"/>
                  <a:pt x="511" y="595"/>
                </a:cubicBezTo>
                <a:cubicBezTo>
                  <a:pt x="500" y="601"/>
                  <a:pt x="487" y="601"/>
                  <a:pt x="477" y="595"/>
                </a:cubicBezTo>
                <a:cubicBezTo>
                  <a:pt x="247" y="462"/>
                  <a:pt x="247" y="462"/>
                  <a:pt x="247" y="462"/>
                </a:cubicBezTo>
                <a:lnTo>
                  <a:pt x="17" y="330"/>
                </a:lnTo>
                <a:close/>
              </a:path>
            </a:pathLst>
          </a:custGeom>
          <a:solidFill>
            <a:srgbClr val="3BB6F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9" name="Freeform 1056"/>
          <p:cNvSpPr/>
          <p:nvPr/>
        </p:nvSpPr>
        <p:spPr bwMode="auto">
          <a:xfrm>
            <a:off x="6349292" y="2071761"/>
            <a:ext cx="1671638" cy="1908175"/>
          </a:xfrm>
          <a:custGeom>
            <a:avLst/>
            <a:gdLst>
              <a:gd name="T0" fmla="*/ 17 w 527"/>
              <a:gd name="T1" fmla="*/ 330 h 601"/>
              <a:gd name="T2" fmla="*/ 0 w 527"/>
              <a:gd name="T3" fmla="*/ 300 h 601"/>
              <a:gd name="T4" fmla="*/ 17 w 527"/>
              <a:gd name="T5" fmla="*/ 271 h 601"/>
              <a:gd name="T6" fmla="*/ 246 w 527"/>
              <a:gd name="T7" fmla="*/ 138 h 601"/>
              <a:gd name="T8" fmla="*/ 476 w 527"/>
              <a:gd name="T9" fmla="*/ 6 h 601"/>
              <a:gd name="T10" fmla="*/ 510 w 527"/>
              <a:gd name="T11" fmla="*/ 6 h 601"/>
              <a:gd name="T12" fmla="*/ 527 w 527"/>
              <a:gd name="T13" fmla="*/ 35 h 601"/>
              <a:gd name="T14" fmla="*/ 527 w 527"/>
              <a:gd name="T15" fmla="*/ 300 h 601"/>
              <a:gd name="T16" fmla="*/ 527 w 527"/>
              <a:gd name="T17" fmla="*/ 566 h 601"/>
              <a:gd name="T18" fmla="*/ 510 w 527"/>
              <a:gd name="T19" fmla="*/ 595 h 601"/>
              <a:gd name="T20" fmla="*/ 476 w 527"/>
              <a:gd name="T21" fmla="*/ 595 h 601"/>
              <a:gd name="T22" fmla="*/ 246 w 527"/>
              <a:gd name="T23" fmla="*/ 462 h 601"/>
              <a:gd name="T24" fmla="*/ 17 w 527"/>
              <a:gd name="T25" fmla="*/ 33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7" h="601">
                <a:moveTo>
                  <a:pt x="17" y="330"/>
                </a:moveTo>
                <a:cubicBezTo>
                  <a:pt x="6" y="324"/>
                  <a:pt x="0" y="313"/>
                  <a:pt x="0" y="300"/>
                </a:cubicBezTo>
                <a:cubicBezTo>
                  <a:pt x="0" y="288"/>
                  <a:pt x="6" y="277"/>
                  <a:pt x="17" y="271"/>
                </a:cubicBezTo>
                <a:cubicBezTo>
                  <a:pt x="246" y="138"/>
                  <a:pt x="246" y="138"/>
                  <a:pt x="246" y="138"/>
                </a:cubicBezTo>
                <a:cubicBezTo>
                  <a:pt x="476" y="6"/>
                  <a:pt x="476" y="6"/>
                  <a:pt x="476" y="6"/>
                </a:cubicBezTo>
                <a:cubicBezTo>
                  <a:pt x="486" y="0"/>
                  <a:pt x="499" y="0"/>
                  <a:pt x="510" y="6"/>
                </a:cubicBezTo>
                <a:cubicBezTo>
                  <a:pt x="521" y="12"/>
                  <a:pt x="527" y="23"/>
                  <a:pt x="527" y="35"/>
                </a:cubicBezTo>
                <a:cubicBezTo>
                  <a:pt x="527" y="300"/>
                  <a:pt x="527" y="300"/>
                  <a:pt x="527" y="300"/>
                </a:cubicBezTo>
                <a:cubicBezTo>
                  <a:pt x="527" y="566"/>
                  <a:pt x="527" y="566"/>
                  <a:pt x="527" y="566"/>
                </a:cubicBezTo>
                <a:cubicBezTo>
                  <a:pt x="527" y="578"/>
                  <a:pt x="521" y="589"/>
                  <a:pt x="510" y="595"/>
                </a:cubicBezTo>
                <a:cubicBezTo>
                  <a:pt x="499" y="601"/>
                  <a:pt x="486" y="601"/>
                  <a:pt x="476" y="595"/>
                </a:cubicBezTo>
                <a:cubicBezTo>
                  <a:pt x="246" y="462"/>
                  <a:pt x="246" y="462"/>
                  <a:pt x="246" y="462"/>
                </a:cubicBezTo>
                <a:lnTo>
                  <a:pt x="17" y="330"/>
                </a:lnTo>
                <a:close/>
              </a:path>
            </a:pathLst>
          </a:custGeom>
          <a:solidFill>
            <a:srgbClr val="3BB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202"/>
          <p:cNvSpPr>
            <a:spLocks noEditPoints="1"/>
          </p:cNvSpPr>
          <p:nvPr/>
        </p:nvSpPr>
        <p:spPr bwMode="auto">
          <a:xfrm>
            <a:off x="4663367" y="3611635"/>
            <a:ext cx="63500" cy="882650"/>
          </a:xfrm>
          <a:custGeom>
            <a:avLst/>
            <a:gdLst>
              <a:gd name="T0" fmla="*/ 14 w 20"/>
              <a:gd name="T1" fmla="*/ 85 h 278"/>
              <a:gd name="T2" fmla="*/ 6 w 20"/>
              <a:gd name="T3" fmla="*/ 85 h 278"/>
              <a:gd name="T4" fmla="*/ 10 w 20"/>
              <a:gd name="T5" fmla="*/ 105 h 278"/>
              <a:gd name="T6" fmla="*/ 10 w 20"/>
              <a:gd name="T7" fmla="*/ 97 h 278"/>
              <a:gd name="T8" fmla="*/ 10 w 20"/>
              <a:gd name="T9" fmla="*/ 105 h 278"/>
              <a:gd name="T10" fmla="*/ 14 w 20"/>
              <a:gd name="T11" fmla="*/ 117 h 278"/>
              <a:gd name="T12" fmla="*/ 6 w 20"/>
              <a:gd name="T13" fmla="*/ 117 h 278"/>
              <a:gd name="T14" fmla="*/ 10 w 20"/>
              <a:gd name="T15" fmla="*/ 57 h 278"/>
              <a:gd name="T16" fmla="*/ 10 w 20"/>
              <a:gd name="T17" fmla="*/ 49 h 278"/>
              <a:gd name="T18" fmla="*/ 10 w 20"/>
              <a:gd name="T19" fmla="*/ 57 h 278"/>
              <a:gd name="T20" fmla="*/ 14 w 20"/>
              <a:gd name="T21" fmla="*/ 21 h 278"/>
              <a:gd name="T22" fmla="*/ 6 w 20"/>
              <a:gd name="T23" fmla="*/ 21 h 278"/>
              <a:gd name="T24" fmla="*/ 10 w 20"/>
              <a:gd name="T25" fmla="*/ 41 h 278"/>
              <a:gd name="T26" fmla="*/ 10 w 20"/>
              <a:gd name="T27" fmla="*/ 33 h 278"/>
              <a:gd name="T28" fmla="*/ 10 w 20"/>
              <a:gd name="T29" fmla="*/ 41 h 278"/>
              <a:gd name="T30" fmla="*/ 14 w 20"/>
              <a:gd name="T31" fmla="*/ 134 h 278"/>
              <a:gd name="T32" fmla="*/ 6 w 20"/>
              <a:gd name="T33" fmla="*/ 134 h 278"/>
              <a:gd name="T34" fmla="*/ 10 w 20"/>
              <a:gd name="T35" fmla="*/ 73 h 278"/>
              <a:gd name="T36" fmla="*/ 10 w 20"/>
              <a:gd name="T37" fmla="*/ 65 h 278"/>
              <a:gd name="T38" fmla="*/ 10 w 20"/>
              <a:gd name="T39" fmla="*/ 73 h 278"/>
              <a:gd name="T40" fmla="*/ 14 w 20"/>
              <a:gd name="T41" fmla="*/ 166 h 278"/>
              <a:gd name="T42" fmla="*/ 6 w 20"/>
              <a:gd name="T43" fmla="*/ 166 h 278"/>
              <a:gd name="T44" fmla="*/ 10 w 20"/>
              <a:gd name="T45" fmla="*/ 154 h 278"/>
              <a:gd name="T46" fmla="*/ 10 w 20"/>
              <a:gd name="T47" fmla="*/ 146 h 278"/>
              <a:gd name="T48" fmla="*/ 10 w 20"/>
              <a:gd name="T49" fmla="*/ 154 h 278"/>
              <a:gd name="T50" fmla="*/ 14 w 20"/>
              <a:gd name="T51" fmla="*/ 230 h 278"/>
              <a:gd name="T52" fmla="*/ 6 w 20"/>
              <a:gd name="T53" fmla="*/ 230 h 278"/>
              <a:gd name="T54" fmla="*/ 10 w 20"/>
              <a:gd name="T55" fmla="*/ 250 h 278"/>
              <a:gd name="T56" fmla="*/ 10 w 20"/>
              <a:gd name="T57" fmla="*/ 242 h 278"/>
              <a:gd name="T58" fmla="*/ 10 w 20"/>
              <a:gd name="T59" fmla="*/ 250 h 278"/>
              <a:gd name="T60" fmla="*/ 14 w 20"/>
              <a:gd name="T61" fmla="*/ 214 h 278"/>
              <a:gd name="T62" fmla="*/ 6 w 20"/>
              <a:gd name="T63" fmla="*/ 214 h 278"/>
              <a:gd name="T64" fmla="*/ 10 w 20"/>
              <a:gd name="T65" fmla="*/ 202 h 278"/>
              <a:gd name="T66" fmla="*/ 10 w 20"/>
              <a:gd name="T67" fmla="*/ 194 h 278"/>
              <a:gd name="T68" fmla="*/ 10 w 20"/>
              <a:gd name="T69" fmla="*/ 202 h 278"/>
              <a:gd name="T70" fmla="*/ 14 w 20"/>
              <a:gd name="T71" fmla="*/ 182 h 278"/>
              <a:gd name="T72" fmla="*/ 6 w 20"/>
              <a:gd name="T73" fmla="*/ 182 h 278"/>
              <a:gd name="T74" fmla="*/ 10 w 20"/>
              <a:gd name="T75" fmla="*/ 8 h 278"/>
              <a:gd name="T76" fmla="*/ 14 w 20"/>
              <a:gd name="T77" fmla="*/ 4 h 278"/>
              <a:gd name="T78" fmla="*/ 7 w 20"/>
              <a:gd name="T79" fmla="*/ 2 h 278"/>
              <a:gd name="T80" fmla="*/ 7 w 20"/>
              <a:gd name="T81" fmla="*/ 7 h 278"/>
              <a:gd name="T82" fmla="*/ 10 w 20"/>
              <a:gd name="T83" fmla="*/ 259 h 278"/>
              <a:gd name="T84" fmla="*/ 10 w 20"/>
              <a:gd name="T85" fmla="*/ 278 h 278"/>
              <a:gd name="T86" fmla="*/ 10 w 20"/>
              <a:gd name="T87" fmla="*/ 259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" h="278">
                <a:moveTo>
                  <a:pt x="10" y="89"/>
                </a:moveTo>
                <a:cubicBezTo>
                  <a:pt x="12" y="89"/>
                  <a:pt x="14" y="87"/>
                  <a:pt x="14" y="85"/>
                </a:cubicBezTo>
                <a:cubicBezTo>
                  <a:pt x="14" y="83"/>
                  <a:pt x="12" y="81"/>
                  <a:pt x="10" y="81"/>
                </a:cubicBezTo>
                <a:cubicBezTo>
                  <a:pt x="8" y="81"/>
                  <a:pt x="6" y="83"/>
                  <a:pt x="6" y="85"/>
                </a:cubicBezTo>
                <a:cubicBezTo>
                  <a:pt x="6" y="87"/>
                  <a:pt x="8" y="89"/>
                  <a:pt x="10" y="89"/>
                </a:cubicBezTo>
                <a:close/>
                <a:moveTo>
                  <a:pt x="10" y="105"/>
                </a:moveTo>
                <a:cubicBezTo>
                  <a:pt x="12" y="105"/>
                  <a:pt x="14" y="103"/>
                  <a:pt x="14" y="101"/>
                </a:cubicBezTo>
                <a:cubicBezTo>
                  <a:pt x="14" y="99"/>
                  <a:pt x="12" y="97"/>
                  <a:pt x="10" y="97"/>
                </a:cubicBezTo>
                <a:cubicBezTo>
                  <a:pt x="8" y="97"/>
                  <a:pt x="6" y="99"/>
                  <a:pt x="6" y="101"/>
                </a:cubicBezTo>
                <a:cubicBezTo>
                  <a:pt x="6" y="103"/>
                  <a:pt x="8" y="105"/>
                  <a:pt x="10" y="105"/>
                </a:cubicBezTo>
                <a:close/>
                <a:moveTo>
                  <a:pt x="10" y="121"/>
                </a:moveTo>
                <a:cubicBezTo>
                  <a:pt x="12" y="121"/>
                  <a:pt x="14" y="120"/>
                  <a:pt x="14" y="117"/>
                </a:cubicBezTo>
                <a:cubicBezTo>
                  <a:pt x="14" y="115"/>
                  <a:pt x="12" y="113"/>
                  <a:pt x="10" y="113"/>
                </a:cubicBezTo>
                <a:cubicBezTo>
                  <a:pt x="8" y="113"/>
                  <a:pt x="6" y="115"/>
                  <a:pt x="6" y="117"/>
                </a:cubicBezTo>
                <a:cubicBezTo>
                  <a:pt x="6" y="120"/>
                  <a:pt x="8" y="121"/>
                  <a:pt x="10" y="121"/>
                </a:cubicBezTo>
                <a:close/>
                <a:moveTo>
                  <a:pt x="10" y="57"/>
                </a:moveTo>
                <a:cubicBezTo>
                  <a:pt x="12" y="57"/>
                  <a:pt x="14" y="55"/>
                  <a:pt x="14" y="53"/>
                </a:cubicBezTo>
                <a:cubicBezTo>
                  <a:pt x="14" y="51"/>
                  <a:pt x="12" y="49"/>
                  <a:pt x="10" y="49"/>
                </a:cubicBezTo>
                <a:cubicBezTo>
                  <a:pt x="8" y="49"/>
                  <a:pt x="6" y="51"/>
                  <a:pt x="6" y="53"/>
                </a:cubicBezTo>
                <a:cubicBezTo>
                  <a:pt x="6" y="55"/>
                  <a:pt x="8" y="57"/>
                  <a:pt x="10" y="57"/>
                </a:cubicBezTo>
                <a:close/>
                <a:moveTo>
                  <a:pt x="10" y="25"/>
                </a:moveTo>
                <a:cubicBezTo>
                  <a:pt x="12" y="25"/>
                  <a:pt x="14" y="23"/>
                  <a:pt x="14" y="21"/>
                </a:cubicBezTo>
                <a:cubicBezTo>
                  <a:pt x="14" y="18"/>
                  <a:pt x="12" y="17"/>
                  <a:pt x="10" y="17"/>
                </a:cubicBezTo>
                <a:cubicBezTo>
                  <a:pt x="8" y="17"/>
                  <a:pt x="6" y="18"/>
                  <a:pt x="6" y="21"/>
                </a:cubicBezTo>
                <a:cubicBezTo>
                  <a:pt x="6" y="23"/>
                  <a:pt x="8" y="25"/>
                  <a:pt x="10" y="25"/>
                </a:cubicBezTo>
                <a:close/>
                <a:moveTo>
                  <a:pt x="10" y="41"/>
                </a:moveTo>
                <a:cubicBezTo>
                  <a:pt x="12" y="41"/>
                  <a:pt x="14" y="39"/>
                  <a:pt x="14" y="37"/>
                </a:cubicBezTo>
                <a:cubicBezTo>
                  <a:pt x="14" y="35"/>
                  <a:pt x="12" y="33"/>
                  <a:pt x="10" y="33"/>
                </a:cubicBezTo>
                <a:cubicBezTo>
                  <a:pt x="8" y="33"/>
                  <a:pt x="6" y="35"/>
                  <a:pt x="6" y="37"/>
                </a:cubicBezTo>
                <a:cubicBezTo>
                  <a:pt x="6" y="39"/>
                  <a:pt x="8" y="41"/>
                  <a:pt x="10" y="41"/>
                </a:cubicBezTo>
                <a:close/>
                <a:moveTo>
                  <a:pt x="10" y="138"/>
                </a:moveTo>
                <a:cubicBezTo>
                  <a:pt x="12" y="138"/>
                  <a:pt x="14" y="136"/>
                  <a:pt x="14" y="134"/>
                </a:cubicBezTo>
                <a:cubicBezTo>
                  <a:pt x="14" y="131"/>
                  <a:pt x="12" y="130"/>
                  <a:pt x="10" y="130"/>
                </a:cubicBezTo>
                <a:cubicBezTo>
                  <a:pt x="8" y="130"/>
                  <a:pt x="6" y="131"/>
                  <a:pt x="6" y="134"/>
                </a:cubicBezTo>
                <a:cubicBezTo>
                  <a:pt x="6" y="136"/>
                  <a:pt x="8" y="138"/>
                  <a:pt x="10" y="138"/>
                </a:cubicBezTo>
                <a:close/>
                <a:moveTo>
                  <a:pt x="10" y="73"/>
                </a:moveTo>
                <a:cubicBezTo>
                  <a:pt x="12" y="73"/>
                  <a:pt x="14" y="71"/>
                  <a:pt x="14" y="69"/>
                </a:cubicBezTo>
                <a:cubicBezTo>
                  <a:pt x="14" y="67"/>
                  <a:pt x="12" y="65"/>
                  <a:pt x="10" y="65"/>
                </a:cubicBezTo>
                <a:cubicBezTo>
                  <a:pt x="8" y="65"/>
                  <a:pt x="6" y="67"/>
                  <a:pt x="6" y="69"/>
                </a:cubicBezTo>
                <a:cubicBezTo>
                  <a:pt x="6" y="71"/>
                  <a:pt x="8" y="73"/>
                  <a:pt x="10" y="73"/>
                </a:cubicBezTo>
                <a:close/>
                <a:moveTo>
                  <a:pt x="10" y="170"/>
                </a:moveTo>
                <a:cubicBezTo>
                  <a:pt x="12" y="170"/>
                  <a:pt x="14" y="168"/>
                  <a:pt x="14" y="166"/>
                </a:cubicBezTo>
                <a:cubicBezTo>
                  <a:pt x="14" y="164"/>
                  <a:pt x="12" y="162"/>
                  <a:pt x="10" y="162"/>
                </a:cubicBezTo>
                <a:cubicBezTo>
                  <a:pt x="8" y="162"/>
                  <a:pt x="6" y="164"/>
                  <a:pt x="6" y="166"/>
                </a:cubicBezTo>
                <a:cubicBezTo>
                  <a:pt x="6" y="168"/>
                  <a:pt x="8" y="170"/>
                  <a:pt x="10" y="170"/>
                </a:cubicBezTo>
                <a:close/>
                <a:moveTo>
                  <a:pt x="10" y="154"/>
                </a:moveTo>
                <a:cubicBezTo>
                  <a:pt x="12" y="154"/>
                  <a:pt x="14" y="152"/>
                  <a:pt x="14" y="150"/>
                </a:cubicBezTo>
                <a:cubicBezTo>
                  <a:pt x="14" y="147"/>
                  <a:pt x="12" y="146"/>
                  <a:pt x="10" y="146"/>
                </a:cubicBezTo>
                <a:cubicBezTo>
                  <a:pt x="8" y="146"/>
                  <a:pt x="6" y="147"/>
                  <a:pt x="6" y="150"/>
                </a:cubicBezTo>
                <a:cubicBezTo>
                  <a:pt x="6" y="152"/>
                  <a:pt x="8" y="154"/>
                  <a:pt x="10" y="154"/>
                </a:cubicBezTo>
                <a:close/>
                <a:moveTo>
                  <a:pt x="10" y="234"/>
                </a:moveTo>
                <a:cubicBezTo>
                  <a:pt x="12" y="234"/>
                  <a:pt x="14" y="233"/>
                  <a:pt x="14" y="230"/>
                </a:cubicBezTo>
                <a:cubicBezTo>
                  <a:pt x="14" y="228"/>
                  <a:pt x="12" y="226"/>
                  <a:pt x="10" y="226"/>
                </a:cubicBezTo>
                <a:cubicBezTo>
                  <a:pt x="8" y="226"/>
                  <a:pt x="6" y="228"/>
                  <a:pt x="6" y="230"/>
                </a:cubicBezTo>
                <a:cubicBezTo>
                  <a:pt x="6" y="233"/>
                  <a:pt x="8" y="234"/>
                  <a:pt x="10" y="234"/>
                </a:cubicBezTo>
                <a:close/>
                <a:moveTo>
                  <a:pt x="10" y="250"/>
                </a:moveTo>
                <a:cubicBezTo>
                  <a:pt x="12" y="250"/>
                  <a:pt x="14" y="249"/>
                  <a:pt x="14" y="246"/>
                </a:cubicBezTo>
                <a:cubicBezTo>
                  <a:pt x="14" y="244"/>
                  <a:pt x="12" y="242"/>
                  <a:pt x="10" y="242"/>
                </a:cubicBezTo>
                <a:cubicBezTo>
                  <a:pt x="8" y="242"/>
                  <a:pt x="6" y="244"/>
                  <a:pt x="6" y="246"/>
                </a:cubicBezTo>
                <a:cubicBezTo>
                  <a:pt x="6" y="249"/>
                  <a:pt x="8" y="250"/>
                  <a:pt x="10" y="250"/>
                </a:cubicBezTo>
                <a:close/>
                <a:moveTo>
                  <a:pt x="10" y="218"/>
                </a:moveTo>
                <a:cubicBezTo>
                  <a:pt x="12" y="218"/>
                  <a:pt x="14" y="216"/>
                  <a:pt x="14" y="214"/>
                </a:cubicBezTo>
                <a:cubicBezTo>
                  <a:pt x="14" y="212"/>
                  <a:pt x="12" y="210"/>
                  <a:pt x="10" y="210"/>
                </a:cubicBezTo>
                <a:cubicBezTo>
                  <a:pt x="8" y="210"/>
                  <a:pt x="6" y="212"/>
                  <a:pt x="6" y="214"/>
                </a:cubicBezTo>
                <a:cubicBezTo>
                  <a:pt x="6" y="216"/>
                  <a:pt x="8" y="218"/>
                  <a:pt x="10" y="218"/>
                </a:cubicBezTo>
                <a:close/>
                <a:moveTo>
                  <a:pt x="10" y="202"/>
                </a:moveTo>
                <a:cubicBezTo>
                  <a:pt x="12" y="202"/>
                  <a:pt x="14" y="200"/>
                  <a:pt x="14" y="198"/>
                </a:cubicBezTo>
                <a:cubicBezTo>
                  <a:pt x="14" y="196"/>
                  <a:pt x="12" y="194"/>
                  <a:pt x="10" y="194"/>
                </a:cubicBezTo>
                <a:cubicBezTo>
                  <a:pt x="8" y="194"/>
                  <a:pt x="6" y="196"/>
                  <a:pt x="6" y="198"/>
                </a:cubicBezTo>
                <a:cubicBezTo>
                  <a:pt x="6" y="200"/>
                  <a:pt x="8" y="202"/>
                  <a:pt x="10" y="202"/>
                </a:cubicBezTo>
                <a:close/>
                <a:moveTo>
                  <a:pt x="10" y="186"/>
                </a:moveTo>
                <a:cubicBezTo>
                  <a:pt x="12" y="186"/>
                  <a:pt x="14" y="184"/>
                  <a:pt x="14" y="182"/>
                </a:cubicBezTo>
                <a:cubicBezTo>
                  <a:pt x="14" y="180"/>
                  <a:pt x="12" y="178"/>
                  <a:pt x="10" y="178"/>
                </a:cubicBezTo>
                <a:cubicBezTo>
                  <a:pt x="8" y="178"/>
                  <a:pt x="6" y="180"/>
                  <a:pt x="6" y="182"/>
                </a:cubicBezTo>
                <a:cubicBezTo>
                  <a:pt x="6" y="184"/>
                  <a:pt x="8" y="186"/>
                  <a:pt x="10" y="186"/>
                </a:cubicBezTo>
                <a:close/>
                <a:moveTo>
                  <a:pt x="10" y="8"/>
                </a:moveTo>
                <a:cubicBezTo>
                  <a:pt x="11" y="8"/>
                  <a:pt x="12" y="8"/>
                  <a:pt x="13" y="7"/>
                </a:cubicBezTo>
                <a:cubicBezTo>
                  <a:pt x="14" y="7"/>
                  <a:pt x="14" y="6"/>
                  <a:pt x="14" y="4"/>
                </a:cubicBezTo>
                <a:cubicBezTo>
                  <a:pt x="14" y="3"/>
                  <a:pt x="14" y="2"/>
                  <a:pt x="13" y="2"/>
                </a:cubicBezTo>
                <a:cubicBezTo>
                  <a:pt x="11" y="0"/>
                  <a:pt x="9" y="0"/>
                  <a:pt x="7" y="2"/>
                </a:cubicBezTo>
                <a:cubicBezTo>
                  <a:pt x="6" y="2"/>
                  <a:pt x="6" y="3"/>
                  <a:pt x="6" y="4"/>
                </a:cubicBezTo>
                <a:cubicBezTo>
                  <a:pt x="6" y="6"/>
                  <a:pt x="6" y="7"/>
                  <a:pt x="7" y="7"/>
                </a:cubicBezTo>
                <a:cubicBezTo>
                  <a:pt x="8" y="8"/>
                  <a:pt x="9" y="8"/>
                  <a:pt x="10" y="8"/>
                </a:cubicBezTo>
                <a:close/>
                <a:moveTo>
                  <a:pt x="10" y="259"/>
                </a:moveTo>
                <a:cubicBezTo>
                  <a:pt x="5" y="259"/>
                  <a:pt x="0" y="263"/>
                  <a:pt x="0" y="268"/>
                </a:cubicBezTo>
                <a:cubicBezTo>
                  <a:pt x="0" y="274"/>
                  <a:pt x="5" y="278"/>
                  <a:pt x="10" y="278"/>
                </a:cubicBezTo>
                <a:cubicBezTo>
                  <a:pt x="15" y="278"/>
                  <a:pt x="20" y="274"/>
                  <a:pt x="20" y="268"/>
                </a:cubicBezTo>
                <a:cubicBezTo>
                  <a:pt x="20" y="263"/>
                  <a:pt x="15" y="259"/>
                  <a:pt x="10" y="2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1" name="Freeform 1203"/>
          <p:cNvSpPr>
            <a:spLocks noEditPoints="1"/>
          </p:cNvSpPr>
          <p:nvPr/>
        </p:nvSpPr>
        <p:spPr bwMode="auto">
          <a:xfrm>
            <a:off x="7398630" y="3611635"/>
            <a:ext cx="60325" cy="882650"/>
          </a:xfrm>
          <a:custGeom>
            <a:avLst/>
            <a:gdLst>
              <a:gd name="T0" fmla="*/ 14 w 19"/>
              <a:gd name="T1" fmla="*/ 85 h 278"/>
              <a:gd name="T2" fmla="*/ 6 w 19"/>
              <a:gd name="T3" fmla="*/ 85 h 278"/>
              <a:gd name="T4" fmla="*/ 10 w 19"/>
              <a:gd name="T5" fmla="*/ 138 h 278"/>
              <a:gd name="T6" fmla="*/ 10 w 19"/>
              <a:gd name="T7" fmla="*/ 130 h 278"/>
              <a:gd name="T8" fmla="*/ 10 w 19"/>
              <a:gd name="T9" fmla="*/ 138 h 278"/>
              <a:gd name="T10" fmla="*/ 14 w 19"/>
              <a:gd name="T11" fmla="*/ 117 h 278"/>
              <a:gd name="T12" fmla="*/ 6 w 19"/>
              <a:gd name="T13" fmla="*/ 117 h 278"/>
              <a:gd name="T14" fmla="*/ 10 w 19"/>
              <a:gd name="T15" fmla="*/ 105 h 278"/>
              <a:gd name="T16" fmla="*/ 10 w 19"/>
              <a:gd name="T17" fmla="*/ 97 h 278"/>
              <a:gd name="T18" fmla="*/ 10 w 19"/>
              <a:gd name="T19" fmla="*/ 105 h 278"/>
              <a:gd name="T20" fmla="*/ 14 w 19"/>
              <a:gd name="T21" fmla="*/ 37 h 278"/>
              <a:gd name="T22" fmla="*/ 6 w 19"/>
              <a:gd name="T23" fmla="*/ 37 h 278"/>
              <a:gd name="T24" fmla="*/ 10 w 19"/>
              <a:gd name="T25" fmla="*/ 73 h 278"/>
              <a:gd name="T26" fmla="*/ 10 w 19"/>
              <a:gd name="T27" fmla="*/ 65 h 278"/>
              <a:gd name="T28" fmla="*/ 10 w 19"/>
              <a:gd name="T29" fmla="*/ 73 h 278"/>
              <a:gd name="T30" fmla="*/ 14 w 19"/>
              <a:gd name="T31" fmla="*/ 21 h 278"/>
              <a:gd name="T32" fmla="*/ 6 w 19"/>
              <a:gd name="T33" fmla="*/ 21 h 278"/>
              <a:gd name="T34" fmla="*/ 10 w 19"/>
              <a:gd name="T35" fmla="*/ 57 h 278"/>
              <a:gd name="T36" fmla="*/ 10 w 19"/>
              <a:gd name="T37" fmla="*/ 49 h 278"/>
              <a:gd name="T38" fmla="*/ 10 w 19"/>
              <a:gd name="T39" fmla="*/ 57 h 278"/>
              <a:gd name="T40" fmla="*/ 14 w 19"/>
              <a:gd name="T41" fmla="*/ 150 h 278"/>
              <a:gd name="T42" fmla="*/ 6 w 19"/>
              <a:gd name="T43" fmla="*/ 150 h 278"/>
              <a:gd name="T44" fmla="*/ 10 w 19"/>
              <a:gd name="T45" fmla="*/ 234 h 278"/>
              <a:gd name="T46" fmla="*/ 10 w 19"/>
              <a:gd name="T47" fmla="*/ 226 h 278"/>
              <a:gd name="T48" fmla="*/ 10 w 19"/>
              <a:gd name="T49" fmla="*/ 234 h 278"/>
              <a:gd name="T50" fmla="*/ 14 w 19"/>
              <a:gd name="T51" fmla="*/ 214 h 278"/>
              <a:gd name="T52" fmla="*/ 6 w 19"/>
              <a:gd name="T53" fmla="*/ 214 h 278"/>
              <a:gd name="T54" fmla="*/ 10 w 19"/>
              <a:gd name="T55" fmla="*/ 250 h 278"/>
              <a:gd name="T56" fmla="*/ 10 w 19"/>
              <a:gd name="T57" fmla="*/ 242 h 278"/>
              <a:gd name="T58" fmla="*/ 10 w 19"/>
              <a:gd name="T59" fmla="*/ 250 h 278"/>
              <a:gd name="T60" fmla="*/ 14 w 19"/>
              <a:gd name="T61" fmla="*/ 198 h 278"/>
              <a:gd name="T62" fmla="*/ 6 w 19"/>
              <a:gd name="T63" fmla="*/ 198 h 278"/>
              <a:gd name="T64" fmla="*/ 10 w 19"/>
              <a:gd name="T65" fmla="*/ 170 h 278"/>
              <a:gd name="T66" fmla="*/ 10 w 19"/>
              <a:gd name="T67" fmla="*/ 162 h 278"/>
              <a:gd name="T68" fmla="*/ 10 w 19"/>
              <a:gd name="T69" fmla="*/ 170 h 278"/>
              <a:gd name="T70" fmla="*/ 14 w 19"/>
              <a:gd name="T71" fmla="*/ 182 h 278"/>
              <a:gd name="T72" fmla="*/ 6 w 19"/>
              <a:gd name="T73" fmla="*/ 182 h 278"/>
              <a:gd name="T74" fmla="*/ 10 w 19"/>
              <a:gd name="T75" fmla="*/ 8 h 278"/>
              <a:gd name="T76" fmla="*/ 14 w 19"/>
              <a:gd name="T77" fmla="*/ 4 h 278"/>
              <a:gd name="T78" fmla="*/ 7 w 19"/>
              <a:gd name="T79" fmla="*/ 2 h 278"/>
              <a:gd name="T80" fmla="*/ 7 w 19"/>
              <a:gd name="T81" fmla="*/ 7 h 278"/>
              <a:gd name="T82" fmla="*/ 10 w 19"/>
              <a:gd name="T83" fmla="*/ 259 h 278"/>
              <a:gd name="T84" fmla="*/ 10 w 19"/>
              <a:gd name="T85" fmla="*/ 278 h 278"/>
              <a:gd name="T86" fmla="*/ 10 w 19"/>
              <a:gd name="T87" fmla="*/ 259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" h="278">
                <a:moveTo>
                  <a:pt x="10" y="89"/>
                </a:moveTo>
                <a:cubicBezTo>
                  <a:pt x="12" y="89"/>
                  <a:pt x="14" y="87"/>
                  <a:pt x="14" y="85"/>
                </a:cubicBezTo>
                <a:cubicBezTo>
                  <a:pt x="14" y="83"/>
                  <a:pt x="12" y="81"/>
                  <a:pt x="10" y="81"/>
                </a:cubicBezTo>
                <a:cubicBezTo>
                  <a:pt x="8" y="81"/>
                  <a:pt x="6" y="83"/>
                  <a:pt x="6" y="85"/>
                </a:cubicBezTo>
                <a:cubicBezTo>
                  <a:pt x="6" y="87"/>
                  <a:pt x="8" y="89"/>
                  <a:pt x="10" y="89"/>
                </a:cubicBezTo>
                <a:close/>
                <a:moveTo>
                  <a:pt x="10" y="138"/>
                </a:moveTo>
                <a:cubicBezTo>
                  <a:pt x="12" y="138"/>
                  <a:pt x="14" y="136"/>
                  <a:pt x="14" y="134"/>
                </a:cubicBezTo>
                <a:cubicBezTo>
                  <a:pt x="14" y="131"/>
                  <a:pt x="12" y="130"/>
                  <a:pt x="10" y="130"/>
                </a:cubicBezTo>
                <a:cubicBezTo>
                  <a:pt x="8" y="130"/>
                  <a:pt x="6" y="131"/>
                  <a:pt x="6" y="134"/>
                </a:cubicBezTo>
                <a:cubicBezTo>
                  <a:pt x="6" y="136"/>
                  <a:pt x="8" y="138"/>
                  <a:pt x="10" y="138"/>
                </a:cubicBezTo>
                <a:close/>
                <a:moveTo>
                  <a:pt x="10" y="121"/>
                </a:moveTo>
                <a:cubicBezTo>
                  <a:pt x="12" y="121"/>
                  <a:pt x="14" y="120"/>
                  <a:pt x="14" y="117"/>
                </a:cubicBezTo>
                <a:cubicBezTo>
                  <a:pt x="14" y="115"/>
                  <a:pt x="12" y="113"/>
                  <a:pt x="10" y="113"/>
                </a:cubicBezTo>
                <a:cubicBezTo>
                  <a:pt x="8" y="113"/>
                  <a:pt x="6" y="115"/>
                  <a:pt x="6" y="117"/>
                </a:cubicBezTo>
                <a:cubicBezTo>
                  <a:pt x="6" y="120"/>
                  <a:pt x="8" y="121"/>
                  <a:pt x="10" y="121"/>
                </a:cubicBezTo>
                <a:close/>
                <a:moveTo>
                  <a:pt x="10" y="105"/>
                </a:moveTo>
                <a:cubicBezTo>
                  <a:pt x="12" y="105"/>
                  <a:pt x="14" y="103"/>
                  <a:pt x="14" y="101"/>
                </a:cubicBezTo>
                <a:cubicBezTo>
                  <a:pt x="14" y="99"/>
                  <a:pt x="12" y="97"/>
                  <a:pt x="10" y="97"/>
                </a:cubicBezTo>
                <a:cubicBezTo>
                  <a:pt x="8" y="97"/>
                  <a:pt x="6" y="99"/>
                  <a:pt x="6" y="101"/>
                </a:cubicBezTo>
                <a:cubicBezTo>
                  <a:pt x="6" y="103"/>
                  <a:pt x="8" y="105"/>
                  <a:pt x="10" y="105"/>
                </a:cubicBezTo>
                <a:close/>
                <a:moveTo>
                  <a:pt x="10" y="41"/>
                </a:moveTo>
                <a:cubicBezTo>
                  <a:pt x="12" y="41"/>
                  <a:pt x="14" y="39"/>
                  <a:pt x="14" y="37"/>
                </a:cubicBezTo>
                <a:cubicBezTo>
                  <a:pt x="14" y="35"/>
                  <a:pt x="12" y="33"/>
                  <a:pt x="10" y="33"/>
                </a:cubicBezTo>
                <a:cubicBezTo>
                  <a:pt x="8" y="33"/>
                  <a:pt x="6" y="35"/>
                  <a:pt x="6" y="37"/>
                </a:cubicBezTo>
                <a:cubicBezTo>
                  <a:pt x="6" y="39"/>
                  <a:pt x="8" y="41"/>
                  <a:pt x="10" y="41"/>
                </a:cubicBezTo>
                <a:close/>
                <a:moveTo>
                  <a:pt x="10" y="73"/>
                </a:moveTo>
                <a:cubicBezTo>
                  <a:pt x="12" y="73"/>
                  <a:pt x="14" y="71"/>
                  <a:pt x="14" y="69"/>
                </a:cubicBezTo>
                <a:cubicBezTo>
                  <a:pt x="14" y="67"/>
                  <a:pt x="12" y="65"/>
                  <a:pt x="10" y="65"/>
                </a:cubicBezTo>
                <a:cubicBezTo>
                  <a:pt x="8" y="65"/>
                  <a:pt x="6" y="67"/>
                  <a:pt x="6" y="69"/>
                </a:cubicBezTo>
                <a:cubicBezTo>
                  <a:pt x="6" y="71"/>
                  <a:pt x="8" y="73"/>
                  <a:pt x="10" y="73"/>
                </a:cubicBezTo>
                <a:close/>
                <a:moveTo>
                  <a:pt x="10" y="25"/>
                </a:moveTo>
                <a:cubicBezTo>
                  <a:pt x="12" y="25"/>
                  <a:pt x="14" y="23"/>
                  <a:pt x="14" y="21"/>
                </a:cubicBezTo>
                <a:cubicBezTo>
                  <a:pt x="14" y="18"/>
                  <a:pt x="12" y="17"/>
                  <a:pt x="10" y="17"/>
                </a:cubicBezTo>
                <a:cubicBezTo>
                  <a:pt x="8" y="17"/>
                  <a:pt x="6" y="18"/>
                  <a:pt x="6" y="21"/>
                </a:cubicBezTo>
                <a:cubicBezTo>
                  <a:pt x="6" y="23"/>
                  <a:pt x="8" y="25"/>
                  <a:pt x="10" y="25"/>
                </a:cubicBezTo>
                <a:close/>
                <a:moveTo>
                  <a:pt x="10" y="57"/>
                </a:moveTo>
                <a:cubicBezTo>
                  <a:pt x="12" y="57"/>
                  <a:pt x="14" y="55"/>
                  <a:pt x="14" y="53"/>
                </a:cubicBezTo>
                <a:cubicBezTo>
                  <a:pt x="14" y="51"/>
                  <a:pt x="12" y="49"/>
                  <a:pt x="10" y="49"/>
                </a:cubicBezTo>
                <a:cubicBezTo>
                  <a:pt x="8" y="49"/>
                  <a:pt x="6" y="51"/>
                  <a:pt x="6" y="53"/>
                </a:cubicBezTo>
                <a:cubicBezTo>
                  <a:pt x="6" y="55"/>
                  <a:pt x="8" y="57"/>
                  <a:pt x="10" y="57"/>
                </a:cubicBezTo>
                <a:close/>
                <a:moveTo>
                  <a:pt x="10" y="154"/>
                </a:moveTo>
                <a:cubicBezTo>
                  <a:pt x="12" y="154"/>
                  <a:pt x="14" y="152"/>
                  <a:pt x="14" y="150"/>
                </a:cubicBezTo>
                <a:cubicBezTo>
                  <a:pt x="14" y="147"/>
                  <a:pt x="12" y="146"/>
                  <a:pt x="10" y="146"/>
                </a:cubicBezTo>
                <a:cubicBezTo>
                  <a:pt x="8" y="146"/>
                  <a:pt x="6" y="147"/>
                  <a:pt x="6" y="150"/>
                </a:cubicBezTo>
                <a:cubicBezTo>
                  <a:pt x="6" y="152"/>
                  <a:pt x="8" y="154"/>
                  <a:pt x="10" y="154"/>
                </a:cubicBezTo>
                <a:close/>
                <a:moveTo>
                  <a:pt x="10" y="234"/>
                </a:moveTo>
                <a:cubicBezTo>
                  <a:pt x="12" y="234"/>
                  <a:pt x="14" y="233"/>
                  <a:pt x="14" y="230"/>
                </a:cubicBezTo>
                <a:cubicBezTo>
                  <a:pt x="14" y="228"/>
                  <a:pt x="12" y="226"/>
                  <a:pt x="10" y="226"/>
                </a:cubicBezTo>
                <a:cubicBezTo>
                  <a:pt x="8" y="226"/>
                  <a:pt x="6" y="228"/>
                  <a:pt x="6" y="230"/>
                </a:cubicBezTo>
                <a:cubicBezTo>
                  <a:pt x="6" y="233"/>
                  <a:pt x="8" y="234"/>
                  <a:pt x="10" y="234"/>
                </a:cubicBezTo>
                <a:close/>
                <a:moveTo>
                  <a:pt x="10" y="218"/>
                </a:moveTo>
                <a:cubicBezTo>
                  <a:pt x="12" y="218"/>
                  <a:pt x="14" y="216"/>
                  <a:pt x="14" y="214"/>
                </a:cubicBezTo>
                <a:cubicBezTo>
                  <a:pt x="14" y="212"/>
                  <a:pt x="12" y="210"/>
                  <a:pt x="10" y="210"/>
                </a:cubicBezTo>
                <a:cubicBezTo>
                  <a:pt x="8" y="210"/>
                  <a:pt x="6" y="212"/>
                  <a:pt x="6" y="214"/>
                </a:cubicBezTo>
                <a:cubicBezTo>
                  <a:pt x="6" y="216"/>
                  <a:pt x="8" y="218"/>
                  <a:pt x="10" y="218"/>
                </a:cubicBezTo>
                <a:close/>
                <a:moveTo>
                  <a:pt x="10" y="250"/>
                </a:moveTo>
                <a:cubicBezTo>
                  <a:pt x="12" y="250"/>
                  <a:pt x="14" y="249"/>
                  <a:pt x="14" y="246"/>
                </a:cubicBezTo>
                <a:cubicBezTo>
                  <a:pt x="14" y="244"/>
                  <a:pt x="12" y="242"/>
                  <a:pt x="10" y="242"/>
                </a:cubicBezTo>
                <a:cubicBezTo>
                  <a:pt x="8" y="242"/>
                  <a:pt x="6" y="244"/>
                  <a:pt x="6" y="246"/>
                </a:cubicBezTo>
                <a:cubicBezTo>
                  <a:pt x="6" y="249"/>
                  <a:pt x="8" y="250"/>
                  <a:pt x="10" y="250"/>
                </a:cubicBezTo>
                <a:close/>
                <a:moveTo>
                  <a:pt x="10" y="202"/>
                </a:moveTo>
                <a:cubicBezTo>
                  <a:pt x="12" y="202"/>
                  <a:pt x="14" y="200"/>
                  <a:pt x="14" y="198"/>
                </a:cubicBezTo>
                <a:cubicBezTo>
                  <a:pt x="14" y="196"/>
                  <a:pt x="12" y="194"/>
                  <a:pt x="10" y="194"/>
                </a:cubicBezTo>
                <a:cubicBezTo>
                  <a:pt x="8" y="194"/>
                  <a:pt x="6" y="196"/>
                  <a:pt x="6" y="198"/>
                </a:cubicBezTo>
                <a:cubicBezTo>
                  <a:pt x="6" y="200"/>
                  <a:pt x="8" y="202"/>
                  <a:pt x="10" y="202"/>
                </a:cubicBezTo>
                <a:close/>
                <a:moveTo>
                  <a:pt x="10" y="170"/>
                </a:moveTo>
                <a:cubicBezTo>
                  <a:pt x="12" y="170"/>
                  <a:pt x="14" y="168"/>
                  <a:pt x="14" y="166"/>
                </a:cubicBezTo>
                <a:cubicBezTo>
                  <a:pt x="14" y="164"/>
                  <a:pt x="12" y="162"/>
                  <a:pt x="10" y="162"/>
                </a:cubicBezTo>
                <a:cubicBezTo>
                  <a:pt x="8" y="162"/>
                  <a:pt x="6" y="164"/>
                  <a:pt x="6" y="166"/>
                </a:cubicBezTo>
                <a:cubicBezTo>
                  <a:pt x="6" y="168"/>
                  <a:pt x="8" y="170"/>
                  <a:pt x="10" y="170"/>
                </a:cubicBezTo>
                <a:close/>
                <a:moveTo>
                  <a:pt x="10" y="186"/>
                </a:moveTo>
                <a:cubicBezTo>
                  <a:pt x="12" y="186"/>
                  <a:pt x="14" y="184"/>
                  <a:pt x="14" y="182"/>
                </a:cubicBezTo>
                <a:cubicBezTo>
                  <a:pt x="14" y="180"/>
                  <a:pt x="12" y="178"/>
                  <a:pt x="10" y="178"/>
                </a:cubicBezTo>
                <a:cubicBezTo>
                  <a:pt x="8" y="178"/>
                  <a:pt x="6" y="180"/>
                  <a:pt x="6" y="182"/>
                </a:cubicBezTo>
                <a:cubicBezTo>
                  <a:pt x="6" y="184"/>
                  <a:pt x="8" y="186"/>
                  <a:pt x="10" y="186"/>
                </a:cubicBezTo>
                <a:close/>
                <a:moveTo>
                  <a:pt x="10" y="8"/>
                </a:moveTo>
                <a:cubicBezTo>
                  <a:pt x="11" y="8"/>
                  <a:pt x="12" y="8"/>
                  <a:pt x="13" y="7"/>
                </a:cubicBezTo>
                <a:cubicBezTo>
                  <a:pt x="13" y="7"/>
                  <a:pt x="14" y="6"/>
                  <a:pt x="14" y="4"/>
                </a:cubicBezTo>
                <a:cubicBezTo>
                  <a:pt x="14" y="3"/>
                  <a:pt x="13" y="2"/>
                  <a:pt x="13" y="2"/>
                </a:cubicBezTo>
                <a:cubicBezTo>
                  <a:pt x="11" y="0"/>
                  <a:pt x="8" y="0"/>
                  <a:pt x="7" y="2"/>
                </a:cubicBezTo>
                <a:cubicBezTo>
                  <a:pt x="6" y="2"/>
                  <a:pt x="6" y="3"/>
                  <a:pt x="6" y="4"/>
                </a:cubicBezTo>
                <a:cubicBezTo>
                  <a:pt x="6" y="6"/>
                  <a:pt x="6" y="7"/>
                  <a:pt x="7" y="7"/>
                </a:cubicBezTo>
                <a:cubicBezTo>
                  <a:pt x="8" y="8"/>
                  <a:pt x="9" y="8"/>
                  <a:pt x="10" y="8"/>
                </a:cubicBezTo>
                <a:close/>
                <a:moveTo>
                  <a:pt x="10" y="259"/>
                </a:moveTo>
                <a:cubicBezTo>
                  <a:pt x="4" y="259"/>
                  <a:pt x="0" y="263"/>
                  <a:pt x="0" y="268"/>
                </a:cubicBezTo>
                <a:cubicBezTo>
                  <a:pt x="0" y="274"/>
                  <a:pt x="4" y="278"/>
                  <a:pt x="10" y="278"/>
                </a:cubicBezTo>
                <a:cubicBezTo>
                  <a:pt x="15" y="278"/>
                  <a:pt x="19" y="274"/>
                  <a:pt x="19" y="268"/>
                </a:cubicBezTo>
                <a:cubicBezTo>
                  <a:pt x="19" y="263"/>
                  <a:pt x="15" y="259"/>
                  <a:pt x="10" y="2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2" name="Freeform 1204"/>
          <p:cNvSpPr>
            <a:spLocks noEditPoints="1"/>
          </p:cNvSpPr>
          <p:nvPr/>
        </p:nvSpPr>
        <p:spPr bwMode="auto">
          <a:xfrm>
            <a:off x="1931280" y="3611635"/>
            <a:ext cx="60325" cy="882650"/>
          </a:xfrm>
          <a:custGeom>
            <a:avLst/>
            <a:gdLst>
              <a:gd name="T0" fmla="*/ 5 w 19"/>
              <a:gd name="T1" fmla="*/ 182 h 278"/>
              <a:gd name="T2" fmla="*/ 13 w 19"/>
              <a:gd name="T3" fmla="*/ 182 h 278"/>
              <a:gd name="T4" fmla="*/ 9 w 19"/>
              <a:gd name="T5" fmla="*/ 194 h 278"/>
              <a:gd name="T6" fmla="*/ 9 w 19"/>
              <a:gd name="T7" fmla="*/ 202 h 278"/>
              <a:gd name="T8" fmla="*/ 9 w 19"/>
              <a:gd name="T9" fmla="*/ 194 h 278"/>
              <a:gd name="T10" fmla="*/ 5 w 19"/>
              <a:gd name="T11" fmla="*/ 166 h 278"/>
              <a:gd name="T12" fmla="*/ 13 w 19"/>
              <a:gd name="T13" fmla="*/ 166 h 278"/>
              <a:gd name="T14" fmla="*/ 9 w 19"/>
              <a:gd name="T15" fmla="*/ 226 h 278"/>
              <a:gd name="T16" fmla="*/ 9 w 19"/>
              <a:gd name="T17" fmla="*/ 234 h 278"/>
              <a:gd name="T18" fmla="*/ 9 w 19"/>
              <a:gd name="T19" fmla="*/ 226 h 278"/>
              <a:gd name="T20" fmla="*/ 5 w 19"/>
              <a:gd name="T21" fmla="*/ 214 h 278"/>
              <a:gd name="T22" fmla="*/ 13 w 19"/>
              <a:gd name="T23" fmla="*/ 214 h 278"/>
              <a:gd name="T24" fmla="*/ 9 w 19"/>
              <a:gd name="T25" fmla="*/ 8 h 278"/>
              <a:gd name="T26" fmla="*/ 13 w 19"/>
              <a:gd name="T27" fmla="*/ 4 h 278"/>
              <a:gd name="T28" fmla="*/ 6 w 19"/>
              <a:gd name="T29" fmla="*/ 2 h 278"/>
              <a:gd name="T30" fmla="*/ 6 w 19"/>
              <a:gd name="T31" fmla="*/ 7 h 278"/>
              <a:gd name="T32" fmla="*/ 9 w 19"/>
              <a:gd name="T33" fmla="*/ 130 h 278"/>
              <a:gd name="T34" fmla="*/ 9 w 19"/>
              <a:gd name="T35" fmla="*/ 138 h 278"/>
              <a:gd name="T36" fmla="*/ 9 w 19"/>
              <a:gd name="T37" fmla="*/ 130 h 278"/>
              <a:gd name="T38" fmla="*/ 5 w 19"/>
              <a:gd name="T39" fmla="*/ 246 h 278"/>
              <a:gd name="T40" fmla="*/ 13 w 19"/>
              <a:gd name="T41" fmla="*/ 246 h 278"/>
              <a:gd name="T42" fmla="*/ 9 w 19"/>
              <a:gd name="T43" fmla="*/ 146 h 278"/>
              <a:gd name="T44" fmla="*/ 9 w 19"/>
              <a:gd name="T45" fmla="*/ 154 h 278"/>
              <a:gd name="T46" fmla="*/ 9 w 19"/>
              <a:gd name="T47" fmla="*/ 146 h 278"/>
              <a:gd name="T48" fmla="*/ 5 w 19"/>
              <a:gd name="T49" fmla="*/ 53 h 278"/>
              <a:gd name="T50" fmla="*/ 13 w 19"/>
              <a:gd name="T51" fmla="*/ 53 h 278"/>
              <a:gd name="T52" fmla="*/ 9 w 19"/>
              <a:gd name="T53" fmla="*/ 17 h 278"/>
              <a:gd name="T54" fmla="*/ 9 w 19"/>
              <a:gd name="T55" fmla="*/ 25 h 278"/>
              <a:gd name="T56" fmla="*/ 9 w 19"/>
              <a:gd name="T57" fmla="*/ 17 h 278"/>
              <a:gd name="T58" fmla="*/ 5 w 19"/>
              <a:gd name="T59" fmla="*/ 37 h 278"/>
              <a:gd name="T60" fmla="*/ 13 w 19"/>
              <a:gd name="T61" fmla="*/ 37 h 278"/>
              <a:gd name="T62" fmla="*/ 9 w 19"/>
              <a:gd name="T63" fmla="*/ 259 h 278"/>
              <a:gd name="T64" fmla="*/ 9 w 19"/>
              <a:gd name="T65" fmla="*/ 278 h 278"/>
              <a:gd name="T66" fmla="*/ 9 w 19"/>
              <a:gd name="T67" fmla="*/ 259 h 278"/>
              <a:gd name="T68" fmla="*/ 5 w 19"/>
              <a:gd name="T69" fmla="*/ 85 h 278"/>
              <a:gd name="T70" fmla="*/ 13 w 19"/>
              <a:gd name="T71" fmla="*/ 85 h 278"/>
              <a:gd name="T72" fmla="*/ 9 w 19"/>
              <a:gd name="T73" fmla="*/ 97 h 278"/>
              <a:gd name="T74" fmla="*/ 9 w 19"/>
              <a:gd name="T75" fmla="*/ 105 h 278"/>
              <a:gd name="T76" fmla="*/ 9 w 19"/>
              <a:gd name="T77" fmla="*/ 97 h 278"/>
              <a:gd name="T78" fmla="*/ 5 w 19"/>
              <a:gd name="T79" fmla="*/ 69 h 278"/>
              <a:gd name="T80" fmla="*/ 13 w 19"/>
              <a:gd name="T81" fmla="*/ 69 h 278"/>
              <a:gd name="T82" fmla="*/ 9 w 19"/>
              <a:gd name="T83" fmla="*/ 113 h 278"/>
              <a:gd name="T84" fmla="*/ 9 w 19"/>
              <a:gd name="T85" fmla="*/ 121 h 278"/>
              <a:gd name="T86" fmla="*/ 9 w 19"/>
              <a:gd name="T87" fmla="*/ 113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" h="278">
                <a:moveTo>
                  <a:pt x="9" y="178"/>
                </a:moveTo>
                <a:cubicBezTo>
                  <a:pt x="7" y="178"/>
                  <a:pt x="5" y="180"/>
                  <a:pt x="5" y="182"/>
                </a:cubicBezTo>
                <a:cubicBezTo>
                  <a:pt x="5" y="184"/>
                  <a:pt x="7" y="186"/>
                  <a:pt x="9" y="186"/>
                </a:cubicBezTo>
                <a:cubicBezTo>
                  <a:pt x="11" y="186"/>
                  <a:pt x="13" y="184"/>
                  <a:pt x="13" y="182"/>
                </a:cubicBezTo>
                <a:cubicBezTo>
                  <a:pt x="13" y="180"/>
                  <a:pt x="11" y="178"/>
                  <a:pt x="9" y="178"/>
                </a:cubicBezTo>
                <a:close/>
                <a:moveTo>
                  <a:pt x="9" y="194"/>
                </a:moveTo>
                <a:cubicBezTo>
                  <a:pt x="7" y="194"/>
                  <a:pt x="5" y="196"/>
                  <a:pt x="5" y="198"/>
                </a:cubicBezTo>
                <a:cubicBezTo>
                  <a:pt x="5" y="200"/>
                  <a:pt x="7" y="202"/>
                  <a:pt x="9" y="202"/>
                </a:cubicBezTo>
                <a:cubicBezTo>
                  <a:pt x="11" y="202"/>
                  <a:pt x="13" y="200"/>
                  <a:pt x="13" y="198"/>
                </a:cubicBezTo>
                <a:cubicBezTo>
                  <a:pt x="13" y="196"/>
                  <a:pt x="11" y="194"/>
                  <a:pt x="9" y="194"/>
                </a:cubicBezTo>
                <a:close/>
                <a:moveTo>
                  <a:pt x="9" y="162"/>
                </a:moveTo>
                <a:cubicBezTo>
                  <a:pt x="7" y="162"/>
                  <a:pt x="5" y="164"/>
                  <a:pt x="5" y="166"/>
                </a:cubicBezTo>
                <a:cubicBezTo>
                  <a:pt x="5" y="168"/>
                  <a:pt x="7" y="170"/>
                  <a:pt x="9" y="170"/>
                </a:cubicBezTo>
                <a:cubicBezTo>
                  <a:pt x="11" y="170"/>
                  <a:pt x="13" y="168"/>
                  <a:pt x="13" y="166"/>
                </a:cubicBezTo>
                <a:cubicBezTo>
                  <a:pt x="13" y="164"/>
                  <a:pt x="11" y="162"/>
                  <a:pt x="9" y="162"/>
                </a:cubicBezTo>
                <a:close/>
                <a:moveTo>
                  <a:pt x="9" y="226"/>
                </a:moveTo>
                <a:cubicBezTo>
                  <a:pt x="7" y="226"/>
                  <a:pt x="5" y="228"/>
                  <a:pt x="5" y="230"/>
                </a:cubicBezTo>
                <a:cubicBezTo>
                  <a:pt x="5" y="233"/>
                  <a:pt x="7" y="234"/>
                  <a:pt x="9" y="234"/>
                </a:cubicBezTo>
                <a:cubicBezTo>
                  <a:pt x="11" y="234"/>
                  <a:pt x="13" y="233"/>
                  <a:pt x="13" y="230"/>
                </a:cubicBezTo>
                <a:cubicBezTo>
                  <a:pt x="13" y="228"/>
                  <a:pt x="11" y="226"/>
                  <a:pt x="9" y="226"/>
                </a:cubicBezTo>
                <a:close/>
                <a:moveTo>
                  <a:pt x="9" y="210"/>
                </a:moveTo>
                <a:cubicBezTo>
                  <a:pt x="7" y="210"/>
                  <a:pt x="5" y="212"/>
                  <a:pt x="5" y="214"/>
                </a:cubicBezTo>
                <a:cubicBezTo>
                  <a:pt x="5" y="216"/>
                  <a:pt x="7" y="218"/>
                  <a:pt x="9" y="218"/>
                </a:cubicBezTo>
                <a:cubicBezTo>
                  <a:pt x="11" y="218"/>
                  <a:pt x="13" y="216"/>
                  <a:pt x="13" y="214"/>
                </a:cubicBezTo>
                <a:cubicBezTo>
                  <a:pt x="13" y="212"/>
                  <a:pt x="11" y="210"/>
                  <a:pt x="9" y="210"/>
                </a:cubicBezTo>
                <a:close/>
                <a:moveTo>
                  <a:pt x="9" y="8"/>
                </a:moveTo>
                <a:cubicBezTo>
                  <a:pt x="10" y="8"/>
                  <a:pt x="11" y="8"/>
                  <a:pt x="12" y="7"/>
                </a:cubicBezTo>
                <a:cubicBezTo>
                  <a:pt x="13" y="7"/>
                  <a:pt x="13" y="6"/>
                  <a:pt x="13" y="4"/>
                </a:cubicBezTo>
                <a:cubicBezTo>
                  <a:pt x="13" y="3"/>
                  <a:pt x="13" y="2"/>
                  <a:pt x="12" y="2"/>
                </a:cubicBezTo>
                <a:cubicBezTo>
                  <a:pt x="11" y="0"/>
                  <a:pt x="8" y="0"/>
                  <a:pt x="6" y="2"/>
                </a:cubicBezTo>
                <a:cubicBezTo>
                  <a:pt x="6" y="2"/>
                  <a:pt x="5" y="3"/>
                  <a:pt x="5" y="4"/>
                </a:cubicBezTo>
                <a:cubicBezTo>
                  <a:pt x="5" y="6"/>
                  <a:pt x="6" y="7"/>
                  <a:pt x="6" y="7"/>
                </a:cubicBezTo>
                <a:cubicBezTo>
                  <a:pt x="7" y="8"/>
                  <a:pt x="8" y="8"/>
                  <a:pt x="9" y="8"/>
                </a:cubicBezTo>
                <a:close/>
                <a:moveTo>
                  <a:pt x="9" y="130"/>
                </a:moveTo>
                <a:cubicBezTo>
                  <a:pt x="7" y="130"/>
                  <a:pt x="5" y="131"/>
                  <a:pt x="5" y="134"/>
                </a:cubicBezTo>
                <a:cubicBezTo>
                  <a:pt x="5" y="136"/>
                  <a:pt x="7" y="138"/>
                  <a:pt x="9" y="138"/>
                </a:cubicBezTo>
                <a:cubicBezTo>
                  <a:pt x="11" y="138"/>
                  <a:pt x="13" y="136"/>
                  <a:pt x="13" y="134"/>
                </a:cubicBezTo>
                <a:cubicBezTo>
                  <a:pt x="13" y="131"/>
                  <a:pt x="11" y="130"/>
                  <a:pt x="9" y="130"/>
                </a:cubicBezTo>
                <a:close/>
                <a:moveTo>
                  <a:pt x="9" y="242"/>
                </a:moveTo>
                <a:cubicBezTo>
                  <a:pt x="7" y="242"/>
                  <a:pt x="5" y="244"/>
                  <a:pt x="5" y="246"/>
                </a:cubicBezTo>
                <a:cubicBezTo>
                  <a:pt x="5" y="249"/>
                  <a:pt x="7" y="250"/>
                  <a:pt x="9" y="250"/>
                </a:cubicBezTo>
                <a:cubicBezTo>
                  <a:pt x="11" y="250"/>
                  <a:pt x="13" y="249"/>
                  <a:pt x="13" y="246"/>
                </a:cubicBezTo>
                <a:cubicBezTo>
                  <a:pt x="13" y="244"/>
                  <a:pt x="11" y="242"/>
                  <a:pt x="9" y="242"/>
                </a:cubicBezTo>
                <a:close/>
                <a:moveTo>
                  <a:pt x="9" y="146"/>
                </a:moveTo>
                <a:cubicBezTo>
                  <a:pt x="7" y="146"/>
                  <a:pt x="5" y="147"/>
                  <a:pt x="5" y="150"/>
                </a:cubicBezTo>
                <a:cubicBezTo>
                  <a:pt x="5" y="152"/>
                  <a:pt x="7" y="154"/>
                  <a:pt x="9" y="154"/>
                </a:cubicBezTo>
                <a:cubicBezTo>
                  <a:pt x="11" y="154"/>
                  <a:pt x="13" y="152"/>
                  <a:pt x="13" y="150"/>
                </a:cubicBezTo>
                <a:cubicBezTo>
                  <a:pt x="13" y="147"/>
                  <a:pt x="11" y="146"/>
                  <a:pt x="9" y="146"/>
                </a:cubicBezTo>
                <a:close/>
                <a:moveTo>
                  <a:pt x="9" y="49"/>
                </a:moveTo>
                <a:cubicBezTo>
                  <a:pt x="7" y="49"/>
                  <a:pt x="5" y="51"/>
                  <a:pt x="5" y="53"/>
                </a:cubicBezTo>
                <a:cubicBezTo>
                  <a:pt x="5" y="55"/>
                  <a:pt x="7" y="57"/>
                  <a:pt x="9" y="57"/>
                </a:cubicBezTo>
                <a:cubicBezTo>
                  <a:pt x="11" y="57"/>
                  <a:pt x="13" y="55"/>
                  <a:pt x="13" y="53"/>
                </a:cubicBezTo>
                <a:cubicBezTo>
                  <a:pt x="13" y="51"/>
                  <a:pt x="11" y="49"/>
                  <a:pt x="9" y="49"/>
                </a:cubicBezTo>
                <a:close/>
                <a:moveTo>
                  <a:pt x="9" y="17"/>
                </a:moveTo>
                <a:cubicBezTo>
                  <a:pt x="7" y="17"/>
                  <a:pt x="5" y="18"/>
                  <a:pt x="5" y="21"/>
                </a:cubicBezTo>
                <a:cubicBezTo>
                  <a:pt x="5" y="23"/>
                  <a:pt x="7" y="25"/>
                  <a:pt x="9" y="25"/>
                </a:cubicBezTo>
                <a:cubicBezTo>
                  <a:pt x="11" y="25"/>
                  <a:pt x="13" y="23"/>
                  <a:pt x="13" y="21"/>
                </a:cubicBezTo>
                <a:cubicBezTo>
                  <a:pt x="13" y="18"/>
                  <a:pt x="11" y="17"/>
                  <a:pt x="9" y="17"/>
                </a:cubicBezTo>
                <a:close/>
                <a:moveTo>
                  <a:pt x="9" y="33"/>
                </a:moveTo>
                <a:cubicBezTo>
                  <a:pt x="7" y="33"/>
                  <a:pt x="5" y="35"/>
                  <a:pt x="5" y="37"/>
                </a:cubicBezTo>
                <a:cubicBezTo>
                  <a:pt x="5" y="39"/>
                  <a:pt x="7" y="41"/>
                  <a:pt x="9" y="41"/>
                </a:cubicBezTo>
                <a:cubicBezTo>
                  <a:pt x="11" y="41"/>
                  <a:pt x="13" y="39"/>
                  <a:pt x="13" y="37"/>
                </a:cubicBezTo>
                <a:cubicBezTo>
                  <a:pt x="13" y="35"/>
                  <a:pt x="11" y="33"/>
                  <a:pt x="9" y="33"/>
                </a:cubicBezTo>
                <a:close/>
                <a:moveTo>
                  <a:pt x="9" y="259"/>
                </a:moveTo>
                <a:cubicBezTo>
                  <a:pt x="4" y="259"/>
                  <a:pt x="0" y="263"/>
                  <a:pt x="0" y="268"/>
                </a:cubicBezTo>
                <a:cubicBezTo>
                  <a:pt x="0" y="274"/>
                  <a:pt x="4" y="278"/>
                  <a:pt x="9" y="278"/>
                </a:cubicBezTo>
                <a:cubicBezTo>
                  <a:pt x="15" y="278"/>
                  <a:pt x="19" y="274"/>
                  <a:pt x="19" y="268"/>
                </a:cubicBezTo>
                <a:cubicBezTo>
                  <a:pt x="19" y="263"/>
                  <a:pt x="15" y="259"/>
                  <a:pt x="9" y="259"/>
                </a:cubicBezTo>
                <a:close/>
                <a:moveTo>
                  <a:pt x="9" y="81"/>
                </a:moveTo>
                <a:cubicBezTo>
                  <a:pt x="7" y="81"/>
                  <a:pt x="5" y="83"/>
                  <a:pt x="5" y="85"/>
                </a:cubicBezTo>
                <a:cubicBezTo>
                  <a:pt x="5" y="87"/>
                  <a:pt x="7" y="89"/>
                  <a:pt x="9" y="89"/>
                </a:cubicBezTo>
                <a:cubicBezTo>
                  <a:pt x="11" y="89"/>
                  <a:pt x="13" y="87"/>
                  <a:pt x="13" y="85"/>
                </a:cubicBezTo>
                <a:cubicBezTo>
                  <a:pt x="13" y="83"/>
                  <a:pt x="11" y="81"/>
                  <a:pt x="9" y="81"/>
                </a:cubicBezTo>
                <a:close/>
                <a:moveTo>
                  <a:pt x="9" y="97"/>
                </a:moveTo>
                <a:cubicBezTo>
                  <a:pt x="7" y="97"/>
                  <a:pt x="5" y="99"/>
                  <a:pt x="5" y="101"/>
                </a:cubicBezTo>
                <a:cubicBezTo>
                  <a:pt x="5" y="103"/>
                  <a:pt x="7" y="105"/>
                  <a:pt x="9" y="105"/>
                </a:cubicBezTo>
                <a:cubicBezTo>
                  <a:pt x="11" y="105"/>
                  <a:pt x="13" y="103"/>
                  <a:pt x="13" y="101"/>
                </a:cubicBezTo>
                <a:cubicBezTo>
                  <a:pt x="13" y="99"/>
                  <a:pt x="11" y="97"/>
                  <a:pt x="9" y="97"/>
                </a:cubicBezTo>
                <a:close/>
                <a:moveTo>
                  <a:pt x="9" y="65"/>
                </a:moveTo>
                <a:cubicBezTo>
                  <a:pt x="7" y="65"/>
                  <a:pt x="5" y="67"/>
                  <a:pt x="5" y="69"/>
                </a:cubicBezTo>
                <a:cubicBezTo>
                  <a:pt x="5" y="71"/>
                  <a:pt x="7" y="73"/>
                  <a:pt x="9" y="73"/>
                </a:cubicBezTo>
                <a:cubicBezTo>
                  <a:pt x="11" y="73"/>
                  <a:pt x="13" y="71"/>
                  <a:pt x="13" y="69"/>
                </a:cubicBezTo>
                <a:cubicBezTo>
                  <a:pt x="13" y="67"/>
                  <a:pt x="11" y="65"/>
                  <a:pt x="9" y="65"/>
                </a:cubicBezTo>
                <a:close/>
                <a:moveTo>
                  <a:pt x="9" y="113"/>
                </a:moveTo>
                <a:cubicBezTo>
                  <a:pt x="7" y="113"/>
                  <a:pt x="5" y="115"/>
                  <a:pt x="5" y="117"/>
                </a:cubicBezTo>
                <a:cubicBezTo>
                  <a:pt x="5" y="120"/>
                  <a:pt x="7" y="121"/>
                  <a:pt x="9" y="121"/>
                </a:cubicBezTo>
                <a:cubicBezTo>
                  <a:pt x="11" y="121"/>
                  <a:pt x="13" y="120"/>
                  <a:pt x="13" y="117"/>
                </a:cubicBezTo>
                <a:cubicBezTo>
                  <a:pt x="13" y="115"/>
                  <a:pt x="11" y="113"/>
                  <a:pt x="9" y="1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3" name="Freeform 1151"/>
          <p:cNvSpPr>
            <a:spLocks noEditPoints="1"/>
          </p:cNvSpPr>
          <p:nvPr/>
        </p:nvSpPr>
        <p:spPr bwMode="auto">
          <a:xfrm>
            <a:off x="4476042" y="2782960"/>
            <a:ext cx="438150" cy="546100"/>
          </a:xfrm>
          <a:custGeom>
            <a:avLst/>
            <a:gdLst>
              <a:gd name="T0" fmla="*/ 69 w 138"/>
              <a:gd name="T1" fmla="*/ 88 h 172"/>
              <a:gd name="T2" fmla="*/ 34 w 138"/>
              <a:gd name="T3" fmla="*/ 123 h 172"/>
              <a:gd name="T4" fmla="*/ 69 w 138"/>
              <a:gd name="T5" fmla="*/ 158 h 172"/>
              <a:gd name="T6" fmla="*/ 104 w 138"/>
              <a:gd name="T7" fmla="*/ 123 h 172"/>
              <a:gd name="T8" fmla="*/ 69 w 138"/>
              <a:gd name="T9" fmla="*/ 88 h 172"/>
              <a:gd name="T10" fmla="*/ 69 w 138"/>
              <a:gd name="T11" fmla="*/ 155 h 172"/>
              <a:gd name="T12" fmla="*/ 37 w 138"/>
              <a:gd name="T13" fmla="*/ 123 h 172"/>
              <a:gd name="T14" fmla="*/ 69 w 138"/>
              <a:gd name="T15" fmla="*/ 91 h 172"/>
              <a:gd name="T16" fmla="*/ 101 w 138"/>
              <a:gd name="T17" fmla="*/ 123 h 172"/>
              <a:gd name="T18" fmla="*/ 69 w 138"/>
              <a:gd name="T19" fmla="*/ 155 h 172"/>
              <a:gd name="T20" fmla="*/ 138 w 138"/>
              <a:gd name="T21" fmla="*/ 26 h 172"/>
              <a:gd name="T22" fmla="*/ 129 w 138"/>
              <a:gd name="T23" fmla="*/ 18 h 172"/>
              <a:gd name="T24" fmla="*/ 97 w 138"/>
              <a:gd name="T25" fmla="*/ 83 h 172"/>
              <a:gd name="T26" fmla="*/ 86 w 138"/>
              <a:gd name="T27" fmla="*/ 77 h 172"/>
              <a:gd name="T28" fmla="*/ 120 w 138"/>
              <a:gd name="T29" fmla="*/ 9 h 172"/>
              <a:gd name="T30" fmla="*/ 111 w 138"/>
              <a:gd name="T31" fmla="*/ 0 h 172"/>
              <a:gd name="T32" fmla="*/ 27 w 138"/>
              <a:gd name="T33" fmla="*/ 0 h 172"/>
              <a:gd name="T34" fmla="*/ 18 w 138"/>
              <a:gd name="T35" fmla="*/ 9 h 172"/>
              <a:gd name="T36" fmla="*/ 52 w 138"/>
              <a:gd name="T37" fmla="*/ 77 h 172"/>
              <a:gd name="T38" fmla="*/ 41 w 138"/>
              <a:gd name="T39" fmla="*/ 83 h 172"/>
              <a:gd name="T40" fmla="*/ 9 w 138"/>
              <a:gd name="T41" fmla="*/ 18 h 172"/>
              <a:gd name="T42" fmla="*/ 0 w 138"/>
              <a:gd name="T43" fmla="*/ 26 h 172"/>
              <a:gd name="T44" fmla="*/ 32 w 138"/>
              <a:gd name="T45" fmla="*/ 91 h 172"/>
              <a:gd name="T46" fmla="*/ 20 w 138"/>
              <a:gd name="T47" fmla="*/ 123 h 172"/>
              <a:gd name="T48" fmla="*/ 69 w 138"/>
              <a:gd name="T49" fmla="*/ 172 h 172"/>
              <a:gd name="T50" fmla="*/ 118 w 138"/>
              <a:gd name="T51" fmla="*/ 123 h 172"/>
              <a:gd name="T52" fmla="*/ 106 w 138"/>
              <a:gd name="T53" fmla="*/ 91 h 172"/>
              <a:gd name="T54" fmla="*/ 138 w 138"/>
              <a:gd name="T55" fmla="*/ 26 h 172"/>
              <a:gd name="T56" fmla="*/ 33 w 138"/>
              <a:gd name="T57" fmla="*/ 12 h 172"/>
              <a:gd name="T58" fmla="*/ 105 w 138"/>
              <a:gd name="T59" fmla="*/ 12 h 172"/>
              <a:gd name="T60" fmla="*/ 99 w 138"/>
              <a:gd name="T61" fmla="*/ 25 h 172"/>
              <a:gd name="T62" fmla="*/ 39 w 138"/>
              <a:gd name="T63" fmla="*/ 25 h 172"/>
              <a:gd name="T64" fmla="*/ 33 w 138"/>
              <a:gd name="T65" fmla="*/ 12 h 172"/>
              <a:gd name="T66" fmla="*/ 45 w 138"/>
              <a:gd name="T67" fmla="*/ 37 h 172"/>
              <a:gd name="T68" fmla="*/ 93 w 138"/>
              <a:gd name="T69" fmla="*/ 37 h 172"/>
              <a:gd name="T70" fmla="*/ 74 w 138"/>
              <a:gd name="T71" fmla="*/ 74 h 172"/>
              <a:gd name="T72" fmla="*/ 69 w 138"/>
              <a:gd name="T73" fmla="*/ 74 h 172"/>
              <a:gd name="T74" fmla="*/ 64 w 138"/>
              <a:gd name="T75" fmla="*/ 74 h 172"/>
              <a:gd name="T76" fmla="*/ 45 w 138"/>
              <a:gd name="T77" fmla="*/ 37 h 172"/>
              <a:gd name="T78" fmla="*/ 108 w 138"/>
              <a:gd name="T79" fmla="*/ 123 h 172"/>
              <a:gd name="T80" fmla="*/ 69 w 138"/>
              <a:gd name="T81" fmla="*/ 162 h 172"/>
              <a:gd name="T82" fmla="*/ 30 w 138"/>
              <a:gd name="T83" fmla="*/ 123 h 172"/>
              <a:gd name="T84" fmla="*/ 69 w 138"/>
              <a:gd name="T85" fmla="*/ 84 h 172"/>
              <a:gd name="T86" fmla="*/ 108 w 138"/>
              <a:gd name="T87" fmla="*/ 123 h 172"/>
              <a:gd name="T88" fmla="*/ 74 w 138"/>
              <a:gd name="T89" fmla="*/ 102 h 172"/>
              <a:gd name="T90" fmla="*/ 69 w 138"/>
              <a:gd name="T91" fmla="*/ 102 h 172"/>
              <a:gd name="T92" fmla="*/ 58 w 138"/>
              <a:gd name="T93" fmla="*/ 108 h 172"/>
              <a:gd name="T94" fmla="*/ 58 w 138"/>
              <a:gd name="T95" fmla="*/ 114 h 172"/>
              <a:gd name="T96" fmla="*/ 66 w 138"/>
              <a:gd name="T97" fmla="*/ 114 h 172"/>
              <a:gd name="T98" fmla="*/ 66 w 138"/>
              <a:gd name="T99" fmla="*/ 139 h 172"/>
              <a:gd name="T100" fmla="*/ 61 w 138"/>
              <a:gd name="T101" fmla="*/ 139 h 172"/>
              <a:gd name="T102" fmla="*/ 61 w 138"/>
              <a:gd name="T103" fmla="*/ 144 h 172"/>
              <a:gd name="T104" fmla="*/ 79 w 138"/>
              <a:gd name="T105" fmla="*/ 144 h 172"/>
              <a:gd name="T106" fmla="*/ 79 w 138"/>
              <a:gd name="T107" fmla="*/ 139 h 172"/>
              <a:gd name="T108" fmla="*/ 74 w 138"/>
              <a:gd name="T109" fmla="*/ 139 h 172"/>
              <a:gd name="T110" fmla="*/ 74 w 138"/>
              <a:gd name="T111" fmla="*/ 102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8" h="172">
                <a:moveTo>
                  <a:pt x="69" y="88"/>
                </a:moveTo>
                <a:cubicBezTo>
                  <a:pt x="49" y="88"/>
                  <a:pt x="34" y="104"/>
                  <a:pt x="34" y="123"/>
                </a:cubicBezTo>
                <a:cubicBezTo>
                  <a:pt x="34" y="143"/>
                  <a:pt x="49" y="158"/>
                  <a:pt x="69" y="158"/>
                </a:cubicBezTo>
                <a:cubicBezTo>
                  <a:pt x="89" y="158"/>
                  <a:pt x="104" y="143"/>
                  <a:pt x="104" y="123"/>
                </a:cubicBezTo>
                <a:cubicBezTo>
                  <a:pt x="104" y="104"/>
                  <a:pt x="89" y="88"/>
                  <a:pt x="69" y="88"/>
                </a:cubicBezTo>
                <a:close/>
                <a:moveTo>
                  <a:pt x="69" y="155"/>
                </a:moveTo>
                <a:cubicBezTo>
                  <a:pt x="52" y="155"/>
                  <a:pt x="37" y="141"/>
                  <a:pt x="37" y="123"/>
                </a:cubicBezTo>
                <a:cubicBezTo>
                  <a:pt x="37" y="106"/>
                  <a:pt x="52" y="91"/>
                  <a:pt x="69" y="91"/>
                </a:cubicBezTo>
                <a:cubicBezTo>
                  <a:pt x="86" y="91"/>
                  <a:pt x="101" y="106"/>
                  <a:pt x="101" y="123"/>
                </a:cubicBezTo>
                <a:cubicBezTo>
                  <a:pt x="101" y="141"/>
                  <a:pt x="86" y="155"/>
                  <a:pt x="69" y="155"/>
                </a:cubicBezTo>
                <a:close/>
                <a:moveTo>
                  <a:pt x="138" y="26"/>
                </a:moveTo>
                <a:cubicBezTo>
                  <a:pt x="129" y="18"/>
                  <a:pt x="129" y="18"/>
                  <a:pt x="129" y="18"/>
                </a:cubicBezTo>
                <a:cubicBezTo>
                  <a:pt x="97" y="83"/>
                  <a:pt x="97" y="83"/>
                  <a:pt x="97" y="83"/>
                </a:cubicBezTo>
                <a:cubicBezTo>
                  <a:pt x="94" y="80"/>
                  <a:pt x="90" y="79"/>
                  <a:pt x="86" y="77"/>
                </a:cubicBezTo>
                <a:cubicBezTo>
                  <a:pt x="120" y="9"/>
                  <a:pt x="120" y="9"/>
                  <a:pt x="120" y="9"/>
                </a:cubicBezTo>
                <a:cubicBezTo>
                  <a:pt x="111" y="0"/>
                  <a:pt x="111" y="0"/>
                  <a:pt x="111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8" y="9"/>
                  <a:pt x="18" y="9"/>
                  <a:pt x="18" y="9"/>
                </a:cubicBezTo>
                <a:cubicBezTo>
                  <a:pt x="52" y="77"/>
                  <a:pt x="52" y="77"/>
                  <a:pt x="52" y="77"/>
                </a:cubicBezTo>
                <a:cubicBezTo>
                  <a:pt x="48" y="79"/>
                  <a:pt x="44" y="80"/>
                  <a:pt x="41" y="83"/>
                </a:cubicBezTo>
                <a:cubicBezTo>
                  <a:pt x="9" y="18"/>
                  <a:pt x="9" y="18"/>
                  <a:pt x="9" y="18"/>
                </a:cubicBezTo>
                <a:cubicBezTo>
                  <a:pt x="0" y="26"/>
                  <a:pt x="0" y="26"/>
                  <a:pt x="0" y="26"/>
                </a:cubicBezTo>
                <a:cubicBezTo>
                  <a:pt x="32" y="91"/>
                  <a:pt x="32" y="91"/>
                  <a:pt x="32" y="91"/>
                </a:cubicBezTo>
                <a:cubicBezTo>
                  <a:pt x="24" y="100"/>
                  <a:pt x="20" y="111"/>
                  <a:pt x="20" y="123"/>
                </a:cubicBezTo>
                <a:cubicBezTo>
                  <a:pt x="20" y="150"/>
                  <a:pt x="42" y="172"/>
                  <a:pt x="69" y="172"/>
                </a:cubicBezTo>
                <a:cubicBezTo>
                  <a:pt x="96" y="172"/>
                  <a:pt x="118" y="150"/>
                  <a:pt x="118" y="123"/>
                </a:cubicBezTo>
                <a:cubicBezTo>
                  <a:pt x="118" y="111"/>
                  <a:pt x="114" y="100"/>
                  <a:pt x="106" y="91"/>
                </a:cubicBezTo>
                <a:lnTo>
                  <a:pt x="138" y="26"/>
                </a:lnTo>
                <a:close/>
                <a:moveTo>
                  <a:pt x="33" y="12"/>
                </a:moveTo>
                <a:cubicBezTo>
                  <a:pt x="105" y="12"/>
                  <a:pt x="105" y="12"/>
                  <a:pt x="105" y="12"/>
                </a:cubicBezTo>
                <a:cubicBezTo>
                  <a:pt x="99" y="25"/>
                  <a:pt x="99" y="25"/>
                  <a:pt x="99" y="25"/>
                </a:cubicBezTo>
                <a:cubicBezTo>
                  <a:pt x="39" y="25"/>
                  <a:pt x="39" y="25"/>
                  <a:pt x="39" y="25"/>
                </a:cubicBezTo>
                <a:lnTo>
                  <a:pt x="33" y="12"/>
                </a:lnTo>
                <a:close/>
                <a:moveTo>
                  <a:pt x="45" y="37"/>
                </a:moveTo>
                <a:cubicBezTo>
                  <a:pt x="93" y="37"/>
                  <a:pt x="93" y="37"/>
                  <a:pt x="93" y="37"/>
                </a:cubicBezTo>
                <a:cubicBezTo>
                  <a:pt x="74" y="74"/>
                  <a:pt x="74" y="74"/>
                  <a:pt x="74" y="74"/>
                </a:cubicBezTo>
                <a:cubicBezTo>
                  <a:pt x="73" y="74"/>
                  <a:pt x="71" y="74"/>
                  <a:pt x="69" y="74"/>
                </a:cubicBezTo>
                <a:cubicBezTo>
                  <a:pt x="67" y="74"/>
                  <a:pt x="65" y="74"/>
                  <a:pt x="64" y="74"/>
                </a:cubicBezTo>
                <a:lnTo>
                  <a:pt x="45" y="37"/>
                </a:lnTo>
                <a:close/>
                <a:moveTo>
                  <a:pt x="108" y="123"/>
                </a:moveTo>
                <a:cubicBezTo>
                  <a:pt x="108" y="144"/>
                  <a:pt x="90" y="162"/>
                  <a:pt x="69" y="162"/>
                </a:cubicBezTo>
                <a:cubicBezTo>
                  <a:pt x="48" y="162"/>
                  <a:pt x="30" y="144"/>
                  <a:pt x="30" y="123"/>
                </a:cubicBezTo>
                <a:cubicBezTo>
                  <a:pt x="30" y="102"/>
                  <a:pt x="48" y="84"/>
                  <a:pt x="69" y="84"/>
                </a:cubicBezTo>
                <a:cubicBezTo>
                  <a:pt x="90" y="84"/>
                  <a:pt x="108" y="102"/>
                  <a:pt x="108" y="123"/>
                </a:cubicBezTo>
                <a:close/>
                <a:moveTo>
                  <a:pt x="74" y="102"/>
                </a:moveTo>
                <a:cubicBezTo>
                  <a:pt x="69" y="102"/>
                  <a:pt x="69" y="102"/>
                  <a:pt x="69" y="102"/>
                </a:cubicBezTo>
                <a:cubicBezTo>
                  <a:pt x="69" y="102"/>
                  <a:pt x="66" y="108"/>
                  <a:pt x="58" y="108"/>
                </a:cubicBezTo>
                <a:cubicBezTo>
                  <a:pt x="58" y="114"/>
                  <a:pt x="58" y="114"/>
                  <a:pt x="58" y="114"/>
                </a:cubicBezTo>
                <a:cubicBezTo>
                  <a:pt x="66" y="114"/>
                  <a:pt x="66" y="114"/>
                  <a:pt x="66" y="114"/>
                </a:cubicBezTo>
                <a:cubicBezTo>
                  <a:pt x="66" y="139"/>
                  <a:pt x="66" y="139"/>
                  <a:pt x="66" y="139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61" y="144"/>
                  <a:pt x="61" y="144"/>
                  <a:pt x="61" y="144"/>
                </a:cubicBezTo>
                <a:cubicBezTo>
                  <a:pt x="79" y="144"/>
                  <a:pt x="79" y="144"/>
                  <a:pt x="79" y="144"/>
                </a:cubicBezTo>
                <a:cubicBezTo>
                  <a:pt x="79" y="139"/>
                  <a:pt x="79" y="139"/>
                  <a:pt x="79" y="139"/>
                </a:cubicBezTo>
                <a:cubicBezTo>
                  <a:pt x="74" y="139"/>
                  <a:pt x="74" y="139"/>
                  <a:pt x="74" y="139"/>
                </a:cubicBezTo>
                <a:lnTo>
                  <a:pt x="74" y="1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4" name="Freeform 1174"/>
          <p:cNvSpPr>
            <a:spLocks noEditPoints="1"/>
          </p:cNvSpPr>
          <p:nvPr/>
        </p:nvSpPr>
        <p:spPr bwMode="auto">
          <a:xfrm>
            <a:off x="7170030" y="2814710"/>
            <a:ext cx="517525" cy="438150"/>
          </a:xfrm>
          <a:custGeom>
            <a:avLst/>
            <a:gdLst>
              <a:gd name="T0" fmla="*/ 7 w 163"/>
              <a:gd name="T1" fmla="*/ 132 h 138"/>
              <a:gd name="T2" fmla="*/ 13 w 163"/>
              <a:gd name="T3" fmla="*/ 138 h 138"/>
              <a:gd name="T4" fmla="*/ 43 w 163"/>
              <a:gd name="T5" fmla="*/ 138 h 138"/>
              <a:gd name="T6" fmla="*/ 43 w 163"/>
              <a:gd name="T7" fmla="*/ 75 h 138"/>
              <a:gd name="T8" fmla="*/ 7 w 163"/>
              <a:gd name="T9" fmla="*/ 111 h 138"/>
              <a:gd name="T10" fmla="*/ 7 w 163"/>
              <a:gd name="T11" fmla="*/ 132 h 138"/>
              <a:gd name="T12" fmla="*/ 58 w 163"/>
              <a:gd name="T13" fmla="*/ 90 h 138"/>
              <a:gd name="T14" fmla="*/ 58 w 163"/>
              <a:gd name="T15" fmla="*/ 138 h 138"/>
              <a:gd name="T16" fmla="*/ 94 w 163"/>
              <a:gd name="T17" fmla="*/ 138 h 138"/>
              <a:gd name="T18" fmla="*/ 94 w 163"/>
              <a:gd name="T19" fmla="*/ 95 h 138"/>
              <a:gd name="T20" fmla="*/ 78 w 163"/>
              <a:gd name="T21" fmla="*/ 110 h 138"/>
              <a:gd name="T22" fmla="*/ 58 w 163"/>
              <a:gd name="T23" fmla="*/ 90 h 138"/>
              <a:gd name="T24" fmla="*/ 108 w 163"/>
              <a:gd name="T25" fmla="*/ 80 h 138"/>
              <a:gd name="T26" fmla="*/ 108 w 163"/>
              <a:gd name="T27" fmla="*/ 138 h 138"/>
              <a:gd name="T28" fmla="*/ 138 w 163"/>
              <a:gd name="T29" fmla="*/ 138 h 138"/>
              <a:gd name="T30" fmla="*/ 145 w 163"/>
              <a:gd name="T31" fmla="*/ 132 h 138"/>
              <a:gd name="T32" fmla="*/ 145 w 163"/>
              <a:gd name="T33" fmla="*/ 44 h 138"/>
              <a:gd name="T34" fmla="*/ 113 w 163"/>
              <a:gd name="T35" fmla="*/ 75 h 138"/>
              <a:gd name="T36" fmla="*/ 108 w 163"/>
              <a:gd name="T37" fmla="*/ 80 h 138"/>
              <a:gd name="T38" fmla="*/ 130 w 163"/>
              <a:gd name="T39" fmla="*/ 3 h 138"/>
              <a:gd name="T40" fmla="*/ 124 w 163"/>
              <a:gd name="T41" fmla="*/ 10 h 138"/>
              <a:gd name="T42" fmla="*/ 131 w 163"/>
              <a:gd name="T43" fmla="*/ 16 h 138"/>
              <a:gd name="T44" fmla="*/ 138 w 163"/>
              <a:gd name="T45" fmla="*/ 15 h 138"/>
              <a:gd name="T46" fmla="*/ 78 w 163"/>
              <a:gd name="T47" fmla="*/ 75 h 138"/>
              <a:gd name="T48" fmla="*/ 43 w 163"/>
              <a:gd name="T49" fmla="*/ 40 h 138"/>
              <a:gd name="T50" fmla="*/ 3 w 163"/>
              <a:gd name="T51" fmla="*/ 81 h 138"/>
              <a:gd name="T52" fmla="*/ 3 w 163"/>
              <a:gd name="T53" fmla="*/ 90 h 138"/>
              <a:gd name="T54" fmla="*/ 12 w 163"/>
              <a:gd name="T55" fmla="*/ 90 h 138"/>
              <a:gd name="T56" fmla="*/ 43 w 163"/>
              <a:gd name="T57" fmla="*/ 58 h 138"/>
              <a:gd name="T58" fmla="*/ 78 w 163"/>
              <a:gd name="T59" fmla="*/ 93 h 138"/>
              <a:gd name="T60" fmla="*/ 147 w 163"/>
              <a:gd name="T61" fmla="*/ 24 h 138"/>
              <a:gd name="T62" fmla="*/ 147 w 163"/>
              <a:gd name="T63" fmla="*/ 31 h 138"/>
              <a:gd name="T64" fmla="*/ 153 w 163"/>
              <a:gd name="T65" fmla="*/ 38 h 138"/>
              <a:gd name="T66" fmla="*/ 153 w 163"/>
              <a:gd name="T67" fmla="*/ 38 h 138"/>
              <a:gd name="T68" fmla="*/ 160 w 163"/>
              <a:gd name="T69" fmla="*/ 33 h 138"/>
              <a:gd name="T70" fmla="*/ 163 w 163"/>
              <a:gd name="T71" fmla="*/ 0 h 138"/>
              <a:gd name="T72" fmla="*/ 130 w 163"/>
              <a:gd name="T73" fmla="*/ 3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63" h="138">
                <a:moveTo>
                  <a:pt x="7" y="132"/>
                </a:moveTo>
                <a:cubicBezTo>
                  <a:pt x="7" y="135"/>
                  <a:pt x="10" y="138"/>
                  <a:pt x="13" y="138"/>
                </a:cubicBezTo>
                <a:cubicBezTo>
                  <a:pt x="43" y="138"/>
                  <a:pt x="43" y="138"/>
                  <a:pt x="43" y="138"/>
                </a:cubicBezTo>
                <a:cubicBezTo>
                  <a:pt x="43" y="75"/>
                  <a:pt x="43" y="75"/>
                  <a:pt x="43" y="75"/>
                </a:cubicBezTo>
                <a:cubicBezTo>
                  <a:pt x="7" y="111"/>
                  <a:pt x="7" y="111"/>
                  <a:pt x="7" y="111"/>
                </a:cubicBezTo>
                <a:lnTo>
                  <a:pt x="7" y="132"/>
                </a:lnTo>
                <a:close/>
                <a:moveTo>
                  <a:pt x="58" y="90"/>
                </a:moveTo>
                <a:cubicBezTo>
                  <a:pt x="58" y="138"/>
                  <a:pt x="58" y="138"/>
                  <a:pt x="58" y="138"/>
                </a:cubicBezTo>
                <a:cubicBezTo>
                  <a:pt x="94" y="138"/>
                  <a:pt x="94" y="138"/>
                  <a:pt x="94" y="138"/>
                </a:cubicBezTo>
                <a:cubicBezTo>
                  <a:pt x="94" y="95"/>
                  <a:pt x="94" y="95"/>
                  <a:pt x="94" y="95"/>
                </a:cubicBezTo>
                <a:cubicBezTo>
                  <a:pt x="78" y="110"/>
                  <a:pt x="78" y="110"/>
                  <a:pt x="78" y="110"/>
                </a:cubicBezTo>
                <a:lnTo>
                  <a:pt x="58" y="90"/>
                </a:lnTo>
                <a:close/>
                <a:moveTo>
                  <a:pt x="108" y="80"/>
                </a:moveTo>
                <a:cubicBezTo>
                  <a:pt x="108" y="138"/>
                  <a:pt x="108" y="138"/>
                  <a:pt x="108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42" y="138"/>
                  <a:pt x="145" y="135"/>
                  <a:pt x="145" y="132"/>
                </a:cubicBezTo>
                <a:cubicBezTo>
                  <a:pt x="145" y="44"/>
                  <a:pt x="145" y="44"/>
                  <a:pt x="145" y="44"/>
                </a:cubicBezTo>
                <a:cubicBezTo>
                  <a:pt x="113" y="75"/>
                  <a:pt x="113" y="75"/>
                  <a:pt x="113" y="75"/>
                </a:cubicBezTo>
                <a:lnTo>
                  <a:pt x="108" y="80"/>
                </a:lnTo>
                <a:close/>
                <a:moveTo>
                  <a:pt x="130" y="3"/>
                </a:moveTo>
                <a:cubicBezTo>
                  <a:pt x="127" y="3"/>
                  <a:pt x="124" y="6"/>
                  <a:pt x="124" y="10"/>
                </a:cubicBezTo>
                <a:cubicBezTo>
                  <a:pt x="125" y="14"/>
                  <a:pt x="128" y="16"/>
                  <a:pt x="131" y="16"/>
                </a:cubicBezTo>
                <a:cubicBezTo>
                  <a:pt x="138" y="15"/>
                  <a:pt x="138" y="15"/>
                  <a:pt x="138" y="15"/>
                </a:cubicBezTo>
                <a:cubicBezTo>
                  <a:pt x="78" y="75"/>
                  <a:pt x="78" y="75"/>
                  <a:pt x="78" y="75"/>
                </a:cubicBezTo>
                <a:cubicBezTo>
                  <a:pt x="43" y="40"/>
                  <a:pt x="43" y="40"/>
                  <a:pt x="43" y="40"/>
                </a:cubicBezTo>
                <a:cubicBezTo>
                  <a:pt x="3" y="81"/>
                  <a:pt x="3" y="81"/>
                  <a:pt x="3" y="81"/>
                </a:cubicBezTo>
                <a:cubicBezTo>
                  <a:pt x="0" y="83"/>
                  <a:pt x="0" y="87"/>
                  <a:pt x="3" y="90"/>
                </a:cubicBezTo>
                <a:cubicBezTo>
                  <a:pt x="5" y="92"/>
                  <a:pt x="9" y="92"/>
                  <a:pt x="12" y="90"/>
                </a:cubicBezTo>
                <a:cubicBezTo>
                  <a:pt x="43" y="58"/>
                  <a:pt x="43" y="58"/>
                  <a:pt x="43" y="58"/>
                </a:cubicBezTo>
                <a:cubicBezTo>
                  <a:pt x="78" y="93"/>
                  <a:pt x="78" y="93"/>
                  <a:pt x="78" y="93"/>
                </a:cubicBezTo>
                <a:cubicBezTo>
                  <a:pt x="147" y="24"/>
                  <a:pt x="147" y="24"/>
                  <a:pt x="147" y="24"/>
                </a:cubicBezTo>
                <a:cubicBezTo>
                  <a:pt x="147" y="31"/>
                  <a:pt x="147" y="31"/>
                  <a:pt x="147" y="31"/>
                </a:cubicBezTo>
                <a:cubicBezTo>
                  <a:pt x="147" y="35"/>
                  <a:pt x="149" y="38"/>
                  <a:pt x="153" y="38"/>
                </a:cubicBezTo>
                <a:cubicBezTo>
                  <a:pt x="153" y="38"/>
                  <a:pt x="153" y="38"/>
                  <a:pt x="153" y="38"/>
                </a:cubicBezTo>
                <a:cubicBezTo>
                  <a:pt x="157" y="38"/>
                  <a:pt x="159" y="36"/>
                  <a:pt x="160" y="33"/>
                </a:cubicBezTo>
                <a:cubicBezTo>
                  <a:pt x="163" y="0"/>
                  <a:pt x="163" y="0"/>
                  <a:pt x="163" y="0"/>
                </a:cubicBezTo>
                <a:lnTo>
                  <a:pt x="130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5" name="Freeform 1197"/>
          <p:cNvSpPr>
            <a:spLocks noEditPoints="1"/>
          </p:cNvSpPr>
          <p:nvPr/>
        </p:nvSpPr>
        <p:spPr bwMode="auto">
          <a:xfrm>
            <a:off x="1763005" y="2751210"/>
            <a:ext cx="396875" cy="577850"/>
          </a:xfrm>
          <a:custGeom>
            <a:avLst/>
            <a:gdLst>
              <a:gd name="T0" fmla="*/ 62 w 125"/>
              <a:gd name="T1" fmla="*/ 0 h 182"/>
              <a:gd name="T2" fmla="*/ 0 w 125"/>
              <a:gd name="T3" fmla="*/ 63 h 182"/>
              <a:gd name="T4" fmla="*/ 30 w 125"/>
              <a:gd name="T5" fmla="*/ 116 h 182"/>
              <a:gd name="T6" fmla="*/ 32 w 125"/>
              <a:gd name="T7" fmla="*/ 132 h 182"/>
              <a:gd name="T8" fmla="*/ 62 w 125"/>
              <a:gd name="T9" fmla="*/ 138 h 182"/>
              <a:gd name="T10" fmla="*/ 92 w 125"/>
              <a:gd name="T11" fmla="*/ 132 h 182"/>
              <a:gd name="T12" fmla="*/ 95 w 125"/>
              <a:gd name="T13" fmla="*/ 116 h 182"/>
              <a:gd name="T14" fmla="*/ 125 w 125"/>
              <a:gd name="T15" fmla="*/ 63 h 182"/>
              <a:gd name="T16" fmla="*/ 62 w 125"/>
              <a:gd name="T17" fmla="*/ 0 h 182"/>
              <a:gd name="T18" fmla="*/ 85 w 125"/>
              <a:gd name="T19" fmla="*/ 109 h 182"/>
              <a:gd name="T20" fmla="*/ 84 w 125"/>
              <a:gd name="T21" fmla="*/ 124 h 182"/>
              <a:gd name="T22" fmla="*/ 62 w 125"/>
              <a:gd name="T23" fmla="*/ 127 h 182"/>
              <a:gd name="T24" fmla="*/ 41 w 125"/>
              <a:gd name="T25" fmla="*/ 124 h 182"/>
              <a:gd name="T26" fmla="*/ 39 w 125"/>
              <a:gd name="T27" fmla="*/ 109 h 182"/>
              <a:gd name="T28" fmla="*/ 11 w 125"/>
              <a:gd name="T29" fmla="*/ 63 h 182"/>
              <a:gd name="T30" fmla="*/ 62 w 125"/>
              <a:gd name="T31" fmla="*/ 11 h 182"/>
              <a:gd name="T32" fmla="*/ 114 w 125"/>
              <a:gd name="T33" fmla="*/ 63 h 182"/>
              <a:gd name="T34" fmla="*/ 85 w 125"/>
              <a:gd name="T35" fmla="*/ 109 h 182"/>
              <a:gd name="T36" fmla="*/ 33 w 125"/>
              <a:gd name="T37" fmla="*/ 140 h 182"/>
              <a:gd name="T38" fmla="*/ 35 w 125"/>
              <a:gd name="T39" fmla="*/ 149 h 182"/>
              <a:gd name="T40" fmla="*/ 62 w 125"/>
              <a:gd name="T41" fmla="*/ 155 h 182"/>
              <a:gd name="T42" fmla="*/ 90 w 125"/>
              <a:gd name="T43" fmla="*/ 149 h 182"/>
              <a:gd name="T44" fmla="*/ 91 w 125"/>
              <a:gd name="T45" fmla="*/ 140 h 182"/>
              <a:gd name="T46" fmla="*/ 62 w 125"/>
              <a:gd name="T47" fmla="*/ 145 h 182"/>
              <a:gd name="T48" fmla="*/ 33 w 125"/>
              <a:gd name="T49" fmla="*/ 140 h 182"/>
              <a:gd name="T50" fmla="*/ 36 w 125"/>
              <a:gd name="T51" fmla="*/ 158 h 182"/>
              <a:gd name="T52" fmla="*/ 37 w 125"/>
              <a:gd name="T53" fmla="*/ 167 h 182"/>
              <a:gd name="T54" fmla="*/ 46 w 125"/>
              <a:gd name="T55" fmla="*/ 172 h 182"/>
              <a:gd name="T56" fmla="*/ 46 w 125"/>
              <a:gd name="T57" fmla="*/ 178 h 182"/>
              <a:gd name="T58" fmla="*/ 62 w 125"/>
              <a:gd name="T59" fmla="*/ 182 h 182"/>
              <a:gd name="T60" fmla="*/ 78 w 125"/>
              <a:gd name="T61" fmla="*/ 178 h 182"/>
              <a:gd name="T62" fmla="*/ 79 w 125"/>
              <a:gd name="T63" fmla="*/ 172 h 182"/>
              <a:gd name="T64" fmla="*/ 87 w 125"/>
              <a:gd name="T65" fmla="*/ 167 h 182"/>
              <a:gd name="T66" fmla="*/ 89 w 125"/>
              <a:gd name="T67" fmla="*/ 158 h 182"/>
              <a:gd name="T68" fmla="*/ 62 w 125"/>
              <a:gd name="T69" fmla="*/ 162 h 182"/>
              <a:gd name="T70" fmla="*/ 36 w 125"/>
              <a:gd name="T71" fmla="*/ 158 h 182"/>
              <a:gd name="T72" fmla="*/ 76 w 125"/>
              <a:gd name="T73" fmla="*/ 86 h 182"/>
              <a:gd name="T74" fmla="*/ 62 w 125"/>
              <a:gd name="T75" fmla="*/ 61 h 182"/>
              <a:gd name="T76" fmla="*/ 48 w 125"/>
              <a:gd name="T77" fmla="*/ 86 h 182"/>
              <a:gd name="T78" fmla="*/ 42 w 125"/>
              <a:gd name="T79" fmla="*/ 74 h 182"/>
              <a:gd name="T80" fmla="*/ 34 w 125"/>
              <a:gd name="T81" fmla="*/ 78 h 182"/>
              <a:gd name="T82" fmla="*/ 48 w 125"/>
              <a:gd name="T83" fmla="*/ 108 h 182"/>
              <a:gd name="T84" fmla="*/ 62 w 125"/>
              <a:gd name="T85" fmla="*/ 81 h 182"/>
              <a:gd name="T86" fmla="*/ 77 w 125"/>
              <a:gd name="T87" fmla="*/ 108 h 182"/>
              <a:gd name="T88" fmla="*/ 91 w 125"/>
              <a:gd name="T89" fmla="*/ 78 h 182"/>
              <a:gd name="T90" fmla="*/ 82 w 125"/>
              <a:gd name="T91" fmla="*/ 74 h 182"/>
              <a:gd name="T92" fmla="*/ 76 w 125"/>
              <a:gd name="T93" fmla="*/ 86 h 182"/>
              <a:gd name="T94" fmla="*/ 62 w 125"/>
              <a:gd name="T95" fmla="*/ 26 h 182"/>
              <a:gd name="T96" fmla="*/ 66 w 125"/>
              <a:gd name="T97" fmla="*/ 23 h 182"/>
              <a:gd name="T98" fmla="*/ 62 w 125"/>
              <a:gd name="T99" fmla="*/ 19 h 182"/>
              <a:gd name="T100" fmla="*/ 19 w 125"/>
              <a:gd name="T101" fmla="*/ 63 h 182"/>
              <a:gd name="T102" fmla="*/ 22 w 125"/>
              <a:gd name="T103" fmla="*/ 66 h 182"/>
              <a:gd name="T104" fmla="*/ 25 w 125"/>
              <a:gd name="T105" fmla="*/ 63 h 182"/>
              <a:gd name="T106" fmla="*/ 62 w 125"/>
              <a:gd name="T107" fmla="*/ 2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5" h="182">
                <a:moveTo>
                  <a:pt x="62" y="0"/>
                </a:moveTo>
                <a:cubicBezTo>
                  <a:pt x="28" y="0"/>
                  <a:pt x="0" y="28"/>
                  <a:pt x="0" y="63"/>
                </a:cubicBezTo>
                <a:cubicBezTo>
                  <a:pt x="0" y="85"/>
                  <a:pt x="12" y="105"/>
                  <a:pt x="30" y="116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41" y="136"/>
                  <a:pt x="51" y="138"/>
                  <a:pt x="62" y="138"/>
                </a:cubicBezTo>
                <a:cubicBezTo>
                  <a:pt x="73" y="138"/>
                  <a:pt x="84" y="136"/>
                  <a:pt x="92" y="132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113" y="105"/>
                  <a:pt x="125" y="85"/>
                  <a:pt x="125" y="63"/>
                </a:cubicBezTo>
                <a:cubicBezTo>
                  <a:pt x="125" y="28"/>
                  <a:pt x="97" y="0"/>
                  <a:pt x="62" y="0"/>
                </a:cubicBezTo>
                <a:close/>
                <a:moveTo>
                  <a:pt x="85" y="109"/>
                </a:moveTo>
                <a:cubicBezTo>
                  <a:pt x="84" y="124"/>
                  <a:pt x="84" y="124"/>
                  <a:pt x="84" y="124"/>
                </a:cubicBezTo>
                <a:cubicBezTo>
                  <a:pt x="84" y="124"/>
                  <a:pt x="78" y="127"/>
                  <a:pt x="62" y="127"/>
                </a:cubicBezTo>
                <a:cubicBezTo>
                  <a:pt x="46" y="127"/>
                  <a:pt x="41" y="124"/>
                  <a:pt x="41" y="124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22" y="100"/>
                  <a:pt x="11" y="83"/>
                  <a:pt x="11" y="63"/>
                </a:cubicBezTo>
                <a:cubicBezTo>
                  <a:pt x="11" y="34"/>
                  <a:pt x="34" y="11"/>
                  <a:pt x="62" y="11"/>
                </a:cubicBezTo>
                <a:cubicBezTo>
                  <a:pt x="91" y="11"/>
                  <a:pt x="114" y="34"/>
                  <a:pt x="114" y="63"/>
                </a:cubicBezTo>
                <a:cubicBezTo>
                  <a:pt x="114" y="83"/>
                  <a:pt x="102" y="100"/>
                  <a:pt x="85" y="109"/>
                </a:cubicBezTo>
                <a:close/>
                <a:moveTo>
                  <a:pt x="33" y="140"/>
                </a:moveTo>
                <a:cubicBezTo>
                  <a:pt x="35" y="149"/>
                  <a:pt x="35" y="149"/>
                  <a:pt x="35" y="149"/>
                </a:cubicBezTo>
                <a:cubicBezTo>
                  <a:pt x="43" y="153"/>
                  <a:pt x="52" y="155"/>
                  <a:pt x="62" y="155"/>
                </a:cubicBezTo>
                <a:cubicBezTo>
                  <a:pt x="72" y="155"/>
                  <a:pt x="82" y="153"/>
                  <a:pt x="90" y="149"/>
                </a:cubicBezTo>
                <a:cubicBezTo>
                  <a:pt x="91" y="140"/>
                  <a:pt x="91" y="140"/>
                  <a:pt x="91" y="140"/>
                </a:cubicBezTo>
                <a:cubicBezTo>
                  <a:pt x="82" y="143"/>
                  <a:pt x="73" y="145"/>
                  <a:pt x="62" y="145"/>
                </a:cubicBezTo>
                <a:cubicBezTo>
                  <a:pt x="52" y="145"/>
                  <a:pt x="42" y="143"/>
                  <a:pt x="33" y="140"/>
                </a:cubicBezTo>
                <a:close/>
                <a:moveTo>
                  <a:pt x="36" y="158"/>
                </a:moveTo>
                <a:cubicBezTo>
                  <a:pt x="37" y="167"/>
                  <a:pt x="37" y="167"/>
                  <a:pt x="37" y="167"/>
                </a:cubicBezTo>
                <a:cubicBezTo>
                  <a:pt x="37" y="167"/>
                  <a:pt x="39" y="170"/>
                  <a:pt x="46" y="172"/>
                </a:cubicBezTo>
                <a:cubicBezTo>
                  <a:pt x="46" y="178"/>
                  <a:pt x="46" y="178"/>
                  <a:pt x="46" y="178"/>
                </a:cubicBezTo>
                <a:cubicBezTo>
                  <a:pt x="46" y="178"/>
                  <a:pt x="50" y="182"/>
                  <a:pt x="62" y="182"/>
                </a:cubicBezTo>
                <a:cubicBezTo>
                  <a:pt x="75" y="182"/>
                  <a:pt x="78" y="178"/>
                  <a:pt x="78" y="178"/>
                </a:cubicBezTo>
                <a:cubicBezTo>
                  <a:pt x="79" y="172"/>
                  <a:pt x="79" y="172"/>
                  <a:pt x="79" y="172"/>
                </a:cubicBezTo>
                <a:cubicBezTo>
                  <a:pt x="85" y="170"/>
                  <a:pt x="87" y="167"/>
                  <a:pt x="87" y="167"/>
                </a:cubicBezTo>
                <a:cubicBezTo>
                  <a:pt x="89" y="158"/>
                  <a:pt x="89" y="158"/>
                  <a:pt x="89" y="158"/>
                </a:cubicBezTo>
                <a:cubicBezTo>
                  <a:pt x="81" y="160"/>
                  <a:pt x="72" y="162"/>
                  <a:pt x="62" y="162"/>
                </a:cubicBezTo>
                <a:cubicBezTo>
                  <a:pt x="53" y="162"/>
                  <a:pt x="44" y="160"/>
                  <a:pt x="36" y="158"/>
                </a:cubicBezTo>
                <a:close/>
                <a:moveTo>
                  <a:pt x="76" y="86"/>
                </a:moveTo>
                <a:cubicBezTo>
                  <a:pt x="62" y="61"/>
                  <a:pt x="62" y="61"/>
                  <a:pt x="62" y="61"/>
                </a:cubicBezTo>
                <a:cubicBezTo>
                  <a:pt x="48" y="86"/>
                  <a:pt x="48" y="86"/>
                  <a:pt x="48" y="86"/>
                </a:cubicBezTo>
                <a:cubicBezTo>
                  <a:pt x="42" y="74"/>
                  <a:pt x="42" y="74"/>
                  <a:pt x="42" y="74"/>
                </a:cubicBezTo>
                <a:cubicBezTo>
                  <a:pt x="34" y="78"/>
                  <a:pt x="34" y="78"/>
                  <a:pt x="34" y="78"/>
                </a:cubicBezTo>
                <a:cubicBezTo>
                  <a:pt x="48" y="108"/>
                  <a:pt x="48" y="108"/>
                  <a:pt x="48" y="108"/>
                </a:cubicBezTo>
                <a:cubicBezTo>
                  <a:pt x="62" y="81"/>
                  <a:pt x="62" y="81"/>
                  <a:pt x="62" y="81"/>
                </a:cubicBezTo>
                <a:cubicBezTo>
                  <a:pt x="77" y="108"/>
                  <a:pt x="77" y="108"/>
                  <a:pt x="77" y="108"/>
                </a:cubicBezTo>
                <a:cubicBezTo>
                  <a:pt x="91" y="78"/>
                  <a:pt x="91" y="78"/>
                  <a:pt x="91" y="78"/>
                </a:cubicBezTo>
                <a:cubicBezTo>
                  <a:pt x="82" y="74"/>
                  <a:pt x="82" y="74"/>
                  <a:pt x="82" y="74"/>
                </a:cubicBezTo>
                <a:lnTo>
                  <a:pt x="76" y="86"/>
                </a:lnTo>
                <a:close/>
                <a:moveTo>
                  <a:pt x="62" y="26"/>
                </a:moveTo>
                <a:cubicBezTo>
                  <a:pt x="64" y="26"/>
                  <a:pt x="66" y="25"/>
                  <a:pt x="66" y="23"/>
                </a:cubicBezTo>
                <a:cubicBezTo>
                  <a:pt x="66" y="21"/>
                  <a:pt x="64" y="19"/>
                  <a:pt x="62" y="19"/>
                </a:cubicBezTo>
                <a:cubicBezTo>
                  <a:pt x="38" y="19"/>
                  <a:pt x="19" y="39"/>
                  <a:pt x="19" y="63"/>
                </a:cubicBezTo>
                <a:cubicBezTo>
                  <a:pt x="19" y="65"/>
                  <a:pt x="20" y="66"/>
                  <a:pt x="22" y="66"/>
                </a:cubicBezTo>
                <a:cubicBezTo>
                  <a:pt x="24" y="66"/>
                  <a:pt x="25" y="65"/>
                  <a:pt x="25" y="63"/>
                </a:cubicBezTo>
                <a:cubicBezTo>
                  <a:pt x="25" y="43"/>
                  <a:pt x="42" y="26"/>
                  <a:pt x="62" y="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6" name="Freeform 1052"/>
          <p:cNvSpPr/>
          <p:nvPr/>
        </p:nvSpPr>
        <p:spPr bwMode="auto">
          <a:xfrm>
            <a:off x="8995073" y="2069417"/>
            <a:ext cx="1673225" cy="1908175"/>
          </a:xfrm>
          <a:custGeom>
            <a:avLst/>
            <a:gdLst>
              <a:gd name="T0" fmla="*/ 17 w 527"/>
              <a:gd name="T1" fmla="*/ 330 h 601"/>
              <a:gd name="T2" fmla="*/ 0 w 527"/>
              <a:gd name="T3" fmla="*/ 300 h 601"/>
              <a:gd name="T4" fmla="*/ 17 w 527"/>
              <a:gd name="T5" fmla="*/ 271 h 601"/>
              <a:gd name="T6" fmla="*/ 247 w 527"/>
              <a:gd name="T7" fmla="*/ 138 h 601"/>
              <a:gd name="T8" fmla="*/ 476 w 527"/>
              <a:gd name="T9" fmla="*/ 6 h 601"/>
              <a:gd name="T10" fmla="*/ 510 w 527"/>
              <a:gd name="T11" fmla="*/ 6 h 601"/>
              <a:gd name="T12" fmla="*/ 527 w 527"/>
              <a:gd name="T13" fmla="*/ 35 h 601"/>
              <a:gd name="T14" fmla="*/ 527 w 527"/>
              <a:gd name="T15" fmla="*/ 300 h 601"/>
              <a:gd name="T16" fmla="*/ 527 w 527"/>
              <a:gd name="T17" fmla="*/ 566 h 601"/>
              <a:gd name="T18" fmla="*/ 510 w 527"/>
              <a:gd name="T19" fmla="*/ 595 h 601"/>
              <a:gd name="T20" fmla="*/ 476 w 527"/>
              <a:gd name="T21" fmla="*/ 595 h 601"/>
              <a:gd name="T22" fmla="*/ 247 w 527"/>
              <a:gd name="T23" fmla="*/ 462 h 601"/>
              <a:gd name="T24" fmla="*/ 17 w 527"/>
              <a:gd name="T25" fmla="*/ 33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7" h="601">
                <a:moveTo>
                  <a:pt x="17" y="330"/>
                </a:moveTo>
                <a:cubicBezTo>
                  <a:pt x="7" y="324"/>
                  <a:pt x="0" y="313"/>
                  <a:pt x="0" y="300"/>
                </a:cubicBezTo>
                <a:cubicBezTo>
                  <a:pt x="0" y="288"/>
                  <a:pt x="7" y="277"/>
                  <a:pt x="17" y="271"/>
                </a:cubicBezTo>
                <a:cubicBezTo>
                  <a:pt x="247" y="138"/>
                  <a:pt x="247" y="138"/>
                  <a:pt x="247" y="138"/>
                </a:cubicBezTo>
                <a:cubicBezTo>
                  <a:pt x="476" y="6"/>
                  <a:pt x="476" y="6"/>
                  <a:pt x="476" y="6"/>
                </a:cubicBezTo>
                <a:cubicBezTo>
                  <a:pt x="487" y="0"/>
                  <a:pt x="500" y="0"/>
                  <a:pt x="510" y="6"/>
                </a:cubicBezTo>
                <a:cubicBezTo>
                  <a:pt x="521" y="12"/>
                  <a:pt x="527" y="23"/>
                  <a:pt x="527" y="35"/>
                </a:cubicBezTo>
                <a:cubicBezTo>
                  <a:pt x="527" y="300"/>
                  <a:pt x="527" y="300"/>
                  <a:pt x="527" y="300"/>
                </a:cubicBezTo>
                <a:cubicBezTo>
                  <a:pt x="527" y="566"/>
                  <a:pt x="527" y="566"/>
                  <a:pt x="527" y="566"/>
                </a:cubicBezTo>
                <a:cubicBezTo>
                  <a:pt x="527" y="578"/>
                  <a:pt x="521" y="589"/>
                  <a:pt x="510" y="595"/>
                </a:cubicBezTo>
                <a:cubicBezTo>
                  <a:pt x="500" y="601"/>
                  <a:pt x="487" y="601"/>
                  <a:pt x="476" y="595"/>
                </a:cubicBezTo>
                <a:cubicBezTo>
                  <a:pt x="247" y="462"/>
                  <a:pt x="247" y="462"/>
                  <a:pt x="247" y="462"/>
                </a:cubicBezTo>
                <a:lnTo>
                  <a:pt x="17" y="330"/>
                </a:lnTo>
                <a:close/>
              </a:path>
            </a:pathLst>
          </a:custGeom>
          <a:solidFill>
            <a:srgbClr val="3BB6F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7" name="Freeform 1204"/>
          <p:cNvSpPr>
            <a:spLocks noEditPoints="1"/>
          </p:cNvSpPr>
          <p:nvPr/>
        </p:nvSpPr>
        <p:spPr bwMode="auto">
          <a:xfrm>
            <a:off x="10045998" y="3609291"/>
            <a:ext cx="60325" cy="882650"/>
          </a:xfrm>
          <a:custGeom>
            <a:avLst/>
            <a:gdLst>
              <a:gd name="T0" fmla="*/ 5 w 19"/>
              <a:gd name="T1" fmla="*/ 182 h 278"/>
              <a:gd name="T2" fmla="*/ 13 w 19"/>
              <a:gd name="T3" fmla="*/ 182 h 278"/>
              <a:gd name="T4" fmla="*/ 9 w 19"/>
              <a:gd name="T5" fmla="*/ 194 h 278"/>
              <a:gd name="T6" fmla="*/ 9 w 19"/>
              <a:gd name="T7" fmla="*/ 202 h 278"/>
              <a:gd name="T8" fmla="*/ 9 w 19"/>
              <a:gd name="T9" fmla="*/ 194 h 278"/>
              <a:gd name="T10" fmla="*/ 5 w 19"/>
              <a:gd name="T11" fmla="*/ 166 h 278"/>
              <a:gd name="T12" fmla="*/ 13 w 19"/>
              <a:gd name="T13" fmla="*/ 166 h 278"/>
              <a:gd name="T14" fmla="*/ 9 w 19"/>
              <a:gd name="T15" fmla="*/ 226 h 278"/>
              <a:gd name="T16" fmla="*/ 9 w 19"/>
              <a:gd name="T17" fmla="*/ 234 h 278"/>
              <a:gd name="T18" fmla="*/ 9 w 19"/>
              <a:gd name="T19" fmla="*/ 226 h 278"/>
              <a:gd name="T20" fmla="*/ 5 w 19"/>
              <a:gd name="T21" fmla="*/ 214 h 278"/>
              <a:gd name="T22" fmla="*/ 13 w 19"/>
              <a:gd name="T23" fmla="*/ 214 h 278"/>
              <a:gd name="T24" fmla="*/ 9 w 19"/>
              <a:gd name="T25" fmla="*/ 8 h 278"/>
              <a:gd name="T26" fmla="*/ 13 w 19"/>
              <a:gd name="T27" fmla="*/ 4 h 278"/>
              <a:gd name="T28" fmla="*/ 6 w 19"/>
              <a:gd name="T29" fmla="*/ 2 h 278"/>
              <a:gd name="T30" fmla="*/ 6 w 19"/>
              <a:gd name="T31" fmla="*/ 7 h 278"/>
              <a:gd name="T32" fmla="*/ 9 w 19"/>
              <a:gd name="T33" fmla="*/ 130 h 278"/>
              <a:gd name="T34" fmla="*/ 9 w 19"/>
              <a:gd name="T35" fmla="*/ 138 h 278"/>
              <a:gd name="T36" fmla="*/ 9 w 19"/>
              <a:gd name="T37" fmla="*/ 130 h 278"/>
              <a:gd name="T38" fmla="*/ 5 w 19"/>
              <a:gd name="T39" fmla="*/ 246 h 278"/>
              <a:gd name="T40" fmla="*/ 13 w 19"/>
              <a:gd name="T41" fmla="*/ 246 h 278"/>
              <a:gd name="T42" fmla="*/ 9 w 19"/>
              <a:gd name="T43" fmla="*/ 146 h 278"/>
              <a:gd name="T44" fmla="*/ 9 w 19"/>
              <a:gd name="T45" fmla="*/ 154 h 278"/>
              <a:gd name="T46" fmla="*/ 9 w 19"/>
              <a:gd name="T47" fmla="*/ 146 h 278"/>
              <a:gd name="T48" fmla="*/ 5 w 19"/>
              <a:gd name="T49" fmla="*/ 53 h 278"/>
              <a:gd name="T50" fmla="*/ 13 w 19"/>
              <a:gd name="T51" fmla="*/ 53 h 278"/>
              <a:gd name="T52" fmla="*/ 9 w 19"/>
              <a:gd name="T53" fmla="*/ 17 h 278"/>
              <a:gd name="T54" fmla="*/ 9 w 19"/>
              <a:gd name="T55" fmla="*/ 25 h 278"/>
              <a:gd name="T56" fmla="*/ 9 w 19"/>
              <a:gd name="T57" fmla="*/ 17 h 278"/>
              <a:gd name="T58" fmla="*/ 5 w 19"/>
              <a:gd name="T59" fmla="*/ 37 h 278"/>
              <a:gd name="T60" fmla="*/ 13 w 19"/>
              <a:gd name="T61" fmla="*/ 37 h 278"/>
              <a:gd name="T62" fmla="*/ 9 w 19"/>
              <a:gd name="T63" fmla="*/ 259 h 278"/>
              <a:gd name="T64" fmla="*/ 9 w 19"/>
              <a:gd name="T65" fmla="*/ 278 h 278"/>
              <a:gd name="T66" fmla="*/ 9 w 19"/>
              <a:gd name="T67" fmla="*/ 259 h 278"/>
              <a:gd name="T68" fmla="*/ 5 w 19"/>
              <a:gd name="T69" fmla="*/ 85 h 278"/>
              <a:gd name="T70" fmla="*/ 13 w 19"/>
              <a:gd name="T71" fmla="*/ 85 h 278"/>
              <a:gd name="T72" fmla="*/ 9 w 19"/>
              <a:gd name="T73" fmla="*/ 97 h 278"/>
              <a:gd name="T74" fmla="*/ 9 w 19"/>
              <a:gd name="T75" fmla="*/ 105 h 278"/>
              <a:gd name="T76" fmla="*/ 9 w 19"/>
              <a:gd name="T77" fmla="*/ 97 h 278"/>
              <a:gd name="T78" fmla="*/ 5 w 19"/>
              <a:gd name="T79" fmla="*/ 69 h 278"/>
              <a:gd name="T80" fmla="*/ 13 w 19"/>
              <a:gd name="T81" fmla="*/ 69 h 278"/>
              <a:gd name="T82" fmla="*/ 9 w 19"/>
              <a:gd name="T83" fmla="*/ 113 h 278"/>
              <a:gd name="T84" fmla="*/ 9 w 19"/>
              <a:gd name="T85" fmla="*/ 121 h 278"/>
              <a:gd name="T86" fmla="*/ 9 w 19"/>
              <a:gd name="T87" fmla="*/ 113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" h="278">
                <a:moveTo>
                  <a:pt x="9" y="178"/>
                </a:moveTo>
                <a:cubicBezTo>
                  <a:pt x="7" y="178"/>
                  <a:pt x="5" y="180"/>
                  <a:pt x="5" y="182"/>
                </a:cubicBezTo>
                <a:cubicBezTo>
                  <a:pt x="5" y="184"/>
                  <a:pt x="7" y="186"/>
                  <a:pt x="9" y="186"/>
                </a:cubicBezTo>
                <a:cubicBezTo>
                  <a:pt x="11" y="186"/>
                  <a:pt x="13" y="184"/>
                  <a:pt x="13" y="182"/>
                </a:cubicBezTo>
                <a:cubicBezTo>
                  <a:pt x="13" y="180"/>
                  <a:pt x="11" y="178"/>
                  <a:pt x="9" y="178"/>
                </a:cubicBezTo>
                <a:close/>
                <a:moveTo>
                  <a:pt x="9" y="194"/>
                </a:moveTo>
                <a:cubicBezTo>
                  <a:pt x="7" y="194"/>
                  <a:pt x="5" y="196"/>
                  <a:pt x="5" y="198"/>
                </a:cubicBezTo>
                <a:cubicBezTo>
                  <a:pt x="5" y="200"/>
                  <a:pt x="7" y="202"/>
                  <a:pt x="9" y="202"/>
                </a:cubicBezTo>
                <a:cubicBezTo>
                  <a:pt x="11" y="202"/>
                  <a:pt x="13" y="200"/>
                  <a:pt x="13" y="198"/>
                </a:cubicBezTo>
                <a:cubicBezTo>
                  <a:pt x="13" y="196"/>
                  <a:pt x="11" y="194"/>
                  <a:pt x="9" y="194"/>
                </a:cubicBezTo>
                <a:close/>
                <a:moveTo>
                  <a:pt x="9" y="162"/>
                </a:moveTo>
                <a:cubicBezTo>
                  <a:pt x="7" y="162"/>
                  <a:pt x="5" y="164"/>
                  <a:pt x="5" y="166"/>
                </a:cubicBezTo>
                <a:cubicBezTo>
                  <a:pt x="5" y="168"/>
                  <a:pt x="7" y="170"/>
                  <a:pt x="9" y="170"/>
                </a:cubicBezTo>
                <a:cubicBezTo>
                  <a:pt x="11" y="170"/>
                  <a:pt x="13" y="168"/>
                  <a:pt x="13" y="166"/>
                </a:cubicBezTo>
                <a:cubicBezTo>
                  <a:pt x="13" y="164"/>
                  <a:pt x="11" y="162"/>
                  <a:pt x="9" y="162"/>
                </a:cubicBezTo>
                <a:close/>
                <a:moveTo>
                  <a:pt x="9" y="226"/>
                </a:moveTo>
                <a:cubicBezTo>
                  <a:pt x="7" y="226"/>
                  <a:pt x="5" y="228"/>
                  <a:pt x="5" y="230"/>
                </a:cubicBezTo>
                <a:cubicBezTo>
                  <a:pt x="5" y="233"/>
                  <a:pt x="7" y="234"/>
                  <a:pt x="9" y="234"/>
                </a:cubicBezTo>
                <a:cubicBezTo>
                  <a:pt x="11" y="234"/>
                  <a:pt x="13" y="233"/>
                  <a:pt x="13" y="230"/>
                </a:cubicBezTo>
                <a:cubicBezTo>
                  <a:pt x="13" y="228"/>
                  <a:pt x="11" y="226"/>
                  <a:pt x="9" y="226"/>
                </a:cubicBezTo>
                <a:close/>
                <a:moveTo>
                  <a:pt x="9" y="210"/>
                </a:moveTo>
                <a:cubicBezTo>
                  <a:pt x="7" y="210"/>
                  <a:pt x="5" y="212"/>
                  <a:pt x="5" y="214"/>
                </a:cubicBezTo>
                <a:cubicBezTo>
                  <a:pt x="5" y="216"/>
                  <a:pt x="7" y="218"/>
                  <a:pt x="9" y="218"/>
                </a:cubicBezTo>
                <a:cubicBezTo>
                  <a:pt x="11" y="218"/>
                  <a:pt x="13" y="216"/>
                  <a:pt x="13" y="214"/>
                </a:cubicBezTo>
                <a:cubicBezTo>
                  <a:pt x="13" y="212"/>
                  <a:pt x="11" y="210"/>
                  <a:pt x="9" y="210"/>
                </a:cubicBezTo>
                <a:close/>
                <a:moveTo>
                  <a:pt x="9" y="8"/>
                </a:moveTo>
                <a:cubicBezTo>
                  <a:pt x="10" y="8"/>
                  <a:pt x="11" y="8"/>
                  <a:pt x="12" y="7"/>
                </a:cubicBezTo>
                <a:cubicBezTo>
                  <a:pt x="13" y="7"/>
                  <a:pt x="13" y="6"/>
                  <a:pt x="13" y="4"/>
                </a:cubicBezTo>
                <a:cubicBezTo>
                  <a:pt x="13" y="3"/>
                  <a:pt x="13" y="2"/>
                  <a:pt x="12" y="2"/>
                </a:cubicBezTo>
                <a:cubicBezTo>
                  <a:pt x="11" y="0"/>
                  <a:pt x="8" y="0"/>
                  <a:pt x="6" y="2"/>
                </a:cubicBezTo>
                <a:cubicBezTo>
                  <a:pt x="6" y="2"/>
                  <a:pt x="5" y="3"/>
                  <a:pt x="5" y="4"/>
                </a:cubicBezTo>
                <a:cubicBezTo>
                  <a:pt x="5" y="6"/>
                  <a:pt x="6" y="7"/>
                  <a:pt x="6" y="7"/>
                </a:cubicBezTo>
                <a:cubicBezTo>
                  <a:pt x="7" y="8"/>
                  <a:pt x="8" y="8"/>
                  <a:pt x="9" y="8"/>
                </a:cubicBezTo>
                <a:close/>
                <a:moveTo>
                  <a:pt x="9" y="130"/>
                </a:moveTo>
                <a:cubicBezTo>
                  <a:pt x="7" y="130"/>
                  <a:pt x="5" y="131"/>
                  <a:pt x="5" y="134"/>
                </a:cubicBezTo>
                <a:cubicBezTo>
                  <a:pt x="5" y="136"/>
                  <a:pt x="7" y="138"/>
                  <a:pt x="9" y="138"/>
                </a:cubicBezTo>
                <a:cubicBezTo>
                  <a:pt x="11" y="138"/>
                  <a:pt x="13" y="136"/>
                  <a:pt x="13" y="134"/>
                </a:cubicBezTo>
                <a:cubicBezTo>
                  <a:pt x="13" y="131"/>
                  <a:pt x="11" y="130"/>
                  <a:pt x="9" y="130"/>
                </a:cubicBezTo>
                <a:close/>
                <a:moveTo>
                  <a:pt x="9" y="242"/>
                </a:moveTo>
                <a:cubicBezTo>
                  <a:pt x="7" y="242"/>
                  <a:pt x="5" y="244"/>
                  <a:pt x="5" y="246"/>
                </a:cubicBezTo>
                <a:cubicBezTo>
                  <a:pt x="5" y="249"/>
                  <a:pt x="7" y="250"/>
                  <a:pt x="9" y="250"/>
                </a:cubicBezTo>
                <a:cubicBezTo>
                  <a:pt x="11" y="250"/>
                  <a:pt x="13" y="249"/>
                  <a:pt x="13" y="246"/>
                </a:cubicBezTo>
                <a:cubicBezTo>
                  <a:pt x="13" y="244"/>
                  <a:pt x="11" y="242"/>
                  <a:pt x="9" y="242"/>
                </a:cubicBezTo>
                <a:close/>
                <a:moveTo>
                  <a:pt x="9" y="146"/>
                </a:moveTo>
                <a:cubicBezTo>
                  <a:pt x="7" y="146"/>
                  <a:pt x="5" y="147"/>
                  <a:pt x="5" y="150"/>
                </a:cubicBezTo>
                <a:cubicBezTo>
                  <a:pt x="5" y="152"/>
                  <a:pt x="7" y="154"/>
                  <a:pt x="9" y="154"/>
                </a:cubicBezTo>
                <a:cubicBezTo>
                  <a:pt x="11" y="154"/>
                  <a:pt x="13" y="152"/>
                  <a:pt x="13" y="150"/>
                </a:cubicBezTo>
                <a:cubicBezTo>
                  <a:pt x="13" y="147"/>
                  <a:pt x="11" y="146"/>
                  <a:pt x="9" y="146"/>
                </a:cubicBezTo>
                <a:close/>
                <a:moveTo>
                  <a:pt x="9" y="49"/>
                </a:moveTo>
                <a:cubicBezTo>
                  <a:pt x="7" y="49"/>
                  <a:pt x="5" y="51"/>
                  <a:pt x="5" y="53"/>
                </a:cubicBezTo>
                <a:cubicBezTo>
                  <a:pt x="5" y="55"/>
                  <a:pt x="7" y="57"/>
                  <a:pt x="9" y="57"/>
                </a:cubicBezTo>
                <a:cubicBezTo>
                  <a:pt x="11" y="57"/>
                  <a:pt x="13" y="55"/>
                  <a:pt x="13" y="53"/>
                </a:cubicBezTo>
                <a:cubicBezTo>
                  <a:pt x="13" y="51"/>
                  <a:pt x="11" y="49"/>
                  <a:pt x="9" y="49"/>
                </a:cubicBezTo>
                <a:close/>
                <a:moveTo>
                  <a:pt x="9" y="17"/>
                </a:moveTo>
                <a:cubicBezTo>
                  <a:pt x="7" y="17"/>
                  <a:pt x="5" y="18"/>
                  <a:pt x="5" y="21"/>
                </a:cubicBezTo>
                <a:cubicBezTo>
                  <a:pt x="5" y="23"/>
                  <a:pt x="7" y="25"/>
                  <a:pt x="9" y="25"/>
                </a:cubicBezTo>
                <a:cubicBezTo>
                  <a:pt x="11" y="25"/>
                  <a:pt x="13" y="23"/>
                  <a:pt x="13" y="21"/>
                </a:cubicBezTo>
                <a:cubicBezTo>
                  <a:pt x="13" y="18"/>
                  <a:pt x="11" y="17"/>
                  <a:pt x="9" y="17"/>
                </a:cubicBezTo>
                <a:close/>
                <a:moveTo>
                  <a:pt x="9" y="33"/>
                </a:moveTo>
                <a:cubicBezTo>
                  <a:pt x="7" y="33"/>
                  <a:pt x="5" y="35"/>
                  <a:pt x="5" y="37"/>
                </a:cubicBezTo>
                <a:cubicBezTo>
                  <a:pt x="5" y="39"/>
                  <a:pt x="7" y="41"/>
                  <a:pt x="9" y="41"/>
                </a:cubicBezTo>
                <a:cubicBezTo>
                  <a:pt x="11" y="41"/>
                  <a:pt x="13" y="39"/>
                  <a:pt x="13" y="37"/>
                </a:cubicBezTo>
                <a:cubicBezTo>
                  <a:pt x="13" y="35"/>
                  <a:pt x="11" y="33"/>
                  <a:pt x="9" y="33"/>
                </a:cubicBezTo>
                <a:close/>
                <a:moveTo>
                  <a:pt x="9" y="259"/>
                </a:moveTo>
                <a:cubicBezTo>
                  <a:pt x="4" y="259"/>
                  <a:pt x="0" y="263"/>
                  <a:pt x="0" y="268"/>
                </a:cubicBezTo>
                <a:cubicBezTo>
                  <a:pt x="0" y="274"/>
                  <a:pt x="4" y="278"/>
                  <a:pt x="9" y="278"/>
                </a:cubicBezTo>
                <a:cubicBezTo>
                  <a:pt x="15" y="278"/>
                  <a:pt x="19" y="274"/>
                  <a:pt x="19" y="268"/>
                </a:cubicBezTo>
                <a:cubicBezTo>
                  <a:pt x="19" y="263"/>
                  <a:pt x="15" y="259"/>
                  <a:pt x="9" y="259"/>
                </a:cubicBezTo>
                <a:close/>
                <a:moveTo>
                  <a:pt x="9" y="81"/>
                </a:moveTo>
                <a:cubicBezTo>
                  <a:pt x="7" y="81"/>
                  <a:pt x="5" y="83"/>
                  <a:pt x="5" y="85"/>
                </a:cubicBezTo>
                <a:cubicBezTo>
                  <a:pt x="5" y="87"/>
                  <a:pt x="7" y="89"/>
                  <a:pt x="9" y="89"/>
                </a:cubicBezTo>
                <a:cubicBezTo>
                  <a:pt x="11" y="89"/>
                  <a:pt x="13" y="87"/>
                  <a:pt x="13" y="85"/>
                </a:cubicBezTo>
                <a:cubicBezTo>
                  <a:pt x="13" y="83"/>
                  <a:pt x="11" y="81"/>
                  <a:pt x="9" y="81"/>
                </a:cubicBezTo>
                <a:close/>
                <a:moveTo>
                  <a:pt x="9" y="97"/>
                </a:moveTo>
                <a:cubicBezTo>
                  <a:pt x="7" y="97"/>
                  <a:pt x="5" y="99"/>
                  <a:pt x="5" y="101"/>
                </a:cubicBezTo>
                <a:cubicBezTo>
                  <a:pt x="5" y="103"/>
                  <a:pt x="7" y="105"/>
                  <a:pt x="9" y="105"/>
                </a:cubicBezTo>
                <a:cubicBezTo>
                  <a:pt x="11" y="105"/>
                  <a:pt x="13" y="103"/>
                  <a:pt x="13" y="101"/>
                </a:cubicBezTo>
                <a:cubicBezTo>
                  <a:pt x="13" y="99"/>
                  <a:pt x="11" y="97"/>
                  <a:pt x="9" y="97"/>
                </a:cubicBezTo>
                <a:close/>
                <a:moveTo>
                  <a:pt x="9" y="65"/>
                </a:moveTo>
                <a:cubicBezTo>
                  <a:pt x="7" y="65"/>
                  <a:pt x="5" y="67"/>
                  <a:pt x="5" y="69"/>
                </a:cubicBezTo>
                <a:cubicBezTo>
                  <a:pt x="5" y="71"/>
                  <a:pt x="7" y="73"/>
                  <a:pt x="9" y="73"/>
                </a:cubicBezTo>
                <a:cubicBezTo>
                  <a:pt x="11" y="73"/>
                  <a:pt x="13" y="71"/>
                  <a:pt x="13" y="69"/>
                </a:cubicBezTo>
                <a:cubicBezTo>
                  <a:pt x="13" y="67"/>
                  <a:pt x="11" y="65"/>
                  <a:pt x="9" y="65"/>
                </a:cubicBezTo>
                <a:close/>
                <a:moveTo>
                  <a:pt x="9" y="113"/>
                </a:moveTo>
                <a:cubicBezTo>
                  <a:pt x="7" y="113"/>
                  <a:pt x="5" y="115"/>
                  <a:pt x="5" y="117"/>
                </a:cubicBezTo>
                <a:cubicBezTo>
                  <a:pt x="5" y="120"/>
                  <a:pt x="7" y="121"/>
                  <a:pt x="9" y="121"/>
                </a:cubicBezTo>
                <a:cubicBezTo>
                  <a:pt x="11" y="121"/>
                  <a:pt x="13" y="120"/>
                  <a:pt x="13" y="117"/>
                </a:cubicBezTo>
                <a:cubicBezTo>
                  <a:pt x="13" y="115"/>
                  <a:pt x="11" y="113"/>
                  <a:pt x="9" y="1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8" name="Freeform 1197"/>
          <p:cNvSpPr>
            <a:spLocks noEditPoints="1"/>
          </p:cNvSpPr>
          <p:nvPr/>
        </p:nvSpPr>
        <p:spPr bwMode="auto">
          <a:xfrm>
            <a:off x="9877723" y="2748866"/>
            <a:ext cx="396875" cy="577850"/>
          </a:xfrm>
          <a:custGeom>
            <a:avLst/>
            <a:gdLst>
              <a:gd name="T0" fmla="*/ 62 w 125"/>
              <a:gd name="T1" fmla="*/ 0 h 182"/>
              <a:gd name="T2" fmla="*/ 0 w 125"/>
              <a:gd name="T3" fmla="*/ 63 h 182"/>
              <a:gd name="T4" fmla="*/ 30 w 125"/>
              <a:gd name="T5" fmla="*/ 116 h 182"/>
              <a:gd name="T6" fmla="*/ 32 w 125"/>
              <a:gd name="T7" fmla="*/ 132 h 182"/>
              <a:gd name="T8" fmla="*/ 62 w 125"/>
              <a:gd name="T9" fmla="*/ 138 h 182"/>
              <a:gd name="T10" fmla="*/ 92 w 125"/>
              <a:gd name="T11" fmla="*/ 132 h 182"/>
              <a:gd name="T12" fmla="*/ 95 w 125"/>
              <a:gd name="T13" fmla="*/ 116 h 182"/>
              <a:gd name="T14" fmla="*/ 125 w 125"/>
              <a:gd name="T15" fmla="*/ 63 h 182"/>
              <a:gd name="T16" fmla="*/ 62 w 125"/>
              <a:gd name="T17" fmla="*/ 0 h 182"/>
              <a:gd name="T18" fmla="*/ 85 w 125"/>
              <a:gd name="T19" fmla="*/ 109 h 182"/>
              <a:gd name="T20" fmla="*/ 84 w 125"/>
              <a:gd name="T21" fmla="*/ 124 h 182"/>
              <a:gd name="T22" fmla="*/ 62 w 125"/>
              <a:gd name="T23" fmla="*/ 127 h 182"/>
              <a:gd name="T24" fmla="*/ 41 w 125"/>
              <a:gd name="T25" fmla="*/ 124 h 182"/>
              <a:gd name="T26" fmla="*/ 39 w 125"/>
              <a:gd name="T27" fmla="*/ 109 h 182"/>
              <a:gd name="T28" fmla="*/ 11 w 125"/>
              <a:gd name="T29" fmla="*/ 63 h 182"/>
              <a:gd name="T30" fmla="*/ 62 w 125"/>
              <a:gd name="T31" fmla="*/ 11 h 182"/>
              <a:gd name="T32" fmla="*/ 114 w 125"/>
              <a:gd name="T33" fmla="*/ 63 h 182"/>
              <a:gd name="T34" fmla="*/ 85 w 125"/>
              <a:gd name="T35" fmla="*/ 109 h 182"/>
              <a:gd name="T36" fmla="*/ 33 w 125"/>
              <a:gd name="T37" fmla="*/ 140 h 182"/>
              <a:gd name="T38" fmla="*/ 35 w 125"/>
              <a:gd name="T39" fmla="*/ 149 h 182"/>
              <a:gd name="T40" fmla="*/ 62 w 125"/>
              <a:gd name="T41" fmla="*/ 155 h 182"/>
              <a:gd name="T42" fmla="*/ 90 w 125"/>
              <a:gd name="T43" fmla="*/ 149 h 182"/>
              <a:gd name="T44" fmla="*/ 91 w 125"/>
              <a:gd name="T45" fmla="*/ 140 h 182"/>
              <a:gd name="T46" fmla="*/ 62 w 125"/>
              <a:gd name="T47" fmla="*/ 145 h 182"/>
              <a:gd name="T48" fmla="*/ 33 w 125"/>
              <a:gd name="T49" fmla="*/ 140 h 182"/>
              <a:gd name="T50" fmla="*/ 36 w 125"/>
              <a:gd name="T51" fmla="*/ 158 h 182"/>
              <a:gd name="T52" fmla="*/ 37 w 125"/>
              <a:gd name="T53" fmla="*/ 167 h 182"/>
              <a:gd name="T54" fmla="*/ 46 w 125"/>
              <a:gd name="T55" fmla="*/ 172 h 182"/>
              <a:gd name="T56" fmla="*/ 46 w 125"/>
              <a:gd name="T57" fmla="*/ 178 h 182"/>
              <a:gd name="T58" fmla="*/ 62 w 125"/>
              <a:gd name="T59" fmla="*/ 182 h 182"/>
              <a:gd name="T60" fmla="*/ 78 w 125"/>
              <a:gd name="T61" fmla="*/ 178 h 182"/>
              <a:gd name="T62" fmla="*/ 79 w 125"/>
              <a:gd name="T63" fmla="*/ 172 h 182"/>
              <a:gd name="T64" fmla="*/ 87 w 125"/>
              <a:gd name="T65" fmla="*/ 167 h 182"/>
              <a:gd name="T66" fmla="*/ 89 w 125"/>
              <a:gd name="T67" fmla="*/ 158 h 182"/>
              <a:gd name="T68" fmla="*/ 62 w 125"/>
              <a:gd name="T69" fmla="*/ 162 h 182"/>
              <a:gd name="T70" fmla="*/ 36 w 125"/>
              <a:gd name="T71" fmla="*/ 158 h 182"/>
              <a:gd name="T72" fmla="*/ 76 w 125"/>
              <a:gd name="T73" fmla="*/ 86 h 182"/>
              <a:gd name="T74" fmla="*/ 62 w 125"/>
              <a:gd name="T75" fmla="*/ 61 h 182"/>
              <a:gd name="T76" fmla="*/ 48 w 125"/>
              <a:gd name="T77" fmla="*/ 86 h 182"/>
              <a:gd name="T78" fmla="*/ 42 w 125"/>
              <a:gd name="T79" fmla="*/ 74 h 182"/>
              <a:gd name="T80" fmla="*/ 34 w 125"/>
              <a:gd name="T81" fmla="*/ 78 h 182"/>
              <a:gd name="T82" fmla="*/ 48 w 125"/>
              <a:gd name="T83" fmla="*/ 108 h 182"/>
              <a:gd name="T84" fmla="*/ 62 w 125"/>
              <a:gd name="T85" fmla="*/ 81 h 182"/>
              <a:gd name="T86" fmla="*/ 77 w 125"/>
              <a:gd name="T87" fmla="*/ 108 h 182"/>
              <a:gd name="T88" fmla="*/ 91 w 125"/>
              <a:gd name="T89" fmla="*/ 78 h 182"/>
              <a:gd name="T90" fmla="*/ 82 w 125"/>
              <a:gd name="T91" fmla="*/ 74 h 182"/>
              <a:gd name="T92" fmla="*/ 76 w 125"/>
              <a:gd name="T93" fmla="*/ 86 h 182"/>
              <a:gd name="T94" fmla="*/ 62 w 125"/>
              <a:gd name="T95" fmla="*/ 26 h 182"/>
              <a:gd name="T96" fmla="*/ 66 w 125"/>
              <a:gd name="T97" fmla="*/ 23 h 182"/>
              <a:gd name="T98" fmla="*/ 62 w 125"/>
              <a:gd name="T99" fmla="*/ 19 h 182"/>
              <a:gd name="T100" fmla="*/ 19 w 125"/>
              <a:gd name="T101" fmla="*/ 63 h 182"/>
              <a:gd name="T102" fmla="*/ 22 w 125"/>
              <a:gd name="T103" fmla="*/ 66 h 182"/>
              <a:gd name="T104" fmla="*/ 25 w 125"/>
              <a:gd name="T105" fmla="*/ 63 h 182"/>
              <a:gd name="T106" fmla="*/ 62 w 125"/>
              <a:gd name="T107" fmla="*/ 2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5" h="182">
                <a:moveTo>
                  <a:pt x="62" y="0"/>
                </a:moveTo>
                <a:cubicBezTo>
                  <a:pt x="28" y="0"/>
                  <a:pt x="0" y="28"/>
                  <a:pt x="0" y="63"/>
                </a:cubicBezTo>
                <a:cubicBezTo>
                  <a:pt x="0" y="85"/>
                  <a:pt x="12" y="105"/>
                  <a:pt x="30" y="116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41" y="136"/>
                  <a:pt x="51" y="138"/>
                  <a:pt x="62" y="138"/>
                </a:cubicBezTo>
                <a:cubicBezTo>
                  <a:pt x="73" y="138"/>
                  <a:pt x="84" y="136"/>
                  <a:pt x="92" y="132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113" y="105"/>
                  <a:pt x="125" y="85"/>
                  <a:pt x="125" y="63"/>
                </a:cubicBezTo>
                <a:cubicBezTo>
                  <a:pt x="125" y="28"/>
                  <a:pt x="97" y="0"/>
                  <a:pt x="62" y="0"/>
                </a:cubicBezTo>
                <a:close/>
                <a:moveTo>
                  <a:pt x="85" y="109"/>
                </a:moveTo>
                <a:cubicBezTo>
                  <a:pt x="84" y="124"/>
                  <a:pt x="84" y="124"/>
                  <a:pt x="84" y="124"/>
                </a:cubicBezTo>
                <a:cubicBezTo>
                  <a:pt x="84" y="124"/>
                  <a:pt x="78" y="127"/>
                  <a:pt x="62" y="127"/>
                </a:cubicBezTo>
                <a:cubicBezTo>
                  <a:pt x="46" y="127"/>
                  <a:pt x="41" y="124"/>
                  <a:pt x="41" y="124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22" y="100"/>
                  <a:pt x="11" y="83"/>
                  <a:pt x="11" y="63"/>
                </a:cubicBezTo>
                <a:cubicBezTo>
                  <a:pt x="11" y="34"/>
                  <a:pt x="34" y="11"/>
                  <a:pt x="62" y="11"/>
                </a:cubicBezTo>
                <a:cubicBezTo>
                  <a:pt x="91" y="11"/>
                  <a:pt x="114" y="34"/>
                  <a:pt x="114" y="63"/>
                </a:cubicBezTo>
                <a:cubicBezTo>
                  <a:pt x="114" y="83"/>
                  <a:pt x="102" y="100"/>
                  <a:pt x="85" y="109"/>
                </a:cubicBezTo>
                <a:close/>
                <a:moveTo>
                  <a:pt x="33" y="140"/>
                </a:moveTo>
                <a:cubicBezTo>
                  <a:pt x="35" y="149"/>
                  <a:pt x="35" y="149"/>
                  <a:pt x="35" y="149"/>
                </a:cubicBezTo>
                <a:cubicBezTo>
                  <a:pt x="43" y="153"/>
                  <a:pt x="52" y="155"/>
                  <a:pt x="62" y="155"/>
                </a:cubicBezTo>
                <a:cubicBezTo>
                  <a:pt x="72" y="155"/>
                  <a:pt x="82" y="153"/>
                  <a:pt x="90" y="149"/>
                </a:cubicBezTo>
                <a:cubicBezTo>
                  <a:pt x="91" y="140"/>
                  <a:pt x="91" y="140"/>
                  <a:pt x="91" y="140"/>
                </a:cubicBezTo>
                <a:cubicBezTo>
                  <a:pt x="82" y="143"/>
                  <a:pt x="73" y="145"/>
                  <a:pt x="62" y="145"/>
                </a:cubicBezTo>
                <a:cubicBezTo>
                  <a:pt x="52" y="145"/>
                  <a:pt x="42" y="143"/>
                  <a:pt x="33" y="140"/>
                </a:cubicBezTo>
                <a:close/>
                <a:moveTo>
                  <a:pt x="36" y="158"/>
                </a:moveTo>
                <a:cubicBezTo>
                  <a:pt x="37" y="167"/>
                  <a:pt x="37" y="167"/>
                  <a:pt x="37" y="167"/>
                </a:cubicBezTo>
                <a:cubicBezTo>
                  <a:pt x="37" y="167"/>
                  <a:pt x="39" y="170"/>
                  <a:pt x="46" y="172"/>
                </a:cubicBezTo>
                <a:cubicBezTo>
                  <a:pt x="46" y="178"/>
                  <a:pt x="46" y="178"/>
                  <a:pt x="46" y="178"/>
                </a:cubicBezTo>
                <a:cubicBezTo>
                  <a:pt x="46" y="178"/>
                  <a:pt x="50" y="182"/>
                  <a:pt x="62" y="182"/>
                </a:cubicBezTo>
                <a:cubicBezTo>
                  <a:pt x="75" y="182"/>
                  <a:pt x="78" y="178"/>
                  <a:pt x="78" y="178"/>
                </a:cubicBezTo>
                <a:cubicBezTo>
                  <a:pt x="79" y="172"/>
                  <a:pt x="79" y="172"/>
                  <a:pt x="79" y="172"/>
                </a:cubicBezTo>
                <a:cubicBezTo>
                  <a:pt x="85" y="170"/>
                  <a:pt x="87" y="167"/>
                  <a:pt x="87" y="167"/>
                </a:cubicBezTo>
                <a:cubicBezTo>
                  <a:pt x="89" y="158"/>
                  <a:pt x="89" y="158"/>
                  <a:pt x="89" y="158"/>
                </a:cubicBezTo>
                <a:cubicBezTo>
                  <a:pt x="81" y="160"/>
                  <a:pt x="72" y="162"/>
                  <a:pt x="62" y="162"/>
                </a:cubicBezTo>
                <a:cubicBezTo>
                  <a:pt x="53" y="162"/>
                  <a:pt x="44" y="160"/>
                  <a:pt x="36" y="158"/>
                </a:cubicBezTo>
                <a:close/>
                <a:moveTo>
                  <a:pt x="76" y="86"/>
                </a:moveTo>
                <a:cubicBezTo>
                  <a:pt x="62" y="61"/>
                  <a:pt x="62" y="61"/>
                  <a:pt x="62" y="61"/>
                </a:cubicBezTo>
                <a:cubicBezTo>
                  <a:pt x="48" y="86"/>
                  <a:pt x="48" y="86"/>
                  <a:pt x="48" y="86"/>
                </a:cubicBezTo>
                <a:cubicBezTo>
                  <a:pt x="42" y="74"/>
                  <a:pt x="42" y="74"/>
                  <a:pt x="42" y="74"/>
                </a:cubicBezTo>
                <a:cubicBezTo>
                  <a:pt x="34" y="78"/>
                  <a:pt x="34" y="78"/>
                  <a:pt x="34" y="78"/>
                </a:cubicBezTo>
                <a:cubicBezTo>
                  <a:pt x="48" y="108"/>
                  <a:pt x="48" y="108"/>
                  <a:pt x="48" y="108"/>
                </a:cubicBezTo>
                <a:cubicBezTo>
                  <a:pt x="62" y="81"/>
                  <a:pt x="62" y="81"/>
                  <a:pt x="62" y="81"/>
                </a:cubicBezTo>
                <a:cubicBezTo>
                  <a:pt x="77" y="108"/>
                  <a:pt x="77" y="108"/>
                  <a:pt x="77" y="108"/>
                </a:cubicBezTo>
                <a:cubicBezTo>
                  <a:pt x="91" y="78"/>
                  <a:pt x="91" y="78"/>
                  <a:pt x="91" y="78"/>
                </a:cubicBezTo>
                <a:cubicBezTo>
                  <a:pt x="82" y="74"/>
                  <a:pt x="82" y="74"/>
                  <a:pt x="82" y="74"/>
                </a:cubicBezTo>
                <a:lnTo>
                  <a:pt x="76" y="86"/>
                </a:lnTo>
                <a:close/>
                <a:moveTo>
                  <a:pt x="62" y="26"/>
                </a:moveTo>
                <a:cubicBezTo>
                  <a:pt x="64" y="26"/>
                  <a:pt x="66" y="25"/>
                  <a:pt x="66" y="23"/>
                </a:cubicBezTo>
                <a:cubicBezTo>
                  <a:pt x="66" y="21"/>
                  <a:pt x="64" y="19"/>
                  <a:pt x="62" y="19"/>
                </a:cubicBezTo>
                <a:cubicBezTo>
                  <a:pt x="38" y="19"/>
                  <a:pt x="19" y="39"/>
                  <a:pt x="19" y="63"/>
                </a:cubicBezTo>
                <a:cubicBezTo>
                  <a:pt x="19" y="65"/>
                  <a:pt x="20" y="66"/>
                  <a:pt x="22" y="66"/>
                </a:cubicBezTo>
                <a:cubicBezTo>
                  <a:pt x="24" y="66"/>
                  <a:pt x="25" y="65"/>
                  <a:pt x="25" y="63"/>
                </a:cubicBezTo>
                <a:cubicBezTo>
                  <a:pt x="25" y="43"/>
                  <a:pt x="42" y="26"/>
                  <a:pt x="62" y="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44191" y="4491941"/>
            <a:ext cx="2629739" cy="1582261"/>
            <a:chOff x="984309" y="2142836"/>
            <a:chExt cx="2629739" cy="1582261"/>
          </a:xfrm>
        </p:grpSpPr>
        <p:sp>
          <p:nvSpPr>
            <p:cNvPr id="40" name="文本框 39"/>
            <p:cNvSpPr txBox="1"/>
            <p:nvPr/>
          </p:nvSpPr>
          <p:spPr>
            <a:xfrm>
              <a:off x="1283516" y="2729201"/>
              <a:ext cx="2031325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84309" y="3148016"/>
              <a:ext cx="2629739" cy="57708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927923" y="2142836"/>
              <a:ext cx="742511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28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01</a:t>
              </a:r>
              <a:endPara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351278" y="4491941"/>
            <a:ext cx="2629739" cy="1582261"/>
            <a:chOff x="984309" y="2142836"/>
            <a:chExt cx="2629739" cy="1582261"/>
          </a:xfrm>
        </p:grpSpPr>
        <p:sp>
          <p:nvSpPr>
            <p:cNvPr id="44" name="文本框 43"/>
            <p:cNvSpPr txBox="1"/>
            <p:nvPr/>
          </p:nvSpPr>
          <p:spPr>
            <a:xfrm>
              <a:off x="1283516" y="2729201"/>
              <a:ext cx="2031325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84309" y="3148016"/>
              <a:ext cx="2629739" cy="57708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927923" y="2142836"/>
              <a:ext cx="742511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28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02</a:t>
              </a:r>
              <a:endPara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164234" y="4491941"/>
            <a:ext cx="2629739" cy="1582261"/>
            <a:chOff x="984309" y="2142836"/>
            <a:chExt cx="2629739" cy="1582261"/>
          </a:xfrm>
        </p:grpSpPr>
        <p:sp>
          <p:nvSpPr>
            <p:cNvPr id="48" name="文本框 47"/>
            <p:cNvSpPr txBox="1"/>
            <p:nvPr/>
          </p:nvSpPr>
          <p:spPr>
            <a:xfrm>
              <a:off x="1283516" y="2729201"/>
              <a:ext cx="2031325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984309" y="3148016"/>
              <a:ext cx="2629739" cy="57708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927923" y="2142836"/>
              <a:ext cx="742511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28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03</a:t>
              </a:r>
              <a:endPara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959728" y="4491941"/>
            <a:ext cx="2629739" cy="1582261"/>
            <a:chOff x="984309" y="2142836"/>
            <a:chExt cx="2629739" cy="1582261"/>
          </a:xfrm>
        </p:grpSpPr>
        <p:sp>
          <p:nvSpPr>
            <p:cNvPr id="52" name="文本框 51"/>
            <p:cNvSpPr txBox="1"/>
            <p:nvPr/>
          </p:nvSpPr>
          <p:spPr>
            <a:xfrm>
              <a:off x="1283516" y="2729201"/>
              <a:ext cx="2031325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984309" y="3148016"/>
              <a:ext cx="2629739" cy="57708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927923" y="2142836"/>
              <a:ext cx="742511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28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04</a:t>
              </a:r>
              <a:endPara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25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rot="5400000">
            <a:off x="6743598" y="3704702"/>
            <a:ext cx="3545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Modern minimalist hand-painted cartoon work summary report planning small fresh template.</a:t>
            </a: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16200000">
            <a:off x="5788223" y="-1113126"/>
            <a:ext cx="615553" cy="29649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单击添加标题内容</a:t>
            </a:r>
            <a:endParaRPr lang="zh-CN" altLang="en-US" sz="28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80468" y="589845"/>
            <a:ext cx="7431063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1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请在此处添加您的详细内容和信息，注意表达简练通俗易懂。更清晰的表达主题内容的含义。</a:t>
            </a:r>
            <a:endParaRPr lang="zh-CN" altLang="en-US" sz="11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00939" y="2975675"/>
            <a:ext cx="2830098" cy="3897823"/>
          </a:xfrm>
          <a:prstGeom prst="rect">
            <a:avLst/>
          </a:prstGeom>
          <a:solidFill>
            <a:srgbClr val="3BB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762103" y="1813302"/>
            <a:ext cx="2107770" cy="2107770"/>
          </a:xfrm>
          <a:prstGeom prst="ellipse">
            <a:avLst/>
          </a:prstGeom>
          <a:blipFill dpi="0" rotWithShape="1">
            <a:blip r:embed="rId2"/>
            <a:srcRect/>
            <a:stretch>
              <a:fillRect l="-42000" b="-4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AutoShape 17"/>
          <p:cNvSpPr/>
          <p:nvPr/>
        </p:nvSpPr>
        <p:spPr bwMode="auto">
          <a:xfrm>
            <a:off x="2596008" y="4529142"/>
            <a:ext cx="464344" cy="450850"/>
          </a:xfrm>
          <a:custGeom>
            <a:avLst/>
            <a:gdLst>
              <a:gd name="T0" fmla="*/ 10473 w 20946"/>
              <a:gd name="T1" fmla="*/ 10800 h 21600"/>
              <a:gd name="T2" fmla="*/ 10473 w 20946"/>
              <a:gd name="T3" fmla="*/ 10800 h 21600"/>
              <a:gd name="T4" fmla="*/ 10473 w 20946"/>
              <a:gd name="T5" fmla="*/ 10800 h 21600"/>
              <a:gd name="T6" fmla="*/ 10473 w 20946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946" h="21600">
                <a:moveTo>
                  <a:pt x="18509" y="15329"/>
                </a:moveTo>
                <a:lnTo>
                  <a:pt x="11782" y="15329"/>
                </a:lnTo>
                <a:cubicBezTo>
                  <a:pt x="10699" y="15329"/>
                  <a:pt x="9818" y="14391"/>
                  <a:pt x="9818" y="13238"/>
                </a:cubicBezTo>
                <a:cubicBezTo>
                  <a:pt x="9818" y="12086"/>
                  <a:pt x="10699" y="11148"/>
                  <a:pt x="11782" y="11148"/>
                </a:cubicBezTo>
                <a:lnTo>
                  <a:pt x="17673" y="11148"/>
                </a:lnTo>
                <a:cubicBezTo>
                  <a:pt x="18077" y="11142"/>
                  <a:pt x="18477" y="10934"/>
                  <a:pt x="18721" y="10588"/>
                </a:cubicBezTo>
                <a:cubicBezTo>
                  <a:pt x="18789" y="10491"/>
                  <a:pt x="18842" y="10381"/>
                  <a:pt x="18885" y="10267"/>
                </a:cubicBezTo>
                <a:cubicBezTo>
                  <a:pt x="18890" y="10251"/>
                  <a:pt x="18901" y="10239"/>
                  <a:pt x="18906" y="10224"/>
                </a:cubicBezTo>
                <a:cubicBezTo>
                  <a:pt x="19377" y="10880"/>
                  <a:pt x="19636" y="11686"/>
                  <a:pt x="19636" y="12541"/>
                </a:cubicBezTo>
                <a:cubicBezTo>
                  <a:pt x="19636" y="13613"/>
                  <a:pt x="19230" y="14607"/>
                  <a:pt x="18509" y="15329"/>
                </a:cubicBezTo>
                <a:moveTo>
                  <a:pt x="17673" y="17767"/>
                </a:moveTo>
                <a:cubicBezTo>
                  <a:pt x="17673" y="19114"/>
                  <a:pt x="16647" y="20206"/>
                  <a:pt x="15382" y="20206"/>
                </a:cubicBezTo>
                <a:lnTo>
                  <a:pt x="3600" y="20206"/>
                </a:lnTo>
                <a:cubicBezTo>
                  <a:pt x="2334" y="20206"/>
                  <a:pt x="1309" y="19114"/>
                  <a:pt x="1309" y="17767"/>
                </a:cubicBezTo>
                <a:lnTo>
                  <a:pt x="1309" y="6786"/>
                </a:lnTo>
                <a:cubicBezTo>
                  <a:pt x="1931" y="7334"/>
                  <a:pt x="2730" y="7664"/>
                  <a:pt x="3600" y="7664"/>
                </a:cubicBezTo>
                <a:lnTo>
                  <a:pt x="14400" y="7664"/>
                </a:lnTo>
                <a:lnTo>
                  <a:pt x="17018" y="7664"/>
                </a:lnTo>
                <a:cubicBezTo>
                  <a:pt x="17379" y="7664"/>
                  <a:pt x="17673" y="7976"/>
                  <a:pt x="17673" y="8361"/>
                </a:cubicBezTo>
                <a:lnTo>
                  <a:pt x="17673" y="9754"/>
                </a:lnTo>
                <a:lnTo>
                  <a:pt x="11782" y="9754"/>
                </a:lnTo>
                <a:cubicBezTo>
                  <a:pt x="9974" y="9754"/>
                  <a:pt x="8509" y="11314"/>
                  <a:pt x="8509" y="13238"/>
                </a:cubicBezTo>
                <a:cubicBezTo>
                  <a:pt x="8509" y="15163"/>
                  <a:pt x="9974" y="16722"/>
                  <a:pt x="11782" y="16722"/>
                </a:cubicBezTo>
                <a:lnTo>
                  <a:pt x="17673" y="16722"/>
                </a:lnTo>
                <a:cubicBezTo>
                  <a:pt x="17673" y="16722"/>
                  <a:pt x="17673" y="17767"/>
                  <a:pt x="17673" y="17767"/>
                </a:cubicBezTo>
                <a:close/>
                <a:moveTo>
                  <a:pt x="16363" y="5574"/>
                </a:moveTo>
                <a:lnTo>
                  <a:pt x="16363" y="6270"/>
                </a:lnTo>
                <a:lnTo>
                  <a:pt x="14400" y="6270"/>
                </a:lnTo>
                <a:lnTo>
                  <a:pt x="3600" y="6270"/>
                </a:lnTo>
                <a:cubicBezTo>
                  <a:pt x="3246" y="6270"/>
                  <a:pt x="2916" y="6179"/>
                  <a:pt x="2617" y="6027"/>
                </a:cubicBezTo>
                <a:lnTo>
                  <a:pt x="2617" y="5574"/>
                </a:lnTo>
                <a:cubicBezTo>
                  <a:pt x="2617" y="5574"/>
                  <a:pt x="16363" y="5574"/>
                  <a:pt x="16363" y="5574"/>
                </a:cubicBezTo>
                <a:close/>
                <a:moveTo>
                  <a:pt x="16363" y="4877"/>
                </a:moveTo>
                <a:lnTo>
                  <a:pt x="2617" y="4877"/>
                </a:lnTo>
                <a:lnTo>
                  <a:pt x="2617" y="4180"/>
                </a:lnTo>
                <a:lnTo>
                  <a:pt x="16363" y="4180"/>
                </a:lnTo>
                <a:cubicBezTo>
                  <a:pt x="16363" y="4180"/>
                  <a:pt x="16363" y="4877"/>
                  <a:pt x="16363" y="4877"/>
                </a:cubicBezTo>
                <a:close/>
                <a:moveTo>
                  <a:pt x="16363" y="3483"/>
                </a:moveTo>
                <a:lnTo>
                  <a:pt x="2617" y="3483"/>
                </a:lnTo>
                <a:lnTo>
                  <a:pt x="2617" y="2787"/>
                </a:lnTo>
                <a:lnTo>
                  <a:pt x="16363" y="2787"/>
                </a:lnTo>
                <a:cubicBezTo>
                  <a:pt x="16363" y="2787"/>
                  <a:pt x="16363" y="3483"/>
                  <a:pt x="16363" y="3483"/>
                </a:cubicBezTo>
                <a:close/>
                <a:moveTo>
                  <a:pt x="3600" y="1393"/>
                </a:moveTo>
                <a:lnTo>
                  <a:pt x="14400" y="1393"/>
                </a:lnTo>
                <a:lnTo>
                  <a:pt x="17018" y="1393"/>
                </a:lnTo>
                <a:cubicBezTo>
                  <a:pt x="17379" y="1393"/>
                  <a:pt x="17673" y="1705"/>
                  <a:pt x="17673" y="2090"/>
                </a:cubicBezTo>
                <a:lnTo>
                  <a:pt x="17673" y="3832"/>
                </a:lnTo>
                <a:lnTo>
                  <a:pt x="17673" y="4180"/>
                </a:lnTo>
                <a:lnTo>
                  <a:pt x="17673" y="6398"/>
                </a:lnTo>
                <a:cubicBezTo>
                  <a:pt x="17466" y="6321"/>
                  <a:pt x="17249" y="6270"/>
                  <a:pt x="17018" y="6270"/>
                </a:cubicBezTo>
                <a:lnTo>
                  <a:pt x="17018" y="5574"/>
                </a:lnTo>
                <a:lnTo>
                  <a:pt x="17018" y="4180"/>
                </a:lnTo>
                <a:lnTo>
                  <a:pt x="17018" y="2787"/>
                </a:lnTo>
                <a:cubicBezTo>
                  <a:pt x="17018" y="2401"/>
                  <a:pt x="16724" y="2090"/>
                  <a:pt x="16363" y="2090"/>
                </a:cubicBezTo>
                <a:lnTo>
                  <a:pt x="2617" y="2090"/>
                </a:lnTo>
                <a:cubicBezTo>
                  <a:pt x="2256" y="2090"/>
                  <a:pt x="1963" y="2401"/>
                  <a:pt x="1963" y="2787"/>
                </a:cubicBezTo>
                <a:lnTo>
                  <a:pt x="1963" y="4180"/>
                </a:lnTo>
                <a:lnTo>
                  <a:pt x="1963" y="5534"/>
                </a:lnTo>
                <a:cubicBezTo>
                  <a:pt x="1559" y="5094"/>
                  <a:pt x="1309" y="4495"/>
                  <a:pt x="1309" y="3832"/>
                </a:cubicBezTo>
                <a:cubicBezTo>
                  <a:pt x="1309" y="2485"/>
                  <a:pt x="2334" y="1393"/>
                  <a:pt x="3600" y="1393"/>
                </a:cubicBezTo>
                <a:moveTo>
                  <a:pt x="18983" y="8361"/>
                </a:moveTo>
                <a:lnTo>
                  <a:pt x="18982" y="8361"/>
                </a:lnTo>
                <a:lnTo>
                  <a:pt x="18982" y="4180"/>
                </a:lnTo>
                <a:lnTo>
                  <a:pt x="18982" y="3832"/>
                </a:lnTo>
                <a:lnTo>
                  <a:pt x="18982" y="2090"/>
                </a:lnTo>
                <a:cubicBezTo>
                  <a:pt x="18982" y="935"/>
                  <a:pt x="18102" y="0"/>
                  <a:pt x="17018" y="0"/>
                </a:cubicBezTo>
                <a:lnTo>
                  <a:pt x="14400" y="0"/>
                </a:lnTo>
                <a:lnTo>
                  <a:pt x="3600" y="0"/>
                </a:lnTo>
                <a:cubicBezTo>
                  <a:pt x="1614" y="0"/>
                  <a:pt x="0" y="1719"/>
                  <a:pt x="0" y="3832"/>
                </a:cubicBezTo>
                <a:lnTo>
                  <a:pt x="0" y="17767"/>
                </a:lnTo>
                <a:cubicBezTo>
                  <a:pt x="0" y="19880"/>
                  <a:pt x="1614" y="21600"/>
                  <a:pt x="3600" y="21600"/>
                </a:cubicBezTo>
                <a:lnTo>
                  <a:pt x="15382" y="21600"/>
                </a:lnTo>
                <a:cubicBezTo>
                  <a:pt x="17366" y="21600"/>
                  <a:pt x="18982" y="19880"/>
                  <a:pt x="18982" y="17767"/>
                </a:cubicBezTo>
                <a:lnTo>
                  <a:pt x="18982" y="16722"/>
                </a:lnTo>
                <a:lnTo>
                  <a:pt x="18983" y="16722"/>
                </a:lnTo>
                <a:cubicBezTo>
                  <a:pt x="21600" y="14631"/>
                  <a:pt x="21600" y="10452"/>
                  <a:pt x="18983" y="836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汉仪小麦体简" panose="00020600040101010101" pitchFamily="18" charset="-122"/>
              <a:ea typeface="汉仪小麦体简" panose="00020600040101010101" pitchFamily="18" charset="-122"/>
              <a:sym typeface="Gill Sans" charset="0"/>
            </a:endParaRPr>
          </a:p>
        </p:txBody>
      </p:sp>
      <p:sp>
        <p:nvSpPr>
          <p:cNvPr id="18" name="Rectangle 53"/>
          <p:cNvSpPr/>
          <p:nvPr/>
        </p:nvSpPr>
        <p:spPr>
          <a:xfrm>
            <a:off x="1890663" y="5261664"/>
            <a:ext cx="1857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>
                <a:solidFill>
                  <a:schemeClr val="bg1">
                    <a:lumMod val="9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Segoe UI Light" panose="020B0502040204020203" pitchFamily="34" charset="0"/>
              </a:rPr>
              <a:t>Ut wisi enim ad minim </a:t>
            </a:r>
            <a:endParaRPr lang="id-ID" dirty="0">
              <a:solidFill>
                <a:schemeClr val="bg1">
                  <a:lumMod val="9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aphicFrame>
        <p:nvGraphicFramePr>
          <p:cNvPr id="19" name="图表 18"/>
          <p:cNvGraphicFramePr/>
          <p:nvPr/>
        </p:nvGraphicFramePr>
        <p:xfrm>
          <a:off x="4720761" y="1813302"/>
          <a:ext cx="6501102" cy="4716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83864" y="1274135"/>
            <a:ext cx="1538883" cy="4606389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添加标题</a:t>
            </a:r>
            <a:endParaRPr lang="zh-CN" altLang="en-US" sz="88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75173" y="2535655"/>
            <a:ext cx="677108" cy="1323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32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第四章</a:t>
            </a:r>
            <a:endParaRPr lang="zh-CN" altLang="en-US" sz="32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3961" y="2505455"/>
            <a:ext cx="553998" cy="23855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工作总结汇报</a:t>
            </a:r>
            <a:endParaRPr lang="zh-CN" altLang="en-US" sz="24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5400000">
            <a:off x="4200423" y="3704702"/>
            <a:ext cx="3545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Modern minimalist hand-painted cartoon work summary report planning small fresh template.</a:t>
            </a: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671163" y="1652954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321340" y="215293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529119" y="539859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74162" y="5598406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958347" y="936131"/>
            <a:ext cx="119586" cy="1195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 rot="16200000">
            <a:off x="5788223" y="-1113126"/>
            <a:ext cx="615553" cy="29649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单击添加标题内容</a:t>
            </a:r>
            <a:endParaRPr lang="zh-CN" altLang="en-US" sz="28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80468" y="589845"/>
            <a:ext cx="7431063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1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请在此处添加您的详细内容和信息，注意表达简练通俗易懂。更清晰的表达主题内容的含义。</a:t>
            </a:r>
            <a:endParaRPr lang="zh-CN" altLang="en-US" sz="11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132055" y="3504730"/>
            <a:ext cx="1818147" cy="2197570"/>
            <a:chOff x="6132055" y="3085630"/>
            <a:chExt cx="1818147" cy="2197570"/>
          </a:xfrm>
        </p:grpSpPr>
        <p:sp>
          <p:nvSpPr>
            <p:cNvPr id="16" name="Freeform 7"/>
            <p:cNvSpPr/>
            <p:nvPr/>
          </p:nvSpPr>
          <p:spPr bwMode="auto">
            <a:xfrm>
              <a:off x="6132055" y="3085630"/>
              <a:ext cx="1818147" cy="2197570"/>
            </a:xfrm>
            <a:custGeom>
              <a:avLst/>
              <a:gdLst>
                <a:gd name="T0" fmla="*/ 4353 w 6353"/>
                <a:gd name="T1" fmla="*/ 1078 h 7680"/>
                <a:gd name="T2" fmla="*/ 4367 w 6353"/>
                <a:gd name="T3" fmla="*/ 950 h 7680"/>
                <a:gd name="T4" fmla="*/ 4425 w 6353"/>
                <a:gd name="T5" fmla="*/ 847 h 7680"/>
                <a:gd name="T6" fmla="*/ 4483 w 6353"/>
                <a:gd name="T7" fmla="*/ 708 h 7680"/>
                <a:gd name="T8" fmla="*/ 4502 w 6353"/>
                <a:gd name="T9" fmla="*/ 559 h 7680"/>
                <a:gd name="T10" fmla="*/ 4478 w 6353"/>
                <a:gd name="T11" fmla="*/ 400 h 7680"/>
                <a:gd name="T12" fmla="*/ 4395 w 6353"/>
                <a:gd name="T13" fmla="*/ 235 h 7680"/>
                <a:gd name="T14" fmla="*/ 4265 w 6353"/>
                <a:gd name="T15" fmla="*/ 105 h 7680"/>
                <a:gd name="T16" fmla="*/ 4101 w 6353"/>
                <a:gd name="T17" fmla="*/ 24 h 7680"/>
                <a:gd name="T18" fmla="*/ 3938 w 6353"/>
                <a:gd name="T19" fmla="*/ 0 h 7680"/>
                <a:gd name="T20" fmla="*/ 3744 w 6353"/>
                <a:gd name="T21" fmla="*/ 35 h 7680"/>
                <a:gd name="T22" fmla="*/ 3574 w 6353"/>
                <a:gd name="T23" fmla="*/ 136 h 7680"/>
                <a:gd name="T24" fmla="*/ 3463 w 6353"/>
                <a:gd name="T25" fmla="*/ 266 h 7680"/>
                <a:gd name="T26" fmla="*/ 3390 w 6353"/>
                <a:gd name="T27" fmla="*/ 448 h 7680"/>
                <a:gd name="T28" fmla="*/ 3380 w 6353"/>
                <a:gd name="T29" fmla="*/ 603 h 7680"/>
                <a:gd name="T30" fmla="*/ 3410 w 6353"/>
                <a:gd name="T31" fmla="*/ 746 h 7680"/>
                <a:gd name="T32" fmla="*/ 3474 w 6353"/>
                <a:gd name="T33" fmla="*/ 874 h 7680"/>
                <a:gd name="T34" fmla="*/ 3516 w 6353"/>
                <a:gd name="T35" fmla="*/ 978 h 7680"/>
                <a:gd name="T36" fmla="*/ 3507 w 6353"/>
                <a:gd name="T37" fmla="*/ 1109 h 7680"/>
                <a:gd name="T38" fmla="*/ 3453 w 6353"/>
                <a:gd name="T39" fmla="*/ 1210 h 7680"/>
                <a:gd name="T40" fmla="*/ 3352 w 6353"/>
                <a:gd name="T41" fmla="*/ 1289 h 7680"/>
                <a:gd name="T42" fmla="*/ 2355 w 6353"/>
                <a:gd name="T43" fmla="*/ 1312 h 7680"/>
                <a:gd name="T44" fmla="*/ 2314 w 6353"/>
                <a:gd name="T45" fmla="*/ 1664 h 7680"/>
                <a:gd name="T46" fmla="*/ 2206 w 6353"/>
                <a:gd name="T47" fmla="*/ 2053 h 7680"/>
                <a:gd name="T48" fmla="*/ 2041 w 6353"/>
                <a:gd name="T49" fmla="*/ 2415 h 7680"/>
                <a:gd name="T50" fmla="*/ 1820 w 6353"/>
                <a:gd name="T51" fmla="*/ 2742 h 7680"/>
                <a:gd name="T52" fmla="*/ 1554 w 6353"/>
                <a:gd name="T53" fmla="*/ 3029 h 7680"/>
                <a:gd name="T54" fmla="*/ 1244 w 6353"/>
                <a:gd name="T55" fmla="*/ 3272 h 7680"/>
                <a:gd name="T56" fmla="*/ 898 w 6353"/>
                <a:gd name="T57" fmla="*/ 3464 h 7680"/>
                <a:gd name="T58" fmla="*/ 521 w 6353"/>
                <a:gd name="T59" fmla="*/ 3599 h 7680"/>
                <a:gd name="T60" fmla="*/ 119 w 6353"/>
                <a:gd name="T61" fmla="*/ 3672 h 7680"/>
                <a:gd name="T62" fmla="*/ 8 w 6353"/>
                <a:gd name="T63" fmla="*/ 4581 h 7680"/>
                <a:gd name="T64" fmla="*/ 44 w 6353"/>
                <a:gd name="T65" fmla="*/ 4605 h 7680"/>
                <a:gd name="T66" fmla="*/ 89 w 6353"/>
                <a:gd name="T67" fmla="*/ 4601 h 7680"/>
                <a:gd name="T68" fmla="*/ 270 w 6353"/>
                <a:gd name="T69" fmla="*/ 4510 h 7680"/>
                <a:gd name="T70" fmla="*/ 469 w 6353"/>
                <a:gd name="T71" fmla="*/ 4469 h 7680"/>
                <a:gd name="T72" fmla="*/ 687 w 6353"/>
                <a:gd name="T73" fmla="*/ 4484 h 7680"/>
                <a:gd name="T74" fmla="*/ 940 w 6353"/>
                <a:gd name="T75" fmla="*/ 4585 h 7680"/>
                <a:gd name="T76" fmla="*/ 1122 w 6353"/>
                <a:gd name="T77" fmla="*/ 4741 h 7680"/>
                <a:gd name="T78" fmla="*/ 1263 w 6353"/>
                <a:gd name="T79" fmla="*/ 4977 h 7680"/>
                <a:gd name="T80" fmla="*/ 1311 w 6353"/>
                <a:gd name="T81" fmla="*/ 5248 h 7680"/>
                <a:gd name="T82" fmla="*/ 1278 w 6353"/>
                <a:gd name="T83" fmla="*/ 5475 h 7680"/>
                <a:gd name="T84" fmla="*/ 1164 w 6353"/>
                <a:gd name="T85" fmla="*/ 5706 h 7680"/>
                <a:gd name="T86" fmla="*/ 983 w 6353"/>
                <a:gd name="T87" fmla="*/ 5886 h 7680"/>
                <a:gd name="T88" fmla="*/ 754 w 6353"/>
                <a:gd name="T89" fmla="*/ 6002 h 7680"/>
                <a:gd name="T90" fmla="*/ 530 w 6353"/>
                <a:gd name="T91" fmla="*/ 6037 h 7680"/>
                <a:gd name="T92" fmla="*/ 378 w 6353"/>
                <a:gd name="T93" fmla="*/ 6023 h 7680"/>
                <a:gd name="T94" fmla="*/ 181 w 6353"/>
                <a:gd name="T95" fmla="*/ 5957 h 7680"/>
                <a:gd name="T96" fmla="*/ 61 w 6353"/>
                <a:gd name="T97" fmla="*/ 5887 h 7680"/>
                <a:gd name="T98" fmla="*/ 16 w 6353"/>
                <a:gd name="T99" fmla="*/ 5896 h 7680"/>
                <a:gd name="T100" fmla="*/ 0 w 6353"/>
                <a:gd name="T101" fmla="*/ 7680 h 7680"/>
                <a:gd name="T102" fmla="*/ 985 w 6353"/>
                <a:gd name="T103" fmla="*/ 6393 h 7680"/>
                <a:gd name="T104" fmla="*/ 1447 w 6353"/>
                <a:gd name="T105" fmla="*/ 6273 h 7680"/>
                <a:gd name="T106" fmla="*/ 3558 w 6353"/>
                <a:gd name="T107" fmla="*/ 6555 h 7680"/>
                <a:gd name="T108" fmla="*/ 3481 w 6353"/>
                <a:gd name="T109" fmla="*/ 5096 h 7680"/>
                <a:gd name="T110" fmla="*/ 3816 w 6353"/>
                <a:gd name="T111" fmla="*/ 4757 h 7680"/>
                <a:gd name="T112" fmla="*/ 4836 w 6353"/>
                <a:gd name="T113" fmla="*/ 3093 h 7680"/>
                <a:gd name="T114" fmla="*/ 4966 w 6353"/>
                <a:gd name="T115" fmla="*/ 2709 h 7680"/>
                <a:gd name="T116" fmla="*/ 5080 w 6353"/>
                <a:gd name="T117" fmla="*/ 2245 h 7680"/>
                <a:gd name="T118" fmla="*/ 4621 w 6353"/>
                <a:gd name="T119" fmla="*/ 1312 h 7680"/>
                <a:gd name="T120" fmla="*/ 4497 w 6353"/>
                <a:gd name="T121" fmla="*/ 1282 h 7680"/>
                <a:gd name="T122" fmla="*/ 4401 w 6353"/>
                <a:gd name="T123" fmla="*/ 1198 h 7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53" h="7680">
                  <a:moveTo>
                    <a:pt x="4382" y="1166"/>
                  </a:moveTo>
                  <a:lnTo>
                    <a:pt x="4382" y="1166"/>
                  </a:lnTo>
                  <a:lnTo>
                    <a:pt x="4373" y="1150"/>
                  </a:lnTo>
                  <a:lnTo>
                    <a:pt x="4367" y="1132"/>
                  </a:lnTo>
                  <a:lnTo>
                    <a:pt x="4361" y="1115"/>
                  </a:lnTo>
                  <a:lnTo>
                    <a:pt x="4357" y="1096"/>
                  </a:lnTo>
                  <a:lnTo>
                    <a:pt x="4353" y="1078"/>
                  </a:lnTo>
                  <a:lnTo>
                    <a:pt x="4351" y="1060"/>
                  </a:lnTo>
                  <a:lnTo>
                    <a:pt x="4351" y="1041"/>
                  </a:lnTo>
                  <a:lnTo>
                    <a:pt x="4351" y="1022"/>
                  </a:lnTo>
                  <a:lnTo>
                    <a:pt x="4353" y="1004"/>
                  </a:lnTo>
                  <a:lnTo>
                    <a:pt x="4357" y="986"/>
                  </a:lnTo>
                  <a:lnTo>
                    <a:pt x="4361" y="968"/>
                  </a:lnTo>
                  <a:lnTo>
                    <a:pt x="4367" y="950"/>
                  </a:lnTo>
                  <a:lnTo>
                    <a:pt x="4373" y="933"/>
                  </a:lnTo>
                  <a:lnTo>
                    <a:pt x="4381" y="915"/>
                  </a:lnTo>
                  <a:lnTo>
                    <a:pt x="4391" y="899"/>
                  </a:lnTo>
                  <a:lnTo>
                    <a:pt x="4401" y="883"/>
                  </a:lnTo>
                  <a:lnTo>
                    <a:pt x="4401" y="883"/>
                  </a:lnTo>
                  <a:lnTo>
                    <a:pt x="4413" y="865"/>
                  </a:lnTo>
                  <a:lnTo>
                    <a:pt x="4425" y="847"/>
                  </a:lnTo>
                  <a:lnTo>
                    <a:pt x="4435" y="828"/>
                  </a:lnTo>
                  <a:lnTo>
                    <a:pt x="4445" y="808"/>
                  </a:lnTo>
                  <a:lnTo>
                    <a:pt x="4455" y="790"/>
                  </a:lnTo>
                  <a:lnTo>
                    <a:pt x="4462" y="770"/>
                  </a:lnTo>
                  <a:lnTo>
                    <a:pt x="4470" y="749"/>
                  </a:lnTo>
                  <a:lnTo>
                    <a:pt x="4477" y="729"/>
                  </a:lnTo>
                  <a:lnTo>
                    <a:pt x="4483" y="708"/>
                  </a:lnTo>
                  <a:lnTo>
                    <a:pt x="4488" y="688"/>
                  </a:lnTo>
                  <a:lnTo>
                    <a:pt x="4492" y="666"/>
                  </a:lnTo>
                  <a:lnTo>
                    <a:pt x="4497" y="645"/>
                  </a:lnTo>
                  <a:lnTo>
                    <a:pt x="4499" y="624"/>
                  </a:lnTo>
                  <a:lnTo>
                    <a:pt x="4501" y="602"/>
                  </a:lnTo>
                  <a:lnTo>
                    <a:pt x="4502" y="581"/>
                  </a:lnTo>
                  <a:lnTo>
                    <a:pt x="4502" y="559"/>
                  </a:lnTo>
                  <a:lnTo>
                    <a:pt x="4502" y="559"/>
                  </a:lnTo>
                  <a:lnTo>
                    <a:pt x="4501" y="532"/>
                  </a:lnTo>
                  <a:lnTo>
                    <a:pt x="4499" y="504"/>
                  </a:lnTo>
                  <a:lnTo>
                    <a:pt x="4495" y="478"/>
                  </a:lnTo>
                  <a:lnTo>
                    <a:pt x="4491" y="451"/>
                  </a:lnTo>
                  <a:lnTo>
                    <a:pt x="4484" y="425"/>
                  </a:lnTo>
                  <a:lnTo>
                    <a:pt x="4478" y="400"/>
                  </a:lnTo>
                  <a:lnTo>
                    <a:pt x="4469" y="374"/>
                  </a:lnTo>
                  <a:lnTo>
                    <a:pt x="4459" y="350"/>
                  </a:lnTo>
                  <a:lnTo>
                    <a:pt x="4449" y="326"/>
                  </a:lnTo>
                  <a:lnTo>
                    <a:pt x="4437" y="302"/>
                  </a:lnTo>
                  <a:lnTo>
                    <a:pt x="4424" y="278"/>
                  </a:lnTo>
                  <a:lnTo>
                    <a:pt x="4409" y="256"/>
                  </a:lnTo>
                  <a:lnTo>
                    <a:pt x="4395" y="235"/>
                  </a:lnTo>
                  <a:lnTo>
                    <a:pt x="4379" y="214"/>
                  </a:lnTo>
                  <a:lnTo>
                    <a:pt x="4362" y="194"/>
                  </a:lnTo>
                  <a:lnTo>
                    <a:pt x="4344" y="175"/>
                  </a:lnTo>
                  <a:lnTo>
                    <a:pt x="4326" y="156"/>
                  </a:lnTo>
                  <a:lnTo>
                    <a:pt x="4307" y="138"/>
                  </a:lnTo>
                  <a:lnTo>
                    <a:pt x="4286" y="122"/>
                  </a:lnTo>
                  <a:lnTo>
                    <a:pt x="4265" y="105"/>
                  </a:lnTo>
                  <a:lnTo>
                    <a:pt x="4244" y="91"/>
                  </a:lnTo>
                  <a:lnTo>
                    <a:pt x="4221" y="77"/>
                  </a:lnTo>
                  <a:lnTo>
                    <a:pt x="4198" y="64"/>
                  </a:lnTo>
                  <a:lnTo>
                    <a:pt x="4175" y="53"/>
                  </a:lnTo>
                  <a:lnTo>
                    <a:pt x="4151" y="41"/>
                  </a:lnTo>
                  <a:lnTo>
                    <a:pt x="4126" y="32"/>
                  </a:lnTo>
                  <a:lnTo>
                    <a:pt x="4101" y="24"/>
                  </a:lnTo>
                  <a:lnTo>
                    <a:pt x="4075" y="16"/>
                  </a:lnTo>
                  <a:lnTo>
                    <a:pt x="4048" y="11"/>
                  </a:lnTo>
                  <a:lnTo>
                    <a:pt x="4022" y="6"/>
                  </a:lnTo>
                  <a:lnTo>
                    <a:pt x="3995" y="3"/>
                  </a:lnTo>
                  <a:lnTo>
                    <a:pt x="3968" y="1"/>
                  </a:lnTo>
                  <a:lnTo>
                    <a:pt x="3968" y="1"/>
                  </a:lnTo>
                  <a:lnTo>
                    <a:pt x="3938" y="0"/>
                  </a:lnTo>
                  <a:lnTo>
                    <a:pt x="3909" y="1"/>
                  </a:lnTo>
                  <a:lnTo>
                    <a:pt x="3881" y="3"/>
                  </a:lnTo>
                  <a:lnTo>
                    <a:pt x="3853" y="7"/>
                  </a:lnTo>
                  <a:lnTo>
                    <a:pt x="3824" y="12"/>
                  </a:lnTo>
                  <a:lnTo>
                    <a:pt x="3797" y="18"/>
                  </a:lnTo>
                  <a:lnTo>
                    <a:pt x="3770" y="26"/>
                  </a:lnTo>
                  <a:lnTo>
                    <a:pt x="3744" y="35"/>
                  </a:lnTo>
                  <a:lnTo>
                    <a:pt x="3718" y="46"/>
                  </a:lnTo>
                  <a:lnTo>
                    <a:pt x="3692" y="58"/>
                  </a:lnTo>
                  <a:lnTo>
                    <a:pt x="3667" y="70"/>
                  </a:lnTo>
                  <a:lnTo>
                    <a:pt x="3643" y="84"/>
                  </a:lnTo>
                  <a:lnTo>
                    <a:pt x="3620" y="101"/>
                  </a:lnTo>
                  <a:lnTo>
                    <a:pt x="3596" y="118"/>
                  </a:lnTo>
                  <a:lnTo>
                    <a:pt x="3574" y="136"/>
                  </a:lnTo>
                  <a:lnTo>
                    <a:pt x="3553" y="155"/>
                  </a:lnTo>
                  <a:lnTo>
                    <a:pt x="3553" y="155"/>
                  </a:lnTo>
                  <a:lnTo>
                    <a:pt x="3532" y="176"/>
                  </a:lnTo>
                  <a:lnTo>
                    <a:pt x="3514" y="197"/>
                  </a:lnTo>
                  <a:lnTo>
                    <a:pt x="3495" y="219"/>
                  </a:lnTo>
                  <a:lnTo>
                    <a:pt x="3479" y="242"/>
                  </a:lnTo>
                  <a:lnTo>
                    <a:pt x="3463" y="266"/>
                  </a:lnTo>
                  <a:lnTo>
                    <a:pt x="3449" y="290"/>
                  </a:lnTo>
                  <a:lnTo>
                    <a:pt x="3436" y="315"/>
                  </a:lnTo>
                  <a:lnTo>
                    <a:pt x="3425" y="340"/>
                  </a:lnTo>
                  <a:lnTo>
                    <a:pt x="3414" y="367"/>
                  </a:lnTo>
                  <a:lnTo>
                    <a:pt x="3405" y="393"/>
                  </a:lnTo>
                  <a:lnTo>
                    <a:pt x="3397" y="421"/>
                  </a:lnTo>
                  <a:lnTo>
                    <a:pt x="3390" y="448"/>
                  </a:lnTo>
                  <a:lnTo>
                    <a:pt x="3386" y="476"/>
                  </a:lnTo>
                  <a:lnTo>
                    <a:pt x="3382" y="504"/>
                  </a:lnTo>
                  <a:lnTo>
                    <a:pt x="3380" y="533"/>
                  </a:lnTo>
                  <a:lnTo>
                    <a:pt x="3379" y="562"/>
                  </a:lnTo>
                  <a:lnTo>
                    <a:pt x="3379" y="562"/>
                  </a:lnTo>
                  <a:lnTo>
                    <a:pt x="3379" y="582"/>
                  </a:lnTo>
                  <a:lnTo>
                    <a:pt x="3380" y="603"/>
                  </a:lnTo>
                  <a:lnTo>
                    <a:pt x="3383" y="624"/>
                  </a:lnTo>
                  <a:lnTo>
                    <a:pt x="3385" y="645"/>
                  </a:lnTo>
                  <a:lnTo>
                    <a:pt x="3389" y="665"/>
                  </a:lnTo>
                  <a:lnTo>
                    <a:pt x="3393" y="685"/>
                  </a:lnTo>
                  <a:lnTo>
                    <a:pt x="3398" y="706"/>
                  </a:lnTo>
                  <a:lnTo>
                    <a:pt x="3404" y="726"/>
                  </a:lnTo>
                  <a:lnTo>
                    <a:pt x="3410" y="746"/>
                  </a:lnTo>
                  <a:lnTo>
                    <a:pt x="3417" y="764"/>
                  </a:lnTo>
                  <a:lnTo>
                    <a:pt x="3425" y="783"/>
                  </a:lnTo>
                  <a:lnTo>
                    <a:pt x="3433" y="803"/>
                  </a:lnTo>
                  <a:lnTo>
                    <a:pt x="3442" y="820"/>
                  </a:lnTo>
                  <a:lnTo>
                    <a:pt x="3452" y="839"/>
                  </a:lnTo>
                  <a:lnTo>
                    <a:pt x="3463" y="857"/>
                  </a:lnTo>
                  <a:lnTo>
                    <a:pt x="3474" y="874"/>
                  </a:lnTo>
                  <a:lnTo>
                    <a:pt x="3474" y="874"/>
                  </a:lnTo>
                  <a:lnTo>
                    <a:pt x="3484" y="891"/>
                  </a:lnTo>
                  <a:lnTo>
                    <a:pt x="3493" y="907"/>
                  </a:lnTo>
                  <a:lnTo>
                    <a:pt x="3501" y="924"/>
                  </a:lnTo>
                  <a:lnTo>
                    <a:pt x="3507" y="942"/>
                  </a:lnTo>
                  <a:lnTo>
                    <a:pt x="3512" y="959"/>
                  </a:lnTo>
                  <a:lnTo>
                    <a:pt x="3516" y="978"/>
                  </a:lnTo>
                  <a:lnTo>
                    <a:pt x="3518" y="997"/>
                  </a:lnTo>
                  <a:lnTo>
                    <a:pt x="3519" y="1014"/>
                  </a:lnTo>
                  <a:lnTo>
                    <a:pt x="3519" y="1034"/>
                  </a:lnTo>
                  <a:lnTo>
                    <a:pt x="3518" y="1053"/>
                  </a:lnTo>
                  <a:lnTo>
                    <a:pt x="3516" y="1072"/>
                  </a:lnTo>
                  <a:lnTo>
                    <a:pt x="3512" y="1090"/>
                  </a:lnTo>
                  <a:lnTo>
                    <a:pt x="3507" y="1109"/>
                  </a:lnTo>
                  <a:lnTo>
                    <a:pt x="3501" y="1127"/>
                  </a:lnTo>
                  <a:lnTo>
                    <a:pt x="3493" y="1145"/>
                  </a:lnTo>
                  <a:lnTo>
                    <a:pt x="3484" y="1163"/>
                  </a:lnTo>
                  <a:lnTo>
                    <a:pt x="3484" y="1163"/>
                  </a:lnTo>
                  <a:lnTo>
                    <a:pt x="3475" y="1180"/>
                  </a:lnTo>
                  <a:lnTo>
                    <a:pt x="3464" y="1196"/>
                  </a:lnTo>
                  <a:lnTo>
                    <a:pt x="3453" y="1210"/>
                  </a:lnTo>
                  <a:lnTo>
                    <a:pt x="3441" y="1225"/>
                  </a:lnTo>
                  <a:lnTo>
                    <a:pt x="3428" y="1238"/>
                  </a:lnTo>
                  <a:lnTo>
                    <a:pt x="3414" y="1250"/>
                  </a:lnTo>
                  <a:lnTo>
                    <a:pt x="3399" y="1261"/>
                  </a:lnTo>
                  <a:lnTo>
                    <a:pt x="3384" y="1272"/>
                  </a:lnTo>
                  <a:lnTo>
                    <a:pt x="3368" y="1281"/>
                  </a:lnTo>
                  <a:lnTo>
                    <a:pt x="3352" y="1289"/>
                  </a:lnTo>
                  <a:lnTo>
                    <a:pt x="3335" y="1295"/>
                  </a:lnTo>
                  <a:lnTo>
                    <a:pt x="3319" y="1301"/>
                  </a:lnTo>
                  <a:lnTo>
                    <a:pt x="3301" y="1305"/>
                  </a:lnTo>
                  <a:lnTo>
                    <a:pt x="3283" y="1309"/>
                  </a:lnTo>
                  <a:lnTo>
                    <a:pt x="3266" y="1311"/>
                  </a:lnTo>
                  <a:lnTo>
                    <a:pt x="3247" y="1312"/>
                  </a:lnTo>
                  <a:lnTo>
                    <a:pt x="2355" y="1312"/>
                  </a:lnTo>
                  <a:lnTo>
                    <a:pt x="2355" y="1312"/>
                  </a:lnTo>
                  <a:lnTo>
                    <a:pt x="2351" y="1371"/>
                  </a:lnTo>
                  <a:lnTo>
                    <a:pt x="2346" y="1431"/>
                  </a:lnTo>
                  <a:lnTo>
                    <a:pt x="2340" y="1489"/>
                  </a:lnTo>
                  <a:lnTo>
                    <a:pt x="2333" y="1548"/>
                  </a:lnTo>
                  <a:lnTo>
                    <a:pt x="2324" y="1606"/>
                  </a:lnTo>
                  <a:lnTo>
                    <a:pt x="2314" y="1664"/>
                  </a:lnTo>
                  <a:lnTo>
                    <a:pt x="2302" y="1721"/>
                  </a:lnTo>
                  <a:lnTo>
                    <a:pt x="2290" y="1778"/>
                  </a:lnTo>
                  <a:lnTo>
                    <a:pt x="2275" y="1834"/>
                  </a:lnTo>
                  <a:lnTo>
                    <a:pt x="2260" y="1889"/>
                  </a:lnTo>
                  <a:lnTo>
                    <a:pt x="2243" y="1944"/>
                  </a:lnTo>
                  <a:lnTo>
                    <a:pt x="2226" y="1999"/>
                  </a:lnTo>
                  <a:lnTo>
                    <a:pt x="2206" y="2053"/>
                  </a:lnTo>
                  <a:lnTo>
                    <a:pt x="2186" y="2107"/>
                  </a:lnTo>
                  <a:lnTo>
                    <a:pt x="2165" y="2160"/>
                  </a:lnTo>
                  <a:lnTo>
                    <a:pt x="2142" y="2212"/>
                  </a:lnTo>
                  <a:lnTo>
                    <a:pt x="2118" y="2264"/>
                  </a:lnTo>
                  <a:lnTo>
                    <a:pt x="2094" y="2314"/>
                  </a:lnTo>
                  <a:lnTo>
                    <a:pt x="2067" y="2365"/>
                  </a:lnTo>
                  <a:lnTo>
                    <a:pt x="2041" y="2415"/>
                  </a:lnTo>
                  <a:lnTo>
                    <a:pt x="2012" y="2463"/>
                  </a:lnTo>
                  <a:lnTo>
                    <a:pt x="1982" y="2512"/>
                  </a:lnTo>
                  <a:lnTo>
                    <a:pt x="1953" y="2559"/>
                  </a:lnTo>
                  <a:lnTo>
                    <a:pt x="1921" y="2606"/>
                  </a:lnTo>
                  <a:lnTo>
                    <a:pt x="1889" y="2652"/>
                  </a:lnTo>
                  <a:lnTo>
                    <a:pt x="1856" y="2697"/>
                  </a:lnTo>
                  <a:lnTo>
                    <a:pt x="1820" y="2742"/>
                  </a:lnTo>
                  <a:lnTo>
                    <a:pt x="1785" y="2785"/>
                  </a:lnTo>
                  <a:lnTo>
                    <a:pt x="1749" y="2828"/>
                  </a:lnTo>
                  <a:lnTo>
                    <a:pt x="1712" y="2870"/>
                  </a:lnTo>
                  <a:lnTo>
                    <a:pt x="1674" y="2912"/>
                  </a:lnTo>
                  <a:lnTo>
                    <a:pt x="1634" y="2951"/>
                  </a:lnTo>
                  <a:lnTo>
                    <a:pt x="1594" y="2991"/>
                  </a:lnTo>
                  <a:lnTo>
                    <a:pt x="1554" y="3029"/>
                  </a:lnTo>
                  <a:lnTo>
                    <a:pt x="1512" y="3067"/>
                  </a:lnTo>
                  <a:lnTo>
                    <a:pt x="1469" y="3103"/>
                  </a:lnTo>
                  <a:lnTo>
                    <a:pt x="1426" y="3139"/>
                  </a:lnTo>
                  <a:lnTo>
                    <a:pt x="1382" y="3174"/>
                  </a:lnTo>
                  <a:lnTo>
                    <a:pt x="1337" y="3207"/>
                  </a:lnTo>
                  <a:lnTo>
                    <a:pt x="1290" y="3240"/>
                  </a:lnTo>
                  <a:lnTo>
                    <a:pt x="1244" y="3272"/>
                  </a:lnTo>
                  <a:lnTo>
                    <a:pt x="1197" y="3303"/>
                  </a:lnTo>
                  <a:lnTo>
                    <a:pt x="1149" y="3331"/>
                  </a:lnTo>
                  <a:lnTo>
                    <a:pt x="1100" y="3360"/>
                  </a:lnTo>
                  <a:lnTo>
                    <a:pt x="1050" y="3388"/>
                  </a:lnTo>
                  <a:lnTo>
                    <a:pt x="1001" y="3414"/>
                  </a:lnTo>
                  <a:lnTo>
                    <a:pt x="950" y="3439"/>
                  </a:lnTo>
                  <a:lnTo>
                    <a:pt x="898" y="3464"/>
                  </a:lnTo>
                  <a:lnTo>
                    <a:pt x="846" y="3487"/>
                  </a:lnTo>
                  <a:lnTo>
                    <a:pt x="794" y="3508"/>
                  </a:lnTo>
                  <a:lnTo>
                    <a:pt x="741" y="3529"/>
                  </a:lnTo>
                  <a:lnTo>
                    <a:pt x="687" y="3548"/>
                  </a:lnTo>
                  <a:lnTo>
                    <a:pt x="632" y="3566"/>
                  </a:lnTo>
                  <a:lnTo>
                    <a:pt x="576" y="3583"/>
                  </a:lnTo>
                  <a:lnTo>
                    <a:pt x="521" y="3599"/>
                  </a:lnTo>
                  <a:lnTo>
                    <a:pt x="465" y="3613"/>
                  </a:lnTo>
                  <a:lnTo>
                    <a:pt x="409" y="3627"/>
                  </a:lnTo>
                  <a:lnTo>
                    <a:pt x="352" y="3638"/>
                  </a:lnTo>
                  <a:lnTo>
                    <a:pt x="294" y="3649"/>
                  </a:lnTo>
                  <a:lnTo>
                    <a:pt x="236" y="3657"/>
                  </a:lnTo>
                  <a:lnTo>
                    <a:pt x="178" y="3665"/>
                  </a:lnTo>
                  <a:lnTo>
                    <a:pt x="119" y="3672"/>
                  </a:lnTo>
                  <a:lnTo>
                    <a:pt x="60" y="3677"/>
                  </a:lnTo>
                  <a:lnTo>
                    <a:pt x="0" y="3681"/>
                  </a:lnTo>
                  <a:lnTo>
                    <a:pt x="0" y="4559"/>
                  </a:lnTo>
                  <a:lnTo>
                    <a:pt x="0" y="4559"/>
                  </a:lnTo>
                  <a:lnTo>
                    <a:pt x="1" y="4566"/>
                  </a:lnTo>
                  <a:lnTo>
                    <a:pt x="4" y="4574"/>
                  </a:lnTo>
                  <a:lnTo>
                    <a:pt x="8" y="4581"/>
                  </a:lnTo>
                  <a:lnTo>
                    <a:pt x="12" y="4586"/>
                  </a:lnTo>
                  <a:lnTo>
                    <a:pt x="18" y="4591"/>
                  </a:lnTo>
                  <a:lnTo>
                    <a:pt x="22" y="4594"/>
                  </a:lnTo>
                  <a:lnTo>
                    <a:pt x="30" y="4599"/>
                  </a:lnTo>
                  <a:lnTo>
                    <a:pt x="30" y="4599"/>
                  </a:lnTo>
                  <a:lnTo>
                    <a:pt x="37" y="4602"/>
                  </a:lnTo>
                  <a:lnTo>
                    <a:pt x="44" y="4605"/>
                  </a:lnTo>
                  <a:lnTo>
                    <a:pt x="51" y="4606"/>
                  </a:lnTo>
                  <a:lnTo>
                    <a:pt x="59" y="4607"/>
                  </a:lnTo>
                  <a:lnTo>
                    <a:pt x="67" y="4608"/>
                  </a:lnTo>
                  <a:lnTo>
                    <a:pt x="75" y="4607"/>
                  </a:lnTo>
                  <a:lnTo>
                    <a:pt x="83" y="4605"/>
                  </a:lnTo>
                  <a:lnTo>
                    <a:pt x="89" y="4601"/>
                  </a:lnTo>
                  <a:lnTo>
                    <a:pt x="89" y="4601"/>
                  </a:lnTo>
                  <a:lnTo>
                    <a:pt x="114" y="4585"/>
                  </a:lnTo>
                  <a:lnTo>
                    <a:pt x="139" y="4570"/>
                  </a:lnTo>
                  <a:lnTo>
                    <a:pt x="164" y="4557"/>
                  </a:lnTo>
                  <a:lnTo>
                    <a:pt x="191" y="4543"/>
                  </a:lnTo>
                  <a:lnTo>
                    <a:pt x="217" y="4531"/>
                  </a:lnTo>
                  <a:lnTo>
                    <a:pt x="244" y="4520"/>
                  </a:lnTo>
                  <a:lnTo>
                    <a:pt x="270" y="4510"/>
                  </a:lnTo>
                  <a:lnTo>
                    <a:pt x="298" y="4501"/>
                  </a:lnTo>
                  <a:lnTo>
                    <a:pt x="326" y="4494"/>
                  </a:lnTo>
                  <a:lnTo>
                    <a:pt x="354" y="4487"/>
                  </a:lnTo>
                  <a:lnTo>
                    <a:pt x="383" y="4480"/>
                  </a:lnTo>
                  <a:lnTo>
                    <a:pt x="411" y="4476"/>
                  </a:lnTo>
                  <a:lnTo>
                    <a:pt x="440" y="4473"/>
                  </a:lnTo>
                  <a:lnTo>
                    <a:pt x="469" y="4469"/>
                  </a:lnTo>
                  <a:lnTo>
                    <a:pt x="498" y="4468"/>
                  </a:lnTo>
                  <a:lnTo>
                    <a:pt x="527" y="4467"/>
                  </a:lnTo>
                  <a:lnTo>
                    <a:pt x="527" y="4467"/>
                  </a:lnTo>
                  <a:lnTo>
                    <a:pt x="568" y="4468"/>
                  </a:lnTo>
                  <a:lnTo>
                    <a:pt x="607" y="4472"/>
                  </a:lnTo>
                  <a:lnTo>
                    <a:pt x="647" y="4476"/>
                  </a:lnTo>
                  <a:lnTo>
                    <a:pt x="687" y="4484"/>
                  </a:lnTo>
                  <a:lnTo>
                    <a:pt x="724" y="4493"/>
                  </a:lnTo>
                  <a:lnTo>
                    <a:pt x="763" y="4503"/>
                  </a:lnTo>
                  <a:lnTo>
                    <a:pt x="800" y="4516"/>
                  </a:lnTo>
                  <a:lnTo>
                    <a:pt x="836" y="4530"/>
                  </a:lnTo>
                  <a:lnTo>
                    <a:pt x="872" y="4547"/>
                  </a:lnTo>
                  <a:lnTo>
                    <a:pt x="907" y="4564"/>
                  </a:lnTo>
                  <a:lnTo>
                    <a:pt x="940" y="4585"/>
                  </a:lnTo>
                  <a:lnTo>
                    <a:pt x="973" y="4606"/>
                  </a:lnTo>
                  <a:lnTo>
                    <a:pt x="1005" y="4630"/>
                  </a:lnTo>
                  <a:lnTo>
                    <a:pt x="1036" y="4655"/>
                  </a:lnTo>
                  <a:lnTo>
                    <a:pt x="1066" y="4682"/>
                  </a:lnTo>
                  <a:lnTo>
                    <a:pt x="1094" y="4711"/>
                  </a:lnTo>
                  <a:lnTo>
                    <a:pt x="1094" y="4711"/>
                  </a:lnTo>
                  <a:lnTo>
                    <a:pt x="1122" y="4741"/>
                  </a:lnTo>
                  <a:lnTo>
                    <a:pt x="1147" y="4771"/>
                  </a:lnTo>
                  <a:lnTo>
                    <a:pt x="1171" y="4803"/>
                  </a:lnTo>
                  <a:lnTo>
                    <a:pt x="1193" y="4836"/>
                  </a:lnTo>
                  <a:lnTo>
                    <a:pt x="1213" y="4871"/>
                  </a:lnTo>
                  <a:lnTo>
                    <a:pt x="1232" y="4905"/>
                  </a:lnTo>
                  <a:lnTo>
                    <a:pt x="1247" y="4941"/>
                  </a:lnTo>
                  <a:lnTo>
                    <a:pt x="1263" y="4977"/>
                  </a:lnTo>
                  <a:lnTo>
                    <a:pt x="1275" y="5015"/>
                  </a:lnTo>
                  <a:lnTo>
                    <a:pt x="1286" y="5052"/>
                  </a:lnTo>
                  <a:lnTo>
                    <a:pt x="1295" y="5091"/>
                  </a:lnTo>
                  <a:lnTo>
                    <a:pt x="1303" y="5129"/>
                  </a:lnTo>
                  <a:lnTo>
                    <a:pt x="1308" y="5169"/>
                  </a:lnTo>
                  <a:lnTo>
                    <a:pt x="1310" y="5209"/>
                  </a:lnTo>
                  <a:lnTo>
                    <a:pt x="1311" y="5248"/>
                  </a:lnTo>
                  <a:lnTo>
                    <a:pt x="1311" y="5289"/>
                  </a:lnTo>
                  <a:lnTo>
                    <a:pt x="1311" y="5289"/>
                  </a:lnTo>
                  <a:lnTo>
                    <a:pt x="1308" y="5328"/>
                  </a:lnTo>
                  <a:lnTo>
                    <a:pt x="1304" y="5365"/>
                  </a:lnTo>
                  <a:lnTo>
                    <a:pt x="1297" y="5403"/>
                  </a:lnTo>
                  <a:lnTo>
                    <a:pt x="1289" y="5439"/>
                  </a:lnTo>
                  <a:lnTo>
                    <a:pt x="1278" y="5475"/>
                  </a:lnTo>
                  <a:lnTo>
                    <a:pt x="1267" y="5511"/>
                  </a:lnTo>
                  <a:lnTo>
                    <a:pt x="1254" y="5545"/>
                  </a:lnTo>
                  <a:lnTo>
                    <a:pt x="1239" y="5579"/>
                  </a:lnTo>
                  <a:lnTo>
                    <a:pt x="1222" y="5612"/>
                  </a:lnTo>
                  <a:lnTo>
                    <a:pt x="1204" y="5644"/>
                  </a:lnTo>
                  <a:lnTo>
                    <a:pt x="1185" y="5676"/>
                  </a:lnTo>
                  <a:lnTo>
                    <a:pt x="1164" y="5706"/>
                  </a:lnTo>
                  <a:lnTo>
                    <a:pt x="1142" y="5735"/>
                  </a:lnTo>
                  <a:lnTo>
                    <a:pt x="1119" y="5763"/>
                  </a:lnTo>
                  <a:lnTo>
                    <a:pt x="1094" y="5790"/>
                  </a:lnTo>
                  <a:lnTo>
                    <a:pt x="1068" y="5816"/>
                  </a:lnTo>
                  <a:lnTo>
                    <a:pt x="1040" y="5841"/>
                  </a:lnTo>
                  <a:lnTo>
                    <a:pt x="1013" y="5864"/>
                  </a:lnTo>
                  <a:lnTo>
                    <a:pt x="983" y="5886"/>
                  </a:lnTo>
                  <a:lnTo>
                    <a:pt x="953" y="5907"/>
                  </a:lnTo>
                  <a:lnTo>
                    <a:pt x="922" y="5927"/>
                  </a:lnTo>
                  <a:lnTo>
                    <a:pt x="890" y="5946"/>
                  </a:lnTo>
                  <a:lnTo>
                    <a:pt x="857" y="5962"/>
                  </a:lnTo>
                  <a:lnTo>
                    <a:pt x="823" y="5977"/>
                  </a:lnTo>
                  <a:lnTo>
                    <a:pt x="789" y="5991"/>
                  </a:lnTo>
                  <a:lnTo>
                    <a:pt x="754" y="6002"/>
                  </a:lnTo>
                  <a:lnTo>
                    <a:pt x="717" y="6013"/>
                  </a:lnTo>
                  <a:lnTo>
                    <a:pt x="681" y="6021"/>
                  </a:lnTo>
                  <a:lnTo>
                    <a:pt x="645" y="6027"/>
                  </a:lnTo>
                  <a:lnTo>
                    <a:pt x="607" y="6033"/>
                  </a:lnTo>
                  <a:lnTo>
                    <a:pt x="569" y="6036"/>
                  </a:lnTo>
                  <a:lnTo>
                    <a:pt x="530" y="6037"/>
                  </a:lnTo>
                  <a:lnTo>
                    <a:pt x="530" y="6037"/>
                  </a:lnTo>
                  <a:lnTo>
                    <a:pt x="527" y="6037"/>
                  </a:lnTo>
                  <a:lnTo>
                    <a:pt x="527" y="6037"/>
                  </a:lnTo>
                  <a:lnTo>
                    <a:pt x="497" y="6036"/>
                  </a:lnTo>
                  <a:lnTo>
                    <a:pt x="466" y="6035"/>
                  </a:lnTo>
                  <a:lnTo>
                    <a:pt x="437" y="6032"/>
                  </a:lnTo>
                  <a:lnTo>
                    <a:pt x="407" y="6027"/>
                  </a:lnTo>
                  <a:lnTo>
                    <a:pt x="378" y="6023"/>
                  </a:lnTo>
                  <a:lnTo>
                    <a:pt x="348" y="6016"/>
                  </a:lnTo>
                  <a:lnTo>
                    <a:pt x="320" y="6009"/>
                  </a:lnTo>
                  <a:lnTo>
                    <a:pt x="291" y="6001"/>
                  </a:lnTo>
                  <a:lnTo>
                    <a:pt x="264" y="5991"/>
                  </a:lnTo>
                  <a:lnTo>
                    <a:pt x="235" y="5981"/>
                  </a:lnTo>
                  <a:lnTo>
                    <a:pt x="207" y="5969"/>
                  </a:lnTo>
                  <a:lnTo>
                    <a:pt x="181" y="5957"/>
                  </a:lnTo>
                  <a:lnTo>
                    <a:pt x="154" y="5943"/>
                  </a:lnTo>
                  <a:lnTo>
                    <a:pt x="128" y="5928"/>
                  </a:lnTo>
                  <a:lnTo>
                    <a:pt x="103" y="5912"/>
                  </a:lnTo>
                  <a:lnTo>
                    <a:pt x="77" y="5895"/>
                  </a:lnTo>
                  <a:lnTo>
                    <a:pt x="77" y="5895"/>
                  </a:lnTo>
                  <a:lnTo>
                    <a:pt x="69" y="5890"/>
                  </a:lnTo>
                  <a:lnTo>
                    <a:pt x="61" y="5887"/>
                  </a:lnTo>
                  <a:lnTo>
                    <a:pt x="53" y="5885"/>
                  </a:lnTo>
                  <a:lnTo>
                    <a:pt x="45" y="5885"/>
                  </a:lnTo>
                  <a:lnTo>
                    <a:pt x="39" y="5886"/>
                  </a:lnTo>
                  <a:lnTo>
                    <a:pt x="33" y="5887"/>
                  </a:lnTo>
                  <a:lnTo>
                    <a:pt x="24" y="5891"/>
                  </a:lnTo>
                  <a:lnTo>
                    <a:pt x="24" y="5891"/>
                  </a:lnTo>
                  <a:lnTo>
                    <a:pt x="16" y="5896"/>
                  </a:lnTo>
                  <a:lnTo>
                    <a:pt x="12" y="5901"/>
                  </a:lnTo>
                  <a:lnTo>
                    <a:pt x="8" y="5905"/>
                  </a:lnTo>
                  <a:lnTo>
                    <a:pt x="5" y="5911"/>
                  </a:lnTo>
                  <a:lnTo>
                    <a:pt x="2" y="5917"/>
                  </a:lnTo>
                  <a:lnTo>
                    <a:pt x="0" y="5924"/>
                  </a:lnTo>
                  <a:lnTo>
                    <a:pt x="0" y="5933"/>
                  </a:lnTo>
                  <a:lnTo>
                    <a:pt x="0" y="7680"/>
                  </a:lnTo>
                  <a:lnTo>
                    <a:pt x="386" y="7680"/>
                  </a:lnTo>
                  <a:lnTo>
                    <a:pt x="714" y="6444"/>
                  </a:lnTo>
                  <a:lnTo>
                    <a:pt x="714" y="6444"/>
                  </a:lnTo>
                  <a:lnTo>
                    <a:pt x="783" y="6433"/>
                  </a:lnTo>
                  <a:lnTo>
                    <a:pt x="851" y="6421"/>
                  </a:lnTo>
                  <a:lnTo>
                    <a:pt x="918" y="6407"/>
                  </a:lnTo>
                  <a:lnTo>
                    <a:pt x="985" y="6393"/>
                  </a:lnTo>
                  <a:lnTo>
                    <a:pt x="1052" y="6379"/>
                  </a:lnTo>
                  <a:lnTo>
                    <a:pt x="1119" y="6363"/>
                  </a:lnTo>
                  <a:lnTo>
                    <a:pt x="1186" y="6347"/>
                  </a:lnTo>
                  <a:lnTo>
                    <a:pt x="1252" y="6329"/>
                  </a:lnTo>
                  <a:lnTo>
                    <a:pt x="1317" y="6312"/>
                  </a:lnTo>
                  <a:lnTo>
                    <a:pt x="1382" y="6293"/>
                  </a:lnTo>
                  <a:lnTo>
                    <a:pt x="1447" y="6273"/>
                  </a:lnTo>
                  <a:lnTo>
                    <a:pt x="1512" y="6252"/>
                  </a:lnTo>
                  <a:lnTo>
                    <a:pt x="1576" y="6231"/>
                  </a:lnTo>
                  <a:lnTo>
                    <a:pt x="1640" y="6209"/>
                  </a:lnTo>
                  <a:lnTo>
                    <a:pt x="1704" y="6186"/>
                  </a:lnTo>
                  <a:lnTo>
                    <a:pt x="1766" y="6163"/>
                  </a:lnTo>
                  <a:lnTo>
                    <a:pt x="2669" y="7069"/>
                  </a:lnTo>
                  <a:lnTo>
                    <a:pt x="3558" y="6555"/>
                  </a:lnTo>
                  <a:lnTo>
                    <a:pt x="3224" y="5320"/>
                  </a:lnTo>
                  <a:lnTo>
                    <a:pt x="3224" y="5320"/>
                  </a:lnTo>
                  <a:lnTo>
                    <a:pt x="3276" y="5276"/>
                  </a:lnTo>
                  <a:lnTo>
                    <a:pt x="3329" y="5233"/>
                  </a:lnTo>
                  <a:lnTo>
                    <a:pt x="3379" y="5188"/>
                  </a:lnTo>
                  <a:lnTo>
                    <a:pt x="3430" y="5143"/>
                  </a:lnTo>
                  <a:lnTo>
                    <a:pt x="3481" y="5096"/>
                  </a:lnTo>
                  <a:lnTo>
                    <a:pt x="3530" y="5050"/>
                  </a:lnTo>
                  <a:lnTo>
                    <a:pt x="3580" y="5003"/>
                  </a:lnTo>
                  <a:lnTo>
                    <a:pt x="3628" y="4955"/>
                  </a:lnTo>
                  <a:lnTo>
                    <a:pt x="3676" y="4907"/>
                  </a:lnTo>
                  <a:lnTo>
                    <a:pt x="3723" y="4857"/>
                  </a:lnTo>
                  <a:lnTo>
                    <a:pt x="3769" y="4808"/>
                  </a:lnTo>
                  <a:lnTo>
                    <a:pt x="3816" y="4757"/>
                  </a:lnTo>
                  <a:lnTo>
                    <a:pt x="3861" y="4706"/>
                  </a:lnTo>
                  <a:lnTo>
                    <a:pt x="3905" y="4656"/>
                  </a:lnTo>
                  <a:lnTo>
                    <a:pt x="3949" y="4603"/>
                  </a:lnTo>
                  <a:lnTo>
                    <a:pt x="3993" y="4551"/>
                  </a:lnTo>
                  <a:lnTo>
                    <a:pt x="5228" y="4885"/>
                  </a:lnTo>
                  <a:lnTo>
                    <a:pt x="5742" y="3996"/>
                  </a:lnTo>
                  <a:lnTo>
                    <a:pt x="4836" y="3093"/>
                  </a:lnTo>
                  <a:lnTo>
                    <a:pt x="4836" y="3093"/>
                  </a:lnTo>
                  <a:lnTo>
                    <a:pt x="4859" y="3031"/>
                  </a:lnTo>
                  <a:lnTo>
                    <a:pt x="4882" y="2967"/>
                  </a:lnTo>
                  <a:lnTo>
                    <a:pt x="4904" y="2903"/>
                  </a:lnTo>
                  <a:lnTo>
                    <a:pt x="4925" y="2839"/>
                  </a:lnTo>
                  <a:lnTo>
                    <a:pt x="4946" y="2774"/>
                  </a:lnTo>
                  <a:lnTo>
                    <a:pt x="4966" y="2709"/>
                  </a:lnTo>
                  <a:lnTo>
                    <a:pt x="4985" y="2644"/>
                  </a:lnTo>
                  <a:lnTo>
                    <a:pt x="5002" y="2579"/>
                  </a:lnTo>
                  <a:lnTo>
                    <a:pt x="5020" y="2513"/>
                  </a:lnTo>
                  <a:lnTo>
                    <a:pt x="5036" y="2447"/>
                  </a:lnTo>
                  <a:lnTo>
                    <a:pt x="5052" y="2379"/>
                  </a:lnTo>
                  <a:lnTo>
                    <a:pt x="5066" y="2312"/>
                  </a:lnTo>
                  <a:lnTo>
                    <a:pt x="5080" y="2245"/>
                  </a:lnTo>
                  <a:lnTo>
                    <a:pt x="5094" y="2178"/>
                  </a:lnTo>
                  <a:lnTo>
                    <a:pt x="5106" y="2110"/>
                  </a:lnTo>
                  <a:lnTo>
                    <a:pt x="5117" y="2042"/>
                  </a:lnTo>
                  <a:lnTo>
                    <a:pt x="6353" y="1713"/>
                  </a:lnTo>
                  <a:lnTo>
                    <a:pt x="6353" y="1312"/>
                  </a:lnTo>
                  <a:lnTo>
                    <a:pt x="4621" y="1312"/>
                  </a:lnTo>
                  <a:lnTo>
                    <a:pt x="4621" y="1312"/>
                  </a:lnTo>
                  <a:lnTo>
                    <a:pt x="4602" y="1311"/>
                  </a:lnTo>
                  <a:lnTo>
                    <a:pt x="4584" y="1309"/>
                  </a:lnTo>
                  <a:lnTo>
                    <a:pt x="4565" y="1306"/>
                  </a:lnTo>
                  <a:lnTo>
                    <a:pt x="4547" y="1302"/>
                  </a:lnTo>
                  <a:lnTo>
                    <a:pt x="4530" y="1296"/>
                  </a:lnTo>
                  <a:lnTo>
                    <a:pt x="4513" y="1290"/>
                  </a:lnTo>
                  <a:lnTo>
                    <a:pt x="4497" y="1282"/>
                  </a:lnTo>
                  <a:lnTo>
                    <a:pt x="4481" y="1273"/>
                  </a:lnTo>
                  <a:lnTo>
                    <a:pt x="4466" y="1263"/>
                  </a:lnTo>
                  <a:lnTo>
                    <a:pt x="4451" y="1252"/>
                  </a:lnTo>
                  <a:lnTo>
                    <a:pt x="4437" y="1240"/>
                  </a:lnTo>
                  <a:lnTo>
                    <a:pt x="4425" y="1227"/>
                  </a:lnTo>
                  <a:lnTo>
                    <a:pt x="4413" y="1214"/>
                  </a:lnTo>
                  <a:lnTo>
                    <a:pt x="4401" y="1198"/>
                  </a:lnTo>
                  <a:lnTo>
                    <a:pt x="4391" y="1183"/>
                  </a:lnTo>
                  <a:lnTo>
                    <a:pt x="4382" y="1166"/>
                  </a:lnTo>
                  <a:lnTo>
                    <a:pt x="4382" y="1166"/>
                  </a:lnTo>
                  <a:close/>
                </a:path>
              </a:pathLst>
            </a:custGeom>
            <a:solidFill>
              <a:srgbClr val="3BB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37"/>
            <p:cNvSpPr>
              <a:spLocks noEditPoints="1"/>
            </p:cNvSpPr>
            <p:nvPr/>
          </p:nvSpPr>
          <p:spPr bwMode="auto">
            <a:xfrm>
              <a:off x="6793393" y="3954860"/>
              <a:ext cx="322263" cy="323850"/>
            </a:xfrm>
            <a:custGeom>
              <a:avLst/>
              <a:gdLst>
                <a:gd name="T0" fmla="*/ 912 w 1018"/>
                <a:gd name="T1" fmla="*/ 322 h 1018"/>
                <a:gd name="T2" fmla="*/ 779 w 1018"/>
                <a:gd name="T3" fmla="*/ 156 h 1018"/>
                <a:gd name="T4" fmla="*/ 582 w 1018"/>
                <a:gd name="T5" fmla="*/ 70 h 1018"/>
                <a:gd name="T6" fmla="*/ 515 w 1018"/>
                <a:gd name="T7" fmla="*/ 1 h 1018"/>
                <a:gd name="T8" fmla="*/ 478 w 1018"/>
                <a:gd name="T9" fmla="*/ 65 h 1018"/>
                <a:gd name="T10" fmla="*/ 288 w 1018"/>
                <a:gd name="T11" fmla="*/ 123 h 1018"/>
                <a:gd name="T12" fmla="*/ 133 w 1018"/>
                <a:gd name="T13" fmla="*/ 270 h 1018"/>
                <a:gd name="T14" fmla="*/ 66 w 1018"/>
                <a:gd name="T15" fmla="*/ 477 h 1018"/>
                <a:gd name="T16" fmla="*/ 0 w 1018"/>
                <a:gd name="T17" fmla="*/ 509 h 1018"/>
                <a:gd name="T18" fmla="*/ 68 w 1018"/>
                <a:gd name="T19" fmla="*/ 561 h 1018"/>
                <a:gd name="T20" fmla="*/ 145 w 1018"/>
                <a:gd name="T21" fmla="*/ 764 h 1018"/>
                <a:gd name="T22" fmla="*/ 305 w 1018"/>
                <a:gd name="T23" fmla="*/ 903 h 1018"/>
                <a:gd name="T24" fmla="*/ 478 w 1018"/>
                <a:gd name="T25" fmla="*/ 986 h 1018"/>
                <a:gd name="T26" fmla="*/ 522 w 1018"/>
                <a:gd name="T27" fmla="*/ 1015 h 1018"/>
                <a:gd name="T28" fmla="*/ 601 w 1018"/>
                <a:gd name="T29" fmla="*/ 944 h 1018"/>
                <a:gd name="T30" fmla="*/ 795 w 1018"/>
                <a:gd name="T31" fmla="*/ 850 h 1018"/>
                <a:gd name="T32" fmla="*/ 921 w 1018"/>
                <a:gd name="T33" fmla="*/ 678 h 1018"/>
                <a:gd name="T34" fmla="*/ 998 w 1018"/>
                <a:gd name="T35" fmla="*/ 539 h 1018"/>
                <a:gd name="T36" fmla="*/ 1009 w 1018"/>
                <a:gd name="T37" fmla="*/ 486 h 1018"/>
                <a:gd name="T38" fmla="*/ 881 w 1018"/>
                <a:gd name="T39" fmla="*/ 591 h 1018"/>
                <a:gd name="T40" fmla="*/ 800 w 1018"/>
                <a:gd name="T41" fmla="*/ 754 h 1018"/>
                <a:gd name="T42" fmla="*/ 656 w 1018"/>
                <a:gd name="T43" fmla="*/ 860 h 1018"/>
                <a:gd name="T44" fmla="*/ 539 w 1018"/>
                <a:gd name="T45" fmla="*/ 814 h 1018"/>
                <a:gd name="T46" fmla="*/ 486 w 1018"/>
                <a:gd name="T47" fmla="*/ 805 h 1018"/>
                <a:gd name="T48" fmla="*/ 394 w 1018"/>
                <a:gd name="T49" fmla="*/ 872 h 1018"/>
                <a:gd name="T50" fmla="*/ 239 w 1018"/>
                <a:gd name="T51" fmla="*/ 778 h 1018"/>
                <a:gd name="T52" fmla="*/ 145 w 1018"/>
                <a:gd name="T53" fmla="*/ 624 h 1018"/>
                <a:gd name="T54" fmla="*/ 214 w 1018"/>
                <a:gd name="T55" fmla="*/ 531 h 1018"/>
                <a:gd name="T56" fmla="*/ 203 w 1018"/>
                <a:gd name="T57" fmla="*/ 480 h 1018"/>
                <a:gd name="T58" fmla="*/ 157 w 1018"/>
                <a:gd name="T59" fmla="*/ 362 h 1018"/>
                <a:gd name="T60" fmla="*/ 264 w 1018"/>
                <a:gd name="T61" fmla="*/ 217 h 1018"/>
                <a:gd name="T62" fmla="*/ 426 w 1018"/>
                <a:gd name="T63" fmla="*/ 136 h 1018"/>
                <a:gd name="T64" fmla="*/ 497 w 1018"/>
                <a:gd name="T65" fmla="*/ 220 h 1018"/>
                <a:gd name="T66" fmla="*/ 541 w 1018"/>
                <a:gd name="T67" fmla="*/ 191 h 1018"/>
                <a:gd name="T68" fmla="*/ 686 w 1018"/>
                <a:gd name="T69" fmla="*/ 171 h 1018"/>
                <a:gd name="T70" fmla="*/ 821 w 1018"/>
                <a:gd name="T71" fmla="*/ 290 h 1018"/>
                <a:gd name="T72" fmla="*/ 887 w 1018"/>
                <a:gd name="T73" fmla="*/ 460 h 1018"/>
                <a:gd name="T74" fmla="*/ 795 w 1018"/>
                <a:gd name="T75" fmla="*/ 509 h 1018"/>
                <a:gd name="T76" fmla="*/ 604 w 1018"/>
                <a:gd name="T77" fmla="*/ 509 h 1018"/>
                <a:gd name="T78" fmla="*/ 562 w 1018"/>
                <a:gd name="T79" fmla="*/ 430 h 1018"/>
                <a:gd name="T80" fmla="*/ 472 w 1018"/>
                <a:gd name="T81" fmla="*/ 421 h 1018"/>
                <a:gd name="T82" fmla="*/ 414 w 1018"/>
                <a:gd name="T83" fmla="*/ 499 h 1018"/>
                <a:gd name="T84" fmla="*/ 449 w 1018"/>
                <a:gd name="T85" fmla="*/ 583 h 1018"/>
                <a:gd name="T86" fmla="*/ 538 w 1018"/>
                <a:gd name="T87" fmla="*/ 600 h 1018"/>
                <a:gd name="T88" fmla="*/ 602 w 1018"/>
                <a:gd name="T89" fmla="*/ 528 h 1018"/>
                <a:gd name="T90" fmla="*/ 497 w 1018"/>
                <a:gd name="T91" fmla="*/ 480 h 1018"/>
                <a:gd name="T92" fmla="*/ 541 w 1018"/>
                <a:gd name="T93" fmla="*/ 509 h 1018"/>
                <a:gd name="T94" fmla="*/ 502 w 1018"/>
                <a:gd name="T95" fmla="*/ 540 h 1018"/>
                <a:gd name="T96" fmla="*/ 540 w 1018"/>
                <a:gd name="T97" fmla="*/ 311 h 1018"/>
                <a:gd name="T98" fmla="*/ 443 w 1018"/>
                <a:gd name="T99" fmla="*/ 296 h 1018"/>
                <a:gd name="T100" fmla="*/ 291 w 1018"/>
                <a:gd name="T101" fmla="*/ 463 h 1018"/>
                <a:gd name="T102" fmla="*/ 318 w 1018"/>
                <a:gd name="T103" fmla="*/ 541 h 1018"/>
                <a:gd name="T104" fmla="*/ 351 w 1018"/>
                <a:gd name="T105" fmla="*/ 492 h 1018"/>
                <a:gd name="T106" fmla="*/ 447 w 1018"/>
                <a:gd name="T107" fmla="*/ 363 h 1018"/>
                <a:gd name="T108" fmla="*/ 539 w 1018"/>
                <a:gd name="T109" fmla="*/ 330 h 1018"/>
                <a:gd name="T110" fmla="*/ 671 w 1018"/>
                <a:gd name="T111" fmla="*/ 497 h 1018"/>
                <a:gd name="T112" fmla="*/ 621 w 1018"/>
                <a:gd name="T113" fmla="*/ 621 h 1018"/>
                <a:gd name="T114" fmla="*/ 497 w 1018"/>
                <a:gd name="T115" fmla="*/ 671 h 1018"/>
                <a:gd name="T116" fmla="*/ 486 w 1018"/>
                <a:gd name="T117" fmla="*/ 722 h 1018"/>
                <a:gd name="T118" fmla="*/ 633 w 1018"/>
                <a:gd name="T119" fmla="*/ 693 h 1018"/>
                <a:gd name="T120" fmla="*/ 732 w 1018"/>
                <a:gd name="T121" fmla="*/ 509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8" h="1018">
                  <a:moveTo>
                    <a:pt x="986" y="477"/>
                  </a:moveTo>
                  <a:lnTo>
                    <a:pt x="953" y="477"/>
                  </a:lnTo>
                  <a:lnTo>
                    <a:pt x="953" y="477"/>
                  </a:lnTo>
                  <a:lnTo>
                    <a:pt x="951" y="456"/>
                  </a:lnTo>
                  <a:lnTo>
                    <a:pt x="947" y="437"/>
                  </a:lnTo>
                  <a:lnTo>
                    <a:pt x="944" y="416"/>
                  </a:lnTo>
                  <a:lnTo>
                    <a:pt x="939" y="397"/>
                  </a:lnTo>
                  <a:lnTo>
                    <a:pt x="934" y="378"/>
                  </a:lnTo>
                  <a:lnTo>
                    <a:pt x="927" y="358"/>
                  </a:lnTo>
                  <a:lnTo>
                    <a:pt x="921" y="340"/>
                  </a:lnTo>
                  <a:lnTo>
                    <a:pt x="912" y="322"/>
                  </a:lnTo>
                  <a:lnTo>
                    <a:pt x="903" y="305"/>
                  </a:lnTo>
                  <a:lnTo>
                    <a:pt x="895" y="288"/>
                  </a:lnTo>
                  <a:lnTo>
                    <a:pt x="884" y="270"/>
                  </a:lnTo>
                  <a:lnTo>
                    <a:pt x="873" y="254"/>
                  </a:lnTo>
                  <a:lnTo>
                    <a:pt x="862" y="238"/>
                  </a:lnTo>
                  <a:lnTo>
                    <a:pt x="850" y="223"/>
                  </a:lnTo>
                  <a:lnTo>
                    <a:pt x="837" y="208"/>
                  </a:lnTo>
                  <a:lnTo>
                    <a:pt x="823" y="194"/>
                  </a:lnTo>
                  <a:lnTo>
                    <a:pt x="809" y="181"/>
                  </a:lnTo>
                  <a:lnTo>
                    <a:pt x="795" y="168"/>
                  </a:lnTo>
                  <a:lnTo>
                    <a:pt x="779" y="156"/>
                  </a:lnTo>
                  <a:lnTo>
                    <a:pt x="764" y="145"/>
                  </a:lnTo>
                  <a:lnTo>
                    <a:pt x="748" y="133"/>
                  </a:lnTo>
                  <a:lnTo>
                    <a:pt x="731" y="123"/>
                  </a:lnTo>
                  <a:lnTo>
                    <a:pt x="714" y="114"/>
                  </a:lnTo>
                  <a:lnTo>
                    <a:pt x="695" y="105"/>
                  </a:lnTo>
                  <a:lnTo>
                    <a:pt x="678" y="98"/>
                  </a:lnTo>
                  <a:lnTo>
                    <a:pt x="659" y="90"/>
                  </a:lnTo>
                  <a:lnTo>
                    <a:pt x="641" y="84"/>
                  </a:lnTo>
                  <a:lnTo>
                    <a:pt x="621" y="78"/>
                  </a:lnTo>
                  <a:lnTo>
                    <a:pt x="601" y="74"/>
                  </a:lnTo>
                  <a:lnTo>
                    <a:pt x="582" y="70"/>
                  </a:lnTo>
                  <a:lnTo>
                    <a:pt x="561" y="68"/>
                  </a:lnTo>
                  <a:lnTo>
                    <a:pt x="541" y="65"/>
                  </a:lnTo>
                  <a:lnTo>
                    <a:pt x="541" y="32"/>
                  </a:lnTo>
                  <a:lnTo>
                    <a:pt x="541" y="32"/>
                  </a:lnTo>
                  <a:lnTo>
                    <a:pt x="540" y="26"/>
                  </a:lnTo>
                  <a:lnTo>
                    <a:pt x="539" y="19"/>
                  </a:lnTo>
                  <a:lnTo>
                    <a:pt x="535" y="14"/>
                  </a:lnTo>
                  <a:lnTo>
                    <a:pt x="531" y="10"/>
                  </a:lnTo>
                  <a:lnTo>
                    <a:pt x="527" y="5"/>
                  </a:lnTo>
                  <a:lnTo>
                    <a:pt x="522" y="2"/>
                  </a:lnTo>
                  <a:lnTo>
                    <a:pt x="515" y="1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02" y="1"/>
                  </a:lnTo>
                  <a:lnTo>
                    <a:pt x="497" y="2"/>
                  </a:lnTo>
                  <a:lnTo>
                    <a:pt x="491" y="5"/>
                  </a:lnTo>
                  <a:lnTo>
                    <a:pt x="486" y="10"/>
                  </a:lnTo>
                  <a:lnTo>
                    <a:pt x="483" y="14"/>
                  </a:lnTo>
                  <a:lnTo>
                    <a:pt x="480" y="19"/>
                  </a:lnTo>
                  <a:lnTo>
                    <a:pt x="478" y="26"/>
                  </a:lnTo>
                  <a:lnTo>
                    <a:pt x="478" y="32"/>
                  </a:lnTo>
                  <a:lnTo>
                    <a:pt x="478" y="65"/>
                  </a:lnTo>
                  <a:lnTo>
                    <a:pt x="478" y="65"/>
                  </a:lnTo>
                  <a:lnTo>
                    <a:pt x="457" y="68"/>
                  </a:lnTo>
                  <a:lnTo>
                    <a:pt x="437" y="70"/>
                  </a:lnTo>
                  <a:lnTo>
                    <a:pt x="416" y="74"/>
                  </a:lnTo>
                  <a:lnTo>
                    <a:pt x="397" y="78"/>
                  </a:lnTo>
                  <a:lnTo>
                    <a:pt x="378" y="84"/>
                  </a:lnTo>
                  <a:lnTo>
                    <a:pt x="358" y="90"/>
                  </a:lnTo>
                  <a:lnTo>
                    <a:pt x="340" y="98"/>
                  </a:lnTo>
                  <a:lnTo>
                    <a:pt x="322" y="105"/>
                  </a:lnTo>
                  <a:lnTo>
                    <a:pt x="305" y="114"/>
                  </a:lnTo>
                  <a:lnTo>
                    <a:pt x="288" y="123"/>
                  </a:lnTo>
                  <a:lnTo>
                    <a:pt x="270" y="133"/>
                  </a:lnTo>
                  <a:lnTo>
                    <a:pt x="254" y="145"/>
                  </a:lnTo>
                  <a:lnTo>
                    <a:pt x="238" y="156"/>
                  </a:lnTo>
                  <a:lnTo>
                    <a:pt x="223" y="168"/>
                  </a:lnTo>
                  <a:lnTo>
                    <a:pt x="208" y="181"/>
                  </a:lnTo>
                  <a:lnTo>
                    <a:pt x="194" y="194"/>
                  </a:lnTo>
                  <a:lnTo>
                    <a:pt x="181" y="208"/>
                  </a:lnTo>
                  <a:lnTo>
                    <a:pt x="169" y="223"/>
                  </a:lnTo>
                  <a:lnTo>
                    <a:pt x="156" y="238"/>
                  </a:lnTo>
                  <a:lnTo>
                    <a:pt x="145" y="254"/>
                  </a:lnTo>
                  <a:lnTo>
                    <a:pt x="133" y="270"/>
                  </a:lnTo>
                  <a:lnTo>
                    <a:pt x="123" y="288"/>
                  </a:lnTo>
                  <a:lnTo>
                    <a:pt x="114" y="305"/>
                  </a:lnTo>
                  <a:lnTo>
                    <a:pt x="105" y="322"/>
                  </a:lnTo>
                  <a:lnTo>
                    <a:pt x="98" y="340"/>
                  </a:lnTo>
                  <a:lnTo>
                    <a:pt x="90" y="358"/>
                  </a:lnTo>
                  <a:lnTo>
                    <a:pt x="84" y="378"/>
                  </a:lnTo>
                  <a:lnTo>
                    <a:pt x="78" y="397"/>
                  </a:lnTo>
                  <a:lnTo>
                    <a:pt x="74" y="416"/>
                  </a:lnTo>
                  <a:lnTo>
                    <a:pt x="70" y="437"/>
                  </a:lnTo>
                  <a:lnTo>
                    <a:pt x="68" y="456"/>
                  </a:lnTo>
                  <a:lnTo>
                    <a:pt x="66" y="477"/>
                  </a:lnTo>
                  <a:lnTo>
                    <a:pt x="32" y="477"/>
                  </a:lnTo>
                  <a:lnTo>
                    <a:pt x="32" y="477"/>
                  </a:lnTo>
                  <a:lnTo>
                    <a:pt x="26" y="477"/>
                  </a:lnTo>
                  <a:lnTo>
                    <a:pt x="19" y="480"/>
                  </a:lnTo>
                  <a:lnTo>
                    <a:pt x="14" y="483"/>
                  </a:lnTo>
                  <a:lnTo>
                    <a:pt x="10" y="486"/>
                  </a:lnTo>
                  <a:lnTo>
                    <a:pt x="5" y="491"/>
                  </a:lnTo>
                  <a:lnTo>
                    <a:pt x="2" y="497"/>
                  </a:lnTo>
                  <a:lnTo>
                    <a:pt x="1" y="502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15"/>
                  </a:lnTo>
                  <a:lnTo>
                    <a:pt x="2" y="521"/>
                  </a:lnTo>
                  <a:lnTo>
                    <a:pt x="5" y="527"/>
                  </a:lnTo>
                  <a:lnTo>
                    <a:pt x="10" y="531"/>
                  </a:lnTo>
                  <a:lnTo>
                    <a:pt x="14" y="535"/>
                  </a:lnTo>
                  <a:lnTo>
                    <a:pt x="19" y="539"/>
                  </a:lnTo>
                  <a:lnTo>
                    <a:pt x="26" y="540"/>
                  </a:lnTo>
                  <a:lnTo>
                    <a:pt x="32" y="541"/>
                  </a:lnTo>
                  <a:lnTo>
                    <a:pt x="66" y="541"/>
                  </a:lnTo>
                  <a:lnTo>
                    <a:pt x="66" y="541"/>
                  </a:lnTo>
                  <a:lnTo>
                    <a:pt x="68" y="561"/>
                  </a:lnTo>
                  <a:lnTo>
                    <a:pt x="70" y="582"/>
                  </a:lnTo>
                  <a:lnTo>
                    <a:pt x="74" y="601"/>
                  </a:lnTo>
                  <a:lnTo>
                    <a:pt x="78" y="621"/>
                  </a:lnTo>
                  <a:lnTo>
                    <a:pt x="84" y="641"/>
                  </a:lnTo>
                  <a:lnTo>
                    <a:pt x="90" y="659"/>
                  </a:lnTo>
                  <a:lnTo>
                    <a:pt x="98" y="678"/>
                  </a:lnTo>
                  <a:lnTo>
                    <a:pt x="105" y="695"/>
                  </a:lnTo>
                  <a:lnTo>
                    <a:pt x="114" y="713"/>
                  </a:lnTo>
                  <a:lnTo>
                    <a:pt x="123" y="731"/>
                  </a:lnTo>
                  <a:lnTo>
                    <a:pt x="133" y="748"/>
                  </a:lnTo>
                  <a:lnTo>
                    <a:pt x="145" y="764"/>
                  </a:lnTo>
                  <a:lnTo>
                    <a:pt x="156" y="779"/>
                  </a:lnTo>
                  <a:lnTo>
                    <a:pt x="169" y="795"/>
                  </a:lnTo>
                  <a:lnTo>
                    <a:pt x="181" y="809"/>
                  </a:lnTo>
                  <a:lnTo>
                    <a:pt x="194" y="823"/>
                  </a:lnTo>
                  <a:lnTo>
                    <a:pt x="208" y="837"/>
                  </a:lnTo>
                  <a:lnTo>
                    <a:pt x="223" y="850"/>
                  </a:lnTo>
                  <a:lnTo>
                    <a:pt x="238" y="862"/>
                  </a:lnTo>
                  <a:lnTo>
                    <a:pt x="254" y="873"/>
                  </a:lnTo>
                  <a:lnTo>
                    <a:pt x="270" y="884"/>
                  </a:lnTo>
                  <a:lnTo>
                    <a:pt x="288" y="895"/>
                  </a:lnTo>
                  <a:lnTo>
                    <a:pt x="305" y="903"/>
                  </a:lnTo>
                  <a:lnTo>
                    <a:pt x="322" y="912"/>
                  </a:lnTo>
                  <a:lnTo>
                    <a:pt x="340" y="921"/>
                  </a:lnTo>
                  <a:lnTo>
                    <a:pt x="358" y="927"/>
                  </a:lnTo>
                  <a:lnTo>
                    <a:pt x="378" y="933"/>
                  </a:lnTo>
                  <a:lnTo>
                    <a:pt x="397" y="939"/>
                  </a:lnTo>
                  <a:lnTo>
                    <a:pt x="416" y="944"/>
                  </a:lnTo>
                  <a:lnTo>
                    <a:pt x="437" y="947"/>
                  </a:lnTo>
                  <a:lnTo>
                    <a:pt x="457" y="951"/>
                  </a:lnTo>
                  <a:lnTo>
                    <a:pt x="478" y="953"/>
                  </a:lnTo>
                  <a:lnTo>
                    <a:pt x="478" y="986"/>
                  </a:lnTo>
                  <a:lnTo>
                    <a:pt x="478" y="986"/>
                  </a:lnTo>
                  <a:lnTo>
                    <a:pt x="478" y="992"/>
                  </a:lnTo>
                  <a:lnTo>
                    <a:pt x="480" y="998"/>
                  </a:lnTo>
                  <a:lnTo>
                    <a:pt x="483" y="1003"/>
                  </a:lnTo>
                  <a:lnTo>
                    <a:pt x="486" y="1009"/>
                  </a:lnTo>
                  <a:lnTo>
                    <a:pt x="491" y="1012"/>
                  </a:lnTo>
                  <a:lnTo>
                    <a:pt x="497" y="1015"/>
                  </a:lnTo>
                  <a:lnTo>
                    <a:pt x="502" y="1017"/>
                  </a:lnTo>
                  <a:lnTo>
                    <a:pt x="509" y="1018"/>
                  </a:lnTo>
                  <a:lnTo>
                    <a:pt x="509" y="1018"/>
                  </a:lnTo>
                  <a:lnTo>
                    <a:pt x="515" y="1017"/>
                  </a:lnTo>
                  <a:lnTo>
                    <a:pt x="522" y="1015"/>
                  </a:lnTo>
                  <a:lnTo>
                    <a:pt x="527" y="1012"/>
                  </a:lnTo>
                  <a:lnTo>
                    <a:pt x="531" y="1009"/>
                  </a:lnTo>
                  <a:lnTo>
                    <a:pt x="535" y="1003"/>
                  </a:lnTo>
                  <a:lnTo>
                    <a:pt x="539" y="998"/>
                  </a:lnTo>
                  <a:lnTo>
                    <a:pt x="540" y="992"/>
                  </a:lnTo>
                  <a:lnTo>
                    <a:pt x="541" y="986"/>
                  </a:lnTo>
                  <a:lnTo>
                    <a:pt x="541" y="953"/>
                  </a:lnTo>
                  <a:lnTo>
                    <a:pt x="541" y="953"/>
                  </a:lnTo>
                  <a:lnTo>
                    <a:pt x="561" y="951"/>
                  </a:lnTo>
                  <a:lnTo>
                    <a:pt x="582" y="947"/>
                  </a:lnTo>
                  <a:lnTo>
                    <a:pt x="601" y="944"/>
                  </a:lnTo>
                  <a:lnTo>
                    <a:pt x="621" y="939"/>
                  </a:lnTo>
                  <a:lnTo>
                    <a:pt x="641" y="933"/>
                  </a:lnTo>
                  <a:lnTo>
                    <a:pt x="659" y="927"/>
                  </a:lnTo>
                  <a:lnTo>
                    <a:pt x="678" y="921"/>
                  </a:lnTo>
                  <a:lnTo>
                    <a:pt x="695" y="912"/>
                  </a:lnTo>
                  <a:lnTo>
                    <a:pt x="714" y="903"/>
                  </a:lnTo>
                  <a:lnTo>
                    <a:pt x="731" y="895"/>
                  </a:lnTo>
                  <a:lnTo>
                    <a:pt x="748" y="884"/>
                  </a:lnTo>
                  <a:lnTo>
                    <a:pt x="764" y="873"/>
                  </a:lnTo>
                  <a:lnTo>
                    <a:pt x="779" y="862"/>
                  </a:lnTo>
                  <a:lnTo>
                    <a:pt x="795" y="850"/>
                  </a:lnTo>
                  <a:lnTo>
                    <a:pt x="809" y="837"/>
                  </a:lnTo>
                  <a:lnTo>
                    <a:pt x="823" y="823"/>
                  </a:lnTo>
                  <a:lnTo>
                    <a:pt x="837" y="809"/>
                  </a:lnTo>
                  <a:lnTo>
                    <a:pt x="850" y="795"/>
                  </a:lnTo>
                  <a:lnTo>
                    <a:pt x="862" y="779"/>
                  </a:lnTo>
                  <a:lnTo>
                    <a:pt x="873" y="764"/>
                  </a:lnTo>
                  <a:lnTo>
                    <a:pt x="884" y="748"/>
                  </a:lnTo>
                  <a:lnTo>
                    <a:pt x="895" y="731"/>
                  </a:lnTo>
                  <a:lnTo>
                    <a:pt x="903" y="713"/>
                  </a:lnTo>
                  <a:lnTo>
                    <a:pt x="912" y="695"/>
                  </a:lnTo>
                  <a:lnTo>
                    <a:pt x="921" y="678"/>
                  </a:lnTo>
                  <a:lnTo>
                    <a:pt x="927" y="659"/>
                  </a:lnTo>
                  <a:lnTo>
                    <a:pt x="934" y="641"/>
                  </a:lnTo>
                  <a:lnTo>
                    <a:pt x="939" y="621"/>
                  </a:lnTo>
                  <a:lnTo>
                    <a:pt x="944" y="601"/>
                  </a:lnTo>
                  <a:lnTo>
                    <a:pt x="947" y="582"/>
                  </a:lnTo>
                  <a:lnTo>
                    <a:pt x="951" y="561"/>
                  </a:lnTo>
                  <a:lnTo>
                    <a:pt x="953" y="541"/>
                  </a:lnTo>
                  <a:lnTo>
                    <a:pt x="986" y="541"/>
                  </a:lnTo>
                  <a:lnTo>
                    <a:pt x="986" y="541"/>
                  </a:lnTo>
                  <a:lnTo>
                    <a:pt x="993" y="540"/>
                  </a:lnTo>
                  <a:lnTo>
                    <a:pt x="998" y="539"/>
                  </a:lnTo>
                  <a:lnTo>
                    <a:pt x="1003" y="535"/>
                  </a:lnTo>
                  <a:lnTo>
                    <a:pt x="1009" y="531"/>
                  </a:lnTo>
                  <a:lnTo>
                    <a:pt x="1012" y="527"/>
                  </a:lnTo>
                  <a:lnTo>
                    <a:pt x="1015" y="521"/>
                  </a:lnTo>
                  <a:lnTo>
                    <a:pt x="1017" y="515"/>
                  </a:lnTo>
                  <a:lnTo>
                    <a:pt x="1018" y="509"/>
                  </a:lnTo>
                  <a:lnTo>
                    <a:pt x="1018" y="509"/>
                  </a:lnTo>
                  <a:lnTo>
                    <a:pt x="1017" y="502"/>
                  </a:lnTo>
                  <a:lnTo>
                    <a:pt x="1015" y="497"/>
                  </a:lnTo>
                  <a:lnTo>
                    <a:pt x="1012" y="491"/>
                  </a:lnTo>
                  <a:lnTo>
                    <a:pt x="1009" y="486"/>
                  </a:lnTo>
                  <a:lnTo>
                    <a:pt x="1003" y="483"/>
                  </a:lnTo>
                  <a:lnTo>
                    <a:pt x="998" y="480"/>
                  </a:lnTo>
                  <a:lnTo>
                    <a:pt x="993" y="477"/>
                  </a:lnTo>
                  <a:lnTo>
                    <a:pt x="986" y="477"/>
                  </a:lnTo>
                  <a:lnTo>
                    <a:pt x="986" y="477"/>
                  </a:lnTo>
                  <a:close/>
                  <a:moveTo>
                    <a:pt x="827" y="541"/>
                  </a:moveTo>
                  <a:lnTo>
                    <a:pt x="888" y="541"/>
                  </a:lnTo>
                  <a:lnTo>
                    <a:pt x="888" y="541"/>
                  </a:lnTo>
                  <a:lnTo>
                    <a:pt x="887" y="558"/>
                  </a:lnTo>
                  <a:lnTo>
                    <a:pt x="884" y="575"/>
                  </a:lnTo>
                  <a:lnTo>
                    <a:pt x="881" y="591"/>
                  </a:lnTo>
                  <a:lnTo>
                    <a:pt x="877" y="608"/>
                  </a:lnTo>
                  <a:lnTo>
                    <a:pt x="872" y="624"/>
                  </a:lnTo>
                  <a:lnTo>
                    <a:pt x="867" y="641"/>
                  </a:lnTo>
                  <a:lnTo>
                    <a:pt x="861" y="656"/>
                  </a:lnTo>
                  <a:lnTo>
                    <a:pt x="854" y="671"/>
                  </a:lnTo>
                  <a:lnTo>
                    <a:pt x="847" y="686"/>
                  </a:lnTo>
                  <a:lnTo>
                    <a:pt x="839" y="701"/>
                  </a:lnTo>
                  <a:lnTo>
                    <a:pt x="831" y="715"/>
                  </a:lnTo>
                  <a:lnTo>
                    <a:pt x="821" y="729"/>
                  </a:lnTo>
                  <a:lnTo>
                    <a:pt x="811" y="741"/>
                  </a:lnTo>
                  <a:lnTo>
                    <a:pt x="800" y="754"/>
                  </a:lnTo>
                  <a:lnTo>
                    <a:pt x="790" y="766"/>
                  </a:lnTo>
                  <a:lnTo>
                    <a:pt x="778" y="778"/>
                  </a:lnTo>
                  <a:lnTo>
                    <a:pt x="766" y="790"/>
                  </a:lnTo>
                  <a:lnTo>
                    <a:pt x="754" y="800"/>
                  </a:lnTo>
                  <a:lnTo>
                    <a:pt x="741" y="811"/>
                  </a:lnTo>
                  <a:lnTo>
                    <a:pt x="729" y="821"/>
                  </a:lnTo>
                  <a:lnTo>
                    <a:pt x="715" y="830"/>
                  </a:lnTo>
                  <a:lnTo>
                    <a:pt x="701" y="839"/>
                  </a:lnTo>
                  <a:lnTo>
                    <a:pt x="686" y="847"/>
                  </a:lnTo>
                  <a:lnTo>
                    <a:pt x="671" y="854"/>
                  </a:lnTo>
                  <a:lnTo>
                    <a:pt x="656" y="860"/>
                  </a:lnTo>
                  <a:lnTo>
                    <a:pt x="641" y="867"/>
                  </a:lnTo>
                  <a:lnTo>
                    <a:pt x="625" y="872"/>
                  </a:lnTo>
                  <a:lnTo>
                    <a:pt x="608" y="877"/>
                  </a:lnTo>
                  <a:lnTo>
                    <a:pt x="591" y="881"/>
                  </a:lnTo>
                  <a:lnTo>
                    <a:pt x="575" y="884"/>
                  </a:lnTo>
                  <a:lnTo>
                    <a:pt x="558" y="887"/>
                  </a:lnTo>
                  <a:lnTo>
                    <a:pt x="541" y="888"/>
                  </a:lnTo>
                  <a:lnTo>
                    <a:pt x="541" y="827"/>
                  </a:lnTo>
                  <a:lnTo>
                    <a:pt x="541" y="827"/>
                  </a:lnTo>
                  <a:lnTo>
                    <a:pt x="540" y="821"/>
                  </a:lnTo>
                  <a:lnTo>
                    <a:pt x="539" y="814"/>
                  </a:lnTo>
                  <a:lnTo>
                    <a:pt x="535" y="809"/>
                  </a:lnTo>
                  <a:lnTo>
                    <a:pt x="531" y="805"/>
                  </a:lnTo>
                  <a:lnTo>
                    <a:pt x="527" y="800"/>
                  </a:lnTo>
                  <a:lnTo>
                    <a:pt x="522" y="797"/>
                  </a:lnTo>
                  <a:lnTo>
                    <a:pt x="515" y="796"/>
                  </a:lnTo>
                  <a:lnTo>
                    <a:pt x="509" y="795"/>
                  </a:lnTo>
                  <a:lnTo>
                    <a:pt x="509" y="795"/>
                  </a:lnTo>
                  <a:lnTo>
                    <a:pt x="502" y="796"/>
                  </a:lnTo>
                  <a:lnTo>
                    <a:pt x="497" y="797"/>
                  </a:lnTo>
                  <a:lnTo>
                    <a:pt x="491" y="800"/>
                  </a:lnTo>
                  <a:lnTo>
                    <a:pt x="486" y="805"/>
                  </a:lnTo>
                  <a:lnTo>
                    <a:pt x="483" y="809"/>
                  </a:lnTo>
                  <a:lnTo>
                    <a:pt x="480" y="814"/>
                  </a:lnTo>
                  <a:lnTo>
                    <a:pt x="478" y="821"/>
                  </a:lnTo>
                  <a:lnTo>
                    <a:pt x="478" y="827"/>
                  </a:lnTo>
                  <a:lnTo>
                    <a:pt x="478" y="888"/>
                  </a:lnTo>
                  <a:lnTo>
                    <a:pt x="478" y="888"/>
                  </a:lnTo>
                  <a:lnTo>
                    <a:pt x="460" y="887"/>
                  </a:lnTo>
                  <a:lnTo>
                    <a:pt x="443" y="884"/>
                  </a:lnTo>
                  <a:lnTo>
                    <a:pt x="426" y="881"/>
                  </a:lnTo>
                  <a:lnTo>
                    <a:pt x="410" y="877"/>
                  </a:lnTo>
                  <a:lnTo>
                    <a:pt x="394" y="872"/>
                  </a:lnTo>
                  <a:lnTo>
                    <a:pt x="378" y="867"/>
                  </a:lnTo>
                  <a:lnTo>
                    <a:pt x="362" y="860"/>
                  </a:lnTo>
                  <a:lnTo>
                    <a:pt x="347" y="854"/>
                  </a:lnTo>
                  <a:lnTo>
                    <a:pt x="332" y="847"/>
                  </a:lnTo>
                  <a:lnTo>
                    <a:pt x="318" y="839"/>
                  </a:lnTo>
                  <a:lnTo>
                    <a:pt x="304" y="830"/>
                  </a:lnTo>
                  <a:lnTo>
                    <a:pt x="290" y="821"/>
                  </a:lnTo>
                  <a:lnTo>
                    <a:pt x="277" y="811"/>
                  </a:lnTo>
                  <a:lnTo>
                    <a:pt x="264" y="800"/>
                  </a:lnTo>
                  <a:lnTo>
                    <a:pt x="251" y="790"/>
                  </a:lnTo>
                  <a:lnTo>
                    <a:pt x="239" y="778"/>
                  </a:lnTo>
                  <a:lnTo>
                    <a:pt x="228" y="766"/>
                  </a:lnTo>
                  <a:lnTo>
                    <a:pt x="217" y="754"/>
                  </a:lnTo>
                  <a:lnTo>
                    <a:pt x="207" y="741"/>
                  </a:lnTo>
                  <a:lnTo>
                    <a:pt x="197" y="729"/>
                  </a:lnTo>
                  <a:lnTo>
                    <a:pt x="188" y="715"/>
                  </a:lnTo>
                  <a:lnTo>
                    <a:pt x="179" y="701"/>
                  </a:lnTo>
                  <a:lnTo>
                    <a:pt x="171" y="686"/>
                  </a:lnTo>
                  <a:lnTo>
                    <a:pt x="164" y="671"/>
                  </a:lnTo>
                  <a:lnTo>
                    <a:pt x="157" y="656"/>
                  </a:lnTo>
                  <a:lnTo>
                    <a:pt x="151" y="641"/>
                  </a:lnTo>
                  <a:lnTo>
                    <a:pt x="145" y="624"/>
                  </a:lnTo>
                  <a:lnTo>
                    <a:pt x="141" y="608"/>
                  </a:lnTo>
                  <a:lnTo>
                    <a:pt x="136" y="591"/>
                  </a:lnTo>
                  <a:lnTo>
                    <a:pt x="133" y="575"/>
                  </a:lnTo>
                  <a:lnTo>
                    <a:pt x="131" y="558"/>
                  </a:lnTo>
                  <a:lnTo>
                    <a:pt x="129" y="541"/>
                  </a:lnTo>
                  <a:lnTo>
                    <a:pt x="191" y="541"/>
                  </a:lnTo>
                  <a:lnTo>
                    <a:pt x="191" y="541"/>
                  </a:lnTo>
                  <a:lnTo>
                    <a:pt x="197" y="540"/>
                  </a:lnTo>
                  <a:lnTo>
                    <a:pt x="203" y="539"/>
                  </a:lnTo>
                  <a:lnTo>
                    <a:pt x="208" y="535"/>
                  </a:lnTo>
                  <a:lnTo>
                    <a:pt x="214" y="531"/>
                  </a:lnTo>
                  <a:lnTo>
                    <a:pt x="217" y="527"/>
                  </a:lnTo>
                  <a:lnTo>
                    <a:pt x="220" y="521"/>
                  </a:lnTo>
                  <a:lnTo>
                    <a:pt x="222" y="515"/>
                  </a:lnTo>
                  <a:lnTo>
                    <a:pt x="222" y="509"/>
                  </a:lnTo>
                  <a:lnTo>
                    <a:pt x="222" y="509"/>
                  </a:lnTo>
                  <a:lnTo>
                    <a:pt x="222" y="502"/>
                  </a:lnTo>
                  <a:lnTo>
                    <a:pt x="220" y="497"/>
                  </a:lnTo>
                  <a:lnTo>
                    <a:pt x="217" y="491"/>
                  </a:lnTo>
                  <a:lnTo>
                    <a:pt x="214" y="486"/>
                  </a:lnTo>
                  <a:lnTo>
                    <a:pt x="208" y="483"/>
                  </a:lnTo>
                  <a:lnTo>
                    <a:pt x="203" y="480"/>
                  </a:lnTo>
                  <a:lnTo>
                    <a:pt x="197" y="477"/>
                  </a:lnTo>
                  <a:lnTo>
                    <a:pt x="191" y="477"/>
                  </a:lnTo>
                  <a:lnTo>
                    <a:pt x="129" y="477"/>
                  </a:lnTo>
                  <a:lnTo>
                    <a:pt x="129" y="477"/>
                  </a:lnTo>
                  <a:lnTo>
                    <a:pt x="131" y="460"/>
                  </a:lnTo>
                  <a:lnTo>
                    <a:pt x="133" y="443"/>
                  </a:lnTo>
                  <a:lnTo>
                    <a:pt x="136" y="426"/>
                  </a:lnTo>
                  <a:lnTo>
                    <a:pt x="141" y="410"/>
                  </a:lnTo>
                  <a:lnTo>
                    <a:pt x="145" y="394"/>
                  </a:lnTo>
                  <a:lnTo>
                    <a:pt x="151" y="378"/>
                  </a:lnTo>
                  <a:lnTo>
                    <a:pt x="157" y="362"/>
                  </a:lnTo>
                  <a:lnTo>
                    <a:pt x="164" y="347"/>
                  </a:lnTo>
                  <a:lnTo>
                    <a:pt x="171" y="332"/>
                  </a:lnTo>
                  <a:lnTo>
                    <a:pt x="179" y="318"/>
                  </a:lnTo>
                  <a:lnTo>
                    <a:pt x="188" y="304"/>
                  </a:lnTo>
                  <a:lnTo>
                    <a:pt x="197" y="290"/>
                  </a:lnTo>
                  <a:lnTo>
                    <a:pt x="207" y="277"/>
                  </a:lnTo>
                  <a:lnTo>
                    <a:pt x="217" y="264"/>
                  </a:lnTo>
                  <a:lnTo>
                    <a:pt x="228" y="251"/>
                  </a:lnTo>
                  <a:lnTo>
                    <a:pt x="239" y="239"/>
                  </a:lnTo>
                  <a:lnTo>
                    <a:pt x="251" y="227"/>
                  </a:lnTo>
                  <a:lnTo>
                    <a:pt x="264" y="217"/>
                  </a:lnTo>
                  <a:lnTo>
                    <a:pt x="277" y="207"/>
                  </a:lnTo>
                  <a:lnTo>
                    <a:pt x="290" y="197"/>
                  </a:lnTo>
                  <a:lnTo>
                    <a:pt x="304" y="188"/>
                  </a:lnTo>
                  <a:lnTo>
                    <a:pt x="318" y="179"/>
                  </a:lnTo>
                  <a:lnTo>
                    <a:pt x="332" y="171"/>
                  </a:lnTo>
                  <a:lnTo>
                    <a:pt x="347" y="164"/>
                  </a:lnTo>
                  <a:lnTo>
                    <a:pt x="362" y="157"/>
                  </a:lnTo>
                  <a:lnTo>
                    <a:pt x="378" y="151"/>
                  </a:lnTo>
                  <a:lnTo>
                    <a:pt x="394" y="145"/>
                  </a:lnTo>
                  <a:lnTo>
                    <a:pt x="410" y="141"/>
                  </a:lnTo>
                  <a:lnTo>
                    <a:pt x="426" y="136"/>
                  </a:lnTo>
                  <a:lnTo>
                    <a:pt x="443" y="133"/>
                  </a:lnTo>
                  <a:lnTo>
                    <a:pt x="460" y="131"/>
                  </a:lnTo>
                  <a:lnTo>
                    <a:pt x="478" y="129"/>
                  </a:lnTo>
                  <a:lnTo>
                    <a:pt x="478" y="191"/>
                  </a:lnTo>
                  <a:lnTo>
                    <a:pt x="478" y="191"/>
                  </a:lnTo>
                  <a:lnTo>
                    <a:pt x="478" y="197"/>
                  </a:lnTo>
                  <a:lnTo>
                    <a:pt x="480" y="203"/>
                  </a:lnTo>
                  <a:lnTo>
                    <a:pt x="483" y="208"/>
                  </a:lnTo>
                  <a:lnTo>
                    <a:pt x="486" y="214"/>
                  </a:lnTo>
                  <a:lnTo>
                    <a:pt x="491" y="217"/>
                  </a:lnTo>
                  <a:lnTo>
                    <a:pt x="497" y="220"/>
                  </a:lnTo>
                  <a:lnTo>
                    <a:pt x="502" y="222"/>
                  </a:lnTo>
                  <a:lnTo>
                    <a:pt x="509" y="222"/>
                  </a:lnTo>
                  <a:lnTo>
                    <a:pt x="509" y="222"/>
                  </a:lnTo>
                  <a:lnTo>
                    <a:pt x="515" y="222"/>
                  </a:lnTo>
                  <a:lnTo>
                    <a:pt x="522" y="220"/>
                  </a:lnTo>
                  <a:lnTo>
                    <a:pt x="527" y="217"/>
                  </a:lnTo>
                  <a:lnTo>
                    <a:pt x="531" y="214"/>
                  </a:lnTo>
                  <a:lnTo>
                    <a:pt x="535" y="208"/>
                  </a:lnTo>
                  <a:lnTo>
                    <a:pt x="539" y="203"/>
                  </a:lnTo>
                  <a:lnTo>
                    <a:pt x="540" y="197"/>
                  </a:lnTo>
                  <a:lnTo>
                    <a:pt x="541" y="191"/>
                  </a:lnTo>
                  <a:lnTo>
                    <a:pt x="541" y="129"/>
                  </a:lnTo>
                  <a:lnTo>
                    <a:pt x="541" y="129"/>
                  </a:lnTo>
                  <a:lnTo>
                    <a:pt x="558" y="131"/>
                  </a:lnTo>
                  <a:lnTo>
                    <a:pt x="575" y="133"/>
                  </a:lnTo>
                  <a:lnTo>
                    <a:pt x="591" y="136"/>
                  </a:lnTo>
                  <a:lnTo>
                    <a:pt x="608" y="141"/>
                  </a:lnTo>
                  <a:lnTo>
                    <a:pt x="625" y="145"/>
                  </a:lnTo>
                  <a:lnTo>
                    <a:pt x="641" y="151"/>
                  </a:lnTo>
                  <a:lnTo>
                    <a:pt x="656" y="157"/>
                  </a:lnTo>
                  <a:lnTo>
                    <a:pt x="671" y="164"/>
                  </a:lnTo>
                  <a:lnTo>
                    <a:pt x="686" y="171"/>
                  </a:lnTo>
                  <a:lnTo>
                    <a:pt x="701" y="179"/>
                  </a:lnTo>
                  <a:lnTo>
                    <a:pt x="715" y="188"/>
                  </a:lnTo>
                  <a:lnTo>
                    <a:pt x="729" y="197"/>
                  </a:lnTo>
                  <a:lnTo>
                    <a:pt x="741" y="207"/>
                  </a:lnTo>
                  <a:lnTo>
                    <a:pt x="754" y="217"/>
                  </a:lnTo>
                  <a:lnTo>
                    <a:pt x="766" y="227"/>
                  </a:lnTo>
                  <a:lnTo>
                    <a:pt x="778" y="239"/>
                  </a:lnTo>
                  <a:lnTo>
                    <a:pt x="790" y="251"/>
                  </a:lnTo>
                  <a:lnTo>
                    <a:pt x="800" y="264"/>
                  </a:lnTo>
                  <a:lnTo>
                    <a:pt x="811" y="277"/>
                  </a:lnTo>
                  <a:lnTo>
                    <a:pt x="821" y="290"/>
                  </a:lnTo>
                  <a:lnTo>
                    <a:pt x="831" y="304"/>
                  </a:lnTo>
                  <a:lnTo>
                    <a:pt x="839" y="318"/>
                  </a:lnTo>
                  <a:lnTo>
                    <a:pt x="847" y="332"/>
                  </a:lnTo>
                  <a:lnTo>
                    <a:pt x="854" y="347"/>
                  </a:lnTo>
                  <a:lnTo>
                    <a:pt x="861" y="362"/>
                  </a:lnTo>
                  <a:lnTo>
                    <a:pt x="867" y="378"/>
                  </a:lnTo>
                  <a:lnTo>
                    <a:pt x="872" y="394"/>
                  </a:lnTo>
                  <a:lnTo>
                    <a:pt x="877" y="410"/>
                  </a:lnTo>
                  <a:lnTo>
                    <a:pt x="881" y="426"/>
                  </a:lnTo>
                  <a:lnTo>
                    <a:pt x="884" y="443"/>
                  </a:lnTo>
                  <a:lnTo>
                    <a:pt x="887" y="460"/>
                  </a:lnTo>
                  <a:lnTo>
                    <a:pt x="888" y="477"/>
                  </a:lnTo>
                  <a:lnTo>
                    <a:pt x="827" y="477"/>
                  </a:lnTo>
                  <a:lnTo>
                    <a:pt x="827" y="477"/>
                  </a:lnTo>
                  <a:lnTo>
                    <a:pt x="821" y="477"/>
                  </a:lnTo>
                  <a:lnTo>
                    <a:pt x="814" y="480"/>
                  </a:lnTo>
                  <a:lnTo>
                    <a:pt x="809" y="483"/>
                  </a:lnTo>
                  <a:lnTo>
                    <a:pt x="805" y="486"/>
                  </a:lnTo>
                  <a:lnTo>
                    <a:pt x="800" y="491"/>
                  </a:lnTo>
                  <a:lnTo>
                    <a:pt x="797" y="497"/>
                  </a:lnTo>
                  <a:lnTo>
                    <a:pt x="796" y="502"/>
                  </a:lnTo>
                  <a:lnTo>
                    <a:pt x="795" y="509"/>
                  </a:lnTo>
                  <a:lnTo>
                    <a:pt x="795" y="509"/>
                  </a:lnTo>
                  <a:lnTo>
                    <a:pt x="796" y="515"/>
                  </a:lnTo>
                  <a:lnTo>
                    <a:pt x="797" y="521"/>
                  </a:lnTo>
                  <a:lnTo>
                    <a:pt x="800" y="527"/>
                  </a:lnTo>
                  <a:lnTo>
                    <a:pt x="805" y="531"/>
                  </a:lnTo>
                  <a:lnTo>
                    <a:pt x="809" y="535"/>
                  </a:lnTo>
                  <a:lnTo>
                    <a:pt x="814" y="539"/>
                  </a:lnTo>
                  <a:lnTo>
                    <a:pt x="821" y="540"/>
                  </a:lnTo>
                  <a:lnTo>
                    <a:pt x="827" y="541"/>
                  </a:lnTo>
                  <a:lnTo>
                    <a:pt x="827" y="541"/>
                  </a:lnTo>
                  <a:close/>
                  <a:moveTo>
                    <a:pt x="604" y="509"/>
                  </a:moveTo>
                  <a:lnTo>
                    <a:pt x="604" y="509"/>
                  </a:lnTo>
                  <a:lnTo>
                    <a:pt x="604" y="499"/>
                  </a:lnTo>
                  <a:lnTo>
                    <a:pt x="602" y="489"/>
                  </a:lnTo>
                  <a:lnTo>
                    <a:pt x="600" y="481"/>
                  </a:lnTo>
                  <a:lnTo>
                    <a:pt x="597" y="472"/>
                  </a:lnTo>
                  <a:lnTo>
                    <a:pt x="592" y="463"/>
                  </a:lnTo>
                  <a:lnTo>
                    <a:pt x="588" y="456"/>
                  </a:lnTo>
                  <a:lnTo>
                    <a:pt x="583" y="448"/>
                  </a:lnTo>
                  <a:lnTo>
                    <a:pt x="576" y="441"/>
                  </a:lnTo>
                  <a:lnTo>
                    <a:pt x="570" y="436"/>
                  </a:lnTo>
                  <a:lnTo>
                    <a:pt x="562" y="430"/>
                  </a:lnTo>
                  <a:lnTo>
                    <a:pt x="555" y="425"/>
                  </a:lnTo>
                  <a:lnTo>
                    <a:pt x="546" y="421"/>
                  </a:lnTo>
                  <a:lnTo>
                    <a:pt x="538" y="417"/>
                  </a:lnTo>
                  <a:lnTo>
                    <a:pt x="528" y="415"/>
                  </a:lnTo>
                  <a:lnTo>
                    <a:pt x="518" y="414"/>
                  </a:lnTo>
                  <a:lnTo>
                    <a:pt x="509" y="413"/>
                  </a:lnTo>
                  <a:lnTo>
                    <a:pt x="509" y="413"/>
                  </a:lnTo>
                  <a:lnTo>
                    <a:pt x="499" y="414"/>
                  </a:lnTo>
                  <a:lnTo>
                    <a:pt x="489" y="415"/>
                  </a:lnTo>
                  <a:lnTo>
                    <a:pt x="481" y="417"/>
                  </a:lnTo>
                  <a:lnTo>
                    <a:pt x="472" y="421"/>
                  </a:lnTo>
                  <a:lnTo>
                    <a:pt x="464" y="425"/>
                  </a:lnTo>
                  <a:lnTo>
                    <a:pt x="456" y="430"/>
                  </a:lnTo>
                  <a:lnTo>
                    <a:pt x="449" y="436"/>
                  </a:lnTo>
                  <a:lnTo>
                    <a:pt x="441" y="441"/>
                  </a:lnTo>
                  <a:lnTo>
                    <a:pt x="436" y="448"/>
                  </a:lnTo>
                  <a:lnTo>
                    <a:pt x="430" y="456"/>
                  </a:lnTo>
                  <a:lnTo>
                    <a:pt x="425" y="463"/>
                  </a:lnTo>
                  <a:lnTo>
                    <a:pt x="421" y="472"/>
                  </a:lnTo>
                  <a:lnTo>
                    <a:pt x="417" y="481"/>
                  </a:lnTo>
                  <a:lnTo>
                    <a:pt x="415" y="489"/>
                  </a:lnTo>
                  <a:lnTo>
                    <a:pt x="414" y="499"/>
                  </a:lnTo>
                  <a:lnTo>
                    <a:pt x="413" y="509"/>
                  </a:lnTo>
                  <a:lnTo>
                    <a:pt x="413" y="509"/>
                  </a:lnTo>
                  <a:lnTo>
                    <a:pt x="414" y="518"/>
                  </a:lnTo>
                  <a:lnTo>
                    <a:pt x="415" y="528"/>
                  </a:lnTo>
                  <a:lnTo>
                    <a:pt x="417" y="538"/>
                  </a:lnTo>
                  <a:lnTo>
                    <a:pt x="421" y="546"/>
                  </a:lnTo>
                  <a:lnTo>
                    <a:pt x="425" y="555"/>
                  </a:lnTo>
                  <a:lnTo>
                    <a:pt x="430" y="562"/>
                  </a:lnTo>
                  <a:lnTo>
                    <a:pt x="436" y="570"/>
                  </a:lnTo>
                  <a:lnTo>
                    <a:pt x="441" y="576"/>
                  </a:lnTo>
                  <a:lnTo>
                    <a:pt x="449" y="583"/>
                  </a:lnTo>
                  <a:lnTo>
                    <a:pt x="456" y="588"/>
                  </a:lnTo>
                  <a:lnTo>
                    <a:pt x="464" y="592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89" y="602"/>
                  </a:lnTo>
                  <a:lnTo>
                    <a:pt x="499" y="604"/>
                  </a:lnTo>
                  <a:lnTo>
                    <a:pt x="509" y="604"/>
                  </a:lnTo>
                  <a:lnTo>
                    <a:pt x="509" y="604"/>
                  </a:lnTo>
                  <a:lnTo>
                    <a:pt x="518" y="604"/>
                  </a:lnTo>
                  <a:lnTo>
                    <a:pt x="528" y="602"/>
                  </a:lnTo>
                  <a:lnTo>
                    <a:pt x="538" y="600"/>
                  </a:lnTo>
                  <a:lnTo>
                    <a:pt x="546" y="597"/>
                  </a:lnTo>
                  <a:lnTo>
                    <a:pt x="555" y="592"/>
                  </a:lnTo>
                  <a:lnTo>
                    <a:pt x="562" y="588"/>
                  </a:lnTo>
                  <a:lnTo>
                    <a:pt x="570" y="583"/>
                  </a:lnTo>
                  <a:lnTo>
                    <a:pt x="576" y="576"/>
                  </a:lnTo>
                  <a:lnTo>
                    <a:pt x="583" y="570"/>
                  </a:lnTo>
                  <a:lnTo>
                    <a:pt x="588" y="562"/>
                  </a:lnTo>
                  <a:lnTo>
                    <a:pt x="592" y="555"/>
                  </a:lnTo>
                  <a:lnTo>
                    <a:pt x="597" y="546"/>
                  </a:lnTo>
                  <a:lnTo>
                    <a:pt x="600" y="538"/>
                  </a:lnTo>
                  <a:lnTo>
                    <a:pt x="602" y="528"/>
                  </a:lnTo>
                  <a:lnTo>
                    <a:pt x="604" y="518"/>
                  </a:lnTo>
                  <a:lnTo>
                    <a:pt x="604" y="509"/>
                  </a:lnTo>
                  <a:lnTo>
                    <a:pt x="604" y="509"/>
                  </a:lnTo>
                  <a:close/>
                  <a:moveTo>
                    <a:pt x="478" y="509"/>
                  </a:moveTo>
                  <a:lnTo>
                    <a:pt x="478" y="509"/>
                  </a:lnTo>
                  <a:lnTo>
                    <a:pt x="478" y="502"/>
                  </a:lnTo>
                  <a:lnTo>
                    <a:pt x="480" y="497"/>
                  </a:lnTo>
                  <a:lnTo>
                    <a:pt x="483" y="491"/>
                  </a:lnTo>
                  <a:lnTo>
                    <a:pt x="486" y="486"/>
                  </a:lnTo>
                  <a:lnTo>
                    <a:pt x="491" y="483"/>
                  </a:lnTo>
                  <a:lnTo>
                    <a:pt x="497" y="480"/>
                  </a:lnTo>
                  <a:lnTo>
                    <a:pt x="502" y="477"/>
                  </a:lnTo>
                  <a:lnTo>
                    <a:pt x="509" y="477"/>
                  </a:lnTo>
                  <a:lnTo>
                    <a:pt x="509" y="477"/>
                  </a:lnTo>
                  <a:lnTo>
                    <a:pt x="515" y="477"/>
                  </a:lnTo>
                  <a:lnTo>
                    <a:pt x="522" y="480"/>
                  </a:lnTo>
                  <a:lnTo>
                    <a:pt x="527" y="483"/>
                  </a:lnTo>
                  <a:lnTo>
                    <a:pt x="531" y="486"/>
                  </a:lnTo>
                  <a:lnTo>
                    <a:pt x="535" y="491"/>
                  </a:lnTo>
                  <a:lnTo>
                    <a:pt x="539" y="497"/>
                  </a:lnTo>
                  <a:lnTo>
                    <a:pt x="540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0" y="515"/>
                  </a:lnTo>
                  <a:lnTo>
                    <a:pt x="539" y="521"/>
                  </a:lnTo>
                  <a:lnTo>
                    <a:pt x="535" y="527"/>
                  </a:lnTo>
                  <a:lnTo>
                    <a:pt x="531" y="531"/>
                  </a:lnTo>
                  <a:lnTo>
                    <a:pt x="527" y="535"/>
                  </a:lnTo>
                  <a:lnTo>
                    <a:pt x="522" y="539"/>
                  </a:lnTo>
                  <a:lnTo>
                    <a:pt x="515" y="540"/>
                  </a:lnTo>
                  <a:lnTo>
                    <a:pt x="509" y="541"/>
                  </a:lnTo>
                  <a:lnTo>
                    <a:pt x="509" y="541"/>
                  </a:lnTo>
                  <a:lnTo>
                    <a:pt x="502" y="540"/>
                  </a:lnTo>
                  <a:lnTo>
                    <a:pt x="497" y="539"/>
                  </a:lnTo>
                  <a:lnTo>
                    <a:pt x="491" y="535"/>
                  </a:lnTo>
                  <a:lnTo>
                    <a:pt x="486" y="531"/>
                  </a:lnTo>
                  <a:lnTo>
                    <a:pt x="483" y="527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close/>
                  <a:moveTo>
                    <a:pt x="541" y="318"/>
                  </a:moveTo>
                  <a:lnTo>
                    <a:pt x="541" y="318"/>
                  </a:lnTo>
                  <a:lnTo>
                    <a:pt x="540" y="311"/>
                  </a:lnTo>
                  <a:lnTo>
                    <a:pt x="539" y="306"/>
                  </a:lnTo>
                  <a:lnTo>
                    <a:pt x="535" y="300"/>
                  </a:lnTo>
                  <a:lnTo>
                    <a:pt x="531" y="295"/>
                  </a:lnTo>
                  <a:lnTo>
                    <a:pt x="527" y="292"/>
                  </a:lnTo>
                  <a:lnTo>
                    <a:pt x="522" y="289"/>
                  </a:lnTo>
                  <a:lnTo>
                    <a:pt x="515" y="286"/>
                  </a:lnTo>
                  <a:lnTo>
                    <a:pt x="509" y="286"/>
                  </a:lnTo>
                  <a:lnTo>
                    <a:pt x="509" y="286"/>
                  </a:lnTo>
                  <a:lnTo>
                    <a:pt x="486" y="288"/>
                  </a:lnTo>
                  <a:lnTo>
                    <a:pt x="465" y="291"/>
                  </a:lnTo>
                  <a:lnTo>
                    <a:pt x="443" y="296"/>
                  </a:lnTo>
                  <a:lnTo>
                    <a:pt x="423" y="304"/>
                  </a:lnTo>
                  <a:lnTo>
                    <a:pt x="402" y="313"/>
                  </a:lnTo>
                  <a:lnTo>
                    <a:pt x="384" y="324"/>
                  </a:lnTo>
                  <a:lnTo>
                    <a:pt x="367" y="337"/>
                  </a:lnTo>
                  <a:lnTo>
                    <a:pt x="352" y="352"/>
                  </a:lnTo>
                  <a:lnTo>
                    <a:pt x="337" y="367"/>
                  </a:lnTo>
                  <a:lnTo>
                    <a:pt x="324" y="384"/>
                  </a:lnTo>
                  <a:lnTo>
                    <a:pt x="313" y="402"/>
                  </a:lnTo>
                  <a:lnTo>
                    <a:pt x="304" y="423"/>
                  </a:lnTo>
                  <a:lnTo>
                    <a:pt x="296" y="443"/>
                  </a:lnTo>
                  <a:lnTo>
                    <a:pt x="291" y="463"/>
                  </a:lnTo>
                  <a:lnTo>
                    <a:pt x="288" y="486"/>
                  </a:lnTo>
                  <a:lnTo>
                    <a:pt x="287" y="509"/>
                  </a:lnTo>
                  <a:lnTo>
                    <a:pt x="287" y="509"/>
                  </a:lnTo>
                  <a:lnTo>
                    <a:pt x="287" y="515"/>
                  </a:lnTo>
                  <a:lnTo>
                    <a:pt x="289" y="521"/>
                  </a:lnTo>
                  <a:lnTo>
                    <a:pt x="292" y="527"/>
                  </a:lnTo>
                  <a:lnTo>
                    <a:pt x="295" y="531"/>
                  </a:lnTo>
                  <a:lnTo>
                    <a:pt x="300" y="535"/>
                  </a:lnTo>
                  <a:lnTo>
                    <a:pt x="306" y="539"/>
                  </a:lnTo>
                  <a:lnTo>
                    <a:pt x="311" y="540"/>
                  </a:lnTo>
                  <a:lnTo>
                    <a:pt x="318" y="541"/>
                  </a:lnTo>
                  <a:lnTo>
                    <a:pt x="318" y="541"/>
                  </a:lnTo>
                  <a:lnTo>
                    <a:pt x="324" y="540"/>
                  </a:lnTo>
                  <a:lnTo>
                    <a:pt x="331" y="539"/>
                  </a:lnTo>
                  <a:lnTo>
                    <a:pt x="336" y="535"/>
                  </a:lnTo>
                  <a:lnTo>
                    <a:pt x="340" y="531"/>
                  </a:lnTo>
                  <a:lnTo>
                    <a:pt x="344" y="527"/>
                  </a:lnTo>
                  <a:lnTo>
                    <a:pt x="348" y="521"/>
                  </a:lnTo>
                  <a:lnTo>
                    <a:pt x="349" y="515"/>
                  </a:lnTo>
                  <a:lnTo>
                    <a:pt x="350" y="509"/>
                  </a:lnTo>
                  <a:lnTo>
                    <a:pt x="350" y="509"/>
                  </a:lnTo>
                  <a:lnTo>
                    <a:pt x="351" y="492"/>
                  </a:lnTo>
                  <a:lnTo>
                    <a:pt x="353" y="476"/>
                  </a:lnTo>
                  <a:lnTo>
                    <a:pt x="357" y="461"/>
                  </a:lnTo>
                  <a:lnTo>
                    <a:pt x="363" y="447"/>
                  </a:lnTo>
                  <a:lnTo>
                    <a:pt x="369" y="433"/>
                  </a:lnTo>
                  <a:lnTo>
                    <a:pt x="377" y="420"/>
                  </a:lnTo>
                  <a:lnTo>
                    <a:pt x="386" y="408"/>
                  </a:lnTo>
                  <a:lnTo>
                    <a:pt x="397" y="396"/>
                  </a:lnTo>
                  <a:lnTo>
                    <a:pt x="408" y="386"/>
                  </a:lnTo>
                  <a:lnTo>
                    <a:pt x="420" y="377"/>
                  </a:lnTo>
                  <a:lnTo>
                    <a:pt x="434" y="369"/>
                  </a:lnTo>
                  <a:lnTo>
                    <a:pt x="447" y="363"/>
                  </a:lnTo>
                  <a:lnTo>
                    <a:pt x="461" y="357"/>
                  </a:lnTo>
                  <a:lnTo>
                    <a:pt x="476" y="353"/>
                  </a:lnTo>
                  <a:lnTo>
                    <a:pt x="493" y="351"/>
                  </a:lnTo>
                  <a:lnTo>
                    <a:pt x="509" y="350"/>
                  </a:lnTo>
                  <a:lnTo>
                    <a:pt x="509" y="350"/>
                  </a:lnTo>
                  <a:lnTo>
                    <a:pt x="515" y="349"/>
                  </a:lnTo>
                  <a:lnTo>
                    <a:pt x="522" y="348"/>
                  </a:lnTo>
                  <a:lnTo>
                    <a:pt x="527" y="344"/>
                  </a:lnTo>
                  <a:lnTo>
                    <a:pt x="531" y="340"/>
                  </a:lnTo>
                  <a:lnTo>
                    <a:pt x="535" y="336"/>
                  </a:lnTo>
                  <a:lnTo>
                    <a:pt x="539" y="330"/>
                  </a:lnTo>
                  <a:lnTo>
                    <a:pt x="540" y="324"/>
                  </a:lnTo>
                  <a:lnTo>
                    <a:pt x="541" y="318"/>
                  </a:lnTo>
                  <a:lnTo>
                    <a:pt x="541" y="318"/>
                  </a:lnTo>
                  <a:close/>
                  <a:moveTo>
                    <a:pt x="700" y="477"/>
                  </a:moveTo>
                  <a:lnTo>
                    <a:pt x="700" y="477"/>
                  </a:lnTo>
                  <a:lnTo>
                    <a:pt x="693" y="477"/>
                  </a:lnTo>
                  <a:lnTo>
                    <a:pt x="688" y="480"/>
                  </a:lnTo>
                  <a:lnTo>
                    <a:pt x="682" y="483"/>
                  </a:lnTo>
                  <a:lnTo>
                    <a:pt x="677" y="486"/>
                  </a:lnTo>
                  <a:lnTo>
                    <a:pt x="674" y="491"/>
                  </a:lnTo>
                  <a:lnTo>
                    <a:pt x="671" y="497"/>
                  </a:lnTo>
                  <a:lnTo>
                    <a:pt x="669" y="502"/>
                  </a:lnTo>
                  <a:lnTo>
                    <a:pt x="667" y="509"/>
                  </a:lnTo>
                  <a:lnTo>
                    <a:pt x="667" y="509"/>
                  </a:lnTo>
                  <a:lnTo>
                    <a:pt x="667" y="525"/>
                  </a:lnTo>
                  <a:lnTo>
                    <a:pt x="664" y="541"/>
                  </a:lnTo>
                  <a:lnTo>
                    <a:pt x="661" y="556"/>
                  </a:lnTo>
                  <a:lnTo>
                    <a:pt x="656" y="571"/>
                  </a:lnTo>
                  <a:lnTo>
                    <a:pt x="649" y="585"/>
                  </a:lnTo>
                  <a:lnTo>
                    <a:pt x="641" y="598"/>
                  </a:lnTo>
                  <a:lnTo>
                    <a:pt x="632" y="609"/>
                  </a:lnTo>
                  <a:lnTo>
                    <a:pt x="621" y="621"/>
                  </a:lnTo>
                  <a:lnTo>
                    <a:pt x="609" y="632"/>
                  </a:lnTo>
                  <a:lnTo>
                    <a:pt x="598" y="641"/>
                  </a:lnTo>
                  <a:lnTo>
                    <a:pt x="585" y="649"/>
                  </a:lnTo>
                  <a:lnTo>
                    <a:pt x="571" y="656"/>
                  </a:lnTo>
                  <a:lnTo>
                    <a:pt x="556" y="661"/>
                  </a:lnTo>
                  <a:lnTo>
                    <a:pt x="541" y="664"/>
                  </a:lnTo>
                  <a:lnTo>
                    <a:pt x="525" y="667"/>
                  </a:lnTo>
                  <a:lnTo>
                    <a:pt x="509" y="667"/>
                  </a:lnTo>
                  <a:lnTo>
                    <a:pt x="509" y="667"/>
                  </a:lnTo>
                  <a:lnTo>
                    <a:pt x="502" y="668"/>
                  </a:lnTo>
                  <a:lnTo>
                    <a:pt x="497" y="671"/>
                  </a:lnTo>
                  <a:lnTo>
                    <a:pt x="491" y="674"/>
                  </a:lnTo>
                  <a:lnTo>
                    <a:pt x="486" y="677"/>
                  </a:lnTo>
                  <a:lnTo>
                    <a:pt x="483" y="682"/>
                  </a:lnTo>
                  <a:lnTo>
                    <a:pt x="480" y="688"/>
                  </a:lnTo>
                  <a:lnTo>
                    <a:pt x="478" y="693"/>
                  </a:lnTo>
                  <a:lnTo>
                    <a:pt x="478" y="700"/>
                  </a:lnTo>
                  <a:lnTo>
                    <a:pt x="478" y="700"/>
                  </a:lnTo>
                  <a:lnTo>
                    <a:pt x="478" y="706"/>
                  </a:lnTo>
                  <a:lnTo>
                    <a:pt x="480" y="712"/>
                  </a:lnTo>
                  <a:lnTo>
                    <a:pt x="483" y="718"/>
                  </a:lnTo>
                  <a:lnTo>
                    <a:pt x="486" y="722"/>
                  </a:lnTo>
                  <a:lnTo>
                    <a:pt x="491" y="726"/>
                  </a:lnTo>
                  <a:lnTo>
                    <a:pt x="497" y="729"/>
                  </a:lnTo>
                  <a:lnTo>
                    <a:pt x="502" y="731"/>
                  </a:lnTo>
                  <a:lnTo>
                    <a:pt x="509" y="732"/>
                  </a:lnTo>
                  <a:lnTo>
                    <a:pt x="509" y="732"/>
                  </a:lnTo>
                  <a:lnTo>
                    <a:pt x="531" y="731"/>
                  </a:lnTo>
                  <a:lnTo>
                    <a:pt x="554" y="727"/>
                  </a:lnTo>
                  <a:lnTo>
                    <a:pt x="575" y="721"/>
                  </a:lnTo>
                  <a:lnTo>
                    <a:pt x="596" y="713"/>
                  </a:lnTo>
                  <a:lnTo>
                    <a:pt x="615" y="705"/>
                  </a:lnTo>
                  <a:lnTo>
                    <a:pt x="633" y="693"/>
                  </a:lnTo>
                  <a:lnTo>
                    <a:pt x="650" y="680"/>
                  </a:lnTo>
                  <a:lnTo>
                    <a:pt x="666" y="666"/>
                  </a:lnTo>
                  <a:lnTo>
                    <a:pt x="680" y="650"/>
                  </a:lnTo>
                  <a:lnTo>
                    <a:pt x="693" y="633"/>
                  </a:lnTo>
                  <a:lnTo>
                    <a:pt x="705" y="615"/>
                  </a:lnTo>
                  <a:lnTo>
                    <a:pt x="714" y="595"/>
                  </a:lnTo>
                  <a:lnTo>
                    <a:pt x="721" y="575"/>
                  </a:lnTo>
                  <a:lnTo>
                    <a:pt x="728" y="554"/>
                  </a:lnTo>
                  <a:lnTo>
                    <a:pt x="731" y="531"/>
                  </a:lnTo>
                  <a:lnTo>
                    <a:pt x="732" y="509"/>
                  </a:lnTo>
                  <a:lnTo>
                    <a:pt x="732" y="509"/>
                  </a:lnTo>
                  <a:lnTo>
                    <a:pt x="731" y="502"/>
                  </a:lnTo>
                  <a:lnTo>
                    <a:pt x="729" y="497"/>
                  </a:lnTo>
                  <a:lnTo>
                    <a:pt x="726" y="491"/>
                  </a:lnTo>
                  <a:lnTo>
                    <a:pt x="722" y="486"/>
                  </a:lnTo>
                  <a:lnTo>
                    <a:pt x="718" y="483"/>
                  </a:lnTo>
                  <a:lnTo>
                    <a:pt x="712" y="480"/>
                  </a:lnTo>
                  <a:lnTo>
                    <a:pt x="706" y="477"/>
                  </a:lnTo>
                  <a:lnTo>
                    <a:pt x="700" y="477"/>
                  </a:lnTo>
                  <a:lnTo>
                    <a:pt x="700" y="477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D2D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756923" y="1993901"/>
            <a:ext cx="2193279" cy="1822438"/>
            <a:chOff x="5756923" y="1574801"/>
            <a:chExt cx="2193279" cy="1822438"/>
          </a:xfrm>
        </p:grpSpPr>
        <p:sp>
          <p:nvSpPr>
            <p:cNvPr id="19" name="Freeform 5"/>
            <p:cNvSpPr/>
            <p:nvPr/>
          </p:nvSpPr>
          <p:spPr bwMode="auto">
            <a:xfrm>
              <a:off x="5756923" y="1574801"/>
              <a:ext cx="2193279" cy="1822438"/>
            </a:xfrm>
            <a:custGeom>
              <a:avLst/>
              <a:gdLst>
                <a:gd name="T0" fmla="*/ 1079 w 7665"/>
                <a:gd name="T1" fmla="*/ 2015 h 6368"/>
                <a:gd name="T2" fmla="*/ 951 w 7665"/>
                <a:gd name="T3" fmla="*/ 2002 h 6368"/>
                <a:gd name="T4" fmla="*/ 847 w 7665"/>
                <a:gd name="T5" fmla="*/ 1945 h 6368"/>
                <a:gd name="T6" fmla="*/ 708 w 7665"/>
                <a:gd name="T7" fmla="*/ 1886 h 6368"/>
                <a:gd name="T8" fmla="*/ 560 w 7665"/>
                <a:gd name="T9" fmla="*/ 1866 h 6368"/>
                <a:gd name="T10" fmla="*/ 400 w 7665"/>
                <a:gd name="T11" fmla="*/ 1891 h 6368"/>
                <a:gd name="T12" fmla="*/ 236 w 7665"/>
                <a:gd name="T13" fmla="*/ 1973 h 6368"/>
                <a:gd name="T14" fmla="*/ 106 w 7665"/>
                <a:gd name="T15" fmla="*/ 2103 h 6368"/>
                <a:gd name="T16" fmla="*/ 24 w 7665"/>
                <a:gd name="T17" fmla="*/ 2269 h 6368"/>
                <a:gd name="T18" fmla="*/ 0 w 7665"/>
                <a:gd name="T19" fmla="*/ 2430 h 6368"/>
                <a:gd name="T20" fmla="*/ 35 w 7665"/>
                <a:gd name="T21" fmla="*/ 2624 h 6368"/>
                <a:gd name="T22" fmla="*/ 137 w 7665"/>
                <a:gd name="T23" fmla="*/ 2794 h 6368"/>
                <a:gd name="T24" fmla="*/ 267 w 7665"/>
                <a:gd name="T25" fmla="*/ 2905 h 6368"/>
                <a:gd name="T26" fmla="*/ 448 w 7665"/>
                <a:gd name="T27" fmla="*/ 2978 h 6368"/>
                <a:gd name="T28" fmla="*/ 604 w 7665"/>
                <a:gd name="T29" fmla="*/ 2988 h 6368"/>
                <a:gd name="T30" fmla="*/ 746 w 7665"/>
                <a:gd name="T31" fmla="*/ 2959 h 6368"/>
                <a:gd name="T32" fmla="*/ 875 w 7665"/>
                <a:gd name="T33" fmla="*/ 2894 h 6368"/>
                <a:gd name="T34" fmla="*/ 978 w 7665"/>
                <a:gd name="T35" fmla="*/ 2852 h 6368"/>
                <a:gd name="T36" fmla="*/ 1110 w 7665"/>
                <a:gd name="T37" fmla="*/ 2861 h 6368"/>
                <a:gd name="T38" fmla="*/ 1211 w 7665"/>
                <a:gd name="T39" fmla="*/ 2915 h 6368"/>
                <a:gd name="T40" fmla="*/ 1289 w 7665"/>
                <a:gd name="T41" fmla="*/ 3017 h 6368"/>
                <a:gd name="T42" fmla="*/ 1312 w 7665"/>
                <a:gd name="T43" fmla="*/ 3999 h 6368"/>
                <a:gd name="T44" fmla="*/ 1664 w 7665"/>
                <a:gd name="T45" fmla="*/ 4042 h 6368"/>
                <a:gd name="T46" fmla="*/ 2053 w 7665"/>
                <a:gd name="T47" fmla="*/ 4151 h 6368"/>
                <a:gd name="T48" fmla="*/ 2412 w 7665"/>
                <a:gd name="T49" fmla="*/ 4320 h 6368"/>
                <a:gd name="T50" fmla="*/ 2738 w 7665"/>
                <a:gd name="T51" fmla="*/ 4541 h 6368"/>
                <a:gd name="T52" fmla="*/ 3024 w 7665"/>
                <a:gd name="T53" fmla="*/ 4810 h 6368"/>
                <a:gd name="T54" fmla="*/ 3265 w 7665"/>
                <a:gd name="T55" fmla="*/ 5121 h 6368"/>
                <a:gd name="T56" fmla="*/ 3454 w 7665"/>
                <a:gd name="T57" fmla="*/ 5468 h 6368"/>
                <a:gd name="T58" fmla="*/ 3587 w 7665"/>
                <a:gd name="T59" fmla="*/ 5846 h 6368"/>
                <a:gd name="T60" fmla="*/ 3658 w 7665"/>
                <a:gd name="T61" fmla="*/ 6249 h 6368"/>
                <a:gd name="T62" fmla="*/ 4581 w 7665"/>
                <a:gd name="T63" fmla="*/ 6360 h 6368"/>
                <a:gd name="T64" fmla="*/ 4605 w 7665"/>
                <a:gd name="T65" fmla="*/ 6325 h 6368"/>
                <a:gd name="T66" fmla="*/ 4601 w 7665"/>
                <a:gd name="T67" fmla="*/ 6279 h 6368"/>
                <a:gd name="T68" fmla="*/ 4511 w 7665"/>
                <a:gd name="T69" fmla="*/ 6098 h 6368"/>
                <a:gd name="T70" fmla="*/ 4470 w 7665"/>
                <a:gd name="T71" fmla="*/ 5900 h 6368"/>
                <a:gd name="T72" fmla="*/ 4484 w 7665"/>
                <a:gd name="T73" fmla="*/ 5683 h 6368"/>
                <a:gd name="T74" fmla="*/ 4586 w 7665"/>
                <a:gd name="T75" fmla="*/ 5428 h 6368"/>
                <a:gd name="T76" fmla="*/ 4741 w 7665"/>
                <a:gd name="T77" fmla="*/ 5247 h 6368"/>
                <a:gd name="T78" fmla="*/ 4978 w 7665"/>
                <a:gd name="T79" fmla="*/ 5106 h 6368"/>
                <a:gd name="T80" fmla="*/ 5250 w 7665"/>
                <a:gd name="T81" fmla="*/ 5057 h 6368"/>
                <a:gd name="T82" fmla="*/ 5476 w 7665"/>
                <a:gd name="T83" fmla="*/ 5090 h 6368"/>
                <a:gd name="T84" fmla="*/ 5706 w 7665"/>
                <a:gd name="T85" fmla="*/ 5205 h 6368"/>
                <a:gd name="T86" fmla="*/ 5888 w 7665"/>
                <a:gd name="T87" fmla="*/ 5385 h 6368"/>
                <a:gd name="T88" fmla="*/ 6002 w 7665"/>
                <a:gd name="T89" fmla="*/ 5615 h 6368"/>
                <a:gd name="T90" fmla="*/ 6038 w 7665"/>
                <a:gd name="T91" fmla="*/ 5838 h 6368"/>
                <a:gd name="T92" fmla="*/ 6010 w 7665"/>
                <a:gd name="T93" fmla="*/ 6048 h 6368"/>
                <a:gd name="T94" fmla="*/ 5929 w 7665"/>
                <a:gd name="T95" fmla="*/ 6240 h 6368"/>
                <a:gd name="T96" fmla="*/ 5886 w 7665"/>
                <a:gd name="T97" fmla="*/ 6323 h 6368"/>
                <a:gd name="T98" fmla="*/ 5905 w 7665"/>
                <a:gd name="T99" fmla="*/ 6360 h 6368"/>
                <a:gd name="T100" fmla="*/ 6429 w 7665"/>
                <a:gd name="T101" fmla="*/ 5639 h 6368"/>
                <a:gd name="T102" fmla="*/ 6348 w 7665"/>
                <a:gd name="T103" fmla="*/ 5234 h 6368"/>
                <a:gd name="T104" fmla="*/ 6216 w 7665"/>
                <a:gd name="T105" fmla="*/ 4777 h 6368"/>
                <a:gd name="T106" fmla="*/ 5305 w 7665"/>
                <a:gd name="T107" fmla="*/ 3129 h 6368"/>
                <a:gd name="T108" fmla="*/ 4988 w 7665"/>
                <a:gd name="T109" fmla="*/ 2773 h 6368"/>
                <a:gd name="T110" fmla="*/ 4641 w 7665"/>
                <a:gd name="T111" fmla="*/ 2448 h 6368"/>
                <a:gd name="T112" fmla="*/ 3016 w 7665"/>
                <a:gd name="T113" fmla="*/ 1494 h 6368"/>
                <a:gd name="T114" fmla="*/ 2564 w 7665"/>
                <a:gd name="T115" fmla="*/ 1351 h 6368"/>
                <a:gd name="T116" fmla="*/ 2095 w 7665"/>
                <a:gd name="T117" fmla="*/ 1247 h 6368"/>
                <a:gd name="T118" fmla="*/ 1310 w 7665"/>
                <a:gd name="T119" fmla="*/ 1785 h 6368"/>
                <a:gd name="T120" fmla="*/ 1264 w 7665"/>
                <a:gd name="T121" fmla="*/ 1903 h 6368"/>
                <a:gd name="T122" fmla="*/ 1168 w 7665"/>
                <a:gd name="T123" fmla="*/ 1986 h 6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65" h="6368">
                  <a:moveTo>
                    <a:pt x="1168" y="1986"/>
                  </a:moveTo>
                  <a:lnTo>
                    <a:pt x="1168" y="1986"/>
                  </a:lnTo>
                  <a:lnTo>
                    <a:pt x="1150" y="1995"/>
                  </a:lnTo>
                  <a:lnTo>
                    <a:pt x="1133" y="2002"/>
                  </a:lnTo>
                  <a:lnTo>
                    <a:pt x="1115" y="2007"/>
                  </a:lnTo>
                  <a:lnTo>
                    <a:pt x="1096" y="2012"/>
                  </a:lnTo>
                  <a:lnTo>
                    <a:pt x="1079" y="2015"/>
                  </a:lnTo>
                  <a:lnTo>
                    <a:pt x="1060" y="2017"/>
                  </a:lnTo>
                  <a:lnTo>
                    <a:pt x="1041" y="2017"/>
                  </a:lnTo>
                  <a:lnTo>
                    <a:pt x="1022" y="2017"/>
                  </a:lnTo>
                  <a:lnTo>
                    <a:pt x="1005" y="2015"/>
                  </a:lnTo>
                  <a:lnTo>
                    <a:pt x="986" y="2012"/>
                  </a:lnTo>
                  <a:lnTo>
                    <a:pt x="969" y="2007"/>
                  </a:lnTo>
                  <a:lnTo>
                    <a:pt x="951" y="2002"/>
                  </a:lnTo>
                  <a:lnTo>
                    <a:pt x="933" y="1995"/>
                  </a:lnTo>
                  <a:lnTo>
                    <a:pt x="916" y="1988"/>
                  </a:lnTo>
                  <a:lnTo>
                    <a:pt x="899" y="1978"/>
                  </a:lnTo>
                  <a:lnTo>
                    <a:pt x="884" y="1968"/>
                  </a:lnTo>
                  <a:lnTo>
                    <a:pt x="884" y="1968"/>
                  </a:lnTo>
                  <a:lnTo>
                    <a:pt x="865" y="1956"/>
                  </a:lnTo>
                  <a:lnTo>
                    <a:pt x="847" y="1945"/>
                  </a:lnTo>
                  <a:lnTo>
                    <a:pt x="829" y="1934"/>
                  </a:lnTo>
                  <a:lnTo>
                    <a:pt x="809" y="1924"/>
                  </a:lnTo>
                  <a:lnTo>
                    <a:pt x="790" y="1915"/>
                  </a:lnTo>
                  <a:lnTo>
                    <a:pt x="770" y="1906"/>
                  </a:lnTo>
                  <a:lnTo>
                    <a:pt x="749" y="1898"/>
                  </a:lnTo>
                  <a:lnTo>
                    <a:pt x="729" y="1892"/>
                  </a:lnTo>
                  <a:lnTo>
                    <a:pt x="708" y="1886"/>
                  </a:lnTo>
                  <a:lnTo>
                    <a:pt x="688" y="1881"/>
                  </a:lnTo>
                  <a:lnTo>
                    <a:pt x="667" y="1876"/>
                  </a:lnTo>
                  <a:lnTo>
                    <a:pt x="646" y="1873"/>
                  </a:lnTo>
                  <a:lnTo>
                    <a:pt x="625" y="1870"/>
                  </a:lnTo>
                  <a:lnTo>
                    <a:pt x="603" y="1869"/>
                  </a:lnTo>
                  <a:lnTo>
                    <a:pt x="582" y="1866"/>
                  </a:lnTo>
                  <a:lnTo>
                    <a:pt x="560" y="1866"/>
                  </a:lnTo>
                  <a:lnTo>
                    <a:pt x="560" y="1866"/>
                  </a:lnTo>
                  <a:lnTo>
                    <a:pt x="532" y="1867"/>
                  </a:lnTo>
                  <a:lnTo>
                    <a:pt x="505" y="1870"/>
                  </a:lnTo>
                  <a:lnTo>
                    <a:pt x="478" y="1873"/>
                  </a:lnTo>
                  <a:lnTo>
                    <a:pt x="452" y="1877"/>
                  </a:lnTo>
                  <a:lnTo>
                    <a:pt x="425" y="1884"/>
                  </a:lnTo>
                  <a:lnTo>
                    <a:pt x="400" y="1891"/>
                  </a:lnTo>
                  <a:lnTo>
                    <a:pt x="375" y="1899"/>
                  </a:lnTo>
                  <a:lnTo>
                    <a:pt x="350" y="1909"/>
                  </a:lnTo>
                  <a:lnTo>
                    <a:pt x="326" y="1920"/>
                  </a:lnTo>
                  <a:lnTo>
                    <a:pt x="302" y="1931"/>
                  </a:lnTo>
                  <a:lnTo>
                    <a:pt x="280" y="1945"/>
                  </a:lnTo>
                  <a:lnTo>
                    <a:pt x="257" y="1959"/>
                  </a:lnTo>
                  <a:lnTo>
                    <a:pt x="236" y="1973"/>
                  </a:lnTo>
                  <a:lnTo>
                    <a:pt x="215" y="1990"/>
                  </a:lnTo>
                  <a:lnTo>
                    <a:pt x="194" y="2006"/>
                  </a:lnTo>
                  <a:lnTo>
                    <a:pt x="175" y="2024"/>
                  </a:lnTo>
                  <a:lnTo>
                    <a:pt x="157" y="2043"/>
                  </a:lnTo>
                  <a:lnTo>
                    <a:pt x="139" y="2062"/>
                  </a:lnTo>
                  <a:lnTo>
                    <a:pt x="122" y="2082"/>
                  </a:lnTo>
                  <a:lnTo>
                    <a:pt x="106" y="2103"/>
                  </a:lnTo>
                  <a:lnTo>
                    <a:pt x="92" y="2125"/>
                  </a:lnTo>
                  <a:lnTo>
                    <a:pt x="77" y="2147"/>
                  </a:lnTo>
                  <a:lnTo>
                    <a:pt x="65" y="2170"/>
                  </a:lnTo>
                  <a:lnTo>
                    <a:pt x="53" y="2194"/>
                  </a:lnTo>
                  <a:lnTo>
                    <a:pt x="42" y="2218"/>
                  </a:lnTo>
                  <a:lnTo>
                    <a:pt x="32" y="2243"/>
                  </a:lnTo>
                  <a:lnTo>
                    <a:pt x="24" y="2269"/>
                  </a:lnTo>
                  <a:lnTo>
                    <a:pt x="17" y="2294"/>
                  </a:lnTo>
                  <a:lnTo>
                    <a:pt x="11" y="2320"/>
                  </a:lnTo>
                  <a:lnTo>
                    <a:pt x="7" y="2347"/>
                  </a:lnTo>
                  <a:lnTo>
                    <a:pt x="3" y="2373"/>
                  </a:lnTo>
                  <a:lnTo>
                    <a:pt x="1" y="2401"/>
                  </a:lnTo>
                  <a:lnTo>
                    <a:pt x="1" y="2401"/>
                  </a:lnTo>
                  <a:lnTo>
                    <a:pt x="0" y="2430"/>
                  </a:lnTo>
                  <a:lnTo>
                    <a:pt x="1" y="2459"/>
                  </a:lnTo>
                  <a:lnTo>
                    <a:pt x="3" y="2488"/>
                  </a:lnTo>
                  <a:lnTo>
                    <a:pt x="8" y="2515"/>
                  </a:lnTo>
                  <a:lnTo>
                    <a:pt x="12" y="2544"/>
                  </a:lnTo>
                  <a:lnTo>
                    <a:pt x="19" y="2570"/>
                  </a:lnTo>
                  <a:lnTo>
                    <a:pt x="26" y="2598"/>
                  </a:lnTo>
                  <a:lnTo>
                    <a:pt x="35" y="2624"/>
                  </a:lnTo>
                  <a:lnTo>
                    <a:pt x="46" y="2651"/>
                  </a:lnTo>
                  <a:lnTo>
                    <a:pt x="58" y="2676"/>
                  </a:lnTo>
                  <a:lnTo>
                    <a:pt x="72" y="2702"/>
                  </a:lnTo>
                  <a:lnTo>
                    <a:pt x="86" y="2726"/>
                  </a:lnTo>
                  <a:lnTo>
                    <a:pt x="101" y="2749"/>
                  </a:lnTo>
                  <a:lnTo>
                    <a:pt x="118" y="2772"/>
                  </a:lnTo>
                  <a:lnTo>
                    <a:pt x="137" y="2794"/>
                  </a:lnTo>
                  <a:lnTo>
                    <a:pt x="155" y="2816"/>
                  </a:lnTo>
                  <a:lnTo>
                    <a:pt x="155" y="2816"/>
                  </a:lnTo>
                  <a:lnTo>
                    <a:pt x="176" y="2836"/>
                  </a:lnTo>
                  <a:lnTo>
                    <a:pt x="197" y="2856"/>
                  </a:lnTo>
                  <a:lnTo>
                    <a:pt x="219" y="2873"/>
                  </a:lnTo>
                  <a:lnTo>
                    <a:pt x="242" y="2890"/>
                  </a:lnTo>
                  <a:lnTo>
                    <a:pt x="267" y="2905"/>
                  </a:lnTo>
                  <a:lnTo>
                    <a:pt x="291" y="2920"/>
                  </a:lnTo>
                  <a:lnTo>
                    <a:pt x="315" y="2933"/>
                  </a:lnTo>
                  <a:lnTo>
                    <a:pt x="341" y="2945"/>
                  </a:lnTo>
                  <a:lnTo>
                    <a:pt x="367" y="2955"/>
                  </a:lnTo>
                  <a:lnTo>
                    <a:pt x="393" y="2964"/>
                  </a:lnTo>
                  <a:lnTo>
                    <a:pt x="421" y="2971"/>
                  </a:lnTo>
                  <a:lnTo>
                    <a:pt x="448" y="2978"/>
                  </a:lnTo>
                  <a:lnTo>
                    <a:pt x="476" y="2984"/>
                  </a:lnTo>
                  <a:lnTo>
                    <a:pt x="505" y="2987"/>
                  </a:lnTo>
                  <a:lnTo>
                    <a:pt x="533" y="2989"/>
                  </a:lnTo>
                  <a:lnTo>
                    <a:pt x="562" y="2989"/>
                  </a:lnTo>
                  <a:lnTo>
                    <a:pt x="562" y="2989"/>
                  </a:lnTo>
                  <a:lnTo>
                    <a:pt x="583" y="2989"/>
                  </a:lnTo>
                  <a:lnTo>
                    <a:pt x="604" y="2988"/>
                  </a:lnTo>
                  <a:lnTo>
                    <a:pt x="625" y="2986"/>
                  </a:lnTo>
                  <a:lnTo>
                    <a:pt x="646" y="2984"/>
                  </a:lnTo>
                  <a:lnTo>
                    <a:pt x="666" y="2980"/>
                  </a:lnTo>
                  <a:lnTo>
                    <a:pt x="686" y="2976"/>
                  </a:lnTo>
                  <a:lnTo>
                    <a:pt x="706" y="2970"/>
                  </a:lnTo>
                  <a:lnTo>
                    <a:pt x="726" y="2965"/>
                  </a:lnTo>
                  <a:lnTo>
                    <a:pt x="746" y="2959"/>
                  </a:lnTo>
                  <a:lnTo>
                    <a:pt x="765" y="2952"/>
                  </a:lnTo>
                  <a:lnTo>
                    <a:pt x="785" y="2944"/>
                  </a:lnTo>
                  <a:lnTo>
                    <a:pt x="803" y="2935"/>
                  </a:lnTo>
                  <a:lnTo>
                    <a:pt x="822" y="2926"/>
                  </a:lnTo>
                  <a:lnTo>
                    <a:pt x="840" y="2916"/>
                  </a:lnTo>
                  <a:lnTo>
                    <a:pt x="857" y="2905"/>
                  </a:lnTo>
                  <a:lnTo>
                    <a:pt x="875" y="2894"/>
                  </a:lnTo>
                  <a:lnTo>
                    <a:pt x="875" y="2894"/>
                  </a:lnTo>
                  <a:lnTo>
                    <a:pt x="891" y="2884"/>
                  </a:lnTo>
                  <a:lnTo>
                    <a:pt x="908" y="2876"/>
                  </a:lnTo>
                  <a:lnTo>
                    <a:pt x="924" y="2868"/>
                  </a:lnTo>
                  <a:lnTo>
                    <a:pt x="942" y="2861"/>
                  </a:lnTo>
                  <a:lnTo>
                    <a:pt x="960" y="2857"/>
                  </a:lnTo>
                  <a:lnTo>
                    <a:pt x="978" y="2852"/>
                  </a:lnTo>
                  <a:lnTo>
                    <a:pt x="997" y="2850"/>
                  </a:lnTo>
                  <a:lnTo>
                    <a:pt x="1016" y="2849"/>
                  </a:lnTo>
                  <a:lnTo>
                    <a:pt x="1035" y="2849"/>
                  </a:lnTo>
                  <a:lnTo>
                    <a:pt x="1053" y="2850"/>
                  </a:lnTo>
                  <a:lnTo>
                    <a:pt x="1072" y="2852"/>
                  </a:lnTo>
                  <a:lnTo>
                    <a:pt x="1091" y="2857"/>
                  </a:lnTo>
                  <a:lnTo>
                    <a:pt x="1110" y="2861"/>
                  </a:lnTo>
                  <a:lnTo>
                    <a:pt x="1127" y="2868"/>
                  </a:lnTo>
                  <a:lnTo>
                    <a:pt x="1146" y="2876"/>
                  </a:lnTo>
                  <a:lnTo>
                    <a:pt x="1164" y="2884"/>
                  </a:lnTo>
                  <a:lnTo>
                    <a:pt x="1164" y="2884"/>
                  </a:lnTo>
                  <a:lnTo>
                    <a:pt x="1180" y="2894"/>
                  </a:lnTo>
                  <a:lnTo>
                    <a:pt x="1197" y="2904"/>
                  </a:lnTo>
                  <a:lnTo>
                    <a:pt x="1211" y="2915"/>
                  </a:lnTo>
                  <a:lnTo>
                    <a:pt x="1225" y="2928"/>
                  </a:lnTo>
                  <a:lnTo>
                    <a:pt x="1238" y="2941"/>
                  </a:lnTo>
                  <a:lnTo>
                    <a:pt x="1251" y="2955"/>
                  </a:lnTo>
                  <a:lnTo>
                    <a:pt x="1262" y="2969"/>
                  </a:lnTo>
                  <a:lnTo>
                    <a:pt x="1273" y="2985"/>
                  </a:lnTo>
                  <a:lnTo>
                    <a:pt x="1281" y="3000"/>
                  </a:lnTo>
                  <a:lnTo>
                    <a:pt x="1289" y="3017"/>
                  </a:lnTo>
                  <a:lnTo>
                    <a:pt x="1296" y="3033"/>
                  </a:lnTo>
                  <a:lnTo>
                    <a:pt x="1302" y="3050"/>
                  </a:lnTo>
                  <a:lnTo>
                    <a:pt x="1307" y="3067"/>
                  </a:lnTo>
                  <a:lnTo>
                    <a:pt x="1310" y="3085"/>
                  </a:lnTo>
                  <a:lnTo>
                    <a:pt x="1311" y="3104"/>
                  </a:lnTo>
                  <a:lnTo>
                    <a:pt x="1312" y="3121"/>
                  </a:lnTo>
                  <a:lnTo>
                    <a:pt x="1312" y="3999"/>
                  </a:lnTo>
                  <a:lnTo>
                    <a:pt x="1312" y="3999"/>
                  </a:lnTo>
                  <a:lnTo>
                    <a:pt x="1372" y="4003"/>
                  </a:lnTo>
                  <a:lnTo>
                    <a:pt x="1431" y="4008"/>
                  </a:lnTo>
                  <a:lnTo>
                    <a:pt x="1490" y="4015"/>
                  </a:lnTo>
                  <a:lnTo>
                    <a:pt x="1548" y="4023"/>
                  </a:lnTo>
                  <a:lnTo>
                    <a:pt x="1606" y="4031"/>
                  </a:lnTo>
                  <a:lnTo>
                    <a:pt x="1664" y="4042"/>
                  </a:lnTo>
                  <a:lnTo>
                    <a:pt x="1721" y="4053"/>
                  </a:lnTo>
                  <a:lnTo>
                    <a:pt x="1777" y="4067"/>
                  </a:lnTo>
                  <a:lnTo>
                    <a:pt x="1833" y="4081"/>
                  </a:lnTo>
                  <a:lnTo>
                    <a:pt x="1888" y="4097"/>
                  </a:lnTo>
                  <a:lnTo>
                    <a:pt x="1944" y="4114"/>
                  </a:lnTo>
                  <a:lnTo>
                    <a:pt x="1999" y="4132"/>
                  </a:lnTo>
                  <a:lnTo>
                    <a:pt x="2053" y="4151"/>
                  </a:lnTo>
                  <a:lnTo>
                    <a:pt x="2106" y="4172"/>
                  </a:lnTo>
                  <a:lnTo>
                    <a:pt x="2158" y="4193"/>
                  </a:lnTo>
                  <a:lnTo>
                    <a:pt x="2210" y="4216"/>
                  </a:lnTo>
                  <a:lnTo>
                    <a:pt x="2262" y="4241"/>
                  </a:lnTo>
                  <a:lnTo>
                    <a:pt x="2313" y="4266"/>
                  </a:lnTo>
                  <a:lnTo>
                    <a:pt x="2362" y="4292"/>
                  </a:lnTo>
                  <a:lnTo>
                    <a:pt x="2412" y="4320"/>
                  </a:lnTo>
                  <a:lnTo>
                    <a:pt x="2461" y="4349"/>
                  </a:lnTo>
                  <a:lnTo>
                    <a:pt x="2509" y="4377"/>
                  </a:lnTo>
                  <a:lnTo>
                    <a:pt x="2556" y="4408"/>
                  </a:lnTo>
                  <a:lnTo>
                    <a:pt x="2602" y="4440"/>
                  </a:lnTo>
                  <a:lnTo>
                    <a:pt x="2649" y="4473"/>
                  </a:lnTo>
                  <a:lnTo>
                    <a:pt x="2694" y="4506"/>
                  </a:lnTo>
                  <a:lnTo>
                    <a:pt x="2738" y="4541"/>
                  </a:lnTo>
                  <a:lnTo>
                    <a:pt x="2781" y="4577"/>
                  </a:lnTo>
                  <a:lnTo>
                    <a:pt x="2824" y="4613"/>
                  </a:lnTo>
                  <a:lnTo>
                    <a:pt x="2866" y="4651"/>
                  </a:lnTo>
                  <a:lnTo>
                    <a:pt x="2906" y="4689"/>
                  </a:lnTo>
                  <a:lnTo>
                    <a:pt x="2946" y="4729"/>
                  </a:lnTo>
                  <a:lnTo>
                    <a:pt x="2986" y="4768"/>
                  </a:lnTo>
                  <a:lnTo>
                    <a:pt x="3024" y="4810"/>
                  </a:lnTo>
                  <a:lnTo>
                    <a:pt x="3061" y="4852"/>
                  </a:lnTo>
                  <a:lnTo>
                    <a:pt x="3097" y="4895"/>
                  </a:lnTo>
                  <a:lnTo>
                    <a:pt x="3132" y="4938"/>
                  </a:lnTo>
                  <a:lnTo>
                    <a:pt x="3168" y="4983"/>
                  </a:lnTo>
                  <a:lnTo>
                    <a:pt x="3201" y="5028"/>
                  </a:lnTo>
                  <a:lnTo>
                    <a:pt x="3233" y="5075"/>
                  </a:lnTo>
                  <a:lnTo>
                    <a:pt x="3265" y="5121"/>
                  </a:lnTo>
                  <a:lnTo>
                    <a:pt x="3294" y="5168"/>
                  </a:lnTo>
                  <a:lnTo>
                    <a:pt x="3324" y="5217"/>
                  </a:lnTo>
                  <a:lnTo>
                    <a:pt x="3353" y="5265"/>
                  </a:lnTo>
                  <a:lnTo>
                    <a:pt x="3379" y="5315"/>
                  </a:lnTo>
                  <a:lnTo>
                    <a:pt x="3406" y="5366"/>
                  </a:lnTo>
                  <a:lnTo>
                    <a:pt x="3430" y="5416"/>
                  </a:lnTo>
                  <a:lnTo>
                    <a:pt x="3454" y="5468"/>
                  </a:lnTo>
                  <a:lnTo>
                    <a:pt x="3477" y="5521"/>
                  </a:lnTo>
                  <a:lnTo>
                    <a:pt x="3498" y="5574"/>
                  </a:lnTo>
                  <a:lnTo>
                    <a:pt x="3518" y="5627"/>
                  </a:lnTo>
                  <a:lnTo>
                    <a:pt x="3538" y="5681"/>
                  </a:lnTo>
                  <a:lnTo>
                    <a:pt x="3555" y="5736"/>
                  </a:lnTo>
                  <a:lnTo>
                    <a:pt x="3572" y="5791"/>
                  </a:lnTo>
                  <a:lnTo>
                    <a:pt x="3587" y="5846"/>
                  </a:lnTo>
                  <a:lnTo>
                    <a:pt x="3602" y="5902"/>
                  </a:lnTo>
                  <a:lnTo>
                    <a:pt x="3614" y="5959"/>
                  </a:lnTo>
                  <a:lnTo>
                    <a:pt x="3626" y="6017"/>
                  </a:lnTo>
                  <a:lnTo>
                    <a:pt x="3636" y="6074"/>
                  </a:lnTo>
                  <a:lnTo>
                    <a:pt x="3645" y="6132"/>
                  </a:lnTo>
                  <a:lnTo>
                    <a:pt x="3652" y="6191"/>
                  </a:lnTo>
                  <a:lnTo>
                    <a:pt x="3658" y="6249"/>
                  </a:lnTo>
                  <a:lnTo>
                    <a:pt x="3663" y="6309"/>
                  </a:lnTo>
                  <a:lnTo>
                    <a:pt x="3667" y="6368"/>
                  </a:lnTo>
                  <a:lnTo>
                    <a:pt x="4559" y="6368"/>
                  </a:lnTo>
                  <a:lnTo>
                    <a:pt x="4559" y="6368"/>
                  </a:lnTo>
                  <a:lnTo>
                    <a:pt x="4567" y="6367"/>
                  </a:lnTo>
                  <a:lnTo>
                    <a:pt x="4575" y="6365"/>
                  </a:lnTo>
                  <a:lnTo>
                    <a:pt x="4581" y="6360"/>
                  </a:lnTo>
                  <a:lnTo>
                    <a:pt x="4587" y="6356"/>
                  </a:lnTo>
                  <a:lnTo>
                    <a:pt x="4591" y="6351"/>
                  </a:lnTo>
                  <a:lnTo>
                    <a:pt x="4594" y="6346"/>
                  </a:lnTo>
                  <a:lnTo>
                    <a:pt x="4600" y="6338"/>
                  </a:lnTo>
                  <a:lnTo>
                    <a:pt x="4600" y="6338"/>
                  </a:lnTo>
                  <a:lnTo>
                    <a:pt x="4602" y="6332"/>
                  </a:lnTo>
                  <a:lnTo>
                    <a:pt x="4605" y="6325"/>
                  </a:lnTo>
                  <a:lnTo>
                    <a:pt x="4608" y="6317"/>
                  </a:lnTo>
                  <a:lnTo>
                    <a:pt x="4609" y="6310"/>
                  </a:lnTo>
                  <a:lnTo>
                    <a:pt x="4609" y="6302"/>
                  </a:lnTo>
                  <a:lnTo>
                    <a:pt x="4608" y="6293"/>
                  </a:lnTo>
                  <a:lnTo>
                    <a:pt x="4605" y="6287"/>
                  </a:lnTo>
                  <a:lnTo>
                    <a:pt x="4601" y="6279"/>
                  </a:lnTo>
                  <a:lnTo>
                    <a:pt x="4601" y="6279"/>
                  </a:lnTo>
                  <a:lnTo>
                    <a:pt x="4586" y="6255"/>
                  </a:lnTo>
                  <a:lnTo>
                    <a:pt x="4570" y="6229"/>
                  </a:lnTo>
                  <a:lnTo>
                    <a:pt x="4557" y="6204"/>
                  </a:lnTo>
                  <a:lnTo>
                    <a:pt x="4544" y="6179"/>
                  </a:lnTo>
                  <a:lnTo>
                    <a:pt x="4532" y="6152"/>
                  </a:lnTo>
                  <a:lnTo>
                    <a:pt x="4521" y="6125"/>
                  </a:lnTo>
                  <a:lnTo>
                    <a:pt x="4511" y="6098"/>
                  </a:lnTo>
                  <a:lnTo>
                    <a:pt x="4502" y="6071"/>
                  </a:lnTo>
                  <a:lnTo>
                    <a:pt x="4494" y="6043"/>
                  </a:lnTo>
                  <a:lnTo>
                    <a:pt x="4488" y="6015"/>
                  </a:lnTo>
                  <a:lnTo>
                    <a:pt x="4481" y="5987"/>
                  </a:lnTo>
                  <a:lnTo>
                    <a:pt x="4477" y="5958"/>
                  </a:lnTo>
                  <a:lnTo>
                    <a:pt x="4473" y="5929"/>
                  </a:lnTo>
                  <a:lnTo>
                    <a:pt x="4470" y="5900"/>
                  </a:lnTo>
                  <a:lnTo>
                    <a:pt x="4469" y="5871"/>
                  </a:lnTo>
                  <a:lnTo>
                    <a:pt x="4468" y="5842"/>
                  </a:lnTo>
                  <a:lnTo>
                    <a:pt x="4468" y="5842"/>
                  </a:lnTo>
                  <a:lnTo>
                    <a:pt x="4469" y="5801"/>
                  </a:lnTo>
                  <a:lnTo>
                    <a:pt x="4472" y="5761"/>
                  </a:lnTo>
                  <a:lnTo>
                    <a:pt x="4478" y="5721"/>
                  </a:lnTo>
                  <a:lnTo>
                    <a:pt x="4484" y="5683"/>
                  </a:lnTo>
                  <a:lnTo>
                    <a:pt x="4493" y="5644"/>
                  </a:lnTo>
                  <a:lnTo>
                    <a:pt x="4504" y="5606"/>
                  </a:lnTo>
                  <a:lnTo>
                    <a:pt x="4516" y="5569"/>
                  </a:lnTo>
                  <a:lnTo>
                    <a:pt x="4530" y="5533"/>
                  </a:lnTo>
                  <a:lnTo>
                    <a:pt x="4547" y="5497"/>
                  </a:lnTo>
                  <a:lnTo>
                    <a:pt x="4566" y="5463"/>
                  </a:lnTo>
                  <a:lnTo>
                    <a:pt x="4586" y="5428"/>
                  </a:lnTo>
                  <a:lnTo>
                    <a:pt x="4607" y="5395"/>
                  </a:lnTo>
                  <a:lnTo>
                    <a:pt x="4631" y="5363"/>
                  </a:lnTo>
                  <a:lnTo>
                    <a:pt x="4656" y="5333"/>
                  </a:lnTo>
                  <a:lnTo>
                    <a:pt x="4683" y="5303"/>
                  </a:lnTo>
                  <a:lnTo>
                    <a:pt x="4711" y="5274"/>
                  </a:lnTo>
                  <a:lnTo>
                    <a:pt x="4711" y="5274"/>
                  </a:lnTo>
                  <a:lnTo>
                    <a:pt x="4741" y="5247"/>
                  </a:lnTo>
                  <a:lnTo>
                    <a:pt x="4772" y="5221"/>
                  </a:lnTo>
                  <a:lnTo>
                    <a:pt x="4804" y="5198"/>
                  </a:lnTo>
                  <a:lnTo>
                    <a:pt x="4837" y="5176"/>
                  </a:lnTo>
                  <a:lnTo>
                    <a:pt x="4871" y="5155"/>
                  </a:lnTo>
                  <a:lnTo>
                    <a:pt x="4906" y="5138"/>
                  </a:lnTo>
                  <a:lnTo>
                    <a:pt x="4941" y="5121"/>
                  </a:lnTo>
                  <a:lnTo>
                    <a:pt x="4978" y="5106"/>
                  </a:lnTo>
                  <a:lnTo>
                    <a:pt x="5015" y="5093"/>
                  </a:lnTo>
                  <a:lnTo>
                    <a:pt x="5053" y="5082"/>
                  </a:lnTo>
                  <a:lnTo>
                    <a:pt x="5091" y="5074"/>
                  </a:lnTo>
                  <a:lnTo>
                    <a:pt x="5130" y="5066"/>
                  </a:lnTo>
                  <a:lnTo>
                    <a:pt x="5170" y="5061"/>
                  </a:lnTo>
                  <a:lnTo>
                    <a:pt x="5209" y="5058"/>
                  </a:lnTo>
                  <a:lnTo>
                    <a:pt x="5250" y="5057"/>
                  </a:lnTo>
                  <a:lnTo>
                    <a:pt x="5290" y="5058"/>
                  </a:lnTo>
                  <a:lnTo>
                    <a:pt x="5290" y="5058"/>
                  </a:lnTo>
                  <a:lnTo>
                    <a:pt x="5328" y="5060"/>
                  </a:lnTo>
                  <a:lnTo>
                    <a:pt x="5366" y="5065"/>
                  </a:lnTo>
                  <a:lnTo>
                    <a:pt x="5403" y="5071"/>
                  </a:lnTo>
                  <a:lnTo>
                    <a:pt x="5439" y="5080"/>
                  </a:lnTo>
                  <a:lnTo>
                    <a:pt x="5476" y="5090"/>
                  </a:lnTo>
                  <a:lnTo>
                    <a:pt x="5511" y="5101"/>
                  </a:lnTo>
                  <a:lnTo>
                    <a:pt x="5545" y="5114"/>
                  </a:lnTo>
                  <a:lnTo>
                    <a:pt x="5579" y="5130"/>
                  </a:lnTo>
                  <a:lnTo>
                    <a:pt x="5612" y="5146"/>
                  </a:lnTo>
                  <a:lnTo>
                    <a:pt x="5644" y="5164"/>
                  </a:lnTo>
                  <a:lnTo>
                    <a:pt x="5676" y="5184"/>
                  </a:lnTo>
                  <a:lnTo>
                    <a:pt x="5706" y="5205"/>
                  </a:lnTo>
                  <a:lnTo>
                    <a:pt x="5736" y="5227"/>
                  </a:lnTo>
                  <a:lnTo>
                    <a:pt x="5763" y="5250"/>
                  </a:lnTo>
                  <a:lnTo>
                    <a:pt x="5791" y="5275"/>
                  </a:lnTo>
                  <a:lnTo>
                    <a:pt x="5817" y="5301"/>
                  </a:lnTo>
                  <a:lnTo>
                    <a:pt x="5842" y="5328"/>
                  </a:lnTo>
                  <a:lnTo>
                    <a:pt x="5865" y="5356"/>
                  </a:lnTo>
                  <a:lnTo>
                    <a:pt x="5888" y="5385"/>
                  </a:lnTo>
                  <a:lnTo>
                    <a:pt x="5909" y="5415"/>
                  </a:lnTo>
                  <a:lnTo>
                    <a:pt x="5928" y="5447"/>
                  </a:lnTo>
                  <a:lnTo>
                    <a:pt x="5946" y="5479"/>
                  </a:lnTo>
                  <a:lnTo>
                    <a:pt x="5963" y="5511"/>
                  </a:lnTo>
                  <a:lnTo>
                    <a:pt x="5977" y="5545"/>
                  </a:lnTo>
                  <a:lnTo>
                    <a:pt x="5991" y="5579"/>
                  </a:lnTo>
                  <a:lnTo>
                    <a:pt x="6002" y="5615"/>
                  </a:lnTo>
                  <a:lnTo>
                    <a:pt x="6013" y="5651"/>
                  </a:lnTo>
                  <a:lnTo>
                    <a:pt x="6021" y="5687"/>
                  </a:lnTo>
                  <a:lnTo>
                    <a:pt x="6028" y="5725"/>
                  </a:lnTo>
                  <a:lnTo>
                    <a:pt x="6033" y="5762"/>
                  </a:lnTo>
                  <a:lnTo>
                    <a:pt x="6037" y="5800"/>
                  </a:lnTo>
                  <a:lnTo>
                    <a:pt x="6038" y="5838"/>
                  </a:lnTo>
                  <a:lnTo>
                    <a:pt x="6038" y="5838"/>
                  </a:lnTo>
                  <a:lnTo>
                    <a:pt x="6037" y="5869"/>
                  </a:lnTo>
                  <a:lnTo>
                    <a:pt x="6035" y="5899"/>
                  </a:lnTo>
                  <a:lnTo>
                    <a:pt x="6032" y="5929"/>
                  </a:lnTo>
                  <a:lnTo>
                    <a:pt x="6029" y="5959"/>
                  </a:lnTo>
                  <a:lnTo>
                    <a:pt x="6023" y="5988"/>
                  </a:lnTo>
                  <a:lnTo>
                    <a:pt x="6018" y="6018"/>
                  </a:lnTo>
                  <a:lnTo>
                    <a:pt x="6010" y="6048"/>
                  </a:lnTo>
                  <a:lnTo>
                    <a:pt x="6001" y="6076"/>
                  </a:lnTo>
                  <a:lnTo>
                    <a:pt x="5993" y="6104"/>
                  </a:lnTo>
                  <a:lnTo>
                    <a:pt x="5982" y="6132"/>
                  </a:lnTo>
                  <a:lnTo>
                    <a:pt x="5970" y="6160"/>
                  </a:lnTo>
                  <a:lnTo>
                    <a:pt x="5957" y="6187"/>
                  </a:lnTo>
                  <a:lnTo>
                    <a:pt x="5944" y="6214"/>
                  </a:lnTo>
                  <a:lnTo>
                    <a:pt x="5929" y="6240"/>
                  </a:lnTo>
                  <a:lnTo>
                    <a:pt x="5913" y="6266"/>
                  </a:lnTo>
                  <a:lnTo>
                    <a:pt x="5896" y="6291"/>
                  </a:lnTo>
                  <a:lnTo>
                    <a:pt x="5896" y="6291"/>
                  </a:lnTo>
                  <a:lnTo>
                    <a:pt x="5891" y="6300"/>
                  </a:lnTo>
                  <a:lnTo>
                    <a:pt x="5888" y="6308"/>
                  </a:lnTo>
                  <a:lnTo>
                    <a:pt x="5886" y="6316"/>
                  </a:lnTo>
                  <a:lnTo>
                    <a:pt x="5886" y="6323"/>
                  </a:lnTo>
                  <a:lnTo>
                    <a:pt x="5887" y="6330"/>
                  </a:lnTo>
                  <a:lnTo>
                    <a:pt x="5888" y="6335"/>
                  </a:lnTo>
                  <a:lnTo>
                    <a:pt x="5891" y="6344"/>
                  </a:lnTo>
                  <a:lnTo>
                    <a:pt x="5891" y="6344"/>
                  </a:lnTo>
                  <a:lnTo>
                    <a:pt x="5897" y="6353"/>
                  </a:lnTo>
                  <a:lnTo>
                    <a:pt x="5901" y="6357"/>
                  </a:lnTo>
                  <a:lnTo>
                    <a:pt x="5905" y="6360"/>
                  </a:lnTo>
                  <a:lnTo>
                    <a:pt x="5911" y="6364"/>
                  </a:lnTo>
                  <a:lnTo>
                    <a:pt x="5918" y="6366"/>
                  </a:lnTo>
                  <a:lnTo>
                    <a:pt x="5924" y="6368"/>
                  </a:lnTo>
                  <a:lnTo>
                    <a:pt x="5933" y="6368"/>
                  </a:lnTo>
                  <a:lnTo>
                    <a:pt x="7665" y="6368"/>
                  </a:lnTo>
                  <a:lnTo>
                    <a:pt x="7665" y="5967"/>
                  </a:lnTo>
                  <a:lnTo>
                    <a:pt x="6429" y="5639"/>
                  </a:lnTo>
                  <a:lnTo>
                    <a:pt x="6429" y="5639"/>
                  </a:lnTo>
                  <a:lnTo>
                    <a:pt x="6418" y="5570"/>
                  </a:lnTo>
                  <a:lnTo>
                    <a:pt x="6406" y="5502"/>
                  </a:lnTo>
                  <a:lnTo>
                    <a:pt x="6392" y="5435"/>
                  </a:lnTo>
                  <a:lnTo>
                    <a:pt x="6378" y="5368"/>
                  </a:lnTo>
                  <a:lnTo>
                    <a:pt x="6364" y="5301"/>
                  </a:lnTo>
                  <a:lnTo>
                    <a:pt x="6348" y="5234"/>
                  </a:lnTo>
                  <a:lnTo>
                    <a:pt x="6332" y="5167"/>
                  </a:lnTo>
                  <a:lnTo>
                    <a:pt x="6314" y="5102"/>
                  </a:lnTo>
                  <a:lnTo>
                    <a:pt x="6297" y="5036"/>
                  </a:lnTo>
                  <a:lnTo>
                    <a:pt x="6278" y="4971"/>
                  </a:lnTo>
                  <a:lnTo>
                    <a:pt x="6258" y="4906"/>
                  </a:lnTo>
                  <a:lnTo>
                    <a:pt x="6237" y="4841"/>
                  </a:lnTo>
                  <a:lnTo>
                    <a:pt x="6216" y="4777"/>
                  </a:lnTo>
                  <a:lnTo>
                    <a:pt x="6194" y="4713"/>
                  </a:lnTo>
                  <a:lnTo>
                    <a:pt x="6171" y="4649"/>
                  </a:lnTo>
                  <a:lnTo>
                    <a:pt x="6148" y="4587"/>
                  </a:lnTo>
                  <a:lnTo>
                    <a:pt x="7054" y="3684"/>
                  </a:lnTo>
                  <a:lnTo>
                    <a:pt x="6540" y="2795"/>
                  </a:lnTo>
                  <a:lnTo>
                    <a:pt x="5305" y="3129"/>
                  </a:lnTo>
                  <a:lnTo>
                    <a:pt x="5305" y="3129"/>
                  </a:lnTo>
                  <a:lnTo>
                    <a:pt x="5261" y="3077"/>
                  </a:lnTo>
                  <a:lnTo>
                    <a:pt x="5217" y="3024"/>
                  </a:lnTo>
                  <a:lnTo>
                    <a:pt x="5173" y="2974"/>
                  </a:lnTo>
                  <a:lnTo>
                    <a:pt x="5128" y="2923"/>
                  </a:lnTo>
                  <a:lnTo>
                    <a:pt x="5081" y="2872"/>
                  </a:lnTo>
                  <a:lnTo>
                    <a:pt x="5035" y="2823"/>
                  </a:lnTo>
                  <a:lnTo>
                    <a:pt x="4988" y="2773"/>
                  </a:lnTo>
                  <a:lnTo>
                    <a:pt x="4940" y="2725"/>
                  </a:lnTo>
                  <a:lnTo>
                    <a:pt x="4892" y="2677"/>
                  </a:lnTo>
                  <a:lnTo>
                    <a:pt x="4842" y="2630"/>
                  </a:lnTo>
                  <a:lnTo>
                    <a:pt x="4793" y="2584"/>
                  </a:lnTo>
                  <a:lnTo>
                    <a:pt x="4742" y="2537"/>
                  </a:lnTo>
                  <a:lnTo>
                    <a:pt x="4691" y="2492"/>
                  </a:lnTo>
                  <a:lnTo>
                    <a:pt x="4641" y="2448"/>
                  </a:lnTo>
                  <a:lnTo>
                    <a:pt x="4588" y="2404"/>
                  </a:lnTo>
                  <a:lnTo>
                    <a:pt x="4536" y="2360"/>
                  </a:lnTo>
                  <a:lnTo>
                    <a:pt x="4870" y="1125"/>
                  </a:lnTo>
                  <a:lnTo>
                    <a:pt x="3981" y="611"/>
                  </a:lnTo>
                  <a:lnTo>
                    <a:pt x="3078" y="1517"/>
                  </a:lnTo>
                  <a:lnTo>
                    <a:pt x="3078" y="1517"/>
                  </a:lnTo>
                  <a:lnTo>
                    <a:pt x="3016" y="1494"/>
                  </a:lnTo>
                  <a:lnTo>
                    <a:pt x="2952" y="1471"/>
                  </a:lnTo>
                  <a:lnTo>
                    <a:pt x="2888" y="1449"/>
                  </a:lnTo>
                  <a:lnTo>
                    <a:pt x="2824" y="1428"/>
                  </a:lnTo>
                  <a:lnTo>
                    <a:pt x="2759" y="1407"/>
                  </a:lnTo>
                  <a:lnTo>
                    <a:pt x="2694" y="1387"/>
                  </a:lnTo>
                  <a:lnTo>
                    <a:pt x="2629" y="1368"/>
                  </a:lnTo>
                  <a:lnTo>
                    <a:pt x="2564" y="1351"/>
                  </a:lnTo>
                  <a:lnTo>
                    <a:pt x="2498" y="1333"/>
                  </a:lnTo>
                  <a:lnTo>
                    <a:pt x="2431" y="1317"/>
                  </a:lnTo>
                  <a:lnTo>
                    <a:pt x="2364" y="1301"/>
                  </a:lnTo>
                  <a:lnTo>
                    <a:pt x="2297" y="1287"/>
                  </a:lnTo>
                  <a:lnTo>
                    <a:pt x="2230" y="1273"/>
                  </a:lnTo>
                  <a:lnTo>
                    <a:pt x="2163" y="1259"/>
                  </a:lnTo>
                  <a:lnTo>
                    <a:pt x="2095" y="1247"/>
                  </a:lnTo>
                  <a:lnTo>
                    <a:pt x="2026" y="1236"/>
                  </a:lnTo>
                  <a:lnTo>
                    <a:pt x="1698" y="0"/>
                  </a:lnTo>
                  <a:lnTo>
                    <a:pt x="1312" y="0"/>
                  </a:lnTo>
                  <a:lnTo>
                    <a:pt x="1312" y="1747"/>
                  </a:lnTo>
                  <a:lnTo>
                    <a:pt x="1312" y="1747"/>
                  </a:lnTo>
                  <a:lnTo>
                    <a:pt x="1311" y="1767"/>
                  </a:lnTo>
                  <a:lnTo>
                    <a:pt x="1310" y="1785"/>
                  </a:lnTo>
                  <a:lnTo>
                    <a:pt x="1307" y="1804"/>
                  </a:lnTo>
                  <a:lnTo>
                    <a:pt x="1302" y="1821"/>
                  </a:lnTo>
                  <a:lnTo>
                    <a:pt x="1297" y="1839"/>
                  </a:lnTo>
                  <a:lnTo>
                    <a:pt x="1290" y="1855"/>
                  </a:lnTo>
                  <a:lnTo>
                    <a:pt x="1283" y="1872"/>
                  </a:lnTo>
                  <a:lnTo>
                    <a:pt x="1274" y="1888"/>
                  </a:lnTo>
                  <a:lnTo>
                    <a:pt x="1264" y="1903"/>
                  </a:lnTo>
                  <a:lnTo>
                    <a:pt x="1253" y="1917"/>
                  </a:lnTo>
                  <a:lnTo>
                    <a:pt x="1241" y="1931"/>
                  </a:lnTo>
                  <a:lnTo>
                    <a:pt x="1227" y="1945"/>
                  </a:lnTo>
                  <a:lnTo>
                    <a:pt x="1214" y="1957"/>
                  </a:lnTo>
                  <a:lnTo>
                    <a:pt x="1199" y="1968"/>
                  </a:lnTo>
                  <a:lnTo>
                    <a:pt x="1183" y="1978"/>
                  </a:lnTo>
                  <a:lnTo>
                    <a:pt x="1168" y="1986"/>
                  </a:lnTo>
                  <a:lnTo>
                    <a:pt x="1168" y="1986"/>
                  </a:lnTo>
                  <a:close/>
                </a:path>
              </a:pathLst>
            </a:custGeom>
            <a:solidFill>
              <a:srgbClr val="3BB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7"/>
            <p:cNvSpPr>
              <a:spLocks noEditPoints="1"/>
            </p:cNvSpPr>
            <p:nvPr/>
          </p:nvSpPr>
          <p:spPr bwMode="auto">
            <a:xfrm>
              <a:off x="6619561" y="2381486"/>
              <a:ext cx="322263" cy="323850"/>
            </a:xfrm>
            <a:custGeom>
              <a:avLst/>
              <a:gdLst>
                <a:gd name="T0" fmla="*/ 618 w 1018"/>
                <a:gd name="T1" fmla="*/ 573 h 1018"/>
                <a:gd name="T2" fmla="*/ 635 w 1018"/>
                <a:gd name="T3" fmla="*/ 492 h 1018"/>
                <a:gd name="T4" fmla="*/ 579 w 1018"/>
                <a:gd name="T5" fmla="*/ 402 h 1018"/>
                <a:gd name="T6" fmla="*/ 674 w 1018"/>
                <a:gd name="T7" fmla="*/ 249 h 1018"/>
                <a:gd name="T8" fmla="*/ 742 w 1018"/>
                <a:gd name="T9" fmla="*/ 198 h 1018"/>
                <a:gd name="T10" fmla="*/ 764 w 1018"/>
                <a:gd name="T11" fmla="*/ 128 h 1018"/>
                <a:gd name="T12" fmla="*/ 735 w 1018"/>
                <a:gd name="T13" fmla="*/ 46 h 1018"/>
                <a:gd name="T14" fmla="*/ 662 w 1018"/>
                <a:gd name="T15" fmla="*/ 2 h 1018"/>
                <a:gd name="T16" fmla="*/ 587 w 1018"/>
                <a:gd name="T17" fmla="*/ 10 h 1018"/>
                <a:gd name="T18" fmla="*/ 525 w 1018"/>
                <a:gd name="T19" fmla="*/ 67 h 1018"/>
                <a:gd name="T20" fmla="*/ 511 w 1018"/>
                <a:gd name="T21" fmla="*/ 144 h 1018"/>
                <a:gd name="T22" fmla="*/ 568 w 1018"/>
                <a:gd name="T23" fmla="*/ 234 h 1018"/>
                <a:gd name="T24" fmla="*/ 471 w 1018"/>
                <a:gd name="T25" fmla="*/ 387 h 1018"/>
                <a:gd name="T26" fmla="*/ 404 w 1018"/>
                <a:gd name="T27" fmla="*/ 438 h 1018"/>
                <a:gd name="T28" fmla="*/ 382 w 1018"/>
                <a:gd name="T29" fmla="*/ 509 h 1018"/>
                <a:gd name="T30" fmla="*/ 221 w 1018"/>
                <a:gd name="T31" fmla="*/ 646 h 1018"/>
                <a:gd name="T32" fmla="*/ 128 w 1018"/>
                <a:gd name="T33" fmla="*/ 604 h 1018"/>
                <a:gd name="T34" fmla="*/ 57 w 1018"/>
                <a:gd name="T35" fmla="*/ 626 h 1018"/>
                <a:gd name="T36" fmla="*/ 7 w 1018"/>
                <a:gd name="T37" fmla="*/ 694 h 1018"/>
                <a:gd name="T38" fmla="*/ 7 w 1018"/>
                <a:gd name="T39" fmla="*/ 769 h 1018"/>
                <a:gd name="T40" fmla="*/ 57 w 1018"/>
                <a:gd name="T41" fmla="*/ 837 h 1018"/>
                <a:gd name="T42" fmla="*/ 128 w 1018"/>
                <a:gd name="T43" fmla="*/ 858 h 1018"/>
                <a:gd name="T44" fmla="*/ 208 w 1018"/>
                <a:gd name="T45" fmla="*/ 829 h 1018"/>
                <a:gd name="T46" fmla="*/ 252 w 1018"/>
                <a:gd name="T47" fmla="*/ 757 h 1018"/>
                <a:gd name="T48" fmla="*/ 425 w 1018"/>
                <a:gd name="T49" fmla="*/ 603 h 1018"/>
                <a:gd name="T50" fmla="*/ 497 w 1018"/>
                <a:gd name="T51" fmla="*/ 635 h 1018"/>
                <a:gd name="T52" fmla="*/ 782 w 1018"/>
                <a:gd name="T53" fmla="*/ 826 h 1018"/>
                <a:gd name="T54" fmla="*/ 764 w 1018"/>
                <a:gd name="T55" fmla="*/ 903 h 1018"/>
                <a:gd name="T56" fmla="*/ 802 w 1018"/>
                <a:gd name="T57" fmla="*/ 981 h 1018"/>
                <a:gd name="T58" fmla="*/ 878 w 1018"/>
                <a:gd name="T59" fmla="*/ 1017 h 1018"/>
                <a:gd name="T60" fmla="*/ 952 w 1018"/>
                <a:gd name="T61" fmla="*/ 1002 h 1018"/>
                <a:gd name="T62" fmla="*/ 1009 w 1018"/>
                <a:gd name="T63" fmla="*/ 940 h 1018"/>
                <a:gd name="T64" fmla="*/ 1015 w 1018"/>
                <a:gd name="T65" fmla="*/ 865 h 1018"/>
                <a:gd name="T66" fmla="*/ 972 w 1018"/>
                <a:gd name="T67" fmla="*/ 792 h 1018"/>
                <a:gd name="T68" fmla="*/ 891 w 1018"/>
                <a:gd name="T69" fmla="*/ 763 h 1018"/>
                <a:gd name="T70" fmla="*/ 93 w 1018"/>
                <a:gd name="T71" fmla="*/ 784 h 1018"/>
                <a:gd name="T72" fmla="*/ 65 w 1018"/>
                <a:gd name="T73" fmla="*/ 732 h 1018"/>
                <a:gd name="T74" fmla="*/ 103 w 1018"/>
                <a:gd name="T75" fmla="*/ 673 h 1018"/>
                <a:gd name="T76" fmla="*/ 153 w 1018"/>
                <a:gd name="T77" fmla="*/ 673 h 1018"/>
                <a:gd name="T78" fmla="*/ 191 w 1018"/>
                <a:gd name="T79" fmla="*/ 732 h 1018"/>
                <a:gd name="T80" fmla="*/ 163 w 1018"/>
                <a:gd name="T81" fmla="*/ 784 h 1018"/>
                <a:gd name="T82" fmla="*/ 510 w 1018"/>
                <a:gd name="T83" fmla="*/ 573 h 1018"/>
                <a:gd name="T84" fmla="*/ 451 w 1018"/>
                <a:gd name="T85" fmla="*/ 533 h 1018"/>
                <a:gd name="T86" fmla="*/ 451 w 1018"/>
                <a:gd name="T87" fmla="*/ 484 h 1018"/>
                <a:gd name="T88" fmla="*/ 510 w 1018"/>
                <a:gd name="T89" fmla="*/ 445 h 1018"/>
                <a:gd name="T90" fmla="*/ 562 w 1018"/>
                <a:gd name="T91" fmla="*/ 473 h 1018"/>
                <a:gd name="T92" fmla="*/ 572 w 1018"/>
                <a:gd name="T93" fmla="*/ 521 h 1018"/>
                <a:gd name="T94" fmla="*/ 516 w 1018"/>
                <a:gd name="T95" fmla="*/ 572 h 1018"/>
                <a:gd name="T96" fmla="*/ 579 w 1018"/>
                <a:gd name="T97" fmla="*/ 102 h 1018"/>
                <a:gd name="T98" fmla="*/ 636 w 1018"/>
                <a:gd name="T99" fmla="*/ 63 h 1018"/>
                <a:gd name="T100" fmla="*/ 689 w 1018"/>
                <a:gd name="T101" fmla="*/ 91 h 1018"/>
                <a:gd name="T102" fmla="*/ 699 w 1018"/>
                <a:gd name="T103" fmla="*/ 139 h 1018"/>
                <a:gd name="T104" fmla="*/ 643 w 1018"/>
                <a:gd name="T105" fmla="*/ 191 h 1018"/>
                <a:gd name="T106" fmla="*/ 591 w 1018"/>
                <a:gd name="T107" fmla="*/ 172 h 1018"/>
                <a:gd name="T108" fmla="*/ 891 w 1018"/>
                <a:gd name="T109" fmla="*/ 954 h 1018"/>
                <a:gd name="T110" fmla="*/ 838 w 1018"/>
                <a:gd name="T111" fmla="*/ 926 h 1018"/>
                <a:gd name="T112" fmla="*/ 829 w 1018"/>
                <a:gd name="T113" fmla="*/ 878 h 1018"/>
                <a:gd name="T114" fmla="*/ 884 w 1018"/>
                <a:gd name="T115" fmla="*/ 827 h 1018"/>
                <a:gd name="T116" fmla="*/ 936 w 1018"/>
                <a:gd name="T117" fmla="*/ 845 h 1018"/>
                <a:gd name="T118" fmla="*/ 954 w 1018"/>
                <a:gd name="T119" fmla="*/ 897 h 1018"/>
                <a:gd name="T120" fmla="*/ 904 w 1018"/>
                <a:gd name="T121" fmla="*/ 953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8" h="1018">
                  <a:moveTo>
                    <a:pt x="891" y="763"/>
                  </a:moveTo>
                  <a:lnTo>
                    <a:pt x="891" y="763"/>
                  </a:lnTo>
                  <a:lnTo>
                    <a:pt x="874" y="765"/>
                  </a:lnTo>
                  <a:lnTo>
                    <a:pt x="858" y="768"/>
                  </a:lnTo>
                  <a:lnTo>
                    <a:pt x="841" y="774"/>
                  </a:lnTo>
                  <a:lnTo>
                    <a:pt x="826" y="781"/>
                  </a:lnTo>
                  <a:lnTo>
                    <a:pt x="618" y="573"/>
                  </a:lnTo>
                  <a:lnTo>
                    <a:pt x="618" y="573"/>
                  </a:lnTo>
                  <a:lnTo>
                    <a:pt x="626" y="558"/>
                  </a:lnTo>
                  <a:lnTo>
                    <a:pt x="632" y="543"/>
                  </a:lnTo>
                  <a:lnTo>
                    <a:pt x="635" y="526"/>
                  </a:lnTo>
                  <a:lnTo>
                    <a:pt x="636" y="509"/>
                  </a:lnTo>
                  <a:lnTo>
                    <a:pt x="636" y="509"/>
                  </a:lnTo>
                  <a:lnTo>
                    <a:pt x="635" y="492"/>
                  </a:lnTo>
                  <a:lnTo>
                    <a:pt x="632" y="476"/>
                  </a:lnTo>
                  <a:lnTo>
                    <a:pt x="628" y="461"/>
                  </a:lnTo>
                  <a:lnTo>
                    <a:pt x="620" y="447"/>
                  </a:lnTo>
                  <a:lnTo>
                    <a:pt x="612" y="435"/>
                  </a:lnTo>
                  <a:lnTo>
                    <a:pt x="602" y="422"/>
                  </a:lnTo>
                  <a:lnTo>
                    <a:pt x="591" y="412"/>
                  </a:lnTo>
                  <a:lnTo>
                    <a:pt x="579" y="402"/>
                  </a:lnTo>
                  <a:lnTo>
                    <a:pt x="628" y="253"/>
                  </a:lnTo>
                  <a:lnTo>
                    <a:pt x="628" y="253"/>
                  </a:lnTo>
                  <a:lnTo>
                    <a:pt x="636" y="254"/>
                  </a:lnTo>
                  <a:lnTo>
                    <a:pt x="636" y="254"/>
                  </a:lnTo>
                  <a:lnTo>
                    <a:pt x="649" y="253"/>
                  </a:lnTo>
                  <a:lnTo>
                    <a:pt x="662" y="252"/>
                  </a:lnTo>
                  <a:lnTo>
                    <a:pt x="674" y="249"/>
                  </a:lnTo>
                  <a:lnTo>
                    <a:pt x="686" y="245"/>
                  </a:lnTo>
                  <a:lnTo>
                    <a:pt x="698" y="239"/>
                  </a:lnTo>
                  <a:lnTo>
                    <a:pt x="707" y="233"/>
                  </a:lnTo>
                  <a:lnTo>
                    <a:pt x="718" y="225"/>
                  </a:lnTo>
                  <a:lnTo>
                    <a:pt x="727" y="217"/>
                  </a:lnTo>
                  <a:lnTo>
                    <a:pt x="735" y="208"/>
                  </a:lnTo>
                  <a:lnTo>
                    <a:pt x="742" y="198"/>
                  </a:lnTo>
                  <a:lnTo>
                    <a:pt x="748" y="188"/>
                  </a:lnTo>
                  <a:lnTo>
                    <a:pt x="753" y="177"/>
                  </a:lnTo>
                  <a:lnTo>
                    <a:pt x="758" y="165"/>
                  </a:lnTo>
                  <a:lnTo>
                    <a:pt x="761" y="152"/>
                  </a:lnTo>
                  <a:lnTo>
                    <a:pt x="763" y="141"/>
                  </a:lnTo>
                  <a:lnTo>
                    <a:pt x="764" y="128"/>
                  </a:lnTo>
                  <a:lnTo>
                    <a:pt x="764" y="128"/>
                  </a:lnTo>
                  <a:lnTo>
                    <a:pt x="763" y="114"/>
                  </a:lnTo>
                  <a:lnTo>
                    <a:pt x="761" y="102"/>
                  </a:lnTo>
                  <a:lnTo>
                    <a:pt x="758" y="89"/>
                  </a:lnTo>
                  <a:lnTo>
                    <a:pt x="753" y="77"/>
                  </a:lnTo>
                  <a:lnTo>
                    <a:pt x="748" y="67"/>
                  </a:lnTo>
                  <a:lnTo>
                    <a:pt x="742" y="56"/>
                  </a:lnTo>
                  <a:lnTo>
                    <a:pt x="735" y="46"/>
                  </a:lnTo>
                  <a:lnTo>
                    <a:pt x="727" y="38"/>
                  </a:lnTo>
                  <a:lnTo>
                    <a:pt x="718" y="29"/>
                  </a:lnTo>
                  <a:lnTo>
                    <a:pt x="707" y="21"/>
                  </a:lnTo>
                  <a:lnTo>
                    <a:pt x="698" y="15"/>
                  </a:lnTo>
                  <a:lnTo>
                    <a:pt x="686" y="10"/>
                  </a:lnTo>
                  <a:lnTo>
                    <a:pt x="674" y="5"/>
                  </a:lnTo>
                  <a:lnTo>
                    <a:pt x="662" y="2"/>
                  </a:lnTo>
                  <a:lnTo>
                    <a:pt x="649" y="1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24" y="1"/>
                  </a:lnTo>
                  <a:lnTo>
                    <a:pt x="611" y="2"/>
                  </a:lnTo>
                  <a:lnTo>
                    <a:pt x="599" y="5"/>
                  </a:lnTo>
                  <a:lnTo>
                    <a:pt x="587" y="10"/>
                  </a:lnTo>
                  <a:lnTo>
                    <a:pt x="576" y="15"/>
                  </a:lnTo>
                  <a:lnTo>
                    <a:pt x="566" y="21"/>
                  </a:lnTo>
                  <a:lnTo>
                    <a:pt x="556" y="29"/>
                  </a:lnTo>
                  <a:lnTo>
                    <a:pt x="546" y="38"/>
                  </a:lnTo>
                  <a:lnTo>
                    <a:pt x="539" y="46"/>
                  </a:lnTo>
                  <a:lnTo>
                    <a:pt x="531" y="56"/>
                  </a:lnTo>
                  <a:lnTo>
                    <a:pt x="525" y="67"/>
                  </a:lnTo>
                  <a:lnTo>
                    <a:pt x="520" y="77"/>
                  </a:lnTo>
                  <a:lnTo>
                    <a:pt x="515" y="89"/>
                  </a:lnTo>
                  <a:lnTo>
                    <a:pt x="512" y="102"/>
                  </a:lnTo>
                  <a:lnTo>
                    <a:pt x="510" y="114"/>
                  </a:lnTo>
                  <a:lnTo>
                    <a:pt x="510" y="128"/>
                  </a:lnTo>
                  <a:lnTo>
                    <a:pt x="510" y="128"/>
                  </a:lnTo>
                  <a:lnTo>
                    <a:pt x="511" y="144"/>
                  </a:lnTo>
                  <a:lnTo>
                    <a:pt x="514" y="160"/>
                  </a:lnTo>
                  <a:lnTo>
                    <a:pt x="518" y="175"/>
                  </a:lnTo>
                  <a:lnTo>
                    <a:pt x="526" y="189"/>
                  </a:lnTo>
                  <a:lnTo>
                    <a:pt x="533" y="202"/>
                  </a:lnTo>
                  <a:lnTo>
                    <a:pt x="544" y="214"/>
                  </a:lnTo>
                  <a:lnTo>
                    <a:pt x="555" y="224"/>
                  </a:lnTo>
                  <a:lnTo>
                    <a:pt x="568" y="234"/>
                  </a:lnTo>
                  <a:lnTo>
                    <a:pt x="518" y="382"/>
                  </a:lnTo>
                  <a:lnTo>
                    <a:pt x="518" y="382"/>
                  </a:lnTo>
                  <a:lnTo>
                    <a:pt x="510" y="382"/>
                  </a:lnTo>
                  <a:lnTo>
                    <a:pt x="510" y="382"/>
                  </a:lnTo>
                  <a:lnTo>
                    <a:pt x="497" y="382"/>
                  </a:lnTo>
                  <a:lnTo>
                    <a:pt x="484" y="384"/>
                  </a:lnTo>
                  <a:lnTo>
                    <a:pt x="471" y="387"/>
                  </a:lnTo>
                  <a:lnTo>
                    <a:pt x="461" y="392"/>
                  </a:lnTo>
                  <a:lnTo>
                    <a:pt x="449" y="397"/>
                  </a:lnTo>
                  <a:lnTo>
                    <a:pt x="438" y="403"/>
                  </a:lnTo>
                  <a:lnTo>
                    <a:pt x="428" y="411"/>
                  </a:lnTo>
                  <a:lnTo>
                    <a:pt x="420" y="418"/>
                  </a:lnTo>
                  <a:lnTo>
                    <a:pt x="411" y="428"/>
                  </a:lnTo>
                  <a:lnTo>
                    <a:pt x="404" y="438"/>
                  </a:lnTo>
                  <a:lnTo>
                    <a:pt x="397" y="448"/>
                  </a:lnTo>
                  <a:lnTo>
                    <a:pt x="392" y="459"/>
                  </a:lnTo>
                  <a:lnTo>
                    <a:pt x="388" y="471"/>
                  </a:lnTo>
                  <a:lnTo>
                    <a:pt x="384" y="483"/>
                  </a:lnTo>
                  <a:lnTo>
                    <a:pt x="383" y="496"/>
                  </a:lnTo>
                  <a:lnTo>
                    <a:pt x="382" y="509"/>
                  </a:lnTo>
                  <a:lnTo>
                    <a:pt x="382" y="509"/>
                  </a:lnTo>
                  <a:lnTo>
                    <a:pt x="383" y="519"/>
                  </a:lnTo>
                  <a:lnTo>
                    <a:pt x="384" y="530"/>
                  </a:lnTo>
                  <a:lnTo>
                    <a:pt x="386" y="541"/>
                  </a:lnTo>
                  <a:lnTo>
                    <a:pt x="390" y="550"/>
                  </a:lnTo>
                  <a:lnTo>
                    <a:pt x="230" y="657"/>
                  </a:lnTo>
                  <a:lnTo>
                    <a:pt x="230" y="657"/>
                  </a:lnTo>
                  <a:lnTo>
                    <a:pt x="221" y="646"/>
                  </a:lnTo>
                  <a:lnTo>
                    <a:pt x="211" y="635"/>
                  </a:lnTo>
                  <a:lnTo>
                    <a:pt x="199" y="627"/>
                  </a:lnTo>
                  <a:lnTo>
                    <a:pt x="186" y="619"/>
                  </a:lnTo>
                  <a:lnTo>
                    <a:pt x="173" y="613"/>
                  </a:lnTo>
                  <a:lnTo>
                    <a:pt x="158" y="608"/>
                  </a:lnTo>
                  <a:lnTo>
                    <a:pt x="143" y="605"/>
                  </a:lnTo>
                  <a:lnTo>
                    <a:pt x="128" y="604"/>
                  </a:lnTo>
                  <a:lnTo>
                    <a:pt x="128" y="604"/>
                  </a:lnTo>
                  <a:lnTo>
                    <a:pt x="115" y="605"/>
                  </a:lnTo>
                  <a:lnTo>
                    <a:pt x="102" y="607"/>
                  </a:lnTo>
                  <a:lnTo>
                    <a:pt x="90" y="610"/>
                  </a:lnTo>
                  <a:lnTo>
                    <a:pt x="79" y="614"/>
                  </a:lnTo>
                  <a:lnTo>
                    <a:pt x="67" y="619"/>
                  </a:lnTo>
                  <a:lnTo>
                    <a:pt x="57" y="626"/>
                  </a:lnTo>
                  <a:lnTo>
                    <a:pt x="47" y="633"/>
                  </a:lnTo>
                  <a:lnTo>
                    <a:pt x="38" y="642"/>
                  </a:lnTo>
                  <a:lnTo>
                    <a:pt x="29" y="650"/>
                  </a:lnTo>
                  <a:lnTo>
                    <a:pt x="23" y="660"/>
                  </a:lnTo>
                  <a:lnTo>
                    <a:pt x="16" y="671"/>
                  </a:lnTo>
                  <a:lnTo>
                    <a:pt x="11" y="682"/>
                  </a:lnTo>
                  <a:lnTo>
                    <a:pt x="7" y="694"/>
                  </a:lnTo>
                  <a:lnTo>
                    <a:pt x="3" y="706"/>
                  </a:lnTo>
                  <a:lnTo>
                    <a:pt x="1" y="719"/>
                  </a:lnTo>
                  <a:lnTo>
                    <a:pt x="0" y="732"/>
                  </a:lnTo>
                  <a:lnTo>
                    <a:pt x="0" y="732"/>
                  </a:lnTo>
                  <a:lnTo>
                    <a:pt x="1" y="745"/>
                  </a:lnTo>
                  <a:lnTo>
                    <a:pt x="3" y="757"/>
                  </a:lnTo>
                  <a:lnTo>
                    <a:pt x="7" y="769"/>
                  </a:lnTo>
                  <a:lnTo>
                    <a:pt x="11" y="781"/>
                  </a:lnTo>
                  <a:lnTo>
                    <a:pt x="16" y="792"/>
                  </a:lnTo>
                  <a:lnTo>
                    <a:pt x="23" y="803"/>
                  </a:lnTo>
                  <a:lnTo>
                    <a:pt x="29" y="812"/>
                  </a:lnTo>
                  <a:lnTo>
                    <a:pt x="38" y="822"/>
                  </a:lnTo>
                  <a:lnTo>
                    <a:pt x="47" y="829"/>
                  </a:lnTo>
                  <a:lnTo>
                    <a:pt x="57" y="837"/>
                  </a:lnTo>
                  <a:lnTo>
                    <a:pt x="67" y="843"/>
                  </a:lnTo>
                  <a:lnTo>
                    <a:pt x="79" y="849"/>
                  </a:lnTo>
                  <a:lnTo>
                    <a:pt x="90" y="853"/>
                  </a:lnTo>
                  <a:lnTo>
                    <a:pt x="102" y="856"/>
                  </a:lnTo>
                  <a:lnTo>
                    <a:pt x="115" y="858"/>
                  </a:lnTo>
                  <a:lnTo>
                    <a:pt x="128" y="858"/>
                  </a:lnTo>
                  <a:lnTo>
                    <a:pt x="128" y="858"/>
                  </a:lnTo>
                  <a:lnTo>
                    <a:pt x="141" y="858"/>
                  </a:lnTo>
                  <a:lnTo>
                    <a:pt x="154" y="856"/>
                  </a:lnTo>
                  <a:lnTo>
                    <a:pt x="165" y="853"/>
                  </a:lnTo>
                  <a:lnTo>
                    <a:pt x="177" y="849"/>
                  </a:lnTo>
                  <a:lnTo>
                    <a:pt x="188" y="843"/>
                  </a:lnTo>
                  <a:lnTo>
                    <a:pt x="199" y="837"/>
                  </a:lnTo>
                  <a:lnTo>
                    <a:pt x="208" y="829"/>
                  </a:lnTo>
                  <a:lnTo>
                    <a:pt x="218" y="822"/>
                  </a:lnTo>
                  <a:lnTo>
                    <a:pt x="226" y="812"/>
                  </a:lnTo>
                  <a:lnTo>
                    <a:pt x="233" y="803"/>
                  </a:lnTo>
                  <a:lnTo>
                    <a:pt x="239" y="792"/>
                  </a:lnTo>
                  <a:lnTo>
                    <a:pt x="245" y="781"/>
                  </a:lnTo>
                  <a:lnTo>
                    <a:pt x="249" y="769"/>
                  </a:lnTo>
                  <a:lnTo>
                    <a:pt x="252" y="757"/>
                  </a:lnTo>
                  <a:lnTo>
                    <a:pt x="255" y="745"/>
                  </a:lnTo>
                  <a:lnTo>
                    <a:pt x="255" y="732"/>
                  </a:lnTo>
                  <a:lnTo>
                    <a:pt x="255" y="732"/>
                  </a:lnTo>
                  <a:lnTo>
                    <a:pt x="255" y="724"/>
                  </a:lnTo>
                  <a:lnTo>
                    <a:pt x="253" y="718"/>
                  </a:lnTo>
                  <a:lnTo>
                    <a:pt x="425" y="603"/>
                  </a:lnTo>
                  <a:lnTo>
                    <a:pt x="425" y="603"/>
                  </a:lnTo>
                  <a:lnTo>
                    <a:pt x="434" y="610"/>
                  </a:lnTo>
                  <a:lnTo>
                    <a:pt x="443" y="617"/>
                  </a:lnTo>
                  <a:lnTo>
                    <a:pt x="453" y="622"/>
                  </a:lnTo>
                  <a:lnTo>
                    <a:pt x="464" y="628"/>
                  </a:lnTo>
                  <a:lnTo>
                    <a:pt x="474" y="631"/>
                  </a:lnTo>
                  <a:lnTo>
                    <a:pt x="485" y="634"/>
                  </a:lnTo>
                  <a:lnTo>
                    <a:pt x="497" y="635"/>
                  </a:lnTo>
                  <a:lnTo>
                    <a:pt x="510" y="636"/>
                  </a:lnTo>
                  <a:lnTo>
                    <a:pt x="510" y="636"/>
                  </a:lnTo>
                  <a:lnTo>
                    <a:pt x="527" y="635"/>
                  </a:lnTo>
                  <a:lnTo>
                    <a:pt x="543" y="631"/>
                  </a:lnTo>
                  <a:lnTo>
                    <a:pt x="559" y="626"/>
                  </a:lnTo>
                  <a:lnTo>
                    <a:pt x="573" y="618"/>
                  </a:lnTo>
                  <a:lnTo>
                    <a:pt x="782" y="826"/>
                  </a:lnTo>
                  <a:lnTo>
                    <a:pt x="782" y="826"/>
                  </a:lnTo>
                  <a:lnTo>
                    <a:pt x="775" y="841"/>
                  </a:lnTo>
                  <a:lnTo>
                    <a:pt x="768" y="856"/>
                  </a:lnTo>
                  <a:lnTo>
                    <a:pt x="765" y="873"/>
                  </a:lnTo>
                  <a:lnTo>
                    <a:pt x="764" y="891"/>
                  </a:lnTo>
                  <a:lnTo>
                    <a:pt x="764" y="891"/>
                  </a:lnTo>
                  <a:lnTo>
                    <a:pt x="764" y="903"/>
                  </a:lnTo>
                  <a:lnTo>
                    <a:pt x="766" y="916"/>
                  </a:lnTo>
                  <a:lnTo>
                    <a:pt x="770" y="928"/>
                  </a:lnTo>
                  <a:lnTo>
                    <a:pt x="774" y="940"/>
                  </a:lnTo>
                  <a:lnTo>
                    <a:pt x="779" y="951"/>
                  </a:lnTo>
                  <a:lnTo>
                    <a:pt x="786" y="961"/>
                  </a:lnTo>
                  <a:lnTo>
                    <a:pt x="793" y="971"/>
                  </a:lnTo>
                  <a:lnTo>
                    <a:pt x="802" y="981"/>
                  </a:lnTo>
                  <a:lnTo>
                    <a:pt x="810" y="988"/>
                  </a:lnTo>
                  <a:lnTo>
                    <a:pt x="820" y="996"/>
                  </a:lnTo>
                  <a:lnTo>
                    <a:pt x="831" y="1002"/>
                  </a:lnTo>
                  <a:lnTo>
                    <a:pt x="841" y="1007"/>
                  </a:lnTo>
                  <a:lnTo>
                    <a:pt x="853" y="1012"/>
                  </a:lnTo>
                  <a:lnTo>
                    <a:pt x="865" y="1015"/>
                  </a:lnTo>
                  <a:lnTo>
                    <a:pt x="878" y="1017"/>
                  </a:lnTo>
                  <a:lnTo>
                    <a:pt x="891" y="1018"/>
                  </a:lnTo>
                  <a:lnTo>
                    <a:pt x="891" y="1018"/>
                  </a:lnTo>
                  <a:lnTo>
                    <a:pt x="904" y="1017"/>
                  </a:lnTo>
                  <a:lnTo>
                    <a:pt x="917" y="1015"/>
                  </a:lnTo>
                  <a:lnTo>
                    <a:pt x="929" y="1012"/>
                  </a:lnTo>
                  <a:lnTo>
                    <a:pt x="940" y="1007"/>
                  </a:lnTo>
                  <a:lnTo>
                    <a:pt x="952" y="1002"/>
                  </a:lnTo>
                  <a:lnTo>
                    <a:pt x="963" y="996"/>
                  </a:lnTo>
                  <a:lnTo>
                    <a:pt x="972" y="988"/>
                  </a:lnTo>
                  <a:lnTo>
                    <a:pt x="981" y="981"/>
                  </a:lnTo>
                  <a:lnTo>
                    <a:pt x="989" y="971"/>
                  </a:lnTo>
                  <a:lnTo>
                    <a:pt x="997" y="961"/>
                  </a:lnTo>
                  <a:lnTo>
                    <a:pt x="1003" y="951"/>
                  </a:lnTo>
                  <a:lnTo>
                    <a:pt x="1009" y="940"/>
                  </a:lnTo>
                  <a:lnTo>
                    <a:pt x="1013" y="928"/>
                  </a:lnTo>
                  <a:lnTo>
                    <a:pt x="1015" y="916"/>
                  </a:lnTo>
                  <a:lnTo>
                    <a:pt x="1017" y="903"/>
                  </a:lnTo>
                  <a:lnTo>
                    <a:pt x="1018" y="891"/>
                  </a:lnTo>
                  <a:lnTo>
                    <a:pt x="1018" y="891"/>
                  </a:lnTo>
                  <a:lnTo>
                    <a:pt x="1017" y="878"/>
                  </a:lnTo>
                  <a:lnTo>
                    <a:pt x="1015" y="865"/>
                  </a:lnTo>
                  <a:lnTo>
                    <a:pt x="1013" y="853"/>
                  </a:lnTo>
                  <a:lnTo>
                    <a:pt x="1009" y="841"/>
                  </a:lnTo>
                  <a:lnTo>
                    <a:pt x="1003" y="829"/>
                  </a:lnTo>
                  <a:lnTo>
                    <a:pt x="997" y="820"/>
                  </a:lnTo>
                  <a:lnTo>
                    <a:pt x="989" y="810"/>
                  </a:lnTo>
                  <a:lnTo>
                    <a:pt x="981" y="800"/>
                  </a:lnTo>
                  <a:lnTo>
                    <a:pt x="972" y="792"/>
                  </a:lnTo>
                  <a:lnTo>
                    <a:pt x="963" y="785"/>
                  </a:lnTo>
                  <a:lnTo>
                    <a:pt x="952" y="779"/>
                  </a:lnTo>
                  <a:lnTo>
                    <a:pt x="940" y="774"/>
                  </a:lnTo>
                  <a:lnTo>
                    <a:pt x="929" y="769"/>
                  </a:lnTo>
                  <a:lnTo>
                    <a:pt x="917" y="766"/>
                  </a:lnTo>
                  <a:lnTo>
                    <a:pt x="904" y="764"/>
                  </a:lnTo>
                  <a:lnTo>
                    <a:pt x="891" y="763"/>
                  </a:lnTo>
                  <a:lnTo>
                    <a:pt x="891" y="763"/>
                  </a:lnTo>
                  <a:close/>
                  <a:moveTo>
                    <a:pt x="128" y="795"/>
                  </a:moveTo>
                  <a:lnTo>
                    <a:pt x="128" y="795"/>
                  </a:lnTo>
                  <a:lnTo>
                    <a:pt x="121" y="795"/>
                  </a:lnTo>
                  <a:lnTo>
                    <a:pt x="115" y="794"/>
                  </a:lnTo>
                  <a:lnTo>
                    <a:pt x="103" y="790"/>
                  </a:lnTo>
                  <a:lnTo>
                    <a:pt x="93" y="784"/>
                  </a:lnTo>
                  <a:lnTo>
                    <a:pt x="83" y="777"/>
                  </a:lnTo>
                  <a:lnTo>
                    <a:pt x="75" y="767"/>
                  </a:lnTo>
                  <a:lnTo>
                    <a:pt x="69" y="756"/>
                  </a:lnTo>
                  <a:lnTo>
                    <a:pt x="66" y="745"/>
                  </a:lnTo>
                  <a:lnTo>
                    <a:pt x="65" y="738"/>
                  </a:lnTo>
                  <a:lnTo>
                    <a:pt x="65" y="732"/>
                  </a:lnTo>
                  <a:lnTo>
                    <a:pt x="65" y="732"/>
                  </a:lnTo>
                  <a:lnTo>
                    <a:pt x="65" y="725"/>
                  </a:lnTo>
                  <a:lnTo>
                    <a:pt x="66" y="719"/>
                  </a:lnTo>
                  <a:lnTo>
                    <a:pt x="69" y="707"/>
                  </a:lnTo>
                  <a:lnTo>
                    <a:pt x="75" y="696"/>
                  </a:lnTo>
                  <a:lnTo>
                    <a:pt x="83" y="687"/>
                  </a:lnTo>
                  <a:lnTo>
                    <a:pt x="93" y="679"/>
                  </a:lnTo>
                  <a:lnTo>
                    <a:pt x="103" y="673"/>
                  </a:lnTo>
                  <a:lnTo>
                    <a:pt x="115" y="669"/>
                  </a:lnTo>
                  <a:lnTo>
                    <a:pt x="121" y="668"/>
                  </a:lnTo>
                  <a:lnTo>
                    <a:pt x="128" y="667"/>
                  </a:lnTo>
                  <a:lnTo>
                    <a:pt x="128" y="667"/>
                  </a:lnTo>
                  <a:lnTo>
                    <a:pt x="134" y="668"/>
                  </a:lnTo>
                  <a:lnTo>
                    <a:pt x="141" y="669"/>
                  </a:lnTo>
                  <a:lnTo>
                    <a:pt x="153" y="673"/>
                  </a:lnTo>
                  <a:lnTo>
                    <a:pt x="163" y="679"/>
                  </a:lnTo>
                  <a:lnTo>
                    <a:pt x="173" y="687"/>
                  </a:lnTo>
                  <a:lnTo>
                    <a:pt x="180" y="696"/>
                  </a:lnTo>
                  <a:lnTo>
                    <a:pt x="187" y="707"/>
                  </a:lnTo>
                  <a:lnTo>
                    <a:pt x="190" y="719"/>
                  </a:lnTo>
                  <a:lnTo>
                    <a:pt x="191" y="725"/>
                  </a:lnTo>
                  <a:lnTo>
                    <a:pt x="191" y="732"/>
                  </a:lnTo>
                  <a:lnTo>
                    <a:pt x="191" y="732"/>
                  </a:lnTo>
                  <a:lnTo>
                    <a:pt x="191" y="738"/>
                  </a:lnTo>
                  <a:lnTo>
                    <a:pt x="190" y="745"/>
                  </a:lnTo>
                  <a:lnTo>
                    <a:pt x="187" y="756"/>
                  </a:lnTo>
                  <a:lnTo>
                    <a:pt x="180" y="767"/>
                  </a:lnTo>
                  <a:lnTo>
                    <a:pt x="173" y="777"/>
                  </a:lnTo>
                  <a:lnTo>
                    <a:pt x="163" y="784"/>
                  </a:lnTo>
                  <a:lnTo>
                    <a:pt x="153" y="790"/>
                  </a:lnTo>
                  <a:lnTo>
                    <a:pt x="141" y="794"/>
                  </a:lnTo>
                  <a:lnTo>
                    <a:pt x="134" y="795"/>
                  </a:lnTo>
                  <a:lnTo>
                    <a:pt x="128" y="795"/>
                  </a:lnTo>
                  <a:lnTo>
                    <a:pt x="128" y="795"/>
                  </a:lnTo>
                  <a:close/>
                  <a:moveTo>
                    <a:pt x="510" y="573"/>
                  </a:moveTo>
                  <a:lnTo>
                    <a:pt x="510" y="573"/>
                  </a:lnTo>
                  <a:lnTo>
                    <a:pt x="503" y="572"/>
                  </a:lnTo>
                  <a:lnTo>
                    <a:pt x="497" y="571"/>
                  </a:lnTo>
                  <a:lnTo>
                    <a:pt x="485" y="568"/>
                  </a:lnTo>
                  <a:lnTo>
                    <a:pt x="474" y="561"/>
                  </a:lnTo>
                  <a:lnTo>
                    <a:pt x="465" y="554"/>
                  </a:lnTo>
                  <a:lnTo>
                    <a:pt x="456" y="544"/>
                  </a:lnTo>
                  <a:lnTo>
                    <a:pt x="451" y="533"/>
                  </a:lnTo>
                  <a:lnTo>
                    <a:pt x="448" y="521"/>
                  </a:lnTo>
                  <a:lnTo>
                    <a:pt x="447" y="515"/>
                  </a:lnTo>
                  <a:lnTo>
                    <a:pt x="446" y="509"/>
                  </a:lnTo>
                  <a:lnTo>
                    <a:pt x="446" y="509"/>
                  </a:lnTo>
                  <a:lnTo>
                    <a:pt x="447" y="502"/>
                  </a:lnTo>
                  <a:lnTo>
                    <a:pt x="448" y="496"/>
                  </a:lnTo>
                  <a:lnTo>
                    <a:pt x="451" y="484"/>
                  </a:lnTo>
                  <a:lnTo>
                    <a:pt x="456" y="473"/>
                  </a:lnTo>
                  <a:lnTo>
                    <a:pt x="465" y="463"/>
                  </a:lnTo>
                  <a:lnTo>
                    <a:pt x="474" y="456"/>
                  </a:lnTo>
                  <a:lnTo>
                    <a:pt x="485" y="451"/>
                  </a:lnTo>
                  <a:lnTo>
                    <a:pt x="497" y="446"/>
                  </a:lnTo>
                  <a:lnTo>
                    <a:pt x="503" y="445"/>
                  </a:lnTo>
                  <a:lnTo>
                    <a:pt x="510" y="445"/>
                  </a:lnTo>
                  <a:lnTo>
                    <a:pt x="510" y="445"/>
                  </a:lnTo>
                  <a:lnTo>
                    <a:pt x="516" y="445"/>
                  </a:lnTo>
                  <a:lnTo>
                    <a:pt x="523" y="446"/>
                  </a:lnTo>
                  <a:lnTo>
                    <a:pt x="535" y="451"/>
                  </a:lnTo>
                  <a:lnTo>
                    <a:pt x="545" y="456"/>
                  </a:lnTo>
                  <a:lnTo>
                    <a:pt x="555" y="463"/>
                  </a:lnTo>
                  <a:lnTo>
                    <a:pt x="562" y="473"/>
                  </a:lnTo>
                  <a:lnTo>
                    <a:pt x="568" y="484"/>
                  </a:lnTo>
                  <a:lnTo>
                    <a:pt x="572" y="496"/>
                  </a:lnTo>
                  <a:lnTo>
                    <a:pt x="573" y="502"/>
                  </a:lnTo>
                  <a:lnTo>
                    <a:pt x="573" y="509"/>
                  </a:lnTo>
                  <a:lnTo>
                    <a:pt x="573" y="509"/>
                  </a:lnTo>
                  <a:lnTo>
                    <a:pt x="573" y="515"/>
                  </a:lnTo>
                  <a:lnTo>
                    <a:pt x="572" y="521"/>
                  </a:lnTo>
                  <a:lnTo>
                    <a:pt x="568" y="533"/>
                  </a:lnTo>
                  <a:lnTo>
                    <a:pt x="562" y="544"/>
                  </a:lnTo>
                  <a:lnTo>
                    <a:pt x="555" y="554"/>
                  </a:lnTo>
                  <a:lnTo>
                    <a:pt x="545" y="561"/>
                  </a:lnTo>
                  <a:lnTo>
                    <a:pt x="535" y="568"/>
                  </a:lnTo>
                  <a:lnTo>
                    <a:pt x="523" y="571"/>
                  </a:lnTo>
                  <a:lnTo>
                    <a:pt x="516" y="572"/>
                  </a:lnTo>
                  <a:lnTo>
                    <a:pt x="510" y="573"/>
                  </a:lnTo>
                  <a:lnTo>
                    <a:pt x="510" y="573"/>
                  </a:lnTo>
                  <a:close/>
                  <a:moveTo>
                    <a:pt x="573" y="128"/>
                  </a:moveTo>
                  <a:lnTo>
                    <a:pt x="573" y="128"/>
                  </a:lnTo>
                  <a:lnTo>
                    <a:pt x="573" y="120"/>
                  </a:lnTo>
                  <a:lnTo>
                    <a:pt x="574" y="115"/>
                  </a:lnTo>
                  <a:lnTo>
                    <a:pt x="579" y="102"/>
                  </a:lnTo>
                  <a:lnTo>
                    <a:pt x="584" y="91"/>
                  </a:lnTo>
                  <a:lnTo>
                    <a:pt x="591" y="83"/>
                  </a:lnTo>
                  <a:lnTo>
                    <a:pt x="601" y="74"/>
                  </a:lnTo>
                  <a:lnTo>
                    <a:pt x="612" y="69"/>
                  </a:lnTo>
                  <a:lnTo>
                    <a:pt x="624" y="64"/>
                  </a:lnTo>
                  <a:lnTo>
                    <a:pt x="630" y="64"/>
                  </a:lnTo>
                  <a:lnTo>
                    <a:pt x="636" y="63"/>
                  </a:lnTo>
                  <a:lnTo>
                    <a:pt x="636" y="63"/>
                  </a:lnTo>
                  <a:lnTo>
                    <a:pt x="643" y="64"/>
                  </a:lnTo>
                  <a:lnTo>
                    <a:pt x="649" y="64"/>
                  </a:lnTo>
                  <a:lnTo>
                    <a:pt x="661" y="69"/>
                  </a:lnTo>
                  <a:lnTo>
                    <a:pt x="672" y="74"/>
                  </a:lnTo>
                  <a:lnTo>
                    <a:pt x="682" y="83"/>
                  </a:lnTo>
                  <a:lnTo>
                    <a:pt x="689" y="91"/>
                  </a:lnTo>
                  <a:lnTo>
                    <a:pt x="696" y="102"/>
                  </a:lnTo>
                  <a:lnTo>
                    <a:pt x="699" y="115"/>
                  </a:lnTo>
                  <a:lnTo>
                    <a:pt x="700" y="120"/>
                  </a:lnTo>
                  <a:lnTo>
                    <a:pt x="700" y="128"/>
                  </a:lnTo>
                  <a:lnTo>
                    <a:pt x="700" y="128"/>
                  </a:lnTo>
                  <a:lnTo>
                    <a:pt x="700" y="134"/>
                  </a:lnTo>
                  <a:lnTo>
                    <a:pt x="699" y="139"/>
                  </a:lnTo>
                  <a:lnTo>
                    <a:pt x="696" y="152"/>
                  </a:lnTo>
                  <a:lnTo>
                    <a:pt x="689" y="163"/>
                  </a:lnTo>
                  <a:lnTo>
                    <a:pt x="682" y="172"/>
                  </a:lnTo>
                  <a:lnTo>
                    <a:pt x="672" y="180"/>
                  </a:lnTo>
                  <a:lnTo>
                    <a:pt x="661" y="186"/>
                  </a:lnTo>
                  <a:lnTo>
                    <a:pt x="649" y="190"/>
                  </a:lnTo>
                  <a:lnTo>
                    <a:pt x="643" y="191"/>
                  </a:lnTo>
                  <a:lnTo>
                    <a:pt x="636" y="191"/>
                  </a:lnTo>
                  <a:lnTo>
                    <a:pt x="636" y="191"/>
                  </a:lnTo>
                  <a:lnTo>
                    <a:pt x="630" y="191"/>
                  </a:lnTo>
                  <a:lnTo>
                    <a:pt x="624" y="190"/>
                  </a:lnTo>
                  <a:lnTo>
                    <a:pt x="612" y="186"/>
                  </a:lnTo>
                  <a:lnTo>
                    <a:pt x="601" y="180"/>
                  </a:lnTo>
                  <a:lnTo>
                    <a:pt x="591" y="172"/>
                  </a:lnTo>
                  <a:lnTo>
                    <a:pt x="584" y="163"/>
                  </a:lnTo>
                  <a:lnTo>
                    <a:pt x="579" y="152"/>
                  </a:lnTo>
                  <a:lnTo>
                    <a:pt x="574" y="139"/>
                  </a:lnTo>
                  <a:lnTo>
                    <a:pt x="573" y="134"/>
                  </a:lnTo>
                  <a:lnTo>
                    <a:pt x="573" y="128"/>
                  </a:lnTo>
                  <a:lnTo>
                    <a:pt x="573" y="128"/>
                  </a:lnTo>
                  <a:close/>
                  <a:moveTo>
                    <a:pt x="891" y="954"/>
                  </a:moveTo>
                  <a:lnTo>
                    <a:pt x="891" y="954"/>
                  </a:lnTo>
                  <a:lnTo>
                    <a:pt x="884" y="954"/>
                  </a:lnTo>
                  <a:lnTo>
                    <a:pt x="878" y="953"/>
                  </a:lnTo>
                  <a:lnTo>
                    <a:pt x="866" y="950"/>
                  </a:lnTo>
                  <a:lnTo>
                    <a:pt x="855" y="943"/>
                  </a:lnTo>
                  <a:lnTo>
                    <a:pt x="846" y="936"/>
                  </a:lnTo>
                  <a:lnTo>
                    <a:pt x="838" y="926"/>
                  </a:lnTo>
                  <a:lnTo>
                    <a:pt x="833" y="915"/>
                  </a:lnTo>
                  <a:lnTo>
                    <a:pt x="829" y="903"/>
                  </a:lnTo>
                  <a:lnTo>
                    <a:pt x="827" y="897"/>
                  </a:lnTo>
                  <a:lnTo>
                    <a:pt x="827" y="891"/>
                  </a:lnTo>
                  <a:lnTo>
                    <a:pt x="827" y="891"/>
                  </a:lnTo>
                  <a:lnTo>
                    <a:pt x="827" y="884"/>
                  </a:lnTo>
                  <a:lnTo>
                    <a:pt x="829" y="878"/>
                  </a:lnTo>
                  <a:lnTo>
                    <a:pt x="833" y="866"/>
                  </a:lnTo>
                  <a:lnTo>
                    <a:pt x="838" y="855"/>
                  </a:lnTo>
                  <a:lnTo>
                    <a:pt x="846" y="845"/>
                  </a:lnTo>
                  <a:lnTo>
                    <a:pt x="855" y="838"/>
                  </a:lnTo>
                  <a:lnTo>
                    <a:pt x="866" y="832"/>
                  </a:lnTo>
                  <a:lnTo>
                    <a:pt x="878" y="828"/>
                  </a:lnTo>
                  <a:lnTo>
                    <a:pt x="884" y="827"/>
                  </a:lnTo>
                  <a:lnTo>
                    <a:pt x="891" y="827"/>
                  </a:lnTo>
                  <a:lnTo>
                    <a:pt x="891" y="827"/>
                  </a:lnTo>
                  <a:lnTo>
                    <a:pt x="897" y="827"/>
                  </a:lnTo>
                  <a:lnTo>
                    <a:pt x="904" y="828"/>
                  </a:lnTo>
                  <a:lnTo>
                    <a:pt x="915" y="832"/>
                  </a:lnTo>
                  <a:lnTo>
                    <a:pt x="926" y="838"/>
                  </a:lnTo>
                  <a:lnTo>
                    <a:pt x="936" y="845"/>
                  </a:lnTo>
                  <a:lnTo>
                    <a:pt x="943" y="855"/>
                  </a:lnTo>
                  <a:lnTo>
                    <a:pt x="950" y="866"/>
                  </a:lnTo>
                  <a:lnTo>
                    <a:pt x="953" y="878"/>
                  </a:lnTo>
                  <a:lnTo>
                    <a:pt x="954" y="884"/>
                  </a:lnTo>
                  <a:lnTo>
                    <a:pt x="955" y="891"/>
                  </a:lnTo>
                  <a:lnTo>
                    <a:pt x="955" y="891"/>
                  </a:lnTo>
                  <a:lnTo>
                    <a:pt x="954" y="897"/>
                  </a:lnTo>
                  <a:lnTo>
                    <a:pt x="953" y="903"/>
                  </a:lnTo>
                  <a:lnTo>
                    <a:pt x="950" y="915"/>
                  </a:lnTo>
                  <a:lnTo>
                    <a:pt x="943" y="926"/>
                  </a:lnTo>
                  <a:lnTo>
                    <a:pt x="936" y="936"/>
                  </a:lnTo>
                  <a:lnTo>
                    <a:pt x="926" y="943"/>
                  </a:lnTo>
                  <a:lnTo>
                    <a:pt x="915" y="950"/>
                  </a:lnTo>
                  <a:lnTo>
                    <a:pt x="904" y="953"/>
                  </a:lnTo>
                  <a:lnTo>
                    <a:pt x="897" y="954"/>
                  </a:lnTo>
                  <a:lnTo>
                    <a:pt x="891" y="954"/>
                  </a:lnTo>
                  <a:lnTo>
                    <a:pt x="891" y="954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D2D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241800" y="1993901"/>
            <a:ext cx="1826731" cy="2197570"/>
            <a:chOff x="4241800" y="1574801"/>
            <a:chExt cx="1826731" cy="2197570"/>
          </a:xfrm>
        </p:grpSpPr>
        <p:sp>
          <p:nvSpPr>
            <p:cNvPr id="22" name="Freeform 8"/>
            <p:cNvSpPr/>
            <p:nvPr/>
          </p:nvSpPr>
          <p:spPr bwMode="auto">
            <a:xfrm>
              <a:off x="4241800" y="1574801"/>
              <a:ext cx="1826731" cy="2197570"/>
            </a:xfrm>
            <a:custGeom>
              <a:avLst/>
              <a:gdLst>
                <a:gd name="T0" fmla="*/ 2031 w 6384"/>
                <a:gd name="T1" fmla="*/ 6603 h 7680"/>
                <a:gd name="T2" fmla="*/ 2017 w 6384"/>
                <a:gd name="T3" fmla="*/ 6730 h 7680"/>
                <a:gd name="T4" fmla="*/ 1960 w 6384"/>
                <a:gd name="T5" fmla="*/ 6834 h 7680"/>
                <a:gd name="T6" fmla="*/ 1902 w 6384"/>
                <a:gd name="T7" fmla="*/ 6972 h 7680"/>
                <a:gd name="T8" fmla="*/ 1882 w 6384"/>
                <a:gd name="T9" fmla="*/ 7121 h 7680"/>
                <a:gd name="T10" fmla="*/ 1907 w 6384"/>
                <a:gd name="T11" fmla="*/ 7280 h 7680"/>
                <a:gd name="T12" fmla="*/ 1990 w 6384"/>
                <a:gd name="T13" fmla="*/ 7445 h 7680"/>
                <a:gd name="T14" fmla="*/ 2119 w 6384"/>
                <a:gd name="T15" fmla="*/ 7575 h 7680"/>
                <a:gd name="T16" fmla="*/ 2284 w 6384"/>
                <a:gd name="T17" fmla="*/ 7656 h 7680"/>
                <a:gd name="T18" fmla="*/ 2446 w 6384"/>
                <a:gd name="T19" fmla="*/ 7680 h 7680"/>
                <a:gd name="T20" fmla="*/ 2640 w 6384"/>
                <a:gd name="T21" fmla="*/ 7645 h 7680"/>
                <a:gd name="T22" fmla="*/ 2809 w 6384"/>
                <a:gd name="T23" fmla="*/ 7544 h 7680"/>
                <a:gd name="T24" fmla="*/ 2921 w 6384"/>
                <a:gd name="T25" fmla="*/ 7415 h 7680"/>
                <a:gd name="T26" fmla="*/ 2993 w 6384"/>
                <a:gd name="T27" fmla="*/ 7232 h 7680"/>
                <a:gd name="T28" fmla="*/ 3003 w 6384"/>
                <a:gd name="T29" fmla="*/ 7077 h 7680"/>
                <a:gd name="T30" fmla="*/ 2975 w 6384"/>
                <a:gd name="T31" fmla="*/ 6936 h 7680"/>
                <a:gd name="T32" fmla="*/ 2910 w 6384"/>
                <a:gd name="T33" fmla="*/ 6806 h 7680"/>
                <a:gd name="T34" fmla="*/ 2869 w 6384"/>
                <a:gd name="T35" fmla="*/ 6702 h 7680"/>
                <a:gd name="T36" fmla="*/ 2877 w 6384"/>
                <a:gd name="T37" fmla="*/ 6572 h 7680"/>
                <a:gd name="T38" fmla="*/ 2932 w 6384"/>
                <a:gd name="T39" fmla="*/ 6470 h 7680"/>
                <a:gd name="T40" fmla="*/ 3032 w 6384"/>
                <a:gd name="T41" fmla="*/ 6391 h 7680"/>
                <a:gd name="T42" fmla="*/ 3998 w 6384"/>
                <a:gd name="T43" fmla="*/ 6368 h 7680"/>
                <a:gd name="T44" fmla="*/ 4040 w 6384"/>
                <a:gd name="T45" fmla="*/ 6013 h 7680"/>
                <a:gd name="T46" fmla="*/ 4149 w 6384"/>
                <a:gd name="T47" fmla="*/ 5621 h 7680"/>
                <a:gd name="T48" fmla="*/ 4318 w 6384"/>
                <a:gd name="T49" fmla="*/ 5258 h 7680"/>
                <a:gd name="T50" fmla="*/ 4540 w 6384"/>
                <a:gd name="T51" fmla="*/ 4929 h 7680"/>
                <a:gd name="T52" fmla="*/ 4811 w 6384"/>
                <a:gd name="T53" fmla="*/ 4641 h 7680"/>
                <a:gd name="T54" fmla="*/ 5124 w 6384"/>
                <a:gd name="T55" fmla="*/ 4398 h 7680"/>
                <a:gd name="T56" fmla="*/ 5475 w 6384"/>
                <a:gd name="T57" fmla="*/ 4209 h 7680"/>
                <a:gd name="T58" fmla="*/ 5857 w 6384"/>
                <a:gd name="T59" fmla="*/ 4075 h 7680"/>
                <a:gd name="T60" fmla="*/ 6264 w 6384"/>
                <a:gd name="T61" fmla="*/ 4006 h 7680"/>
                <a:gd name="T62" fmla="*/ 6376 w 6384"/>
                <a:gd name="T63" fmla="*/ 3100 h 7680"/>
                <a:gd name="T64" fmla="*/ 6341 w 6384"/>
                <a:gd name="T65" fmla="*/ 3075 h 7680"/>
                <a:gd name="T66" fmla="*/ 6294 w 6384"/>
                <a:gd name="T67" fmla="*/ 3079 h 7680"/>
                <a:gd name="T68" fmla="*/ 6114 w 6384"/>
                <a:gd name="T69" fmla="*/ 3170 h 7680"/>
                <a:gd name="T70" fmla="*/ 5915 w 6384"/>
                <a:gd name="T71" fmla="*/ 3211 h 7680"/>
                <a:gd name="T72" fmla="*/ 5698 w 6384"/>
                <a:gd name="T73" fmla="*/ 3196 h 7680"/>
                <a:gd name="T74" fmla="*/ 5444 w 6384"/>
                <a:gd name="T75" fmla="*/ 3096 h 7680"/>
                <a:gd name="T76" fmla="*/ 5262 w 6384"/>
                <a:gd name="T77" fmla="*/ 2939 h 7680"/>
                <a:gd name="T78" fmla="*/ 5122 w 6384"/>
                <a:gd name="T79" fmla="*/ 2703 h 7680"/>
                <a:gd name="T80" fmla="*/ 5073 w 6384"/>
                <a:gd name="T81" fmla="*/ 2432 h 7680"/>
                <a:gd name="T82" fmla="*/ 5106 w 6384"/>
                <a:gd name="T83" fmla="*/ 2205 h 7680"/>
                <a:gd name="T84" fmla="*/ 5220 w 6384"/>
                <a:gd name="T85" fmla="*/ 1974 h 7680"/>
                <a:gd name="T86" fmla="*/ 5401 w 6384"/>
                <a:gd name="T87" fmla="*/ 1794 h 7680"/>
                <a:gd name="T88" fmla="*/ 5630 w 6384"/>
                <a:gd name="T89" fmla="*/ 1678 h 7680"/>
                <a:gd name="T90" fmla="*/ 5854 w 6384"/>
                <a:gd name="T91" fmla="*/ 1643 h 7680"/>
                <a:gd name="T92" fmla="*/ 6007 w 6384"/>
                <a:gd name="T93" fmla="*/ 1657 h 7680"/>
                <a:gd name="T94" fmla="*/ 6203 w 6384"/>
                <a:gd name="T95" fmla="*/ 1723 h 7680"/>
                <a:gd name="T96" fmla="*/ 6323 w 6384"/>
                <a:gd name="T97" fmla="*/ 1793 h 7680"/>
                <a:gd name="T98" fmla="*/ 6368 w 6384"/>
                <a:gd name="T99" fmla="*/ 1784 h 7680"/>
                <a:gd name="T100" fmla="*/ 6384 w 6384"/>
                <a:gd name="T101" fmla="*/ 0 h 7680"/>
                <a:gd name="T102" fmla="*/ 5368 w 6384"/>
                <a:gd name="T103" fmla="*/ 1287 h 7680"/>
                <a:gd name="T104" fmla="*/ 4906 w 6384"/>
                <a:gd name="T105" fmla="*/ 1407 h 7680"/>
                <a:gd name="T106" fmla="*/ 2795 w 6384"/>
                <a:gd name="T107" fmla="*/ 1125 h 7680"/>
                <a:gd name="T108" fmla="*/ 2872 w 6384"/>
                <a:gd name="T109" fmla="*/ 2584 h 7680"/>
                <a:gd name="T110" fmla="*/ 2537 w 6384"/>
                <a:gd name="T111" fmla="*/ 2923 h 7680"/>
                <a:gd name="T112" fmla="*/ 1517 w 6384"/>
                <a:gd name="T113" fmla="*/ 4587 h 7680"/>
                <a:gd name="T114" fmla="*/ 1387 w 6384"/>
                <a:gd name="T115" fmla="*/ 4971 h 7680"/>
                <a:gd name="T116" fmla="*/ 1273 w 6384"/>
                <a:gd name="T117" fmla="*/ 5435 h 7680"/>
                <a:gd name="T118" fmla="*/ 1764 w 6384"/>
                <a:gd name="T119" fmla="*/ 6368 h 7680"/>
                <a:gd name="T120" fmla="*/ 1887 w 6384"/>
                <a:gd name="T121" fmla="*/ 6399 h 7680"/>
                <a:gd name="T122" fmla="*/ 1983 w 6384"/>
                <a:gd name="T123" fmla="*/ 6482 h 7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84" h="7680">
                  <a:moveTo>
                    <a:pt x="2003" y="6514"/>
                  </a:moveTo>
                  <a:lnTo>
                    <a:pt x="2003" y="6514"/>
                  </a:lnTo>
                  <a:lnTo>
                    <a:pt x="2011" y="6530"/>
                  </a:lnTo>
                  <a:lnTo>
                    <a:pt x="2017" y="6548"/>
                  </a:lnTo>
                  <a:lnTo>
                    <a:pt x="2024" y="6565"/>
                  </a:lnTo>
                  <a:lnTo>
                    <a:pt x="2028" y="6584"/>
                  </a:lnTo>
                  <a:lnTo>
                    <a:pt x="2031" y="6603"/>
                  </a:lnTo>
                  <a:lnTo>
                    <a:pt x="2033" y="6620"/>
                  </a:lnTo>
                  <a:lnTo>
                    <a:pt x="2034" y="6639"/>
                  </a:lnTo>
                  <a:lnTo>
                    <a:pt x="2033" y="6658"/>
                  </a:lnTo>
                  <a:lnTo>
                    <a:pt x="2031" y="6676"/>
                  </a:lnTo>
                  <a:lnTo>
                    <a:pt x="2027" y="6694"/>
                  </a:lnTo>
                  <a:lnTo>
                    <a:pt x="2024" y="6712"/>
                  </a:lnTo>
                  <a:lnTo>
                    <a:pt x="2017" y="6730"/>
                  </a:lnTo>
                  <a:lnTo>
                    <a:pt x="2011" y="6747"/>
                  </a:lnTo>
                  <a:lnTo>
                    <a:pt x="2003" y="6765"/>
                  </a:lnTo>
                  <a:lnTo>
                    <a:pt x="1994" y="6781"/>
                  </a:lnTo>
                  <a:lnTo>
                    <a:pt x="1983" y="6797"/>
                  </a:lnTo>
                  <a:lnTo>
                    <a:pt x="1983" y="6797"/>
                  </a:lnTo>
                  <a:lnTo>
                    <a:pt x="1971" y="6815"/>
                  </a:lnTo>
                  <a:lnTo>
                    <a:pt x="1960" y="6834"/>
                  </a:lnTo>
                  <a:lnTo>
                    <a:pt x="1949" y="6853"/>
                  </a:lnTo>
                  <a:lnTo>
                    <a:pt x="1939" y="6872"/>
                  </a:lnTo>
                  <a:lnTo>
                    <a:pt x="1930" y="6892"/>
                  </a:lnTo>
                  <a:lnTo>
                    <a:pt x="1921" y="6910"/>
                  </a:lnTo>
                  <a:lnTo>
                    <a:pt x="1914" y="6931"/>
                  </a:lnTo>
                  <a:lnTo>
                    <a:pt x="1907" y="6951"/>
                  </a:lnTo>
                  <a:lnTo>
                    <a:pt x="1902" y="6972"/>
                  </a:lnTo>
                  <a:lnTo>
                    <a:pt x="1896" y="6993"/>
                  </a:lnTo>
                  <a:lnTo>
                    <a:pt x="1892" y="7014"/>
                  </a:lnTo>
                  <a:lnTo>
                    <a:pt x="1888" y="7035"/>
                  </a:lnTo>
                  <a:lnTo>
                    <a:pt x="1885" y="7056"/>
                  </a:lnTo>
                  <a:lnTo>
                    <a:pt x="1883" y="7078"/>
                  </a:lnTo>
                  <a:lnTo>
                    <a:pt x="1882" y="7100"/>
                  </a:lnTo>
                  <a:lnTo>
                    <a:pt x="1882" y="7121"/>
                  </a:lnTo>
                  <a:lnTo>
                    <a:pt x="1882" y="7121"/>
                  </a:lnTo>
                  <a:lnTo>
                    <a:pt x="1883" y="7148"/>
                  </a:lnTo>
                  <a:lnTo>
                    <a:pt x="1885" y="7176"/>
                  </a:lnTo>
                  <a:lnTo>
                    <a:pt x="1888" y="7202"/>
                  </a:lnTo>
                  <a:lnTo>
                    <a:pt x="1893" y="7229"/>
                  </a:lnTo>
                  <a:lnTo>
                    <a:pt x="1899" y="7255"/>
                  </a:lnTo>
                  <a:lnTo>
                    <a:pt x="1907" y="7280"/>
                  </a:lnTo>
                  <a:lnTo>
                    <a:pt x="1915" y="7306"/>
                  </a:lnTo>
                  <a:lnTo>
                    <a:pt x="1925" y="7331"/>
                  </a:lnTo>
                  <a:lnTo>
                    <a:pt x="1936" y="7354"/>
                  </a:lnTo>
                  <a:lnTo>
                    <a:pt x="1948" y="7378"/>
                  </a:lnTo>
                  <a:lnTo>
                    <a:pt x="1960" y="7402"/>
                  </a:lnTo>
                  <a:lnTo>
                    <a:pt x="1974" y="7424"/>
                  </a:lnTo>
                  <a:lnTo>
                    <a:pt x="1990" y="7445"/>
                  </a:lnTo>
                  <a:lnTo>
                    <a:pt x="2005" y="7466"/>
                  </a:lnTo>
                  <a:lnTo>
                    <a:pt x="2022" y="7486"/>
                  </a:lnTo>
                  <a:lnTo>
                    <a:pt x="2039" y="7505"/>
                  </a:lnTo>
                  <a:lnTo>
                    <a:pt x="2058" y="7524"/>
                  </a:lnTo>
                  <a:lnTo>
                    <a:pt x="2078" y="7542"/>
                  </a:lnTo>
                  <a:lnTo>
                    <a:pt x="2098" y="7558"/>
                  </a:lnTo>
                  <a:lnTo>
                    <a:pt x="2119" y="7575"/>
                  </a:lnTo>
                  <a:lnTo>
                    <a:pt x="2141" y="7589"/>
                  </a:lnTo>
                  <a:lnTo>
                    <a:pt x="2163" y="7603"/>
                  </a:lnTo>
                  <a:lnTo>
                    <a:pt x="2186" y="7616"/>
                  </a:lnTo>
                  <a:lnTo>
                    <a:pt x="2209" y="7627"/>
                  </a:lnTo>
                  <a:lnTo>
                    <a:pt x="2233" y="7639"/>
                  </a:lnTo>
                  <a:lnTo>
                    <a:pt x="2259" y="7648"/>
                  </a:lnTo>
                  <a:lnTo>
                    <a:pt x="2284" y="7656"/>
                  </a:lnTo>
                  <a:lnTo>
                    <a:pt x="2309" y="7664"/>
                  </a:lnTo>
                  <a:lnTo>
                    <a:pt x="2336" y="7669"/>
                  </a:lnTo>
                  <a:lnTo>
                    <a:pt x="2362" y="7674"/>
                  </a:lnTo>
                  <a:lnTo>
                    <a:pt x="2390" y="7677"/>
                  </a:lnTo>
                  <a:lnTo>
                    <a:pt x="2416" y="7679"/>
                  </a:lnTo>
                  <a:lnTo>
                    <a:pt x="2416" y="7679"/>
                  </a:lnTo>
                  <a:lnTo>
                    <a:pt x="2446" y="7680"/>
                  </a:lnTo>
                  <a:lnTo>
                    <a:pt x="2475" y="7679"/>
                  </a:lnTo>
                  <a:lnTo>
                    <a:pt x="2503" y="7677"/>
                  </a:lnTo>
                  <a:lnTo>
                    <a:pt x="2531" y="7674"/>
                  </a:lnTo>
                  <a:lnTo>
                    <a:pt x="2559" y="7668"/>
                  </a:lnTo>
                  <a:lnTo>
                    <a:pt x="2587" y="7662"/>
                  </a:lnTo>
                  <a:lnTo>
                    <a:pt x="2613" y="7654"/>
                  </a:lnTo>
                  <a:lnTo>
                    <a:pt x="2640" y="7645"/>
                  </a:lnTo>
                  <a:lnTo>
                    <a:pt x="2666" y="7634"/>
                  </a:lnTo>
                  <a:lnTo>
                    <a:pt x="2692" y="7622"/>
                  </a:lnTo>
                  <a:lnTo>
                    <a:pt x="2717" y="7610"/>
                  </a:lnTo>
                  <a:lnTo>
                    <a:pt x="2741" y="7596"/>
                  </a:lnTo>
                  <a:lnTo>
                    <a:pt x="2764" y="7579"/>
                  </a:lnTo>
                  <a:lnTo>
                    <a:pt x="2787" y="7562"/>
                  </a:lnTo>
                  <a:lnTo>
                    <a:pt x="2809" y="7544"/>
                  </a:lnTo>
                  <a:lnTo>
                    <a:pt x="2832" y="7525"/>
                  </a:lnTo>
                  <a:lnTo>
                    <a:pt x="2832" y="7525"/>
                  </a:lnTo>
                  <a:lnTo>
                    <a:pt x="2851" y="7504"/>
                  </a:lnTo>
                  <a:lnTo>
                    <a:pt x="2871" y="7483"/>
                  </a:lnTo>
                  <a:lnTo>
                    <a:pt x="2889" y="7461"/>
                  </a:lnTo>
                  <a:lnTo>
                    <a:pt x="2905" y="7438"/>
                  </a:lnTo>
                  <a:lnTo>
                    <a:pt x="2921" y="7415"/>
                  </a:lnTo>
                  <a:lnTo>
                    <a:pt x="2935" y="7390"/>
                  </a:lnTo>
                  <a:lnTo>
                    <a:pt x="2948" y="7365"/>
                  </a:lnTo>
                  <a:lnTo>
                    <a:pt x="2960" y="7340"/>
                  </a:lnTo>
                  <a:lnTo>
                    <a:pt x="2970" y="7313"/>
                  </a:lnTo>
                  <a:lnTo>
                    <a:pt x="2979" y="7287"/>
                  </a:lnTo>
                  <a:lnTo>
                    <a:pt x="2987" y="7259"/>
                  </a:lnTo>
                  <a:lnTo>
                    <a:pt x="2993" y="7232"/>
                  </a:lnTo>
                  <a:lnTo>
                    <a:pt x="2999" y="7204"/>
                  </a:lnTo>
                  <a:lnTo>
                    <a:pt x="3002" y="7176"/>
                  </a:lnTo>
                  <a:lnTo>
                    <a:pt x="3004" y="7147"/>
                  </a:lnTo>
                  <a:lnTo>
                    <a:pt x="3004" y="7118"/>
                  </a:lnTo>
                  <a:lnTo>
                    <a:pt x="3004" y="7118"/>
                  </a:lnTo>
                  <a:lnTo>
                    <a:pt x="3004" y="7098"/>
                  </a:lnTo>
                  <a:lnTo>
                    <a:pt x="3003" y="7077"/>
                  </a:lnTo>
                  <a:lnTo>
                    <a:pt x="3001" y="7056"/>
                  </a:lnTo>
                  <a:lnTo>
                    <a:pt x="2999" y="7036"/>
                  </a:lnTo>
                  <a:lnTo>
                    <a:pt x="2996" y="7015"/>
                  </a:lnTo>
                  <a:lnTo>
                    <a:pt x="2991" y="6995"/>
                  </a:lnTo>
                  <a:lnTo>
                    <a:pt x="2987" y="6974"/>
                  </a:lnTo>
                  <a:lnTo>
                    <a:pt x="2980" y="6954"/>
                  </a:lnTo>
                  <a:lnTo>
                    <a:pt x="2975" y="6936"/>
                  </a:lnTo>
                  <a:lnTo>
                    <a:pt x="2967" y="6916"/>
                  </a:lnTo>
                  <a:lnTo>
                    <a:pt x="2959" y="6897"/>
                  </a:lnTo>
                  <a:lnTo>
                    <a:pt x="2951" y="6877"/>
                  </a:lnTo>
                  <a:lnTo>
                    <a:pt x="2942" y="6860"/>
                  </a:lnTo>
                  <a:lnTo>
                    <a:pt x="2932" y="6841"/>
                  </a:lnTo>
                  <a:lnTo>
                    <a:pt x="2921" y="6823"/>
                  </a:lnTo>
                  <a:lnTo>
                    <a:pt x="2910" y="6806"/>
                  </a:lnTo>
                  <a:lnTo>
                    <a:pt x="2910" y="6806"/>
                  </a:lnTo>
                  <a:lnTo>
                    <a:pt x="2900" y="6789"/>
                  </a:lnTo>
                  <a:lnTo>
                    <a:pt x="2891" y="6773"/>
                  </a:lnTo>
                  <a:lnTo>
                    <a:pt x="2883" y="6756"/>
                  </a:lnTo>
                  <a:lnTo>
                    <a:pt x="2878" y="6738"/>
                  </a:lnTo>
                  <a:lnTo>
                    <a:pt x="2872" y="6721"/>
                  </a:lnTo>
                  <a:lnTo>
                    <a:pt x="2869" y="6702"/>
                  </a:lnTo>
                  <a:lnTo>
                    <a:pt x="2866" y="6684"/>
                  </a:lnTo>
                  <a:lnTo>
                    <a:pt x="2865" y="6666"/>
                  </a:lnTo>
                  <a:lnTo>
                    <a:pt x="2865" y="6647"/>
                  </a:lnTo>
                  <a:lnTo>
                    <a:pt x="2866" y="6628"/>
                  </a:lnTo>
                  <a:lnTo>
                    <a:pt x="2869" y="6608"/>
                  </a:lnTo>
                  <a:lnTo>
                    <a:pt x="2872" y="6590"/>
                  </a:lnTo>
                  <a:lnTo>
                    <a:pt x="2877" y="6572"/>
                  </a:lnTo>
                  <a:lnTo>
                    <a:pt x="2883" y="6553"/>
                  </a:lnTo>
                  <a:lnTo>
                    <a:pt x="2891" y="6535"/>
                  </a:lnTo>
                  <a:lnTo>
                    <a:pt x="2900" y="6517"/>
                  </a:lnTo>
                  <a:lnTo>
                    <a:pt x="2900" y="6517"/>
                  </a:lnTo>
                  <a:lnTo>
                    <a:pt x="2910" y="6500"/>
                  </a:lnTo>
                  <a:lnTo>
                    <a:pt x="2920" y="6484"/>
                  </a:lnTo>
                  <a:lnTo>
                    <a:pt x="2932" y="6470"/>
                  </a:lnTo>
                  <a:lnTo>
                    <a:pt x="2944" y="6455"/>
                  </a:lnTo>
                  <a:lnTo>
                    <a:pt x="2957" y="6442"/>
                  </a:lnTo>
                  <a:lnTo>
                    <a:pt x="2970" y="6430"/>
                  </a:lnTo>
                  <a:lnTo>
                    <a:pt x="2985" y="6419"/>
                  </a:lnTo>
                  <a:lnTo>
                    <a:pt x="3000" y="6409"/>
                  </a:lnTo>
                  <a:lnTo>
                    <a:pt x="3016" y="6399"/>
                  </a:lnTo>
                  <a:lnTo>
                    <a:pt x="3032" y="6391"/>
                  </a:lnTo>
                  <a:lnTo>
                    <a:pt x="3049" y="6385"/>
                  </a:lnTo>
                  <a:lnTo>
                    <a:pt x="3066" y="6379"/>
                  </a:lnTo>
                  <a:lnTo>
                    <a:pt x="3083" y="6375"/>
                  </a:lnTo>
                  <a:lnTo>
                    <a:pt x="3100" y="6371"/>
                  </a:lnTo>
                  <a:lnTo>
                    <a:pt x="3119" y="6369"/>
                  </a:lnTo>
                  <a:lnTo>
                    <a:pt x="3137" y="6368"/>
                  </a:lnTo>
                  <a:lnTo>
                    <a:pt x="3998" y="6368"/>
                  </a:lnTo>
                  <a:lnTo>
                    <a:pt x="3998" y="6368"/>
                  </a:lnTo>
                  <a:lnTo>
                    <a:pt x="4002" y="6309"/>
                  </a:lnTo>
                  <a:lnTo>
                    <a:pt x="4007" y="6248"/>
                  </a:lnTo>
                  <a:lnTo>
                    <a:pt x="4013" y="6189"/>
                  </a:lnTo>
                  <a:lnTo>
                    <a:pt x="4020" y="6130"/>
                  </a:lnTo>
                  <a:lnTo>
                    <a:pt x="4029" y="6072"/>
                  </a:lnTo>
                  <a:lnTo>
                    <a:pt x="4040" y="6013"/>
                  </a:lnTo>
                  <a:lnTo>
                    <a:pt x="4051" y="5956"/>
                  </a:lnTo>
                  <a:lnTo>
                    <a:pt x="4064" y="5899"/>
                  </a:lnTo>
                  <a:lnTo>
                    <a:pt x="4079" y="5843"/>
                  </a:lnTo>
                  <a:lnTo>
                    <a:pt x="4094" y="5786"/>
                  </a:lnTo>
                  <a:lnTo>
                    <a:pt x="4112" y="5730"/>
                  </a:lnTo>
                  <a:lnTo>
                    <a:pt x="4129" y="5675"/>
                  </a:lnTo>
                  <a:lnTo>
                    <a:pt x="4149" y="5621"/>
                  </a:lnTo>
                  <a:lnTo>
                    <a:pt x="4169" y="5567"/>
                  </a:lnTo>
                  <a:lnTo>
                    <a:pt x="4191" y="5514"/>
                  </a:lnTo>
                  <a:lnTo>
                    <a:pt x="4214" y="5461"/>
                  </a:lnTo>
                  <a:lnTo>
                    <a:pt x="4238" y="5410"/>
                  </a:lnTo>
                  <a:lnTo>
                    <a:pt x="4264" y="5358"/>
                  </a:lnTo>
                  <a:lnTo>
                    <a:pt x="4290" y="5307"/>
                  </a:lnTo>
                  <a:lnTo>
                    <a:pt x="4318" y="5258"/>
                  </a:lnTo>
                  <a:lnTo>
                    <a:pt x="4345" y="5208"/>
                  </a:lnTo>
                  <a:lnTo>
                    <a:pt x="4375" y="5160"/>
                  </a:lnTo>
                  <a:lnTo>
                    <a:pt x="4406" y="5112"/>
                  </a:lnTo>
                  <a:lnTo>
                    <a:pt x="4438" y="5065"/>
                  </a:lnTo>
                  <a:lnTo>
                    <a:pt x="4471" y="5020"/>
                  </a:lnTo>
                  <a:lnTo>
                    <a:pt x="4505" y="4973"/>
                  </a:lnTo>
                  <a:lnTo>
                    <a:pt x="4540" y="4929"/>
                  </a:lnTo>
                  <a:lnTo>
                    <a:pt x="4576" y="4885"/>
                  </a:lnTo>
                  <a:lnTo>
                    <a:pt x="4613" y="4842"/>
                  </a:lnTo>
                  <a:lnTo>
                    <a:pt x="4651" y="4800"/>
                  </a:lnTo>
                  <a:lnTo>
                    <a:pt x="4689" y="4759"/>
                  </a:lnTo>
                  <a:lnTo>
                    <a:pt x="4729" y="4719"/>
                  </a:lnTo>
                  <a:lnTo>
                    <a:pt x="4770" y="4679"/>
                  </a:lnTo>
                  <a:lnTo>
                    <a:pt x="4811" y="4641"/>
                  </a:lnTo>
                  <a:lnTo>
                    <a:pt x="4853" y="4603"/>
                  </a:lnTo>
                  <a:lnTo>
                    <a:pt x="4896" y="4567"/>
                  </a:lnTo>
                  <a:lnTo>
                    <a:pt x="4940" y="4530"/>
                  </a:lnTo>
                  <a:lnTo>
                    <a:pt x="4985" y="4496"/>
                  </a:lnTo>
                  <a:lnTo>
                    <a:pt x="5031" y="4463"/>
                  </a:lnTo>
                  <a:lnTo>
                    <a:pt x="5077" y="4430"/>
                  </a:lnTo>
                  <a:lnTo>
                    <a:pt x="5124" y="4398"/>
                  </a:lnTo>
                  <a:lnTo>
                    <a:pt x="5173" y="4368"/>
                  </a:lnTo>
                  <a:lnTo>
                    <a:pt x="5221" y="4339"/>
                  </a:lnTo>
                  <a:lnTo>
                    <a:pt x="5271" y="4310"/>
                  </a:lnTo>
                  <a:lnTo>
                    <a:pt x="5320" y="4283"/>
                  </a:lnTo>
                  <a:lnTo>
                    <a:pt x="5371" y="4257"/>
                  </a:lnTo>
                  <a:lnTo>
                    <a:pt x="5423" y="4232"/>
                  </a:lnTo>
                  <a:lnTo>
                    <a:pt x="5475" y="4209"/>
                  </a:lnTo>
                  <a:lnTo>
                    <a:pt x="5528" y="4186"/>
                  </a:lnTo>
                  <a:lnTo>
                    <a:pt x="5582" y="4165"/>
                  </a:lnTo>
                  <a:lnTo>
                    <a:pt x="5636" y="4144"/>
                  </a:lnTo>
                  <a:lnTo>
                    <a:pt x="5689" y="4125"/>
                  </a:lnTo>
                  <a:lnTo>
                    <a:pt x="5745" y="4107"/>
                  </a:lnTo>
                  <a:lnTo>
                    <a:pt x="5801" y="4091"/>
                  </a:lnTo>
                  <a:lnTo>
                    <a:pt x="5857" y="4075"/>
                  </a:lnTo>
                  <a:lnTo>
                    <a:pt x="5913" y="4061"/>
                  </a:lnTo>
                  <a:lnTo>
                    <a:pt x="5970" y="4049"/>
                  </a:lnTo>
                  <a:lnTo>
                    <a:pt x="6029" y="4038"/>
                  </a:lnTo>
                  <a:lnTo>
                    <a:pt x="6086" y="4027"/>
                  </a:lnTo>
                  <a:lnTo>
                    <a:pt x="6146" y="4019"/>
                  </a:lnTo>
                  <a:lnTo>
                    <a:pt x="6204" y="4012"/>
                  </a:lnTo>
                  <a:lnTo>
                    <a:pt x="6264" y="4006"/>
                  </a:lnTo>
                  <a:lnTo>
                    <a:pt x="6324" y="4002"/>
                  </a:lnTo>
                  <a:lnTo>
                    <a:pt x="6384" y="3998"/>
                  </a:lnTo>
                  <a:lnTo>
                    <a:pt x="6384" y="3121"/>
                  </a:lnTo>
                  <a:lnTo>
                    <a:pt x="6384" y="3121"/>
                  </a:lnTo>
                  <a:lnTo>
                    <a:pt x="6384" y="3114"/>
                  </a:lnTo>
                  <a:lnTo>
                    <a:pt x="6380" y="3106"/>
                  </a:lnTo>
                  <a:lnTo>
                    <a:pt x="6376" y="3100"/>
                  </a:lnTo>
                  <a:lnTo>
                    <a:pt x="6371" y="3094"/>
                  </a:lnTo>
                  <a:lnTo>
                    <a:pt x="6367" y="3089"/>
                  </a:lnTo>
                  <a:lnTo>
                    <a:pt x="6362" y="3086"/>
                  </a:lnTo>
                  <a:lnTo>
                    <a:pt x="6354" y="3082"/>
                  </a:lnTo>
                  <a:lnTo>
                    <a:pt x="6354" y="3082"/>
                  </a:lnTo>
                  <a:lnTo>
                    <a:pt x="6347" y="3078"/>
                  </a:lnTo>
                  <a:lnTo>
                    <a:pt x="6341" y="3075"/>
                  </a:lnTo>
                  <a:lnTo>
                    <a:pt x="6333" y="3074"/>
                  </a:lnTo>
                  <a:lnTo>
                    <a:pt x="6325" y="3073"/>
                  </a:lnTo>
                  <a:lnTo>
                    <a:pt x="6317" y="3072"/>
                  </a:lnTo>
                  <a:lnTo>
                    <a:pt x="6310" y="3073"/>
                  </a:lnTo>
                  <a:lnTo>
                    <a:pt x="6302" y="3075"/>
                  </a:lnTo>
                  <a:lnTo>
                    <a:pt x="6294" y="3079"/>
                  </a:lnTo>
                  <a:lnTo>
                    <a:pt x="6294" y="3079"/>
                  </a:lnTo>
                  <a:lnTo>
                    <a:pt x="6270" y="3095"/>
                  </a:lnTo>
                  <a:lnTo>
                    <a:pt x="6245" y="3110"/>
                  </a:lnTo>
                  <a:lnTo>
                    <a:pt x="6219" y="3123"/>
                  </a:lnTo>
                  <a:lnTo>
                    <a:pt x="6194" y="3137"/>
                  </a:lnTo>
                  <a:lnTo>
                    <a:pt x="6168" y="3149"/>
                  </a:lnTo>
                  <a:lnTo>
                    <a:pt x="6140" y="3160"/>
                  </a:lnTo>
                  <a:lnTo>
                    <a:pt x="6114" y="3170"/>
                  </a:lnTo>
                  <a:lnTo>
                    <a:pt x="6086" y="3179"/>
                  </a:lnTo>
                  <a:lnTo>
                    <a:pt x="6059" y="3186"/>
                  </a:lnTo>
                  <a:lnTo>
                    <a:pt x="6030" y="3193"/>
                  </a:lnTo>
                  <a:lnTo>
                    <a:pt x="6002" y="3200"/>
                  </a:lnTo>
                  <a:lnTo>
                    <a:pt x="5974" y="3204"/>
                  </a:lnTo>
                  <a:lnTo>
                    <a:pt x="5945" y="3208"/>
                  </a:lnTo>
                  <a:lnTo>
                    <a:pt x="5915" y="3211"/>
                  </a:lnTo>
                  <a:lnTo>
                    <a:pt x="5887" y="3212"/>
                  </a:lnTo>
                  <a:lnTo>
                    <a:pt x="5857" y="3213"/>
                  </a:lnTo>
                  <a:lnTo>
                    <a:pt x="5857" y="3213"/>
                  </a:lnTo>
                  <a:lnTo>
                    <a:pt x="5816" y="3212"/>
                  </a:lnTo>
                  <a:lnTo>
                    <a:pt x="5777" y="3208"/>
                  </a:lnTo>
                  <a:lnTo>
                    <a:pt x="5737" y="3204"/>
                  </a:lnTo>
                  <a:lnTo>
                    <a:pt x="5698" y="3196"/>
                  </a:lnTo>
                  <a:lnTo>
                    <a:pt x="5660" y="3187"/>
                  </a:lnTo>
                  <a:lnTo>
                    <a:pt x="5622" y="3177"/>
                  </a:lnTo>
                  <a:lnTo>
                    <a:pt x="5585" y="3164"/>
                  </a:lnTo>
                  <a:lnTo>
                    <a:pt x="5548" y="3150"/>
                  </a:lnTo>
                  <a:lnTo>
                    <a:pt x="5512" y="3133"/>
                  </a:lnTo>
                  <a:lnTo>
                    <a:pt x="5478" y="3116"/>
                  </a:lnTo>
                  <a:lnTo>
                    <a:pt x="5444" y="3096"/>
                  </a:lnTo>
                  <a:lnTo>
                    <a:pt x="5411" y="3074"/>
                  </a:lnTo>
                  <a:lnTo>
                    <a:pt x="5379" y="3051"/>
                  </a:lnTo>
                  <a:lnTo>
                    <a:pt x="5348" y="3025"/>
                  </a:lnTo>
                  <a:lnTo>
                    <a:pt x="5318" y="2998"/>
                  </a:lnTo>
                  <a:lnTo>
                    <a:pt x="5290" y="2969"/>
                  </a:lnTo>
                  <a:lnTo>
                    <a:pt x="5290" y="2969"/>
                  </a:lnTo>
                  <a:lnTo>
                    <a:pt x="5262" y="2939"/>
                  </a:lnTo>
                  <a:lnTo>
                    <a:pt x="5237" y="2909"/>
                  </a:lnTo>
                  <a:lnTo>
                    <a:pt x="5214" y="2877"/>
                  </a:lnTo>
                  <a:lnTo>
                    <a:pt x="5191" y="2844"/>
                  </a:lnTo>
                  <a:lnTo>
                    <a:pt x="5171" y="2809"/>
                  </a:lnTo>
                  <a:lnTo>
                    <a:pt x="5153" y="2775"/>
                  </a:lnTo>
                  <a:lnTo>
                    <a:pt x="5136" y="2739"/>
                  </a:lnTo>
                  <a:lnTo>
                    <a:pt x="5122" y="2703"/>
                  </a:lnTo>
                  <a:lnTo>
                    <a:pt x="5109" y="2665"/>
                  </a:lnTo>
                  <a:lnTo>
                    <a:pt x="5098" y="2628"/>
                  </a:lnTo>
                  <a:lnTo>
                    <a:pt x="5089" y="2589"/>
                  </a:lnTo>
                  <a:lnTo>
                    <a:pt x="5081" y="2551"/>
                  </a:lnTo>
                  <a:lnTo>
                    <a:pt x="5077" y="2511"/>
                  </a:lnTo>
                  <a:lnTo>
                    <a:pt x="5074" y="2471"/>
                  </a:lnTo>
                  <a:lnTo>
                    <a:pt x="5073" y="2432"/>
                  </a:lnTo>
                  <a:lnTo>
                    <a:pt x="5074" y="2391"/>
                  </a:lnTo>
                  <a:lnTo>
                    <a:pt x="5074" y="2391"/>
                  </a:lnTo>
                  <a:lnTo>
                    <a:pt x="5076" y="2352"/>
                  </a:lnTo>
                  <a:lnTo>
                    <a:pt x="5080" y="2315"/>
                  </a:lnTo>
                  <a:lnTo>
                    <a:pt x="5087" y="2277"/>
                  </a:lnTo>
                  <a:lnTo>
                    <a:pt x="5096" y="2241"/>
                  </a:lnTo>
                  <a:lnTo>
                    <a:pt x="5106" y="2205"/>
                  </a:lnTo>
                  <a:lnTo>
                    <a:pt x="5117" y="2169"/>
                  </a:lnTo>
                  <a:lnTo>
                    <a:pt x="5131" y="2135"/>
                  </a:lnTo>
                  <a:lnTo>
                    <a:pt x="5145" y="2101"/>
                  </a:lnTo>
                  <a:lnTo>
                    <a:pt x="5162" y="2068"/>
                  </a:lnTo>
                  <a:lnTo>
                    <a:pt x="5179" y="2036"/>
                  </a:lnTo>
                  <a:lnTo>
                    <a:pt x="5199" y="2005"/>
                  </a:lnTo>
                  <a:lnTo>
                    <a:pt x="5220" y="1974"/>
                  </a:lnTo>
                  <a:lnTo>
                    <a:pt x="5242" y="1945"/>
                  </a:lnTo>
                  <a:lnTo>
                    <a:pt x="5265" y="1917"/>
                  </a:lnTo>
                  <a:lnTo>
                    <a:pt x="5291" y="1890"/>
                  </a:lnTo>
                  <a:lnTo>
                    <a:pt x="5316" y="1864"/>
                  </a:lnTo>
                  <a:lnTo>
                    <a:pt x="5344" y="1839"/>
                  </a:lnTo>
                  <a:lnTo>
                    <a:pt x="5371" y="1816"/>
                  </a:lnTo>
                  <a:lnTo>
                    <a:pt x="5401" y="1794"/>
                  </a:lnTo>
                  <a:lnTo>
                    <a:pt x="5431" y="1773"/>
                  </a:lnTo>
                  <a:lnTo>
                    <a:pt x="5463" y="1753"/>
                  </a:lnTo>
                  <a:lnTo>
                    <a:pt x="5494" y="1735"/>
                  </a:lnTo>
                  <a:lnTo>
                    <a:pt x="5528" y="1718"/>
                  </a:lnTo>
                  <a:lnTo>
                    <a:pt x="5561" y="1703"/>
                  </a:lnTo>
                  <a:lnTo>
                    <a:pt x="5596" y="1690"/>
                  </a:lnTo>
                  <a:lnTo>
                    <a:pt x="5630" y="1678"/>
                  </a:lnTo>
                  <a:lnTo>
                    <a:pt x="5666" y="1668"/>
                  </a:lnTo>
                  <a:lnTo>
                    <a:pt x="5703" y="1659"/>
                  </a:lnTo>
                  <a:lnTo>
                    <a:pt x="5740" y="1653"/>
                  </a:lnTo>
                  <a:lnTo>
                    <a:pt x="5778" y="1647"/>
                  </a:lnTo>
                  <a:lnTo>
                    <a:pt x="5815" y="1645"/>
                  </a:lnTo>
                  <a:lnTo>
                    <a:pt x="5854" y="1643"/>
                  </a:lnTo>
                  <a:lnTo>
                    <a:pt x="5854" y="1643"/>
                  </a:lnTo>
                  <a:lnTo>
                    <a:pt x="5857" y="1643"/>
                  </a:lnTo>
                  <a:lnTo>
                    <a:pt x="5857" y="1643"/>
                  </a:lnTo>
                  <a:lnTo>
                    <a:pt x="5888" y="1644"/>
                  </a:lnTo>
                  <a:lnTo>
                    <a:pt x="5918" y="1646"/>
                  </a:lnTo>
                  <a:lnTo>
                    <a:pt x="5947" y="1648"/>
                  </a:lnTo>
                  <a:lnTo>
                    <a:pt x="5977" y="1653"/>
                  </a:lnTo>
                  <a:lnTo>
                    <a:pt x="6007" y="1657"/>
                  </a:lnTo>
                  <a:lnTo>
                    <a:pt x="6035" y="1664"/>
                  </a:lnTo>
                  <a:lnTo>
                    <a:pt x="6064" y="1671"/>
                  </a:lnTo>
                  <a:lnTo>
                    <a:pt x="6093" y="1679"/>
                  </a:lnTo>
                  <a:lnTo>
                    <a:pt x="6121" y="1689"/>
                  </a:lnTo>
                  <a:lnTo>
                    <a:pt x="6149" y="1699"/>
                  </a:lnTo>
                  <a:lnTo>
                    <a:pt x="6176" y="1711"/>
                  </a:lnTo>
                  <a:lnTo>
                    <a:pt x="6203" y="1723"/>
                  </a:lnTo>
                  <a:lnTo>
                    <a:pt x="6229" y="1737"/>
                  </a:lnTo>
                  <a:lnTo>
                    <a:pt x="6256" y="1752"/>
                  </a:lnTo>
                  <a:lnTo>
                    <a:pt x="6281" y="1768"/>
                  </a:lnTo>
                  <a:lnTo>
                    <a:pt x="6306" y="1785"/>
                  </a:lnTo>
                  <a:lnTo>
                    <a:pt x="6306" y="1785"/>
                  </a:lnTo>
                  <a:lnTo>
                    <a:pt x="6315" y="1790"/>
                  </a:lnTo>
                  <a:lnTo>
                    <a:pt x="6323" y="1793"/>
                  </a:lnTo>
                  <a:lnTo>
                    <a:pt x="6332" y="1795"/>
                  </a:lnTo>
                  <a:lnTo>
                    <a:pt x="6338" y="1795"/>
                  </a:lnTo>
                  <a:lnTo>
                    <a:pt x="6345" y="1794"/>
                  </a:lnTo>
                  <a:lnTo>
                    <a:pt x="6351" y="1793"/>
                  </a:lnTo>
                  <a:lnTo>
                    <a:pt x="6359" y="1789"/>
                  </a:lnTo>
                  <a:lnTo>
                    <a:pt x="6359" y="1789"/>
                  </a:lnTo>
                  <a:lnTo>
                    <a:pt x="6368" y="1784"/>
                  </a:lnTo>
                  <a:lnTo>
                    <a:pt x="6373" y="1779"/>
                  </a:lnTo>
                  <a:lnTo>
                    <a:pt x="6376" y="1775"/>
                  </a:lnTo>
                  <a:lnTo>
                    <a:pt x="6379" y="1769"/>
                  </a:lnTo>
                  <a:lnTo>
                    <a:pt x="6381" y="1764"/>
                  </a:lnTo>
                  <a:lnTo>
                    <a:pt x="6384" y="1756"/>
                  </a:lnTo>
                  <a:lnTo>
                    <a:pt x="6384" y="1747"/>
                  </a:lnTo>
                  <a:lnTo>
                    <a:pt x="6384" y="0"/>
                  </a:lnTo>
                  <a:lnTo>
                    <a:pt x="5967" y="0"/>
                  </a:lnTo>
                  <a:lnTo>
                    <a:pt x="5639" y="1236"/>
                  </a:lnTo>
                  <a:lnTo>
                    <a:pt x="5639" y="1236"/>
                  </a:lnTo>
                  <a:lnTo>
                    <a:pt x="5570" y="1247"/>
                  </a:lnTo>
                  <a:lnTo>
                    <a:pt x="5502" y="1259"/>
                  </a:lnTo>
                  <a:lnTo>
                    <a:pt x="5435" y="1273"/>
                  </a:lnTo>
                  <a:lnTo>
                    <a:pt x="5368" y="1287"/>
                  </a:lnTo>
                  <a:lnTo>
                    <a:pt x="5301" y="1301"/>
                  </a:lnTo>
                  <a:lnTo>
                    <a:pt x="5234" y="1317"/>
                  </a:lnTo>
                  <a:lnTo>
                    <a:pt x="5167" y="1333"/>
                  </a:lnTo>
                  <a:lnTo>
                    <a:pt x="5101" y="1351"/>
                  </a:lnTo>
                  <a:lnTo>
                    <a:pt x="5036" y="1368"/>
                  </a:lnTo>
                  <a:lnTo>
                    <a:pt x="4971" y="1387"/>
                  </a:lnTo>
                  <a:lnTo>
                    <a:pt x="4906" y="1407"/>
                  </a:lnTo>
                  <a:lnTo>
                    <a:pt x="4841" y="1428"/>
                  </a:lnTo>
                  <a:lnTo>
                    <a:pt x="4777" y="1449"/>
                  </a:lnTo>
                  <a:lnTo>
                    <a:pt x="4713" y="1471"/>
                  </a:lnTo>
                  <a:lnTo>
                    <a:pt x="4649" y="1494"/>
                  </a:lnTo>
                  <a:lnTo>
                    <a:pt x="4587" y="1517"/>
                  </a:lnTo>
                  <a:lnTo>
                    <a:pt x="3684" y="611"/>
                  </a:lnTo>
                  <a:lnTo>
                    <a:pt x="2795" y="1125"/>
                  </a:lnTo>
                  <a:lnTo>
                    <a:pt x="3129" y="2360"/>
                  </a:lnTo>
                  <a:lnTo>
                    <a:pt x="3129" y="2360"/>
                  </a:lnTo>
                  <a:lnTo>
                    <a:pt x="3077" y="2404"/>
                  </a:lnTo>
                  <a:lnTo>
                    <a:pt x="3024" y="2448"/>
                  </a:lnTo>
                  <a:lnTo>
                    <a:pt x="2974" y="2492"/>
                  </a:lnTo>
                  <a:lnTo>
                    <a:pt x="2923" y="2537"/>
                  </a:lnTo>
                  <a:lnTo>
                    <a:pt x="2872" y="2584"/>
                  </a:lnTo>
                  <a:lnTo>
                    <a:pt x="2823" y="2630"/>
                  </a:lnTo>
                  <a:lnTo>
                    <a:pt x="2773" y="2677"/>
                  </a:lnTo>
                  <a:lnTo>
                    <a:pt x="2725" y="2725"/>
                  </a:lnTo>
                  <a:lnTo>
                    <a:pt x="2677" y="2773"/>
                  </a:lnTo>
                  <a:lnTo>
                    <a:pt x="2630" y="2823"/>
                  </a:lnTo>
                  <a:lnTo>
                    <a:pt x="2584" y="2872"/>
                  </a:lnTo>
                  <a:lnTo>
                    <a:pt x="2537" y="2923"/>
                  </a:lnTo>
                  <a:lnTo>
                    <a:pt x="2492" y="2974"/>
                  </a:lnTo>
                  <a:lnTo>
                    <a:pt x="2448" y="3024"/>
                  </a:lnTo>
                  <a:lnTo>
                    <a:pt x="2404" y="3077"/>
                  </a:lnTo>
                  <a:lnTo>
                    <a:pt x="2360" y="3129"/>
                  </a:lnTo>
                  <a:lnTo>
                    <a:pt x="1125" y="2795"/>
                  </a:lnTo>
                  <a:lnTo>
                    <a:pt x="611" y="3684"/>
                  </a:lnTo>
                  <a:lnTo>
                    <a:pt x="1517" y="4587"/>
                  </a:lnTo>
                  <a:lnTo>
                    <a:pt x="1517" y="4587"/>
                  </a:lnTo>
                  <a:lnTo>
                    <a:pt x="1494" y="4649"/>
                  </a:lnTo>
                  <a:lnTo>
                    <a:pt x="1471" y="4713"/>
                  </a:lnTo>
                  <a:lnTo>
                    <a:pt x="1449" y="4777"/>
                  </a:lnTo>
                  <a:lnTo>
                    <a:pt x="1428" y="4841"/>
                  </a:lnTo>
                  <a:lnTo>
                    <a:pt x="1407" y="4906"/>
                  </a:lnTo>
                  <a:lnTo>
                    <a:pt x="1387" y="4971"/>
                  </a:lnTo>
                  <a:lnTo>
                    <a:pt x="1368" y="5036"/>
                  </a:lnTo>
                  <a:lnTo>
                    <a:pt x="1351" y="5102"/>
                  </a:lnTo>
                  <a:lnTo>
                    <a:pt x="1333" y="5167"/>
                  </a:lnTo>
                  <a:lnTo>
                    <a:pt x="1317" y="5234"/>
                  </a:lnTo>
                  <a:lnTo>
                    <a:pt x="1301" y="5301"/>
                  </a:lnTo>
                  <a:lnTo>
                    <a:pt x="1287" y="5368"/>
                  </a:lnTo>
                  <a:lnTo>
                    <a:pt x="1273" y="5435"/>
                  </a:lnTo>
                  <a:lnTo>
                    <a:pt x="1259" y="5502"/>
                  </a:lnTo>
                  <a:lnTo>
                    <a:pt x="1247" y="5570"/>
                  </a:lnTo>
                  <a:lnTo>
                    <a:pt x="1236" y="5639"/>
                  </a:lnTo>
                  <a:lnTo>
                    <a:pt x="0" y="5967"/>
                  </a:lnTo>
                  <a:lnTo>
                    <a:pt x="0" y="6368"/>
                  </a:lnTo>
                  <a:lnTo>
                    <a:pt x="1764" y="6368"/>
                  </a:lnTo>
                  <a:lnTo>
                    <a:pt x="1764" y="6368"/>
                  </a:lnTo>
                  <a:lnTo>
                    <a:pt x="1783" y="6369"/>
                  </a:lnTo>
                  <a:lnTo>
                    <a:pt x="1801" y="6371"/>
                  </a:lnTo>
                  <a:lnTo>
                    <a:pt x="1819" y="6374"/>
                  </a:lnTo>
                  <a:lnTo>
                    <a:pt x="1837" y="6378"/>
                  </a:lnTo>
                  <a:lnTo>
                    <a:pt x="1854" y="6384"/>
                  </a:lnTo>
                  <a:lnTo>
                    <a:pt x="1871" y="6390"/>
                  </a:lnTo>
                  <a:lnTo>
                    <a:pt x="1887" y="6399"/>
                  </a:lnTo>
                  <a:lnTo>
                    <a:pt x="1904" y="6408"/>
                  </a:lnTo>
                  <a:lnTo>
                    <a:pt x="1918" y="6418"/>
                  </a:lnTo>
                  <a:lnTo>
                    <a:pt x="1934" y="6429"/>
                  </a:lnTo>
                  <a:lnTo>
                    <a:pt x="1947" y="6440"/>
                  </a:lnTo>
                  <a:lnTo>
                    <a:pt x="1960" y="6453"/>
                  </a:lnTo>
                  <a:lnTo>
                    <a:pt x="1972" y="6466"/>
                  </a:lnTo>
                  <a:lnTo>
                    <a:pt x="1983" y="6482"/>
                  </a:lnTo>
                  <a:lnTo>
                    <a:pt x="1993" y="6497"/>
                  </a:lnTo>
                  <a:lnTo>
                    <a:pt x="2003" y="6514"/>
                  </a:lnTo>
                  <a:lnTo>
                    <a:pt x="2003" y="6514"/>
                  </a:lnTo>
                  <a:close/>
                </a:path>
              </a:pathLst>
            </a:custGeom>
            <a:solidFill>
              <a:srgbClr val="3BB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10"/>
            <p:cNvSpPr>
              <a:spLocks noEditPoints="1"/>
            </p:cNvSpPr>
            <p:nvPr/>
          </p:nvSpPr>
          <p:spPr bwMode="auto">
            <a:xfrm>
              <a:off x="5069682" y="2609863"/>
              <a:ext cx="323850" cy="323850"/>
            </a:xfrm>
            <a:custGeom>
              <a:avLst/>
              <a:gdLst>
                <a:gd name="T0" fmla="*/ 279 w 1017"/>
                <a:gd name="T1" fmla="*/ 354 h 1017"/>
                <a:gd name="T2" fmla="*/ 241 w 1017"/>
                <a:gd name="T3" fmla="*/ 577 h 1017"/>
                <a:gd name="T4" fmla="*/ 453 w 1017"/>
                <a:gd name="T5" fmla="*/ 779 h 1017"/>
                <a:gd name="T6" fmla="*/ 703 w 1017"/>
                <a:gd name="T7" fmla="*/ 702 h 1017"/>
                <a:gd name="T8" fmla="*/ 779 w 1017"/>
                <a:gd name="T9" fmla="*/ 452 h 1017"/>
                <a:gd name="T10" fmla="*/ 563 w 1017"/>
                <a:gd name="T11" fmla="*/ 238 h 1017"/>
                <a:gd name="T12" fmla="*/ 322 w 1017"/>
                <a:gd name="T13" fmla="*/ 609 h 1017"/>
                <a:gd name="T14" fmla="*/ 426 w 1017"/>
                <a:gd name="T15" fmla="*/ 312 h 1017"/>
                <a:gd name="T16" fmla="*/ 711 w 1017"/>
                <a:gd name="T17" fmla="*/ 445 h 1017"/>
                <a:gd name="T18" fmla="*/ 550 w 1017"/>
                <a:gd name="T19" fmla="*/ 716 h 1017"/>
                <a:gd name="T20" fmla="*/ 913 w 1017"/>
                <a:gd name="T21" fmla="*/ 533 h 1017"/>
                <a:gd name="T22" fmla="*/ 972 w 1017"/>
                <a:gd name="T23" fmla="*/ 421 h 1017"/>
                <a:gd name="T24" fmla="*/ 985 w 1017"/>
                <a:gd name="T25" fmla="*/ 290 h 1017"/>
                <a:gd name="T26" fmla="*/ 883 w 1017"/>
                <a:gd name="T27" fmla="*/ 246 h 1017"/>
                <a:gd name="T28" fmla="*/ 770 w 1017"/>
                <a:gd name="T29" fmla="*/ 190 h 1017"/>
                <a:gd name="T30" fmla="*/ 788 w 1017"/>
                <a:gd name="T31" fmla="*/ 73 h 1017"/>
                <a:gd name="T32" fmla="*/ 611 w 1017"/>
                <a:gd name="T33" fmla="*/ 5 h 1017"/>
                <a:gd name="T34" fmla="*/ 533 w 1017"/>
                <a:gd name="T35" fmla="*/ 104 h 1017"/>
                <a:gd name="T36" fmla="*/ 422 w 1017"/>
                <a:gd name="T37" fmla="*/ 44 h 1017"/>
                <a:gd name="T38" fmla="*/ 291 w 1017"/>
                <a:gd name="T39" fmla="*/ 32 h 1017"/>
                <a:gd name="T40" fmla="*/ 247 w 1017"/>
                <a:gd name="T41" fmla="*/ 134 h 1017"/>
                <a:gd name="T42" fmla="*/ 190 w 1017"/>
                <a:gd name="T43" fmla="*/ 245 h 1017"/>
                <a:gd name="T44" fmla="*/ 73 w 1017"/>
                <a:gd name="T45" fmla="*/ 227 h 1017"/>
                <a:gd name="T46" fmla="*/ 5 w 1017"/>
                <a:gd name="T47" fmla="*/ 404 h 1017"/>
                <a:gd name="T48" fmla="*/ 104 w 1017"/>
                <a:gd name="T49" fmla="*/ 484 h 1017"/>
                <a:gd name="T50" fmla="*/ 44 w 1017"/>
                <a:gd name="T51" fmla="*/ 594 h 1017"/>
                <a:gd name="T52" fmla="*/ 32 w 1017"/>
                <a:gd name="T53" fmla="*/ 725 h 1017"/>
                <a:gd name="T54" fmla="*/ 134 w 1017"/>
                <a:gd name="T55" fmla="*/ 770 h 1017"/>
                <a:gd name="T56" fmla="*/ 246 w 1017"/>
                <a:gd name="T57" fmla="*/ 826 h 1017"/>
                <a:gd name="T58" fmla="*/ 227 w 1017"/>
                <a:gd name="T59" fmla="*/ 943 h 1017"/>
                <a:gd name="T60" fmla="*/ 400 w 1017"/>
                <a:gd name="T61" fmla="*/ 1014 h 1017"/>
                <a:gd name="T62" fmla="*/ 468 w 1017"/>
                <a:gd name="T63" fmla="*/ 918 h 1017"/>
                <a:gd name="T64" fmla="*/ 588 w 1017"/>
                <a:gd name="T65" fmla="*/ 957 h 1017"/>
                <a:gd name="T66" fmla="*/ 691 w 1017"/>
                <a:gd name="T67" fmla="*/ 999 h 1017"/>
                <a:gd name="T68" fmla="*/ 776 w 1017"/>
                <a:gd name="T69" fmla="*/ 898 h 1017"/>
                <a:gd name="T70" fmla="*/ 811 w 1017"/>
                <a:gd name="T71" fmla="*/ 776 h 1017"/>
                <a:gd name="T72" fmla="*/ 937 w 1017"/>
                <a:gd name="T73" fmla="*/ 790 h 1017"/>
                <a:gd name="T74" fmla="*/ 1014 w 1017"/>
                <a:gd name="T75" fmla="*/ 618 h 1017"/>
                <a:gd name="T76" fmla="*/ 816 w 1017"/>
                <a:gd name="T77" fmla="*/ 707 h 1017"/>
                <a:gd name="T78" fmla="*/ 702 w 1017"/>
                <a:gd name="T79" fmla="*/ 852 h 1017"/>
                <a:gd name="T80" fmla="*/ 596 w 1017"/>
                <a:gd name="T81" fmla="*/ 873 h 1017"/>
                <a:gd name="T82" fmla="*/ 411 w 1017"/>
                <a:gd name="T83" fmla="*/ 881 h 1017"/>
                <a:gd name="T84" fmla="*/ 313 w 1017"/>
                <a:gd name="T85" fmla="*/ 840 h 1017"/>
                <a:gd name="T86" fmla="*/ 161 w 1017"/>
                <a:gd name="T87" fmla="*/ 701 h 1017"/>
                <a:gd name="T88" fmla="*/ 143 w 1017"/>
                <a:gd name="T89" fmla="*/ 596 h 1017"/>
                <a:gd name="T90" fmla="*/ 136 w 1017"/>
                <a:gd name="T91" fmla="*/ 411 h 1017"/>
                <a:gd name="T92" fmla="*/ 176 w 1017"/>
                <a:gd name="T93" fmla="*/ 314 h 1017"/>
                <a:gd name="T94" fmla="*/ 314 w 1017"/>
                <a:gd name="T95" fmla="*/ 165 h 1017"/>
                <a:gd name="T96" fmla="*/ 420 w 1017"/>
                <a:gd name="T97" fmla="*/ 142 h 1017"/>
                <a:gd name="T98" fmla="*/ 605 w 1017"/>
                <a:gd name="T99" fmla="*/ 136 h 1017"/>
                <a:gd name="T100" fmla="*/ 703 w 1017"/>
                <a:gd name="T101" fmla="*/ 176 h 1017"/>
                <a:gd name="T102" fmla="*/ 855 w 1017"/>
                <a:gd name="T103" fmla="*/ 314 h 1017"/>
                <a:gd name="T104" fmla="*/ 873 w 1017"/>
                <a:gd name="T105" fmla="*/ 420 h 1017"/>
                <a:gd name="T106" fmla="*/ 881 w 1017"/>
                <a:gd name="T107" fmla="*/ 605 h 1017"/>
                <a:gd name="T108" fmla="*/ 449 w 1017"/>
                <a:gd name="T109" fmla="*/ 369 h 1017"/>
                <a:gd name="T110" fmla="*/ 375 w 1017"/>
                <a:gd name="T111" fmla="*/ 580 h 1017"/>
                <a:gd name="T112" fmla="*/ 592 w 1017"/>
                <a:gd name="T113" fmla="*/ 633 h 1017"/>
                <a:gd name="T114" fmla="*/ 624 w 1017"/>
                <a:gd name="T115" fmla="*/ 412 h 1017"/>
                <a:gd name="T116" fmla="*/ 454 w 1017"/>
                <a:gd name="T117" fmla="*/ 531 h 1017"/>
                <a:gd name="T118" fmla="*/ 563 w 1017"/>
                <a:gd name="T119" fmla="*/ 485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7" h="1017">
                  <a:moveTo>
                    <a:pt x="508" y="231"/>
                  </a:moveTo>
                  <a:lnTo>
                    <a:pt x="508" y="231"/>
                  </a:lnTo>
                  <a:lnTo>
                    <a:pt x="493" y="232"/>
                  </a:lnTo>
                  <a:lnTo>
                    <a:pt x="479" y="234"/>
                  </a:lnTo>
                  <a:lnTo>
                    <a:pt x="466" y="235"/>
                  </a:lnTo>
                  <a:lnTo>
                    <a:pt x="453" y="238"/>
                  </a:lnTo>
                  <a:lnTo>
                    <a:pt x="439" y="241"/>
                  </a:lnTo>
                  <a:lnTo>
                    <a:pt x="426" y="244"/>
                  </a:lnTo>
                  <a:lnTo>
                    <a:pt x="413" y="249"/>
                  </a:lnTo>
                  <a:lnTo>
                    <a:pt x="401" y="254"/>
                  </a:lnTo>
                  <a:lnTo>
                    <a:pt x="388" y="259"/>
                  </a:lnTo>
                  <a:lnTo>
                    <a:pt x="376" y="266"/>
                  </a:lnTo>
                  <a:lnTo>
                    <a:pt x="365" y="272"/>
                  </a:lnTo>
                  <a:lnTo>
                    <a:pt x="354" y="279"/>
                  </a:lnTo>
                  <a:lnTo>
                    <a:pt x="332" y="295"/>
                  </a:lnTo>
                  <a:lnTo>
                    <a:pt x="313" y="313"/>
                  </a:lnTo>
                  <a:lnTo>
                    <a:pt x="295" y="332"/>
                  </a:lnTo>
                  <a:lnTo>
                    <a:pt x="279" y="354"/>
                  </a:lnTo>
                  <a:lnTo>
                    <a:pt x="272" y="364"/>
                  </a:lnTo>
                  <a:lnTo>
                    <a:pt x="266" y="376"/>
                  </a:lnTo>
                  <a:lnTo>
                    <a:pt x="260" y="388"/>
                  </a:lnTo>
                  <a:lnTo>
                    <a:pt x="254" y="401"/>
                  </a:lnTo>
                  <a:lnTo>
                    <a:pt x="249" y="413"/>
                  </a:lnTo>
                  <a:lnTo>
                    <a:pt x="244" y="426"/>
                  </a:lnTo>
                  <a:lnTo>
                    <a:pt x="241" y="438"/>
                  </a:lnTo>
                  <a:lnTo>
                    <a:pt x="238" y="452"/>
                  </a:lnTo>
                  <a:lnTo>
                    <a:pt x="235" y="466"/>
                  </a:lnTo>
                  <a:lnTo>
                    <a:pt x="234" y="479"/>
                  </a:lnTo>
                  <a:lnTo>
                    <a:pt x="233" y="493"/>
                  </a:lnTo>
                  <a:lnTo>
                    <a:pt x="232" y="508"/>
                  </a:lnTo>
                  <a:lnTo>
                    <a:pt x="232" y="508"/>
                  </a:lnTo>
                  <a:lnTo>
                    <a:pt x="233" y="522"/>
                  </a:lnTo>
                  <a:lnTo>
                    <a:pt x="234" y="536"/>
                  </a:lnTo>
                  <a:lnTo>
                    <a:pt x="235" y="550"/>
                  </a:lnTo>
                  <a:lnTo>
                    <a:pt x="238" y="563"/>
                  </a:lnTo>
                  <a:lnTo>
                    <a:pt x="241" y="577"/>
                  </a:lnTo>
                  <a:lnTo>
                    <a:pt x="244" y="590"/>
                  </a:lnTo>
                  <a:lnTo>
                    <a:pt x="249" y="603"/>
                  </a:lnTo>
                  <a:lnTo>
                    <a:pt x="254" y="616"/>
                  </a:lnTo>
                  <a:lnTo>
                    <a:pt x="260" y="627"/>
                  </a:lnTo>
                  <a:lnTo>
                    <a:pt x="266" y="639"/>
                  </a:lnTo>
                  <a:lnTo>
                    <a:pt x="272" y="651"/>
                  </a:lnTo>
                  <a:lnTo>
                    <a:pt x="279" y="662"/>
                  </a:lnTo>
                  <a:lnTo>
                    <a:pt x="295" y="683"/>
                  </a:lnTo>
                  <a:lnTo>
                    <a:pt x="313" y="702"/>
                  </a:lnTo>
                  <a:lnTo>
                    <a:pt x="332" y="721"/>
                  </a:lnTo>
                  <a:lnTo>
                    <a:pt x="354" y="737"/>
                  </a:lnTo>
                  <a:lnTo>
                    <a:pt x="376" y="751"/>
                  </a:lnTo>
                  <a:lnTo>
                    <a:pt x="388" y="756"/>
                  </a:lnTo>
                  <a:lnTo>
                    <a:pt x="401" y="763"/>
                  </a:lnTo>
                  <a:lnTo>
                    <a:pt x="413" y="767"/>
                  </a:lnTo>
                  <a:lnTo>
                    <a:pt x="426" y="771"/>
                  </a:lnTo>
                  <a:lnTo>
                    <a:pt x="439" y="775"/>
                  </a:lnTo>
                  <a:lnTo>
                    <a:pt x="453" y="779"/>
                  </a:lnTo>
                  <a:lnTo>
                    <a:pt x="466" y="781"/>
                  </a:lnTo>
                  <a:lnTo>
                    <a:pt x="479" y="783"/>
                  </a:lnTo>
                  <a:lnTo>
                    <a:pt x="493" y="784"/>
                  </a:lnTo>
                  <a:lnTo>
                    <a:pt x="508" y="784"/>
                  </a:lnTo>
                  <a:lnTo>
                    <a:pt x="508" y="784"/>
                  </a:lnTo>
                  <a:lnTo>
                    <a:pt x="522" y="784"/>
                  </a:lnTo>
                  <a:lnTo>
                    <a:pt x="536" y="783"/>
                  </a:lnTo>
                  <a:lnTo>
                    <a:pt x="550" y="781"/>
                  </a:lnTo>
                  <a:lnTo>
                    <a:pt x="563" y="779"/>
                  </a:lnTo>
                  <a:lnTo>
                    <a:pt x="577" y="775"/>
                  </a:lnTo>
                  <a:lnTo>
                    <a:pt x="590" y="771"/>
                  </a:lnTo>
                  <a:lnTo>
                    <a:pt x="603" y="767"/>
                  </a:lnTo>
                  <a:lnTo>
                    <a:pt x="616" y="763"/>
                  </a:lnTo>
                  <a:lnTo>
                    <a:pt x="628" y="756"/>
                  </a:lnTo>
                  <a:lnTo>
                    <a:pt x="639" y="751"/>
                  </a:lnTo>
                  <a:lnTo>
                    <a:pt x="662" y="737"/>
                  </a:lnTo>
                  <a:lnTo>
                    <a:pt x="683" y="721"/>
                  </a:lnTo>
                  <a:lnTo>
                    <a:pt x="703" y="702"/>
                  </a:lnTo>
                  <a:lnTo>
                    <a:pt x="721" y="683"/>
                  </a:lnTo>
                  <a:lnTo>
                    <a:pt x="737" y="662"/>
                  </a:lnTo>
                  <a:lnTo>
                    <a:pt x="751" y="639"/>
                  </a:lnTo>
                  <a:lnTo>
                    <a:pt x="756" y="627"/>
                  </a:lnTo>
                  <a:lnTo>
                    <a:pt x="763" y="616"/>
                  </a:lnTo>
                  <a:lnTo>
                    <a:pt x="767" y="603"/>
                  </a:lnTo>
                  <a:lnTo>
                    <a:pt x="771" y="590"/>
                  </a:lnTo>
                  <a:lnTo>
                    <a:pt x="776" y="577"/>
                  </a:lnTo>
                  <a:lnTo>
                    <a:pt x="779" y="563"/>
                  </a:lnTo>
                  <a:lnTo>
                    <a:pt x="781" y="550"/>
                  </a:lnTo>
                  <a:lnTo>
                    <a:pt x="782" y="536"/>
                  </a:lnTo>
                  <a:lnTo>
                    <a:pt x="783" y="522"/>
                  </a:lnTo>
                  <a:lnTo>
                    <a:pt x="784" y="508"/>
                  </a:lnTo>
                  <a:lnTo>
                    <a:pt x="784" y="508"/>
                  </a:lnTo>
                  <a:lnTo>
                    <a:pt x="783" y="493"/>
                  </a:lnTo>
                  <a:lnTo>
                    <a:pt x="782" y="479"/>
                  </a:lnTo>
                  <a:lnTo>
                    <a:pt x="781" y="466"/>
                  </a:lnTo>
                  <a:lnTo>
                    <a:pt x="779" y="452"/>
                  </a:lnTo>
                  <a:lnTo>
                    <a:pt x="776" y="438"/>
                  </a:lnTo>
                  <a:lnTo>
                    <a:pt x="771" y="426"/>
                  </a:lnTo>
                  <a:lnTo>
                    <a:pt x="767" y="413"/>
                  </a:lnTo>
                  <a:lnTo>
                    <a:pt x="763" y="401"/>
                  </a:lnTo>
                  <a:lnTo>
                    <a:pt x="756" y="388"/>
                  </a:lnTo>
                  <a:lnTo>
                    <a:pt x="751" y="376"/>
                  </a:lnTo>
                  <a:lnTo>
                    <a:pt x="737" y="354"/>
                  </a:lnTo>
                  <a:lnTo>
                    <a:pt x="721" y="332"/>
                  </a:lnTo>
                  <a:lnTo>
                    <a:pt x="703" y="313"/>
                  </a:lnTo>
                  <a:lnTo>
                    <a:pt x="683" y="295"/>
                  </a:lnTo>
                  <a:lnTo>
                    <a:pt x="662" y="279"/>
                  </a:lnTo>
                  <a:lnTo>
                    <a:pt x="639" y="266"/>
                  </a:lnTo>
                  <a:lnTo>
                    <a:pt x="628" y="259"/>
                  </a:lnTo>
                  <a:lnTo>
                    <a:pt x="616" y="254"/>
                  </a:lnTo>
                  <a:lnTo>
                    <a:pt x="603" y="249"/>
                  </a:lnTo>
                  <a:lnTo>
                    <a:pt x="590" y="244"/>
                  </a:lnTo>
                  <a:lnTo>
                    <a:pt x="577" y="241"/>
                  </a:lnTo>
                  <a:lnTo>
                    <a:pt x="563" y="238"/>
                  </a:lnTo>
                  <a:lnTo>
                    <a:pt x="550" y="235"/>
                  </a:lnTo>
                  <a:lnTo>
                    <a:pt x="536" y="234"/>
                  </a:lnTo>
                  <a:lnTo>
                    <a:pt x="522" y="232"/>
                  </a:lnTo>
                  <a:lnTo>
                    <a:pt x="508" y="231"/>
                  </a:lnTo>
                  <a:lnTo>
                    <a:pt x="508" y="231"/>
                  </a:lnTo>
                  <a:close/>
                  <a:moveTo>
                    <a:pt x="508" y="721"/>
                  </a:moveTo>
                  <a:lnTo>
                    <a:pt x="508" y="721"/>
                  </a:lnTo>
                  <a:lnTo>
                    <a:pt x="486" y="720"/>
                  </a:lnTo>
                  <a:lnTo>
                    <a:pt x="466" y="716"/>
                  </a:lnTo>
                  <a:lnTo>
                    <a:pt x="445" y="711"/>
                  </a:lnTo>
                  <a:lnTo>
                    <a:pt x="426" y="704"/>
                  </a:lnTo>
                  <a:lnTo>
                    <a:pt x="407" y="695"/>
                  </a:lnTo>
                  <a:lnTo>
                    <a:pt x="389" y="684"/>
                  </a:lnTo>
                  <a:lnTo>
                    <a:pt x="373" y="671"/>
                  </a:lnTo>
                  <a:lnTo>
                    <a:pt x="358" y="658"/>
                  </a:lnTo>
                  <a:lnTo>
                    <a:pt x="344" y="642"/>
                  </a:lnTo>
                  <a:lnTo>
                    <a:pt x="332" y="626"/>
                  </a:lnTo>
                  <a:lnTo>
                    <a:pt x="322" y="609"/>
                  </a:lnTo>
                  <a:lnTo>
                    <a:pt x="312" y="591"/>
                  </a:lnTo>
                  <a:lnTo>
                    <a:pt x="306" y="570"/>
                  </a:lnTo>
                  <a:lnTo>
                    <a:pt x="300" y="550"/>
                  </a:lnTo>
                  <a:lnTo>
                    <a:pt x="297" y="530"/>
                  </a:lnTo>
                  <a:lnTo>
                    <a:pt x="296" y="508"/>
                  </a:lnTo>
                  <a:lnTo>
                    <a:pt x="296" y="508"/>
                  </a:lnTo>
                  <a:lnTo>
                    <a:pt x="297" y="486"/>
                  </a:lnTo>
                  <a:lnTo>
                    <a:pt x="300" y="465"/>
                  </a:lnTo>
                  <a:lnTo>
                    <a:pt x="306" y="445"/>
                  </a:lnTo>
                  <a:lnTo>
                    <a:pt x="312" y="426"/>
                  </a:lnTo>
                  <a:lnTo>
                    <a:pt x="322" y="406"/>
                  </a:lnTo>
                  <a:lnTo>
                    <a:pt x="332" y="389"/>
                  </a:lnTo>
                  <a:lnTo>
                    <a:pt x="344" y="373"/>
                  </a:lnTo>
                  <a:lnTo>
                    <a:pt x="358" y="358"/>
                  </a:lnTo>
                  <a:lnTo>
                    <a:pt x="373" y="344"/>
                  </a:lnTo>
                  <a:lnTo>
                    <a:pt x="389" y="332"/>
                  </a:lnTo>
                  <a:lnTo>
                    <a:pt x="407" y="322"/>
                  </a:lnTo>
                  <a:lnTo>
                    <a:pt x="426" y="312"/>
                  </a:lnTo>
                  <a:lnTo>
                    <a:pt x="445" y="305"/>
                  </a:lnTo>
                  <a:lnTo>
                    <a:pt x="466" y="300"/>
                  </a:lnTo>
                  <a:lnTo>
                    <a:pt x="486" y="297"/>
                  </a:lnTo>
                  <a:lnTo>
                    <a:pt x="508" y="296"/>
                  </a:lnTo>
                  <a:lnTo>
                    <a:pt x="508" y="296"/>
                  </a:lnTo>
                  <a:lnTo>
                    <a:pt x="530" y="297"/>
                  </a:lnTo>
                  <a:lnTo>
                    <a:pt x="550" y="300"/>
                  </a:lnTo>
                  <a:lnTo>
                    <a:pt x="571" y="305"/>
                  </a:lnTo>
                  <a:lnTo>
                    <a:pt x="591" y="312"/>
                  </a:lnTo>
                  <a:lnTo>
                    <a:pt x="609" y="322"/>
                  </a:lnTo>
                  <a:lnTo>
                    <a:pt x="626" y="332"/>
                  </a:lnTo>
                  <a:lnTo>
                    <a:pt x="643" y="344"/>
                  </a:lnTo>
                  <a:lnTo>
                    <a:pt x="658" y="358"/>
                  </a:lnTo>
                  <a:lnTo>
                    <a:pt x="672" y="373"/>
                  </a:lnTo>
                  <a:lnTo>
                    <a:pt x="684" y="389"/>
                  </a:lnTo>
                  <a:lnTo>
                    <a:pt x="695" y="406"/>
                  </a:lnTo>
                  <a:lnTo>
                    <a:pt x="704" y="426"/>
                  </a:lnTo>
                  <a:lnTo>
                    <a:pt x="711" y="445"/>
                  </a:lnTo>
                  <a:lnTo>
                    <a:pt x="717" y="465"/>
                  </a:lnTo>
                  <a:lnTo>
                    <a:pt x="720" y="486"/>
                  </a:lnTo>
                  <a:lnTo>
                    <a:pt x="721" y="508"/>
                  </a:lnTo>
                  <a:lnTo>
                    <a:pt x="721" y="508"/>
                  </a:lnTo>
                  <a:lnTo>
                    <a:pt x="720" y="530"/>
                  </a:lnTo>
                  <a:lnTo>
                    <a:pt x="717" y="550"/>
                  </a:lnTo>
                  <a:lnTo>
                    <a:pt x="711" y="570"/>
                  </a:lnTo>
                  <a:lnTo>
                    <a:pt x="704" y="591"/>
                  </a:lnTo>
                  <a:lnTo>
                    <a:pt x="695" y="609"/>
                  </a:lnTo>
                  <a:lnTo>
                    <a:pt x="684" y="626"/>
                  </a:lnTo>
                  <a:lnTo>
                    <a:pt x="672" y="642"/>
                  </a:lnTo>
                  <a:lnTo>
                    <a:pt x="658" y="658"/>
                  </a:lnTo>
                  <a:lnTo>
                    <a:pt x="643" y="671"/>
                  </a:lnTo>
                  <a:lnTo>
                    <a:pt x="626" y="684"/>
                  </a:lnTo>
                  <a:lnTo>
                    <a:pt x="609" y="695"/>
                  </a:lnTo>
                  <a:lnTo>
                    <a:pt x="591" y="704"/>
                  </a:lnTo>
                  <a:lnTo>
                    <a:pt x="571" y="711"/>
                  </a:lnTo>
                  <a:lnTo>
                    <a:pt x="550" y="716"/>
                  </a:lnTo>
                  <a:lnTo>
                    <a:pt x="530" y="720"/>
                  </a:lnTo>
                  <a:lnTo>
                    <a:pt x="508" y="721"/>
                  </a:lnTo>
                  <a:lnTo>
                    <a:pt x="508" y="721"/>
                  </a:lnTo>
                  <a:close/>
                  <a:moveTo>
                    <a:pt x="989" y="598"/>
                  </a:moveTo>
                  <a:lnTo>
                    <a:pt x="989" y="598"/>
                  </a:lnTo>
                  <a:lnTo>
                    <a:pt x="981" y="596"/>
                  </a:lnTo>
                  <a:lnTo>
                    <a:pt x="972" y="594"/>
                  </a:lnTo>
                  <a:lnTo>
                    <a:pt x="964" y="591"/>
                  </a:lnTo>
                  <a:lnTo>
                    <a:pt x="957" y="588"/>
                  </a:lnTo>
                  <a:lnTo>
                    <a:pt x="950" y="583"/>
                  </a:lnTo>
                  <a:lnTo>
                    <a:pt x="944" y="579"/>
                  </a:lnTo>
                  <a:lnTo>
                    <a:pt x="938" y="574"/>
                  </a:lnTo>
                  <a:lnTo>
                    <a:pt x="932" y="567"/>
                  </a:lnTo>
                  <a:lnTo>
                    <a:pt x="927" y="562"/>
                  </a:lnTo>
                  <a:lnTo>
                    <a:pt x="923" y="554"/>
                  </a:lnTo>
                  <a:lnTo>
                    <a:pt x="918" y="548"/>
                  </a:lnTo>
                  <a:lnTo>
                    <a:pt x="915" y="540"/>
                  </a:lnTo>
                  <a:lnTo>
                    <a:pt x="913" y="533"/>
                  </a:lnTo>
                  <a:lnTo>
                    <a:pt x="911" y="524"/>
                  </a:lnTo>
                  <a:lnTo>
                    <a:pt x="910" y="517"/>
                  </a:lnTo>
                  <a:lnTo>
                    <a:pt x="909" y="508"/>
                  </a:lnTo>
                  <a:lnTo>
                    <a:pt x="909" y="508"/>
                  </a:lnTo>
                  <a:lnTo>
                    <a:pt x="910" y="500"/>
                  </a:lnTo>
                  <a:lnTo>
                    <a:pt x="911" y="491"/>
                  </a:lnTo>
                  <a:lnTo>
                    <a:pt x="913" y="484"/>
                  </a:lnTo>
                  <a:lnTo>
                    <a:pt x="915" y="475"/>
                  </a:lnTo>
                  <a:lnTo>
                    <a:pt x="918" y="469"/>
                  </a:lnTo>
                  <a:lnTo>
                    <a:pt x="923" y="461"/>
                  </a:lnTo>
                  <a:lnTo>
                    <a:pt x="927" y="455"/>
                  </a:lnTo>
                  <a:lnTo>
                    <a:pt x="932" y="448"/>
                  </a:lnTo>
                  <a:lnTo>
                    <a:pt x="938" y="442"/>
                  </a:lnTo>
                  <a:lnTo>
                    <a:pt x="944" y="437"/>
                  </a:lnTo>
                  <a:lnTo>
                    <a:pt x="950" y="432"/>
                  </a:lnTo>
                  <a:lnTo>
                    <a:pt x="957" y="428"/>
                  </a:lnTo>
                  <a:lnTo>
                    <a:pt x="964" y="425"/>
                  </a:lnTo>
                  <a:lnTo>
                    <a:pt x="972" y="421"/>
                  </a:lnTo>
                  <a:lnTo>
                    <a:pt x="981" y="419"/>
                  </a:lnTo>
                  <a:lnTo>
                    <a:pt x="989" y="418"/>
                  </a:lnTo>
                  <a:lnTo>
                    <a:pt x="989" y="418"/>
                  </a:lnTo>
                  <a:lnTo>
                    <a:pt x="996" y="416"/>
                  </a:lnTo>
                  <a:lnTo>
                    <a:pt x="1001" y="414"/>
                  </a:lnTo>
                  <a:lnTo>
                    <a:pt x="1006" y="410"/>
                  </a:lnTo>
                  <a:lnTo>
                    <a:pt x="1011" y="404"/>
                  </a:lnTo>
                  <a:lnTo>
                    <a:pt x="1011" y="404"/>
                  </a:lnTo>
                  <a:lnTo>
                    <a:pt x="1014" y="399"/>
                  </a:lnTo>
                  <a:lnTo>
                    <a:pt x="1016" y="392"/>
                  </a:lnTo>
                  <a:lnTo>
                    <a:pt x="1017" y="385"/>
                  </a:lnTo>
                  <a:lnTo>
                    <a:pt x="1016" y="378"/>
                  </a:lnTo>
                  <a:lnTo>
                    <a:pt x="1016" y="378"/>
                  </a:lnTo>
                  <a:lnTo>
                    <a:pt x="1011" y="360"/>
                  </a:lnTo>
                  <a:lnTo>
                    <a:pt x="1005" y="343"/>
                  </a:lnTo>
                  <a:lnTo>
                    <a:pt x="999" y="325"/>
                  </a:lnTo>
                  <a:lnTo>
                    <a:pt x="992" y="308"/>
                  </a:lnTo>
                  <a:lnTo>
                    <a:pt x="985" y="290"/>
                  </a:lnTo>
                  <a:lnTo>
                    <a:pt x="976" y="273"/>
                  </a:lnTo>
                  <a:lnTo>
                    <a:pt x="968" y="257"/>
                  </a:lnTo>
                  <a:lnTo>
                    <a:pt x="958" y="240"/>
                  </a:lnTo>
                  <a:lnTo>
                    <a:pt x="958" y="240"/>
                  </a:lnTo>
                  <a:lnTo>
                    <a:pt x="955" y="235"/>
                  </a:lnTo>
                  <a:lnTo>
                    <a:pt x="949" y="230"/>
                  </a:lnTo>
                  <a:lnTo>
                    <a:pt x="943" y="227"/>
                  </a:lnTo>
                  <a:lnTo>
                    <a:pt x="937" y="225"/>
                  </a:lnTo>
                  <a:lnTo>
                    <a:pt x="937" y="225"/>
                  </a:lnTo>
                  <a:lnTo>
                    <a:pt x="930" y="225"/>
                  </a:lnTo>
                  <a:lnTo>
                    <a:pt x="924" y="226"/>
                  </a:lnTo>
                  <a:lnTo>
                    <a:pt x="917" y="228"/>
                  </a:lnTo>
                  <a:lnTo>
                    <a:pt x="912" y="231"/>
                  </a:lnTo>
                  <a:lnTo>
                    <a:pt x="912" y="231"/>
                  </a:lnTo>
                  <a:lnTo>
                    <a:pt x="904" y="237"/>
                  </a:lnTo>
                  <a:lnTo>
                    <a:pt x="898" y="240"/>
                  </a:lnTo>
                  <a:lnTo>
                    <a:pt x="890" y="243"/>
                  </a:lnTo>
                  <a:lnTo>
                    <a:pt x="883" y="246"/>
                  </a:lnTo>
                  <a:lnTo>
                    <a:pt x="874" y="249"/>
                  </a:lnTo>
                  <a:lnTo>
                    <a:pt x="867" y="250"/>
                  </a:lnTo>
                  <a:lnTo>
                    <a:pt x="858" y="250"/>
                  </a:lnTo>
                  <a:lnTo>
                    <a:pt x="851" y="250"/>
                  </a:lnTo>
                  <a:lnTo>
                    <a:pt x="842" y="249"/>
                  </a:lnTo>
                  <a:lnTo>
                    <a:pt x="835" y="248"/>
                  </a:lnTo>
                  <a:lnTo>
                    <a:pt x="826" y="245"/>
                  </a:lnTo>
                  <a:lnTo>
                    <a:pt x="819" y="242"/>
                  </a:lnTo>
                  <a:lnTo>
                    <a:pt x="811" y="239"/>
                  </a:lnTo>
                  <a:lnTo>
                    <a:pt x="805" y="235"/>
                  </a:lnTo>
                  <a:lnTo>
                    <a:pt x="798" y="229"/>
                  </a:lnTo>
                  <a:lnTo>
                    <a:pt x="792" y="224"/>
                  </a:lnTo>
                  <a:lnTo>
                    <a:pt x="792" y="224"/>
                  </a:lnTo>
                  <a:lnTo>
                    <a:pt x="786" y="217"/>
                  </a:lnTo>
                  <a:lnTo>
                    <a:pt x="781" y="211"/>
                  </a:lnTo>
                  <a:lnTo>
                    <a:pt x="777" y="205"/>
                  </a:lnTo>
                  <a:lnTo>
                    <a:pt x="773" y="197"/>
                  </a:lnTo>
                  <a:lnTo>
                    <a:pt x="770" y="190"/>
                  </a:lnTo>
                  <a:lnTo>
                    <a:pt x="768" y="182"/>
                  </a:lnTo>
                  <a:lnTo>
                    <a:pt x="766" y="173"/>
                  </a:lnTo>
                  <a:lnTo>
                    <a:pt x="766" y="166"/>
                  </a:lnTo>
                  <a:lnTo>
                    <a:pt x="765" y="157"/>
                  </a:lnTo>
                  <a:lnTo>
                    <a:pt x="766" y="150"/>
                  </a:lnTo>
                  <a:lnTo>
                    <a:pt x="767" y="141"/>
                  </a:lnTo>
                  <a:lnTo>
                    <a:pt x="769" y="134"/>
                  </a:lnTo>
                  <a:lnTo>
                    <a:pt x="772" y="126"/>
                  </a:lnTo>
                  <a:lnTo>
                    <a:pt x="776" y="119"/>
                  </a:lnTo>
                  <a:lnTo>
                    <a:pt x="780" y="111"/>
                  </a:lnTo>
                  <a:lnTo>
                    <a:pt x="784" y="105"/>
                  </a:lnTo>
                  <a:lnTo>
                    <a:pt x="784" y="105"/>
                  </a:lnTo>
                  <a:lnTo>
                    <a:pt x="787" y="98"/>
                  </a:lnTo>
                  <a:lnTo>
                    <a:pt x="791" y="92"/>
                  </a:lnTo>
                  <a:lnTo>
                    <a:pt x="791" y="86"/>
                  </a:lnTo>
                  <a:lnTo>
                    <a:pt x="791" y="79"/>
                  </a:lnTo>
                  <a:lnTo>
                    <a:pt x="791" y="79"/>
                  </a:lnTo>
                  <a:lnTo>
                    <a:pt x="788" y="73"/>
                  </a:lnTo>
                  <a:lnTo>
                    <a:pt x="785" y="66"/>
                  </a:lnTo>
                  <a:lnTo>
                    <a:pt x="781" y="62"/>
                  </a:lnTo>
                  <a:lnTo>
                    <a:pt x="776" y="58"/>
                  </a:lnTo>
                  <a:lnTo>
                    <a:pt x="776" y="58"/>
                  </a:lnTo>
                  <a:lnTo>
                    <a:pt x="760" y="48"/>
                  </a:lnTo>
                  <a:lnTo>
                    <a:pt x="742" y="39"/>
                  </a:lnTo>
                  <a:lnTo>
                    <a:pt x="726" y="32"/>
                  </a:lnTo>
                  <a:lnTo>
                    <a:pt x="709" y="24"/>
                  </a:lnTo>
                  <a:lnTo>
                    <a:pt x="691" y="17"/>
                  </a:lnTo>
                  <a:lnTo>
                    <a:pt x="674" y="10"/>
                  </a:lnTo>
                  <a:lnTo>
                    <a:pt x="655" y="5"/>
                  </a:lnTo>
                  <a:lnTo>
                    <a:pt x="637" y="1"/>
                  </a:lnTo>
                  <a:lnTo>
                    <a:pt x="637" y="1"/>
                  </a:lnTo>
                  <a:lnTo>
                    <a:pt x="631" y="0"/>
                  </a:lnTo>
                  <a:lnTo>
                    <a:pt x="624" y="0"/>
                  </a:lnTo>
                  <a:lnTo>
                    <a:pt x="618" y="2"/>
                  </a:lnTo>
                  <a:lnTo>
                    <a:pt x="611" y="5"/>
                  </a:lnTo>
                  <a:lnTo>
                    <a:pt x="611" y="5"/>
                  </a:lnTo>
                  <a:lnTo>
                    <a:pt x="606" y="9"/>
                  </a:lnTo>
                  <a:lnTo>
                    <a:pt x="603" y="15"/>
                  </a:lnTo>
                  <a:lnTo>
                    <a:pt x="600" y="20"/>
                  </a:lnTo>
                  <a:lnTo>
                    <a:pt x="597" y="28"/>
                  </a:lnTo>
                  <a:lnTo>
                    <a:pt x="597" y="28"/>
                  </a:lnTo>
                  <a:lnTo>
                    <a:pt x="596" y="35"/>
                  </a:lnTo>
                  <a:lnTo>
                    <a:pt x="594" y="44"/>
                  </a:lnTo>
                  <a:lnTo>
                    <a:pt x="591" y="51"/>
                  </a:lnTo>
                  <a:lnTo>
                    <a:pt x="588" y="59"/>
                  </a:lnTo>
                  <a:lnTo>
                    <a:pt x="584" y="66"/>
                  </a:lnTo>
                  <a:lnTo>
                    <a:pt x="579" y="73"/>
                  </a:lnTo>
                  <a:lnTo>
                    <a:pt x="574" y="78"/>
                  </a:lnTo>
                  <a:lnTo>
                    <a:pt x="567" y="84"/>
                  </a:lnTo>
                  <a:lnTo>
                    <a:pt x="562" y="89"/>
                  </a:lnTo>
                  <a:lnTo>
                    <a:pt x="555" y="93"/>
                  </a:lnTo>
                  <a:lnTo>
                    <a:pt x="548" y="97"/>
                  </a:lnTo>
                  <a:lnTo>
                    <a:pt x="541" y="101"/>
                  </a:lnTo>
                  <a:lnTo>
                    <a:pt x="533" y="104"/>
                  </a:lnTo>
                  <a:lnTo>
                    <a:pt x="525" y="105"/>
                  </a:lnTo>
                  <a:lnTo>
                    <a:pt x="516" y="106"/>
                  </a:lnTo>
                  <a:lnTo>
                    <a:pt x="508" y="107"/>
                  </a:lnTo>
                  <a:lnTo>
                    <a:pt x="508" y="107"/>
                  </a:lnTo>
                  <a:lnTo>
                    <a:pt x="500" y="106"/>
                  </a:lnTo>
                  <a:lnTo>
                    <a:pt x="491" y="105"/>
                  </a:lnTo>
                  <a:lnTo>
                    <a:pt x="484" y="104"/>
                  </a:lnTo>
                  <a:lnTo>
                    <a:pt x="475" y="101"/>
                  </a:lnTo>
                  <a:lnTo>
                    <a:pt x="468" y="97"/>
                  </a:lnTo>
                  <a:lnTo>
                    <a:pt x="461" y="93"/>
                  </a:lnTo>
                  <a:lnTo>
                    <a:pt x="455" y="89"/>
                  </a:lnTo>
                  <a:lnTo>
                    <a:pt x="448" y="84"/>
                  </a:lnTo>
                  <a:lnTo>
                    <a:pt x="442" y="78"/>
                  </a:lnTo>
                  <a:lnTo>
                    <a:pt x="438" y="73"/>
                  </a:lnTo>
                  <a:lnTo>
                    <a:pt x="432" y="66"/>
                  </a:lnTo>
                  <a:lnTo>
                    <a:pt x="428" y="59"/>
                  </a:lnTo>
                  <a:lnTo>
                    <a:pt x="425" y="51"/>
                  </a:lnTo>
                  <a:lnTo>
                    <a:pt x="422" y="44"/>
                  </a:lnTo>
                  <a:lnTo>
                    <a:pt x="419" y="35"/>
                  </a:lnTo>
                  <a:lnTo>
                    <a:pt x="418" y="28"/>
                  </a:lnTo>
                  <a:lnTo>
                    <a:pt x="418" y="28"/>
                  </a:lnTo>
                  <a:lnTo>
                    <a:pt x="416" y="20"/>
                  </a:lnTo>
                  <a:lnTo>
                    <a:pt x="414" y="15"/>
                  </a:lnTo>
                  <a:lnTo>
                    <a:pt x="410" y="9"/>
                  </a:lnTo>
                  <a:lnTo>
                    <a:pt x="404" y="5"/>
                  </a:lnTo>
                  <a:lnTo>
                    <a:pt x="404" y="5"/>
                  </a:lnTo>
                  <a:lnTo>
                    <a:pt x="398" y="2"/>
                  </a:lnTo>
                  <a:lnTo>
                    <a:pt x="393" y="0"/>
                  </a:lnTo>
                  <a:lnTo>
                    <a:pt x="385" y="0"/>
                  </a:lnTo>
                  <a:lnTo>
                    <a:pt x="379" y="1"/>
                  </a:lnTo>
                  <a:lnTo>
                    <a:pt x="379" y="1"/>
                  </a:lnTo>
                  <a:lnTo>
                    <a:pt x="360" y="5"/>
                  </a:lnTo>
                  <a:lnTo>
                    <a:pt x="342" y="10"/>
                  </a:lnTo>
                  <a:lnTo>
                    <a:pt x="325" y="17"/>
                  </a:lnTo>
                  <a:lnTo>
                    <a:pt x="308" y="24"/>
                  </a:lnTo>
                  <a:lnTo>
                    <a:pt x="291" y="32"/>
                  </a:lnTo>
                  <a:lnTo>
                    <a:pt x="273" y="39"/>
                  </a:lnTo>
                  <a:lnTo>
                    <a:pt x="257" y="48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5" y="62"/>
                  </a:lnTo>
                  <a:lnTo>
                    <a:pt x="231" y="66"/>
                  </a:lnTo>
                  <a:lnTo>
                    <a:pt x="227" y="73"/>
                  </a:lnTo>
                  <a:lnTo>
                    <a:pt x="225" y="79"/>
                  </a:lnTo>
                  <a:lnTo>
                    <a:pt x="225" y="79"/>
                  </a:lnTo>
                  <a:lnTo>
                    <a:pt x="225" y="86"/>
                  </a:lnTo>
                  <a:lnTo>
                    <a:pt x="226" y="92"/>
                  </a:lnTo>
                  <a:lnTo>
                    <a:pt x="228" y="98"/>
                  </a:lnTo>
                  <a:lnTo>
                    <a:pt x="232" y="105"/>
                  </a:lnTo>
                  <a:lnTo>
                    <a:pt x="232" y="105"/>
                  </a:lnTo>
                  <a:lnTo>
                    <a:pt x="237" y="111"/>
                  </a:lnTo>
                  <a:lnTo>
                    <a:pt x="240" y="119"/>
                  </a:lnTo>
                  <a:lnTo>
                    <a:pt x="244" y="126"/>
                  </a:lnTo>
                  <a:lnTo>
                    <a:pt x="247" y="134"/>
                  </a:lnTo>
                  <a:lnTo>
                    <a:pt x="249" y="141"/>
                  </a:lnTo>
                  <a:lnTo>
                    <a:pt x="250" y="150"/>
                  </a:lnTo>
                  <a:lnTo>
                    <a:pt x="251" y="157"/>
                  </a:lnTo>
                  <a:lnTo>
                    <a:pt x="251" y="166"/>
                  </a:lnTo>
                  <a:lnTo>
                    <a:pt x="250" y="173"/>
                  </a:lnTo>
                  <a:lnTo>
                    <a:pt x="248" y="182"/>
                  </a:lnTo>
                  <a:lnTo>
                    <a:pt x="246" y="190"/>
                  </a:lnTo>
                  <a:lnTo>
                    <a:pt x="243" y="197"/>
                  </a:lnTo>
                  <a:lnTo>
                    <a:pt x="239" y="205"/>
                  </a:lnTo>
                  <a:lnTo>
                    <a:pt x="235" y="211"/>
                  </a:lnTo>
                  <a:lnTo>
                    <a:pt x="231" y="217"/>
                  </a:lnTo>
                  <a:lnTo>
                    <a:pt x="224" y="224"/>
                  </a:lnTo>
                  <a:lnTo>
                    <a:pt x="224" y="224"/>
                  </a:lnTo>
                  <a:lnTo>
                    <a:pt x="219" y="229"/>
                  </a:lnTo>
                  <a:lnTo>
                    <a:pt x="211" y="235"/>
                  </a:lnTo>
                  <a:lnTo>
                    <a:pt x="205" y="239"/>
                  </a:lnTo>
                  <a:lnTo>
                    <a:pt x="197" y="242"/>
                  </a:lnTo>
                  <a:lnTo>
                    <a:pt x="190" y="245"/>
                  </a:lnTo>
                  <a:lnTo>
                    <a:pt x="182" y="248"/>
                  </a:lnTo>
                  <a:lnTo>
                    <a:pt x="174" y="249"/>
                  </a:lnTo>
                  <a:lnTo>
                    <a:pt x="166" y="250"/>
                  </a:lnTo>
                  <a:lnTo>
                    <a:pt x="158" y="250"/>
                  </a:lnTo>
                  <a:lnTo>
                    <a:pt x="150" y="250"/>
                  </a:lnTo>
                  <a:lnTo>
                    <a:pt x="141" y="249"/>
                  </a:lnTo>
                  <a:lnTo>
                    <a:pt x="134" y="246"/>
                  </a:lnTo>
                  <a:lnTo>
                    <a:pt x="125" y="243"/>
                  </a:lnTo>
                  <a:lnTo>
                    <a:pt x="118" y="240"/>
                  </a:lnTo>
                  <a:lnTo>
                    <a:pt x="111" y="237"/>
                  </a:lnTo>
                  <a:lnTo>
                    <a:pt x="104" y="231"/>
                  </a:lnTo>
                  <a:lnTo>
                    <a:pt x="104" y="231"/>
                  </a:lnTo>
                  <a:lnTo>
                    <a:pt x="99" y="228"/>
                  </a:lnTo>
                  <a:lnTo>
                    <a:pt x="92" y="226"/>
                  </a:lnTo>
                  <a:lnTo>
                    <a:pt x="86" y="225"/>
                  </a:lnTo>
                  <a:lnTo>
                    <a:pt x="79" y="225"/>
                  </a:lnTo>
                  <a:lnTo>
                    <a:pt x="79" y="225"/>
                  </a:lnTo>
                  <a:lnTo>
                    <a:pt x="73" y="227"/>
                  </a:lnTo>
                  <a:lnTo>
                    <a:pt x="66" y="230"/>
                  </a:lnTo>
                  <a:lnTo>
                    <a:pt x="62" y="235"/>
                  </a:lnTo>
                  <a:lnTo>
                    <a:pt x="58" y="240"/>
                  </a:lnTo>
                  <a:lnTo>
                    <a:pt x="58" y="240"/>
                  </a:lnTo>
                  <a:lnTo>
                    <a:pt x="48" y="257"/>
                  </a:lnTo>
                  <a:lnTo>
                    <a:pt x="40" y="273"/>
                  </a:lnTo>
                  <a:lnTo>
                    <a:pt x="32" y="290"/>
                  </a:lnTo>
                  <a:lnTo>
                    <a:pt x="25" y="308"/>
                  </a:lnTo>
                  <a:lnTo>
                    <a:pt x="17" y="325"/>
                  </a:lnTo>
                  <a:lnTo>
                    <a:pt x="11" y="343"/>
                  </a:lnTo>
                  <a:lnTo>
                    <a:pt x="5" y="360"/>
                  </a:lnTo>
                  <a:lnTo>
                    <a:pt x="1" y="378"/>
                  </a:lnTo>
                  <a:lnTo>
                    <a:pt x="1" y="378"/>
                  </a:lnTo>
                  <a:lnTo>
                    <a:pt x="0" y="385"/>
                  </a:lnTo>
                  <a:lnTo>
                    <a:pt x="0" y="392"/>
                  </a:lnTo>
                  <a:lnTo>
                    <a:pt x="2" y="399"/>
                  </a:lnTo>
                  <a:lnTo>
                    <a:pt x="5" y="404"/>
                  </a:lnTo>
                  <a:lnTo>
                    <a:pt x="5" y="404"/>
                  </a:lnTo>
                  <a:lnTo>
                    <a:pt x="10" y="410"/>
                  </a:lnTo>
                  <a:lnTo>
                    <a:pt x="15" y="414"/>
                  </a:lnTo>
                  <a:lnTo>
                    <a:pt x="20" y="416"/>
                  </a:lnTo>
                  <a:lnTo>
                    <a:pt x="28" y="418"/>
                  </a:lnTo>
                  <a:lnTo>
                    <a:pt x="28" y="418"/>
                  </a:lnTo>
                  <a:lnTo>
                    <a:pt x="35" y="419"/>
                  </a:lnTo>
                  <a:lnTo>
                    <a:pt x="44" y="421"/>
                  </a:lnTo>
                  <a:lnTo>
                    <a:pt x="51" y="425"/>
                  </a:lnTo>
                  <a:lnTo>
                    <a:pt x="59" y="428"/>
                  </a:lnTo>
                  <a:lnTo>
                    <a:pt x="66" y="432"/>
                  </a:lnTo>
                  <a:lnTo>
                    <a:pt x="73" y="437"/>
                  </a:lnTo>
                  <a:lnTo>
                    <a:pt x="78" y="442"/>
                  </a:lnTo>
                  <a:lnTo>
                    <a:pt x="85" y="448"/>
                  </a:lnTo>
                  <a:lnTo>
                    <a:pt x="89" y="455"/>
                  </a:lnTo>
                  <a:lnTo>
                    <a:pt x="93" y="461"/>
                  </a:lnTo>
                  <a:lnTo>
                    <a:pt x="97" y="469"/>
                  </a:lnTo>
                  <a:lnTo>
                    <a:pt x="101" y="475"/>
                  </a:lnTo>
                  <a:lnTo>
                    <a:pt x="104" y="484"/>
                  </a:lnTo>
                  <a:lnTo>
                    <a:pt x="105" y="491"/>
                  </a:lnTo>
                  <a:lnTo>
                    <a:pt x="106" y="500"/>
                  </a:lnTo>
                  <a:lnTo>
                    <a:pt x="107" y="508"/>
                  </a:lnTo>
                  <a:lnTo>
                    <a:pt x="107" y="508"/>
                  </a:lnTo>
                  <a:lnTo>
                    <a:pt x="106" y="517"/>
                  </a:lnTo>
                  <a:lnTo>
                    <a:pt x="105" y="524"/>
                  </a:lnTo>
                  <a:lnTo>
                    <a:pt x="104" y="533"/>
                  </a:lnTo>
                  <a:lnTo>
                    <a:pt x="101" y="540"/>
                  </a:lnTo>
                  <a:lnTo>
                    <a:pt x="97" y="548"/>
                  </a:lnTo>
                  <a:lnTo>
                    <a:pt x="93" y="554"/>
                  </a:lnTo>
                  <a:lnTo>
                    <a:pt x="89" y="562"/>
                  </a:lnTo>
                  <a:lnTo>
                    <a:pt x="85" y="567"/>
                  </a:lnTo>
                  <a:lnTo>
                    <a:pt x="78" y="574"/>
                  </a:lnTo>
                  <a:lnTo>
                    <a:pt x="73" y="579"/>
                  </a:lnTo>
                  <a:lnTo>
                    <a:pt x="66" y="583"/>
                  </a:lnTo>
                  <a:lnTo>
                    <a:pt x="59" y="588"/>
                  </a:lnTo>
                  <a:lnTo>
                    <a:pt x="51" y="591"/>
                  </a:lnTo>
                  <a:lnTo>
                    <a:pt x="44" y="594"/>
                  </a:lnTo>
                  <a:lnTo>
                    <a:pt x="35" y="596"/>
                  </a:lnTo>
                  <a:lnTo>
                    <a:pt x="28" y="598"/>
                  </a:lnTo>
                  <a:lnTo>
                    <a:pt x="28" y="598"/>
                  </a:lnTo>
                  <a:lnTo>
                    <a:pt x="20" y="599"/>
                  </a:lnTo>
                  <a:lnTo>
                    <a:pt x="15" y="603"/>
                  </a:lnTo>
                  <a:lnTo>
                    <a:pt x="10" y="606"/>
                  </a:lnTo>
                  <a:lnTo>
                    <a:pt x="5" y="611"/>
                  </a:lnTo>
                  <a:lnTo>
                    <a:pt x="5" y="611"/>
                  </a:lnTo>
                  <a:lnTo>
                    <a:pt x="2" y="618"/>
                  </a:lnTo>
                  <a:lnTo>
                    <a:pt x="0" y="624"/>
                  </a:lnTo>
                  <a:lnTo>
                    <a:pt x="0" y="631"/>
                  </a:lnTo>
                  <a:lnTo>
                    <a:pt x="1" y="637"/>
                  </a:lnTo>
                  <a:lnTo>
                    <a:pt x="1" y="637"/>
                  </a:lnTo>
                  <a:lnTo>
                    <a:pt x="5" y="655"/>
                  </a:lnTo>
                  <a:lnTo>
                    <a:pt x="11" y="673"/>
                  </a:lnTo>
                  <a:lnTo>
                    <a:pt x="17" y="691"/>
                  </a:lnTo>
                  <a:lnTo>
                    <a:pt x="25" y="708"/>
                  </a:lnTo>
                  <a:lnTo>
                    <a:pt x="32" y="725"/>
                  </a:lnTo>
                  <a:lnTo>
                    <a:pt x="40" y="742"/>
                  </a:lnTo>
                  <a:lnTo>
                    <a:pt x="48" y="759"/>
                  </a:lnTo>
                  <a:lnTo>
                    <a:pt x="58" y="775"/>
                  </a:lnTo>
                  <a:lnTo>
                    <a:pt x="58" y="775"/>
                  </a:lnTo>
                  <a:lnTo>
                    <a:pt x="62" y="781"/>
                  </a:lnTo>
                  <a:lnTo>
                    <a:pt x="66" y="785"/>
                  </a:lnTo>
                  <a:lnTo>
                    <a:pt x="73" y="788"/>
                  </a:lnTo>
                  <a:lnTo>
                    <a:pt x="79" y="790"/>
                  </a:lnTo>
                  <a:lnTo>
                    <a:pt x="79" y="790"/>
                  </a:lnTo>
                  <a:lnTo>
                    <a:pt x="86" y="790"/>
                  </a:lnTo>
                  <a:lnTo>
                    <a:pt x="92" y="790"/>
                  </a:lnTo>
                  <a:lnTo>
                    <a:pt x="99" y="788"/>
                  </a:lnTo>
                  <a:lnTo>
                    <a:pt x="104" y="784"/>
                  </a:lnTo>
                  <a:lnTo>
                    <a:pt x="104" y="784"/>
                  </a:lnTo>
                  <a:lnTo>
                    <a:pt x="111" y="780"/>
                  </a:lnTo>
                  <a:lnTo>
                    <a:pt x="118" y="775"/>
                  </a:lnTo>
                  <a:lnTo>
                    <a:pt x="125" y="772"/>
                  </a:lnTo>
                  <a:lnTo>
                    <a:pt x="134" y="770"/>
                  </a:lnTo>
                  <a:lnTo>
                    <a:pt x="141" y="768"/>
                  </a:lnTo>
                  <a:lnTo>
                    <a:pt x="150" y="767"/>
                  </a:lnTo>
                  <a:lnTo>
                    <a:pt x="158" y="766"/>
                  </a:lnTo>
                  <a:lnTo>
                    <a:pt x="166" y="766"/>
                  </a:lnTo>
                  <a:lnTo>
                    <a:pt x="174" y="767"/>
                  </a:lnTo>
                  <a:lnTo>
                    <a:pt x="182" y="768"/>
                  </a:lnTo>
                  <a:lnTo>
                    <a:pt x="190" y="770"/>
                  </a:lnTo>
                  <a:lnTo>
                    <a:pt x="197" y="773"/>
                  </a:lnTo>
                  <a:lnTo>
                    <a:pt x="205" y="776"/>
                  </a:lnTo>
                  <a:lnTo>
                    <a:pt x="211" y="781"/>
                  </a:lnTo>
                  <a:lnTo>
                    <a:pt x="219" y="786"/>
                  </a:lnTo>
                  <a:lnTo>
                    <a:pt x="224" y="791"/>
                  </a:lnTo>
                  <a:lnTo>
                    <a:pt x="224" y="791"/>
                  </a:lnTo>
                  <a:lnTo>
                    <a:pt x="231" y="798"/>
                  </a:lnTo>
                  <a:lnTo>
                    <a:pt x="235" y="804"/>
                  </a:lnTo>
                  <a:lnTo>
                    <a:pt x="239" y="812"/>
                  </a:lnTo>
                  <a:lnTo>
                    <a:pt x="243" y="818"/>
                  </a:lnTo>
                  <a:lnTo>
                    <a:pt x="246" y="826"/>
                  </a:lnTo>
                  <a:lnTo>
                    <a:pt x="248" y="834"/>
                  </a:lnTo>
                  <a:lnTo>
                    <a:pt x="250" y="842"/>
                  </a:lnTo>
                  <a:lnTo>
                    <a:pt x="251" y="849"/>
                  </a:lnTo>
                  <a:lnTo>
                    <a:pt x="251" y="858"/>
                  </a:lnTo>
                  <a:lnTo>
                    <a:pt x="250" y="866"/>
                  </a:lnTo>
                  <a:lnTo>
                    <a:pt x="249" y="874"/>
                  </a:lnTo>
                  <a:lnTo>
                    <a:pt x="247" y="882"/>
                  </a:lnTo>
                  <a:lnTo>
                    <a:pt x="244" y="890"/>
                  </a:lnTo>
                  <a:lnTo>
                    <a:pt x="240" y="898"/>
                  </a:lnTo>
                  <a:lnTo>
                    <a:pt x="237" y="904"/>
                  </a:lnTo>
                  <a:lnTo>
                    <a:pt x="232" y="912"/>
                  </a:lnTo>
                  <a:lnTo>
                    <a:pt x="232" y="912"/>
                  </a:lnTo>
                  <a:lnTo>
                    <a:pt x="228" y="917"/>
                  </a:lnTo>
                  <a:lnTo>
                    <a:pt x="226" y="923"/>
                  </a:lnTo>
                  <a:lnTo>
                    <a:pt x="225" y="930"/>
                  </a:lnTo>
                  <a:lnTo>
                    <a:pt x="225" y="936"/>
                  </a:lnTo>
                  <a:lnTo>
                    <a:pt x="225" y="936"/>
                  </a:lnTo>
                  <a:lnTo>
                    <a:pt x="227" y="943"/>
                  </a:lnTo>
                  <a:lnTo>
                    <a:pt x="231" y="949"/>
                  </a:lnTo>
                  <a:lnTo>
                    <a:pt x="235" y="955"/>
                  </a:lnTo>
                  <a:lnTo>
                    <a:pt x="240" y="958"/>
                  </a:lnTo>
                  <a:lnTo>
                    <a:pt x="240" y="958"/>
                  </a:lnTo>
                  <a:lnTo>
                    <a:pt x="257" y="967"/>
                  </a:lnTo>
                  <a:lnTo>
                    <a:pt x="273" y="976"/>
                  </a:lnTo>
                  <a:lnTo>
                    <a:pt x="291" y="985"/>
                  </a:lnTo>
                  <a:lnTo>
                    <a:pt x="308" y="992"/>
                  </a:lnTo>
                  <a:lnTo>
                    <a:pt x="325" y="999"/>
                  </a:lnTo>
                  <a:lnTo>
                    <a:pt x="342" y="1005"/>
                  </a:lnTo>
                  <a:lnTo>
                    <a:pt x="360" y="1010"/>
                  </a:lnTo>
                  <a:lnTo>
                    <a:pt x="379" y="1016"/>
                  </a:lnTo>
                  <a:lnTo>
                    <a:pt x="379" y="1016"/>
                  </a:lnTo>
                  <a:lnTo>
                    <a:pt x="386" y="1017"/>
                  </a:lnTo>
                  <a:lnTo>
                    <a:pt x="386" y="1017"/>
                  </a:lnTo>
                  <a:lnTo>
                    <a:pt x="391" y="1016"/>
                  </a:lnTo>
                  <a:lnTo>
                    <a:pt x="396" y="1015"/>
                  </a:lnTo>
                  <a:lnTo>
                    <a:pt x="400" y="1014"/>
                  </a:lnTo>
                  <a:lnTo>
                    <a:pt x="404" y="1010"/>
                  </a:lnTo>
                  <a:lnTo>
                    <a:pt x="404" y="1010"/>
                  </a:lnTo>
                  <a:lnTo>
                    <a:pt x="410" y="1006"/>
                  </a:lnTo>
                  <a:lnTo>
                    <a:pt x="414" y="1001"/>
                  </a:lnTo>
                  <a:lnTo>
                    <a:pt x="416" y="995"/>
                  </a:lnTo>
                  <a:lnTo>
                    <a:pt x="418" y="989"/>
                  </a:lnTo>
                  <a:lnTo>
                    <a:pt x="418" y="989"/>
                  </a:lnTo>
                  <a:lnTo>
                    <a:pt x="419" y="980"/>
                  </a:lnTo>
                  <a:lnTo>
                    <a:pt x="422" y="972"/>
                  </a:lnTo>
                  <a:lnTo>
                    <a:pt x="425" y="964"/>
                  </a:lnTo>
                  <a:lnTo>
                    <a:pt x="428" y="957"/>
                  </a:lnTo>
                  <a:lnTo>
                    <a:pt x="432" y="950"/>
                  </a:lnTo>
                  <a:lnTo>
                    <a:pt x="438" y="944"/>
                  </a:lnTo>
                  <a:lnTo>
                    <a:pt x="442" y="937"/>
                  </a:lnTo>
                  <a:lnTo>
                    <a:pt x="448" y="932"/>
                  </a:lnTo>
                  <a:lnTo>
                    <a:pt x="455" y="927"/>
                  </a:lnTo>
                  <a:lnTo>
                    <a:pt x="461" y="922"/>
                  </a:lnTo>
                  <a:lnTo>
                    <a:pt x="468" y="918"/>
                  </a:lnTo>
                  <a:lnTo>
                    <a:pt x="475" y="915"/>
                  </a:lnTo>
                  <a:lnTo>
                    <a:pt x="484" y="913"/>
                  </a:lnTo>
                  <a:lnTo>
                    <a:pt x="491" y="911"/>
                  </a:lnTo>
                  <a:lnTo>
                    <a:pt x="500" y="910"/>
                  </a:lnTo>
                  <a:lnTo>
                    <a:pt x="508" y="910"/>
                  </a:lnTo>
                  <a:lnTo>
                    <a:pt x="508" y="910"/>
                  </a:lnTo>
                  <a:lnTo>
                    <a:pt x="516" y="910"/>
                  </a:lnTo>
                  <a:lnTo>
                    <a:pt x="525" y="911"/>
                  </a:lnTo>
                  <a:lnTo>
                    <a:pt x="533" y="913"/>
                  </a:lnTo>
                  <a:lnTo>
                    <a:pt x="541" y="915"/>
                  </a:lnTo>
                  <a:lnTo>
                    <a:pt x="548" y="918"/>
                  </a:lnTo>
                  <a:lnTo>
                    <a:pt x="555" y="922"/>
                  </a:lnTo>
                  <a:lnTo>
                    <a:pt x="562" y="927"/>
                  </a:lnTo>
                  <a:lnTo>
                    <a:pt x="567" y="932"/>
                  </a:lnTo>
                  <a:lnTo>
                    <a:pt x="574" y="937"/>
                  </a:lnTo>
                  <a:lnTo>
                    <a:pt x="579" y="944"/>
                  </a:lnTo>
                  <a:lnTo>
                    <a:pt x="584" y="950"/>
                  </a:lnTo>
                  <a:lnTo>
                    <a:pt x="588" y="957"/>
                  </a:lnTo>
                  <a:lnTo>
                    <a:pt x="591" y="964"/>
                  </a:lnTo>
                  <a:lnTo>
                    <a:pt x="594" y="972"/>
                  </a:lnTo>
                  <a:lnTo>
                    <a:pt x="596" y="980"/>
                  </a:lnTo>
                  <a:lnTo>
                    <a:pt x="597" y="989"/>
                  </a:lnTo>
                  <a:lnTo>
                    <a:pt x="597" y="989"/>
                  </a:lnTo>
                  <a:lnTo>
                    <a:pt x="600" y="995"/>
                  </a:lnTo>
                  <a:lnTo>
                    <a:pt x="603" y="1001"/>
                  </a:lnTo>
                  <a:lnTo>
                    <a:pt x="606" y="1006"/>
                  </a:lnTo>
                  <a:lnTo>
                    <a:pt x="611" y="1010"/>
                  </a:lnTo>
                  <a:lnTo>
                    <a:pt x="611" y="1010"/>
                  </a:lnTo>
                  <a:lnTo>
                    <a:pt x="618" y="1014"/>
                  </a:lnTo>
                  <a:lnTo>
                    <a:pt x="624" y="1016"/>
                  </a:lnTo>
                  <a:lnTo>
                    <a:pt x="631" y="1017"/>
                  </a:lnTo>
                  <a:lnTo>
                    <a:pt x="637" y="1016"/>
                  </a:lnTo>
                  <a:lnTo>
                    <a:pt x="637" y="1016"/>
                  </a:lnTo>
                  <a:lnTo>
                    <a:pt x="655" y="1010"/>
                  </a:lnTo>
                  <a:lnTo>
                    <a:pt x="674" y="1005"/>
                  </a:lnTo>
                  <a:lnTo>
                    <a:pt x="691" y="999"/>
                  </a:lnTo>
                  <a:lnTo>
                    <a:pt x="708" y="992"/>
                  </a:lnTo>
                  <a:lnTo>
                    <a:pt x="725" y="985"/>
                  </a:lnTo>
                  <a:lnTo>
                    <a:pt x="742" y="976"/>
                  </a:lnTo>
                  <a:lnTo>
                    <a:pt x="760" y="967"/>
                  </a:lnTo>
                  <a:lnTo>
                    <a:pt x="776" y="958"/>
                  </a:lnTo>
                  <a:lnTo>
                    <a:pt x="776" y="958"/>
                  </a:lnTo>
                  <a:lnTo>
                    <a:pt x="781" y="955"/>
                  </a:lnTo>
                  <a:lnTo>
                    <a:pt x="785" y="949"/>
                  </a:lnTo>
                  <a:lnTo>
                    <a:pt x="788" y="944"/>
                  </a:lnTo>
                  <a:lnTo>
                    <a:pt x="791" y="936"/>
                  </a:lnTo>
                  <a:lnTo>
                    <a:pt x="791" y="936"/>
                  </a:lnTo>
                  <a:lnTo>
                    <a:pt x="791" y="930"/>
                  </a:lnTo>
                  <a:lnTo>
                    <a:pt x="791" y="923"/>
                  </a:lnTo>
                  <a:lnTo>
                    <a:pt x="787" y="917"/>
                  </a:lnTo>
                  <a:lnTo>
                    <a:pt x="784" y="912"/>
                  </a:lnTo>
                  <a:lnTo>
                    <a:pt x="784" y="912"/>
                  </a:lnTo>
                  <a:lnTo>
                    <a:pt x="780" y="904"/>
                  </a:lnTo>
                  <a:lnTo>
                    <a:pt x="776" y="898"/>
                  </a:lnTo>
                  <a:lnTo>
                    <a:pt x="772" y="890"/>
                  </a:lnTo>
                  <a:lnTo>
                    <a:pt x="769" y="882"/>
                  </a:lnTo>
                  <a:lnTo>
                    <a:pt x="767" y="874"/>
                  </a:lnTo>
                  <a:lnTo>
                    <a:pt x="766" y="866"/>
                  </a:lnTo>
                  <a:lnTo>
                    <a:pt x="765" y="858"/>
                  </a:lnTo>
                  <a:lnTo>
                    <a:pt x="766" y="849"/>
                  </a:lnTo>
                  <a:lnTo>
                    <a:pt x="766" y="842"/>
                  </a:lnTo>
                  <a:lnTo>
                    <a:pt x="768" y="834"/>
                  </a:lnTo>
                  <a:lnTo>
                    <a:pt x="770" y="826"/>
                  </a:lnTo>
                  <a:lnTo>
                    <a:pt x="773" y="818"/>
                  </a:lnTo>
                  <a:lnTo>
                    <a:pt x="777" y="812"/>
                  </a:lnTo>
                  <a:lnTo>
                    <a:pt x="781" y="804"/>
                  </a:lnTo>
                  <a:lnTo>
                    <a:pt x="786" y="798"/>
                  </a:lnTo>
                  <a:lnTo>
                    <a:pt x="792" y="791"/>
                  </a:lnTo>
                  <a:lnTo>
                    <a:pt x="792" y="791"/>
                  </a:lnTo>
                  <a:lnTo>
                    <a:pt x="798" y="786"/>
                  </a:lnTo>
                  <a:lnTo>
                    <a:pt x="805" y="781"/>
                  </a:lnTo>
                  <a:lnTo>
                    <a:pt x="811" y="776"/>
                  </a:lnTo>
                  <a:lnTo>
                    <a:pt x="819" y="773"/>
                  </a:lnTo>
                  <a:lnTo>
                    <a:pt x="826" y="770"/>
                  </a:lnTo>
                  <a:lnTo>
                    <a:pt x="835" y="768"/>
                  </a:lnTo>
                  <a:lnTo>
                    <a:pt x="842" y="767"/>
                  </a:lnTo>
                  <a:lnTo>
                    <a:pt x="851" y="766"/>
                  </a:lnTo>
                  <a:lnTo>
                    <a:pt x="858" y="766"/>
                  </a:lnTo>
                  <a:lnTo>
                    <a:pt x="867" y="767"/>
                  </a:lnTo>
                  <a:lnTo>
                    <a:pt x="874" y="768"/>
                  </a:lnTo>
                  <a:lnTo>
                    <a:pt x="883" y="770"/>
                  </a:lnTo>
                  <a:lnTo>
                    <a:pt x="890" y="772"/>
                  </a:lnTo>
                  <a:lnTo>
                    <a:pt x="898" y="775"/>
                  </a:lnTo>
                  <a:lnTo>
                    <a:pt x="904" y="780"/>
                  </a:lnTo>
                  <a:lnTo>
                    <a:pt x="912" y="784"/>
                  </a:lnTo>
                  <a:lnTo>
                    <a:pt x="912" y="784"/>
                  </a:lnTo>
                  <a:lnTo>
                    <a:pt x="917" y="788"/>
                  </a:lnTo>
                  <a:lnTo>
                    <a:pt x="924" y="790"/>
                  </a:lnTo>
                  <a:lnTo>
                    <a:pt x="930" y="790"/>
                  </a:lnTo>
                  <a:lnTo>
                    <a:pt x="937" y="790"/>
                  </a:lnTo>
                  <a:lnTo>
                    <a:pt x="937" y="790"/>
                  </a:lnTo>
                  <a:lnTo>
                    <a:pt x="943" y="788"/>
                  </a:lnTo>
                  <a:lnTo>
                    <a:pt x="949" y="785"/>
                  </a:lnTo>
                  <a:lnTo>
                    <a:pt x="955" y="781"/>
                  </a:lnTo>
                  <a:lnTo>
                    <a:pt x="958" y="775"/>
                  </a:lnTo>
                  <a:lnTo>
                    <a:pt x="958" y="775"/>
                  </a:lnTo>
                  <a:lnTo>
                    <a:pt x="968" y="759"/>
                  </a:lnTo>
                  <a:lnTo>
                    <a:pt x="976" y="742"/>
                  </a:lnTo>
                  <a:lnTo>
                    <a:pt x="985" y="725"/>
                  </a:lnTo>
                  <a:lnTo>
                    <a:pt x="992" y="708"/>
                  </a:lnTo>
                  <a:lnTo>
                    <a:pt x="999" y="691"/>
                  </a:lnTo>
                  <a:lnTo>
                    <a:pt x="1005" y="673"/>
                  </a:lnTo>
                  <a:lnTo>
                    <a:pt x="1011" y="655"/>
                  </a:lnTo>
                  <a:lnTo>
                    <a:pt x="1016" y="637"/>
                  </a:lnTo>
                  <a:lnTo>
                    <a:pt x="1016" y="637"/>
                  </a:lnTo>
                  <a:lnTo>
                    <a:pt x="1017" y="631"/>
                  </a:lnTo>
                  <a:lnTo>
                    <a:pt x="1016" y="624"/>
                  </a:lnTo>
                  <a:lnTo>
                    <a:pt x="1014" y="618"/>
                  </a:lnTo>
                  <a:lnTo>
                    <a:pt x="1011" y="611"/>
                  </a:lnTo>
                  <a:lnTo>
                    <a:pt x="1011" y="611"/>
                  </a:lnTo>
                  <a:lnTo>
                    <a:pt x="1006" y="606"/>
                  </a:lnTo>
                  <a:lnTo>
                    <a:pt x="1001" y="603"/>
                  </a:lnTo>
                  <a:lnTo>
                    <a:pt x="996" y="599"/>
                  </a:lnTo>
                  <a:lnTo>
                    <a:pt x="989" y="598"/>
                  </a:lnTo>
                  <a:lnTo>
                    <a:pt x="989" y="598"/>
                  </a:lnTo>
                  <a:close/>
                  <a:moveTo>
                    <a:pt x="919" y="715"/>
                  </a:moveTo>
                  <a:lnTo>
                    <a:pt x="919" y="715"/>
                  </a:lnTo>
                  <a:lnTo>
                    <a:pt x="908" y="711"/>
                  </a:lnTo>
                  <a:lnTo>
                    <a:pt x="897" y="707"/>
                  </a:lnTo>
                  <a:lnTo>
                    <a:pt x="885" y="705"/>
                  </a:lnTo>
                  <a:lnTo>
                    <a:pt x="874" y="702"/>
                  </a:lnTo>
                  <a:lnTo>
                    <a:pt x="863" y="702"/>
                  </a:lnTo>
                  <a:lnTo>
                    <a:pt x="851" y="702"/>
                  </a:lnTo>
                  <a:lnTo>
                    <a:pt x="840" y="702"/>
                  </a:lnTo>
                  <a:lnTo>
                    <a:pt x="828" y="705"/>
                  </a:lnTo>
                  <a:lnTo>
                    <a:pt x="816" y="707"/>
                  </a:lnTo>
                  <a:lnTo>
                    <a:pt x="806" y="710"/>
                  </a:lnTo>
                  <a:lnTo>
                    <a:pt x="795" y="714"/>
                  </a:lnTo>
                  <a:lnTo>
                    <a:pt x="784" y="720"/>
                  </a:lnTo>
                  <a:lnTo>
                    <a:pt x="775" y="725"/>
                  </a:lnTo>
                  <a:lnTo>
                    <a:pt x="765" y="731"/>
                  </a:lnTo>
                  <a:lnTo>
                    <a:pt x="755" y="739"/>
                  </a:lnTo>
                  <a:lnTo>
                    <a:pt x="747" y="746"/>
                  </a:lnTo>
                  <a:lnTo>
                    <a:pt x="747" y="746"/>
                  </a:lnTo>
                  <a:lnTo>
                    <a:pt x="738" y="755"/>
                  </a:lnTo>
                  <a:lnTo>
                    <a:pt x="732" y="765"/>
                  </a:lnTo>
                  <a:lnTo>
                    <a:pt x="724" y="774"/>
                  </a:lnTo>
                  <a:lnTo>
                    <a:pt x="719" y="785"/>
                  </a:lnTo>
                  <a:lnTo>
                    <a:pt x="714" y="796"/>
                  </a:lnTo>
                  <a:lnTo>
                    <a:pt x="710" y="807"/>
                  </a:lnTo>
                  <a:lnTo>
                    <a:pt x="707" y="817"/>
                  </a:lnTo>
                  <a:lnTo>
                    <a:pt x="704" y="828"/>
                  </a:lnTo>
                  <a:lnTo>
                    <a:pt x="703" y="840"/>
                  </a:lnTo>
                  <a:lnTo>
                    <a:pt x="702" y="852"/>
                  </a:lnTo>
                  <a:lnTo>
                    <a:pt x="702" y="862"/>
                  </a:lnTo>
                  <a:lnTo>
                    <a:pt x="703" y="874"/>
                  </a:lnTo>
                  <a:lnTo>
                    <a:pt x="705" y="886"/>
                  </a:lnTo>
                  <a:lnTo>
                    <a:pt x="707" y="897"/>
                  </a:lnTo>
                  <a:lnTo>
                    <a:pt x="711" y="907"/>
                  </a:lnTo>
                  <a:lnTo>
                    <a:pt x="716" y="919"/>
                  </a:lnTo>
                  <a:lnTo>
                    <a:pt x="716" y="919"/>
                  </a:lnTo>
                  <a:lnTo>
                    <a:pt x="684" y="933"/>
                  </a:lnTo>
                  <a:lnTo>
                    <a:pt x="652" y="945"/>
                  </a:lnTo>
                  <a:lnTo>
                    <a:pt x="652" y="945"/>
                  </a:lnTo>
                  <a:lnTo>
                    <a:pt x="648" y="934"/>
                  </a:lnTo>
                  <a:lnTo>
                    <a:pt x="643" y="923"/>
                  </a:lnTo>
                  <a:lnTo>
                    <a:pt x="636" y="914"/>
                  </a:lnTo>
                  <a:lnTo>
                    <a:pt x="630" y="904"/>
                  </a:lnTo>
                  <a:lnTo>
                    <a:pt x="622" y="896"/>
                  </a:lnTo>
                  <a:lnTo>
                    <a:pt x="614" y="888"/>
                  </a:lnTo>
                  <a:lnTo>
                    <a:pt x="605" y="881"/>
                  </a:lnTo>
                  <a:lnTo>
                    <a:pt x="596" y="873"/>
                  </a:lnTo>
                  <a:lnTo>
                    <a:pt x="587" y="867"/>
                  </a:lnTo>
                  <a:lnTo>
                    <a:pt x="576" y="861"/>
                  </a:lnTo>
                  <a:lnTo>
                    <a:pt x="565" y="857"/>
                  </a:lnTo>
                  <a:lnTo>
                    <a:pt x="555" y="853"/>
                  </a:lnTo>
                  <a:lnTo>
                    <a:pt x="544" y="849"/>
                  </a:lnTo>
                  <a:lnTo>
                    <a:pt x="532" y="847"/>
                  </a:lnTo>
                  <a:lnTo>
                    <a:pt x="520" y="846"/>
                  </a:lnTo>
                  <a:lnTo>
                    <a:pt x="508" y="845"/>
                  </a:lnTo>
                  <a:lnTo>
                    <a:pt x="508" y="845"/>
                  </a:lnTo>
                  <a:lnTo>
                    <a:pt x="496" y="846"/>
                  </a:lnTo>
                  <a:lnTo>
                    <a:pt x="484" y="847"/>
                  </a:lnTo>
                  <a:lnTo>
                    <a:pt x="473" y="849"/>
                  </a:lnTo>
                  <a:lnTo>
                    <a:pt x="461" y="853"/>
                  </a:lnTo>
                  <a:lnTo>
                    <a:pt x="450" y="857"/>
                  </a:lnTo>
                  <a:lnTo>
                    <a:pt x="440" y="861"/>
                  </a:lnTo>
                  <a:lnTo>
                    <a:pt x="430" y="867"/>
                  </a:lnTo>
                  <a:lnTo>
                    <a:pt x="420" y="873"/>
                  </a:lnTo>
                  <a:lnTo>
                    <a:pt x="411" y="881"/>
                  </a:lnTo>
                  <a:lnTo>
                    <a:pt x="402" y="888"/>
                  </a:lnTo>
                  <a:lnTo>
                    <a:pt x="395" y="896"/>
                  </a:lnTo>
                  <a:lnTo>
                    <a:pt x="387" y="904"/>
                  </a:lnTo>
                  <a:lnTo>
                    <a:pt x="380" y="914"/>
                  </a:lnTo>
                  <a:lnTo>
                    <a:pt x="374" y="923"/>
                  </a:lnTo>
                  <a:lnTo>
                    <a:pt x="369" y="934"/>
                  </a:lnTo>
                  <a:lnTo>
                    <a:pt x="364" y="945"/>
                  </a:lnTo>
                  <a:lnTo>
                    <a:pt x="364" y="945"/>
                  </a:lnTo>
                  <a:lnTo>
                    <a:pt x="331" y="933"/>
                  </a:lnTo>
                  <a:lnTo>
                    <a:pt x="301" y="919"/>
                  </a:lnTo>
                  <a:lnTo>
                    <a:pt x="301" y="919"/>
                  </a:lnTo>
                  <a:lnTo>
                    <a:pt x="306" y="907"/>
                  </a:lnTo>
                  <a:lnTo>
                    <a:pt x="309" y="897"/>
                  </a:lnTo>
                  <a:lnTo>
                    <a:pt x="311" y="886"/>
                  </a:lnTo>
                  <a:lnTo>
                    <a:pt x="313" y="874"/>
                  </a:lnTo>
                  <a:lnTo>
                    <a:pt x="314" y="862"/>
                  </a:lnTo>
                  <a:lnTo>
                    <a:pt x="314" y="852"/>
                  </a:lnTo>
                  <a:lnTo>
                    <a:pt x="313" y="840"/>
                  </a:lnTo>
                  <a:lnTo>
                    <a:pt x="312" y="828"/>
                  </a:lnTo>
                  <a:lnTo>
                    <a:pt x="310" y="817"/>
                  </a:lnTo>
                  <a:lnTo>
                    <a:pt x="307" y="807"/>
                  </a:lnTo>
                  <a:lnTo>
                    <a:pt x="302" y="796"/>
                  </a:lnTo>
                  <a:lnTo>
                    <a:pt x="297" y="785"/>
                  </a:lnTo>
                  <a:lnTo>
                    <a:pt x="292" y="774"/>
                  </a:lnTo>
                  <a:lnTo>
                    <a:pt x="285" y="765"/>
                  </a:lnTo>
                  <a:lnTo>
                    <a:pt x="278" y="755"/>
                  </a:lnTo>
                  <a:lnTo>
                    <a:pt x="269" y="746"/>
                  </a:lnTo>
                  <a:lnTo>
                    <a:pt x="269" y="746"/>
                  </a:lnTo>
                  <a:lnTo>
                    <a:pt x="258" y="737"/>
                  </a:lnTo>
                  <a:lnTo>
                    <a:pt x="246" y="727"/>
                  </a:lnTo>
                  <a:lnTo>
                    <a:pt x="233" y="720"/>
                  </a:lnTo>
                  <a:lnTo>
                    <a:pt x="220" y="713"/>
                  </a:lnTo>
                  <a:lnTo>
                    <a:pt x="206" y="708"/>
                  </a:lnTo>
                  <a:lnTo>
                    <a:pt x="191" y="705"/>
                  </a:lnTo>
                  <a:lnTo>
                    <a:pt x="176" y="702"/>
                  </a:lnTo>
                  <a:lnTo>
                    <a:pt x="161" y="701"/>
                  </a:lnTo>
                  <a:lnTo>
                    <a:pt x="161" y="701"/>
                  </a:lnTo>
                  <a:lnTo>
                    <a:pt x="145" y="702"/>
                  </a:lnTo>
                  <a:lnTo>
                    <a:pt x="128" y="705"/>
                  </a:lnTo>
                  <a:lnTo>
                    <a:pt x="113" y="709"/>
                  </a:lnTo>
                  <a:lnTo>
                    <a:pt x="97" y="715"/>
                  </a:lnTo>
                  <a:lnTo>
                    <a:pt x="97" y="715"/>
                  </a:lnTo>
                  <a:lnTo>
                    <a:pt x="90" y="699"/>
                  </a:lnTo>
                  <a:lnTo>
                    <a:pt x="82" y="684"/>
                  </a:lnTo>
                  <a:lnTo>
                    <a:pt x="71" y="652"/>
                  </a:lnTo>
                  <a:lnTo>
                    <a:pt x="71" y="652"/>
                  </a:lnTo>
                  <a:lnTo>
                    <a:pt x="81" y="648"/>
                  </a:lnTo>
                  <a:lnTo>
                    <a:pt x="92" y="642"/>
                  </a:lnTo>
                  <a:lnTo>
                    <a:pt x="102" y="636"/>
                  </a:lnTo>
                  <a:lnTo>
                    <a:pt x="111" y="629"/>
                  </a:lnTo>
                  <a:lnTo>
                    <a:pt x="120" y="622"/>
                  </a:lnTo>
                  <a:lnTo>
                    <a:pt x="129" y="613"/>
                  </a:lnTo>
                  <a:lnTo>
                    <a:pt x="136" y="605"/>
                  </a:lnTo>
                  <a:lnTo>
                    <a:pt x="143" y="596"/>
                  </a:lnTo>
                  <a:lnTo>
                    <a:pt x="149" y="587"/>
                  </a:lnTo>
                  <a:lnTo>
                    <a:pt x="154" y="576"/>
                  </a:lnTo>
                  <a:lnTo>
                    <a:pt x="160" y="565"/>
                  </a:lnTo>
                  <a:lnTo>
                    <a:pt x="163" y="554"/>
                  </a:lnTo>
                  <a:lnTo>
                    <a:pt x="166" y="544"/>
                  </a:lnTo>
                  <a:lnTo>
                    <a:pt x="168" y="532"/>
                  </a:lnTo>
                  <a:lnTo>
                    <a:pt x="170" y="520"/>
                  </a:lnTo>
                  <a:lnTo>
                    <a:pt x="170" y="508"/>
                  </a:lnTo>
                  <a:lnTo>
                    <a:pt x="170" y="508"/>
                  </a:lnTo>
                  <a:lnTo>
                    <a:pt x="170" y="495"/>
                  </a:lnTo>
                  <a:lnTo>
                    <a:pt x="168" y="484"/>
                  </a:lnTo>
                  <a:lnTo>
                    <a:pt x="166" y="473"/>
                  </a:lnTo>
                  <a:lnTo>
                    <a:pt x="163" y="461"/>
                  </a:lnTo>
                  <a:lnTo>
                    <a:pt x="160" y="450"/>
                  </a:lnTo>
                  <a:lnTo>
                    <a:pt x="154" y="440"/>
                  </a:lnTo>
                  <a:lnTo>
                    <a:pt x="149" y="430"/>
                  </a:lnTo>
                  <a:lnTo>
                    <a:pt x="143" y="420"/>
                  </a:lnTo>
                  <a:lnTo>
                    <a:pt x="136" y="411"/>
                  </a:lnTo>
                  <a:lnTo>
                    <a:pt x="129" y="402"/>
                  </a:lnTo>
                  <a:lnTo>
                    <a:pt x="120" y="395"/>
                  </a:lnTo>
                  <a:lnTo>
                    <a:pt x="111" y="387"/>
                  </a:lnTo>
                  <a:lnTo>
                    <a:pt x="102" y="379"/>
                  </a:lnTo>
                  <a:lnTo>
                    <a:pt x="92" y="374"/>
                  </a:lnTo>
                  <a:lnTo>
                    <a:pt x="81" y="369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82" y="332"/>
                  </a:lnTo>
                  <a:lnTo>
                    <a:pt x="90" y="316"/>
                  </a:lnTo>
                  <a:lnTo>
                    <a:pt x="97" y="301"/>
                  </a:lnTo>
                  <a:lnTo>
                    <a:pt x="97" y="301"/>
                  </a:lnTo>
                  <a:lnTo>
                    <a:pt x="113" y="307"/>
                  </a:lnTo>
                  <a:lnTo>
                    <a:pt x="129" y="311"/>
                  </a:lnTo>
                  <a:lnTo>
                    <a:pt x="145" y="313"/>
                  </a:lnTo>
                  <a:lnTo>
                    <a:pt x="161" y="314"/>
                  </a:lnTo>
                  <a:lnTo>
                    <a:pt x="161" y="314"/>
                  </a:lnTo>
                  <a:lnTo>
                    <a:pt x="176" y="314"/>
                  </a:lnTo>
                  <a:lnTo>
                    <a:pt x="191" y="311"/>
                  </a:lnTo>
                  <a:lnTo>
                    <a:pt x="206" y="308"/>
                  </a:lnTo>
                  <a:lnTo>
                    <a:pt x="220" y="302"/>
                  </a:lnTo>
                  <a:lnTo>
                    <a:pt x="233" y="296"/>
                  </a:lnTo>
                  <a:lnTo>
                    <a:pt x="246" y="288"/>
                  </a:lnTo>
                  <a:lnTo>
                    <a:pt x="258" y="280"/>
                  </a:lnTo>
                  <a:lnTo>
                    <a:pt x="269" y="269"/>
                  </a:lnTo>
                  <a:lnTo>
                    <a:pt x="269" y="269"/>
                  </a:lnTo>
                  <a:lnTo>
                    <a:pt x="278" y="260"/>
                  </a:lnTo>
                  <a:lnTo>
                    <a:pt x="285" y="251"/>
                  </a:lnTo>
                  <a:lnTo>
                    <a:pt x="292" y="241"/>
                  </a:lnTo>
                  <a:lnTo>
                    <a:pt x="297" y="231"/>
                  </a:lnTo>
                  <a:lnTo>
                    <a:pt x="302" y="221"/>
                  </a:lnTo>
                  <a:lnTo>
                    <a:pt x="307" y="210"/>
                  </a:lnTo>
                  <a:lnTo>
                    <a:pt x="310" y="198"/>
                  </a:lnTo>
                  <a:lnTo>
                    <a:pt x="312" y="187"/>
                  </a:lnTo>
                  <a:lnTo>
                    <a:pt x="313" y="176"/>
                  </a:lnTo>
                  <a:lnTo>
                    <a:pt x="314" y="165"/>
                  </a:lnTo>
                  <a:lnTo>
                    <a:pt x="314" y="153"/>
                  </a:lnTo>
                  <a:lnTo>
                    <a:pt x="313" y="141"/>
                  </a:lnTo>
                  <a:lnTo>
                    <a:pt x="311" y="131"/>
                  </a:lnTo>
                  <a:lnTo>
                    <a:pt x="309" y="119"/>
                  </a:lnTo>
                  <a:lnTo>
                    <a:pt x="306" y="108"/>
                  </a:lnTo>
                  <a:lnTo>
                    <a:pt x="301" y="97"/>
                  </a:lnTo>
                  <a:lnTo>
                    <a:pt x="301" y="97"/>
                  </a:lnTo>
                  <a:lnTo>
                    <a:pt x="331" y="82"/>
                  </a:lnTo>
                  <a:lnTo>
                    <a:pt x="364" y="70"/>
                  </a:lnTo>
                  <a:lnTo>
                    <a:pt x="364" y="70"/>
                  </a:lnTo>
                  <a:lnTo>
                    <a:pt x="369" y="81"/>
                  </a:lnTo>
                  <a:lnTo>
                    <a:pt x="374" y="92"/>
                  </a:lnTo>
                  <a:lnTo>
                    <a:pt x="380" y="102"/>
                  </a:lnTo>
                  <a:lnTo>
                    <a:pt x="387" y="111"/>
                  </a:lnTo>
                  <a:lnTo>
                    <a:pt x="395" y="120"/>
                  </a:lnTo>
                  <a:lnTo>
                    <a:pt x="402" y="128"/>
                  </a:lnTo>
                  <a:lnTo>
                    <a:pt x="411" y="136"/>
                  </a:lnTo>
                  <a:lnTo>
                    <a:pt x="420" y="142"/>
                  </a:lnTo>
                  <a:lnTo>
                    <a:pt x="430" y="149"/>
                  </a:lnTo>
                  <a:lnTo>
                    <a:pt x="440" y="154"/>
                  </a:lnTo>
                  <a:lnTo>
                    <a:pt x="450" y="160"/>
                  </a:lnTo>
                  <a:lnTo>
                    <a:pt x="461" y="163"/>
                  </a:lnTo>
                  <a:lnTo>
                    <a:pt x="473" y="166"/>
                  </a:lnTo>
                  <a:lnTo>
                    <a:pt x="484" y="168"/>
                  </a:lnTo>
                  <a:lnTo>
                    <a:pt x="496" y="170"/>
                  </a:lnTo>
                  <a:lnTo>
                    <a:pt x="508" y="170"/>
                  </a:lnTo>
                  <a:lnTo>
                    <a:pt x="508" y="170"/>
                  </a:lnTo>
                  <a:lnTo>
                    <a:pt x="520" y="170"/>
                  </a:lnTo>
                  <a:lnTo>
                    <a:pt x="532" y="168"/>
                  </a:lnTo>
                  <a:lnTo>
                    <a:pt x="544" y="166"/>
                  </a:lnTo>
                  <a:lnTo>
                    <a:pt x="555" y="163"/>
                  </a:lnTo>
                  <a:lnTo>
                    <a:pt x="565" y="160"/>
                  </a:lnTo>
                  <a:lnTo>
                    <a:pt x="576" y="154"/>
                  </a:lnTo>
                  <a:lnTo>
                    <a:pt x="587" y="149"/>
                  </a:lnTo>
                  <a:lnTo>
                    <a:pt x="596" y="142"/>
                  </a:lnTo>
                  <a:lnTo>
                    <a:pt x="605" y="136"/>
                  </a:lnTo>
                  <a:lnTo>
                    <a:pt x="614" y="128"/>
                  </a:lnTo>
                  <a:lnTo>
                    <a:pt x="622" y="120"/>
                  </a:lnTo>
                  <a:lnTo>
                    <a:pt x="630" y="111"/>
                  </a:lnTo>
                  <a:lnTo>
                    <a:pt x="636" y="102"/>
                  </a:lnTo>
                  <a:lnTo>
                    <a:pt x="643" y="92"/>
                  </a:lnTo>
                  <a:lnTo>
                    <a:pt x="648" y="81"/>
                  </a:lnTo>
                  <a:lnTo>
                    <a:pt x="652" y="70"/>
                  </a:lnTo>
                  <a:lnTo>
                    <a:pt x="652" y="70"/>
                  </a:lnTo>
                  <a:lnTo>
                    <a:pt x="684" y="82"/>
                  </a:lnTo>
                  <a:lnTo>
                    <a:pt x="716" y="97"/>
                  </a:lnTo>
                  <a:lnTo>
                    <a:pt x="716" y="97"/>
                  </a:lnTo>
                  <a:lnTo>
                    <a:pt x="711" y="108"/>
                  </a:lnTo>
                  <a:lnTo>
                    <a:pt x="707" y="119"/>
                  </a:lnTo>
                  <a:lnTo>
                    <a:pt x="705" y="131"/>
                  </a:lnTo>
                  <a:lnTo>
                    <a:pt x="703" y="141"/>
                  </a:lnTo>
                  <a:lnTo>
                    <a:pt x="702" y="153"/>
                  </a:lnTo>
                  <a:lnTo>
                    <a:pt x="702" y="165"/>
                  </a:lnTo>
                  <a:lnTo>
                    <a:pt x="703" y="176"/>
                  </a:lnTo>
                  <a:lnTo>
                    <a:pt x="704" y="187"/>
                  </a:lnTo>
                  <a:lnTo>
                    <a:pt x="707" y="198"/>
                  </a:lnTo>
                  <a:lnTo>
                    <a:pt x="710" y="210"/>
                  </a:lnTo>
                  <a:lnTo>
                    <a:pt x="713" y="221"/>
                  </a:lnTo>
                  <a:lnTo>
                    <a:pt x="719" y="231"/>
                  </a:lnTo>
                  <a:lnTo>
                    <a:pt x="724" y="241"/>
                  </a:lnTo>
                  <a:lnTo>
                    <a:pt x="732" y="251"/>
                  </a:lnTo>
                  <a:lnTo>
                    <a:pt x="738" y="260"/>
                  </a:lnTo>
                  <a:lnTo>
                    <a:pt x="747" y="269"/>
                  </a:lnTo>
                  <a:lnTo>
                    <a:pt x="747" y="269"/>
                  </a:lnTo>
                  <a:lnTo>
                    <a:pt x="758" y="280"/>
                  </a:lnTo>
                  <a:lnTo>
                    <a:pt x="770" y="288"/>
                  </a:lnTo>
                  <a:lnTo>
                    <a:pt x="783" y="296"/>
                  </a:lnTo>
                  <a:lnTo>
                    <a:pt x="797" y="302"/>
                  </a:lnTo>
                  <a:lnTo>
                    <a:pt x="811" y="308"/>
                  </a:lnTo>
                  <a:lnTo>
                    <a:pt x="825" y="311"/>
                  </a:lnTo>
                  <a:lnTo>
                    <a:pt x="840" y="314"/>
                  </a:lnTo>
                  <a:lnTo>
                    <a:pt x="855" y="314"/>
                  </a:lnTo>
                  <a:lnTo>
                    <a:pt x="855" y="314"/>
                  </a:lnTo>
                  <a:lnTo>
                    <a:pt x="872" y="313"/>
                  </a:lnTo>
                  <a:lnTo>
                    <a:pt x="888" y="311"/>
                  </a:lnTo>
                  <a:lnTo>
                    <a:pt x="903" y="307"/>
                  </a:lnTo>
                  <a:lnTo>
                    <a:pt x="919" y="301"/>
                  </a:lnTo>
                  <a:lnTo>
                    <a:pt x="919" y="301"/>
                  </a:lnTo>
                  <a:lnTo>
                    <a:pt x="933" y="332"/>
                  </a:lnTo>
                  <a:lnTo>
                    <a:pt x="940" y="347"/>
                  </a:lnTo>
                  <a:lnTo>
                    <a:pt x="945" y="363"/>
                  </a:lnTo>
                  <a:lnTo>
                    <a:pt x="945" y="363"/>
                  </a:lnTo>
                  <a:lnTo>
                    <a:pt x="934" y="369"/>
                  </a:lnTo>
                  <a:lnTo>
                    <a:pt x="924" y="374"/>
                  </a:lnTo>
                  <a:lnTo>
                    <a:pt x="914" y="379"/>
                  </a:lnTo>
                  <a:lnTo>
                    <a:pt x="904" y="387"/>
                  </a:lnTo>
                  <a:lnTo>
                    <a:pt x="896" y="395"/>
                  </a:lnTo>
                  <a:lnTo>
                    <a:pt x="888" y="402"/>
                  </a:lnTo>
                  <a:lnTo>
                    <a:pt x="881" y="411"/>
                  </a:lnTo>
                  <a:lnTo>
                    <a:pt x="873" y="420"/>
                  </a:lnTo>
                  <a:lnTo>
                    <a:pt x="867" y="430"/>
                  </a:lnTo>
                  <a:lnTo>
                    <a:pt x="861" y="440"/>
                  </a:lnTo>
                  <a:lnTo>
                    <a:pt x="857" y="450"/>
                  </a:lnTo>
                  <a:lnTo>
                    <a:pt x="853" y="461"/>
                  </a:lnTo>
                  <a:lnTo>
                    <a:pt x="850" y="473"/>
                  </a:lnTo>
                  <a:lnTo>
                    <a:pt x="847" y="484"/>
                  </a:lnTo>
                  <a:lnTo>
                    <a:pt x="846" y="495"/>
                  </a:lnTo>
                  <a:lnTo>
                    <a:pt x="845" y="508"/>
                  </a:lnTo>
                  <a:lnTo>
                    <a:pt x="845" y="508"/>
                  </a:lnTo>
                  <a:lnTo>
                    <a:pt x="846" y="520"/>
                  </a:lnTo>
                  <a:lnTo>
                    <a:pt x="847" y="532"/>
                  </a:lnTo>
                  <a:lnTo>
                    <a:pt x="850" y="544"/>
                  </a:lnTo>
                  <a:lnTo>
                    <a:pt x="853" y="554"/>
                  </a:lnTo>
                  <a:lnTo>
                    <a:pt x="857" y="565"/>
                  </a:lnTo>
                  <a:lnTo>
                    <a:pt x="861" y="576"/>
                  </a:lnTo>
                  <a:lnTo>
                    <a:pt x="867" y="587"/>
                  </a:lnTo>
                  <a:lnTo>
                    <a:pt x="873" y="596"/>
                  </a:lnTo>
                  <a:lnTo>
                    <a:pt x="881" y="605"/>
                  </a:lnTo>
                  <a:lnTo>
                    <a:pt x="888" y="613"/>
                  </a:lnTo>
                  <a:lnTo>
                    <a:pt x="896" y="622"/>
                  </a:lnTo>
                  <a:lnTo>
                    <a:pt x="904" y="629"/>
                  </a:lnTo>
                  <a:lnTo>
                    <a:pt x="914" y="636"/>
                  </a:lnTo>
                  <a:lnTo>
                    <a:pt x="924" y="642"/>
                  </a:lnTo>
                  <a:lnTo>
                    <a:pt x="934" y="648"/>
                  </a:lnTo>
                  <a:lnTo>
                    <a:pt x="945" y="652"/>
                  </a:lnTo>
                  <a:lnTo>
                    <a:pt x="945" y="652"/>
                  </a:lnTo>
                  <a:lnTo>
                    <a:pt x="933" y="684"/>
                  </a:lnTo>
                  <a:lnTo>
                    <a:pt x="927" y="699"/>
                  </a:lnTo>
                  <a:lnTo>
                    <a:pt x="919" y="715"/>
                  </a:lnTo>
                  <a:lnTo>
                    <a:pt x="919" y="715"/>
                  </a:lnTo>
                  <a:close/>
                  <a:moveTo>
                    <a:pt x="508" y="357"/>
                  </a:moveTo>
                  <a:lnTo>
                    <a:pt x="508" y="357"/>
                  </a:lnTo>
                  <a:lnTo>
                    <a:pt x="492" y="358"/>
                  </a:lnTo>
                  <a:lnTo>
                    <a:pt x="477" y="360"/>
                  </a:lnTo>
                  <a:lnTo>
                    <a:pt x="463" y="363"/>
                  </a:lnTo>
                  <a:lnTo>
                    <a:pt x="449" y="369"/>
                  </a:lnTo>
                  <a:lnTo>
                    <a:pt x="437" y="375"/>
                  </a:lnTo>
                  <a:lnTo>
                    <a:pt x="424" y="383"/>
                  </a:lnTo>
                  <a:lnTo>
                    <a:pt x="412" y="391"/>
                  </a:lnTo>
                  <a:lnTo>
                    <a:pt x="401" y="401"/>
                  </a:lnTo>
                  <a:lnTo>
                    <a:pt x="391" y="412"/>
                  </a:lnTo>
                  <a:lnTo>
                    <a:pt x="383" y="423"/>
                  </a:lnTo>
                  <a:lnTo>
                    <a:pt x="375" y="436"/>
                  </a:lnTo>
                  <a:lnTo>
                    <a:pt x="369" y="449"/>
                  </a:lnTo>
                  <a:lnTo>
                    <a:pt x="364" y="463"/>
                  </a:lnTo>
                  <a:lnTo>
                    <a:pt x="360" y="477"/>
                  </a:lnTo>
                  <a:lnTo>
                    <a:pt x="358" y="492"/>
                  </a:lnTo>
                  <a:lnTo>
                    <a:pt x="357" y="508"/>
                  </a:lnTo>
                  <a:lnTo>
                    <a:pt x="357" y="508"/>
                  </a:lnTo>
                  <a:lnTo>
                    <a:pt x="358" y="523"/>
                  </a:lnTo>
                  <a:lnTo>
                    <a:pt x="360" y="538"/>
                  </a:lnTo>
                  <a:lnTo>
                    <a:pt x="364" y="552"/>
                  </a:lnTo>
                  <a:lnTo>
                    <a:pt x="369" y="566"/>
                  </a:lnTo>
                  <a:lnTo>
                    <a:pt x="375" y="580"/>
                  </a:lnTo>
                  <a:lnTo>
                    <a:pt x="383" y="592"/>
                  </a:lnTo>
                  <a:lnTo>
                    <a:pt x="391" y="604"/>
                  </a:lnTo>
                  <a:lnTo>
                    <a:pt x="401" y="614"/>
                  </a:lnTo>
                  <a:lnTo>
                    <a:pt x="412" y="624"/>
                  </a:lnTo>
                  <a:lnTo>
                    <a:pt x="424" y="633"/>
                  </a:lnTo>
                  <a:lnTo>
                    <a:pt x="437" y="640"/>
                  </a:lnTo>
                  <a:lnTo>
                    <a:pt x="449" y="647"/>
                  </a:lnTo>
                  <a:lnTo>
                    <a:pt x="463" y="652"/>
                  </a:lnTo>
                  <a:lnTo>
                    <a:pt x="477" y="655"/>
                  </a:lnTo>
                  <a:lnTo>
                    <a:pt x="492" y="657"/>
                  </a:lnTo>
                  <a:lnTo>
                    <a:pt x="508" y="658"/>
                  </a:lnTo>
                  <a:lnTo>
                    <a:pt x="508" y="658"/>
                  </a:lnTo>
                  <a:lnTo>
                    <a:pt x="523" y="657"/>
                  </a:lnTo>
                  <a:lnTo>
                    <a:pt x="538" y="655"/>
                  </a:lnTo>
                  <a:lnTo>
                    <a:pt x="552" y="652"/>
                  </a:lnTo>
                  <a:lnTo>
                    <a:pt x="566" y="647"/>
                  </a:lnTo>
                  <a:lnTo>
                    <a:pt x="580" y="640"/>
                  </a:lnTo>
                  <a:lnTo>
                    <a:pt x="592" y="633"/>
                  </a:lnTo>
                  <a:lnTo>
                    <a:pt x="604" y="624"/>
                  </a:lnTo>
                  <a:lnTo>
                    <a:pt x="615" y="614"/>
                  </a:lnTo>
                  <a:lnTo>
                    <a:pt x="624" y="604"/>
                  </a:lnTo>
                  <a:lnTo>
                    <a:pt x="633" y="592"/>
                  </a:lnTo>
                  <a:lnTo>
                    <a:pt x="640" y="580"/>
                  </a:lnTo>
                  <a:lnTo>
                    <a:pt x="647" y="566"/>
                  </a:lnTo>
                  <a:lnTo>
                    <a:pt x="652" y="552"/>
                  </a:lnTo>
                  <a:lnTo>
                    <a:pt x="655" y="538"/>
                  </a:lnTo>
                  <a:lnTo>
                    <a:pt x="658" y="523"/>
                  </a:lnTo>
                  <a:lnTo>
                    <a:pt x="659" y="508"/>
                  </a:lnTo>
                  <a:lnTo>
                    <a:pt x="659" y="508"/>
                  </a:lnTo>
                  <a:lnTo>
                    <a:pt x="658" y="492"/>
                  </a:lnTo>
                  <a:lnTo>
                    <a:pt x="655" y="477"/>
                  </a:lnTo>
                  <a:lnTo>
                    <a:pt x="652" y="463"/>
                  </a:lnTo>
                  <a:lnTo>
                    <a:pt x="647" y="449"/>
                  </a:lnTo>
                  <a:lnTo>
                    <a:pt x="640" y="436"/>
                  </a:lnTo>
                  <a:lnTo>
                    <a:pt x="633" y="423"/>
                  </a:lnTo>
                  <a:lnTo>
                    <a:pt x="624" y="412"/>
                  </a:lnTo>
                  <a:lnTo>
                    <a:pt x="615" y="401"/>
                  </a:lnTo>
                  <a:lnTo>
                    <a:pt x="604" y="391"/>
                  </a:lnTo>
                  <a:lnTo>
                    <a:pt x="592" y="383"/>
                  </a:lnTo>
                  <a:lnTo>
                    <a:pt x="580" y="375"/>
                  </a:lnTo>
                  <a:lnTo>
                    <a:pt x="566" y="369"/>
                  </a:lnTo>
                  <a:lnTo>
                    <a:pt x="552" y="363"/>
                  </a:lnTo>
                  <a:lnTo>
                    <a:pt x="538" y="360"/>
                  </a:lnTo>
                  <a:lnTo>
                    <a:pt x="523" y="358"/>
                  </a:lnTo>
                  <a:lnTo>
                    <a:pt x="508" y="357"/>
                  </a:lnTo>
                  <a:lnTo>
                    <a:pt x="508" y="357"/>
                  </a:lnTo>
                  <a:close/>
                  <a:moveTo>
                    <a:pt x="508" y="567"/>
                  </a:moveTo>
                  <a:lnTo>
                    <a:pt x="508" y="567"/>
                  </a:lnTo>
                  <a:lnTo>
                    <a:pt x="496" y="566"/>
                  </a:lnTo>
                  <a:lnTo>
                    <a:pt x="485" y="563"/>
                  </a:lnTo>
                  <a:lnTo>
                    <a:pt x="475" y="558"/>
                  </a:lnTo>
                  <a:lnTo>
                    <a:pt x="466" y="550"/>
                  </a:lnTo>
                  <a:lnTo>
                    <a:pt x="459" y="541"/>
                  </a:lnTo>
                  <a:lnTo>
                    <a:pt x="454" y="531"/>
                  </a:lnTo>
                  <a:lnTo>
                    <a:pt x="449" y="520"/>
                  </a:lnTo>
                  <a:lnTo>
                    <a:pt x="448" y="508"/>
                  </a:lnTo>
                  <a:lnTo>
                    <a:pt x="448" y="508"/>
                  </a:lnTo>
                  <a:lnTo>
                    <a:pt x="449" y="495"/>
                  </a:lnTo>
                  <a:lnTo>
                    <a:pt x="454" y="485"/>
                  </a:lnTo>
                  <a:lnTo>
                    <a:pt x="459" y="475"/>
                  </a:lnTo>
                  <a:lnTo>
                    <a:pt x="466" y="465"/>
                  </a:lnTo>
                  <a:lnTo>
                    <a:pt x="475" y="459"/>
                  </a:lnTo>
                  <a:lnTo>
                    <a:pt x="485" y="454"/>
                  </a:lnTo>
                  <a:lnTo>
                    <a:pt x="496" y="449"/>
                  </a:lnTo>
                  <a:lnTo>
                    <a:pt x="508" y="448"/>
                  </a:lnTo>
                  <a:lnTo>
                    <a:pt x="508" y="448"/>
                  </a:lnTo>
                  <a:lnTo>
                    <a:pt x="520" y="449"/>
                  </a:lnTo>
                  <a:lnTo>
                    <a:pt x="531" y="454"/>
                  </a:lnTo>
                  <a:lnTo>
                    <a:pt x="542" y="459"/>
                  </a:lnTo>
                  <a:lnTo>
                    <a:pt x="550" y="465"/>
                  </a:lnTo>
                  <a:lnTo>
                    <a:pt x="558" y="475"/>
                  </a:lnTo>
                  <a:lnTo>
                    <a:pt x="563" y="485"/>
                  </a:lnTo>
                  <a:lnTo>
                    <a:pt x="566" y="495"/>
                  </a:lnTo>
                  <a:lnTo>
                    <a:pt x="567" y="508"/>
                  </a:lnTo>
                  <a:lnTo>
                    <a:pt x="567" y="508"/>
                  </a:lnTo>
                  <a:lnTo>
                    <a:pt x="566" y="520"/>
                  </a:lnTo>
                  <a:lnTo>
                    <a:pt x="563" y="531"/>
                  </a:lnTo>
                  <a:lnTo>
                    <a:pt x="558" y="541"/>
                  </a:lnTo>
                  <a:lnTo>
                    <a:pt x="550" y="550"/>
                  </a:lnTo>
                  <a:lnTo>
                    <a:pt x="542" y="558"/>
                  </a:lnTo>
                  <a:lnTo>
                    <a:pt x="531" y="563"/>
                  </a:lnTo>
                  <a:lnTo>
                    <a:pt x="520" y="566"/>
                  </a:lnTo>
                  <a:lnTo>
                    <a:pt x="508" y="567"/>
                  </a:lnTo>
                  <a:lnTo>
                    <a:pt x="508" y="567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D2D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241800" y="3879863"/>
            <a:ext cx="2201864" cy="1822438"/>
            <a:chOff x="4241800" y="3460763"/>
            <a:chExt cx="2201864" cy="1822438"/>
          </a:xfrm>
        </p:grpSpPr>
        <p:sp>
          <p:nvSpPr>
            <p:cNvPr id="25" name="Freeform 6"/>
            <p:cNvSpPr/>
            <p:nvPr/>
          </p:nvSpPr>
          <p:spPr bwMode="auto">
            <a:xfrm>
              <a:off x="4241800" y="3460763"/>
              <a:ext cx="2201864" cy="1822438"/>
            </a:xfrm>
            <a:custGeom>
              <a:avLst/>
              <a:gdLst>
                <a:gd name="T0" fmla="*/ 6618 w 7696"/>
                <a:gd name="T1" fmla="*/ 4353 h 6368"/>
                <a:gd name="T2" fmla="*/ 6746 w 7696"/>
                <a:gd name="T3" fmla="*/ 4366 h 6368"/>
                <a:gd name="T4" fmla="*/ 6850 w 7696"/>
                <a:gd name="T5" fmla="*/ 4424 h 6368"/>
                <a:gd name="T6" fmla="*/ 6986 w 7696"/>
                <a:gd name="T7" fmla="*/ 4482 h 6368"/>
                <a:gd name="T8" fmla="*/ 7136 w 7696"/>
                <a:gd name="T9" fmla="*/ 4502 h 6368"/>
                <a:gd name="T10" fmla="*/ 7296 w 7696"/>
                <a:gd name="T11" fmla="*/ 4477 h 6368"/>
                <a:gd name="T12" fmla="*/ 7461 w 7696"/>
                <a:gd name="T13" fmla="*/ 4395 h 6368"/>
                <a:gd name="T14" fmla="*/ 7590 w 7696"/>
                <a:gd name="T15" fmla="*/ 4265 h 6368"/>
                <a:gd name="T16" fmla="*/ 7672 w 7696"/>
                <a:gd name="T17" fmla="*/ 4099 h 6368"/>
                <a:gd name="T18" fmla="*/ 7696 w 7696"/>
                <a:gd name="T19" fmla="*/ 3938 h 6368"/>
                <a:gd name="T20" fmla="*/ 7661 w 7696"/>
                <a:gd name="T21" fmla="*/ 3744 h 6368"/>
                <a:gd name="T22" fmla="*/ 7560 w 7696"/>
                <a:gd name="T23" fmla="*/ 3574 h 6368"/>
                <a:gd name="T24" fmla="*/ 7430 w 7696"/>
                <a:gd name="T25" fmla="*/ 3463 h 6368"/>
                <a:gd name="T26" fmla="*/ 7247 w 7696"/>
                <a:gd name="T27" fmla="*/ 3390 h 6368"/>
                <a:gd name="T28" fmla="*/ 7092 w 7696"/>
                <a:gd name="T29" fmla="*/ 3380 h 6368"/>
                <a:gd name="T30" fmla="*/ 6951 w 7696"/>
                <a:gd name="T31" fmla="*/ 3410 h 6368"/>
                <a:gd name="T32" fmla="*/ 6821 w 7696"/>
                <a:gd name="T33" fmla="*/ 3474 h 6368"/>
                <a:gd name="T34" fmla="*/ 6717 w 7696"/>
                <a:gd name="T35" fmla="*/ 3516 h 6368"/>
                <a:gd name="T36" fmla="*/ 6587 w 7696"/>
                <a:gd name="T37" fmla="*/ 3507 h 6368"/>
                <a:gd name="T38" fmla="*/ 6485 w 7696"/>
                <a:gd name="T39" fmla="*/ 3453 h 6368"/>
                <a:gd name="T40" fmla="*/ 6407 w 7696"/>
                <a:gd name="T41" fmla="*/ 3351 h 6368"/>
                <a:gd name="T42" fmla="*/ 6384 w 7696"/>
                <a:gd name="T43" fmla="*/ 2370 h 6368"/>
                <a:gd name="T44" fmla="*/ 6029 w 7696"/>
                <a:gd name="T45" fmla="*/ 2331 h 6368"/>
                <a:gd name="T46" fmla="*/ 5636 w 7696"/>
                <a:gd name="T47" fmla="*/ 2224 h 6368"/>
                <a:gd name="T48" fmla="*/ 5271 w 7696"/>
                <a:gd name="T49" fmla="*/ 2058 h 6368"/>
                <a:gd name="T50" fmla="*/ 4940 w 7696"/>
                <a:gd name="T51" fmla="*/ 1838 h 6368"/>
                <a:gd name="T52" fmla="*/ 4651 w 7696"/>
                <a:gd name="T53" fmla="*/ 1568 h 6368"/>
                <a:gd name="T54" fmla="*/ 4406 w 7696"/>
                <a:gd name="T55" fmla="*/ 1256 h 6368"/>
                <a:gd name="T56" fmla="*/ 4214 w 7696"/>
                <a:gd name="T57" fmla="*/ 907 h 6368"/>
                <a:gd name="T58" fmla="*/ 4079 w 7696"/>
                <a:gd name="T59" fmla="*/ 526 h 6368"/>
                <a:gd name="T60" fmla="*/ 4007 w 7696"/>
                <a:gd name="T61" fmla="*/ 120 h 6368"/>
                <a:gd name="T62" fmla="*/ 3116 w 7696"/>
                <a:gd name="T63" fmla="*/ 8 h 6368"/>
                <a:gd name="T64" fmla="*/ 3092 w 7696"/>
                <a:gd name="T65" fmla="*/ 43 h 6368"/>
                <a:gd name="T66" fmla="*/ 3095 w 7696"/>
                <a:gd name="T67" fmla="*/ 89 h 6368"/>
                <a:gd name="T68" fmla="*/ 3185 w 7696"/>
                <a:gd name="T69" fmla="*/ 270 h 6368"/>
                <a:gd name="T70" fmla="*/ 3226 w 7696"/>
                <a:gd name="T71" fmla="*/ 468 h 6368"/>
                <a:gd name="T72" fmla="*/ 3213 w 7696"/>
                <a:gd name="T73" fmla="*/ 685 h 6368"/>
                <a:gd name="T74" fmla="*/ 3111 w 7696"/>
                <a:gd name="T75" fmla="*/ 940 h 6368"/>
                <a:gd name="T76" fmla="*/ 2957 w 7696"/>
                <a:gd name="T77" fmla="*/ 1120 h 6368"/>
                <a:gd name="T78" fmla="*/ 2736 w 7696"/>
                <a:gd name="T79" fmla="*/ 1256 h 6368"/>
                <a:gd name="T80" fmla="*/ 2482 w 7696"/>
                <a:gd name="T81" fmla="*/ 1310 h 6368"/>
                <a:gd name="T82" fmla="*/ 2293 w 7696"/>
                <a:gd name="T83" fmla="*/ 1297 h 6368"/>
                <a:gd name="T84" fmla="*/ 2051 w 7696"/>
                <a:gd name="T85" fmla="*/ 1204 h 6368"/>
                <a:gd name="T86" fmla="*/ 1854 w 7696"/>
                <a:gd name="T87" fmla="*/ 1040 h 6368"/>
                <a:gd name="T88" fmla="*/ 1719 w 7696"/>
                <a:gd name="T89" fmla="*/ 823 h 6368"/>
                <a:gd name="T90" fmla="*/ 1660 w 7696"/>
                <a:gd name="T91" fmla="*/ 568 h 6368"/>
                <a:gd name="T92" fmla="*/ 1672 w 7696"/>
                <a:gd name="T93" fmla="*/ 380 h 6368"/>
                <a:gd name="T94" fmla="*/ 1739 w 7696"/>
                <a:gd name="T95" fmla="*/ 182 h 6368"/>
                <a:gd name="T96" fmla="*/ 1809 w 7696"/>
                <a:gd name="T97" fmla="*/ 60 h 6368"/>
                <a:gd name="T98" fmla="*/ 1799 w 7696"/>
                <a:gd name="T99" fmla="*/ 15 h 6368"/>
                <a:gd name="T100" fmla="*/ 0 w 7696"/>
                <a:gd name="T101" fmla="*/ 0 h 6368"/>
                <a:gd name="T102" fmla="*/ 1287 w 7696"/>
                <a:gd name="T103" fmla="*/ 1000 h 6368"/>
                <a:gd name="T104" fmla="*/ 1407 w 7696"/>
                <a:gd name="T105" fmla="*/ 1462 h 6368"/>
                <a:gd name="T106" fmla="*/ 1125 w 7696"/>
                <a:gd name="T107" fmla="*/ 3573 h 6368"/>
                <a:gd name="T108" fmla="*/ 2584 w 7696"/>
                <a:gd name="T109" fmla="*/ 3496 h 6368"/>
                <a:gd name="T110" fmla="*/ 2923 w 7696"/>
                <a:gd name="T111" fmla="*/ 3831 h 6368"/>
                <a:gd name="T112" fmla="*/ 4587 w 7696"/>
                <a:gd name="T113" fmla="*/ 4851 h 6368"/>
                <a:gd name="T114" fmla="*/ 4971 w 7696"/>
                <a:gd name="T115" fmla="*/ 4981 h 6368"/>
                <a:gd name="T116" fmla="*/ 5435 w 7696"/>
                <a:gd name="T117" fmla="*/ 5095 h 6368"/>
                <a:gd name="T118" fmla="*/ 6384 w 7696"/>
                <a:gd name="T119" fmla="*/ 4621 h 6368"/>
                <a:gd name="T120" fmla="*/ 6414 w 7696"/>
                <a:gd name="T121" fmla="*/ 4496 h 6368"/>
                <a:gd name="T122" fmla="*/ 6497 w 7696"/>
                <a:gd name="T123" fmla="*/ 4400 h 6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96" h="6368">
                  <a:moveTo>
                    <a:pt x="6529" y="4382"/>
                  </a:moveTo>
                  <a:lnTo>
                    <a:pt x="6529" y="4382"/>
                  </a:lnTo>
                  <a:lnTo>
                    <a:pt x="6546" y="4373"/>
                  </a:lnTo>
                  <a:lnTo>
                    <a:pt x="6563" y="4366"/>
                  </a:lnTo>
                  <a:lnTo>
                    <a:pt x="6582" y="4361"/>
                  </a:lnTo>
                  <a:lnTo>
                    <a:pt x="6600" y="4356"/>
                  </a:lnTo>
                  <a:lnTo>
                    <a:pt x="6618" y="4353"/>
                  </a:lnTo>
                  <a:lnTo>
                    <a:pt x="6636" y="4351"/>
                  </a:lnTo>
                  <a:lnTo>
                    <a:pt x="6655" y="4351"/>
                  </a:lnTo>
                  <a:lnTo>
                    <a:pt x="6673" y="4351"/>
                  </a:lnTo>
                  <a:lnTo>
                    <a:pt x="6692" y="4353"/>
                  </a:lnTo>
                  <a:lnTo>
                    <a:pt x="6710" y="4356"/>
                  </a:lnTo>
                  <a:lnTo>
                    <a:pt x="6727" y="4361"/>
                  </a:lnTo>
                  <a:lnTo>
                    <a:pt x="6746" y="4366"/>
                  </a:lnTo>
                  <a:lnTo>
                    <a:pt x="6763" y="4373"/>
                  </a:lnTo>
                  <a:lnTo>
                    <a:pt x="6780" y="4380"/>
                  </a:lnTo>
                  <a:lnTo>
                    <a:pt x="6797" y="4390"/>
                  </a:lnTo>
                  <a:lnTo>
                    <a:pt x="6813" y="4400"/>
                  </a:lnTo>
                  <a:lnTo>
                    <a:pt x="6813" y="4400"/>
                  </a:lnTo>
                  <a:lnTo>
                    <a:pt x="6831" y="4412"/>
                  </a:lnTo>
                  <a:lnTo>
                    <a:pt x="6850" y="4424"/>
                  </a:lnTo>
                  <a:lnTo>
                    <a:pt x="6868" y="4434"/>
                  </a:lnTo>
                  <a:lnTo>
                    <a:pt x="6887" y="4444"/>
                  </a:lnTo>
                  <a:lnTo>
                    <a:pt x="6906" y="4453"/>
                  </a:lnTo>
                  <a:lnTo>
                    <a:pt x="6926" y="4462"/>
                  </a:lnTo>
                  <a:lnTo>
                    <a:pt x="6945" y="4469"/>
                  </a:lnTo>
                  <a:lnTo>
                    <a:pt x="6966" y="4475"/>
                  </a:lnTo>
                  <a:lnTo>
                    <a:pt x="6986" y="4482"/>
                  </a:lnTo>
                  <a:lnTo>
                    <a:pt x="7007" y="4487"/>
                  </a:lnTo>
                  <a:lnTo>
                    <a:pt x="7028" y="4492"/>
                  </a:lnTo>
                  <a:lnTo>
                    <a:pt x="7049" y="4495"/>
                  </a:lnTo>
                  <a:lnTo>
                    <a:pt x="7071" y="4497"/>
                  </a:lnTo>
                  <a:lnTo>
                    <a:pt x="7093" y="4499"/>
                  </a:lnTo>
                  <a:lnTo>
                    <a:pt x="7114" y="4502"/>
                  </a:lnTo>
                  <a:lnTo>
                    <a:pt x="7136" y="4502"/>
                  </a:lnTo>
                  <a:lnTo>
                    <a:pt x="7136" y="4502"/>
                  </a:lnTo>
                  <a:lnTo>
                    <a:pt x="7164" y="4501"/>
                  </a:lnTo>
                  <a:lnTo>
                    <a:pt x="7191" y="4498"/>
                  </a:lnTo>
                  <a:lnTo>
                    <a:pt x="7218" y="4495"/>
                  </a:lnTo>
                  <a:lnTo>
                    <a:pt x="7244" y="4491"/>
                  </a:lnTo>
                  <a:lnTo>
                    <a:pt x="7271" y="4484"/>
                  </a:lnTo>
                  <a:lnTo>
                    <a:pt x="7296" y="4477"/>
                  </a:lnTo>
                  <a:lnTo>
                    <a:pt x="7321" y="4469"/>
                  </a:lnTo>
                  <a:lnTo>
                    <a:pt x="7347" y="4459"/>
                  </a:lnTo>
                  <a:lnTo>
                    <a:pt x="7371" y="4448"/>
                  </a:lnTo>
                  <a:lnTo>
                    <a:pt x="7394" y="4437"/>
                  </a:lnTo>
                  <a:lnTo>
                    <a:pt x="7417" y="4423"/>
                  </a:lnTo>
                  <a:lnTo>
                    <a:pt x="7439" y="4409"/>
                  </a:lnTo>
                  <a:lnTo>
                    <a:pt x="7461" y="4395"/>
                  </a:lnTo>
                  <a:lnTo>
                    <a:pt x="7482" y="4378"/>
                  </a:lnTo>
                  <a:lnTo>
                    <a:pt x="7502" y="4362"/>
                  </a:lnTo>
                  <a:lnTo>
                    <a:pt x="7521" y="4344"/>
                  </a:lnTo>
                  <a:lnTo>
                    <a:pt x="7539" y="4325"/>
                  </a:lnTo>
                  <a:lnTo>
                    <a:pt x="7557" y="4306"/>
                  </a:lnTo>
                  <a:lnTo>
                    <a:pt x="7575" y="4286"/>
                  </a:lnTo>
                  <a:lnTo>
                    <a:pt x="7590" y="4265"/>
                  </a:lnTo>
                  <a:lnTo>
                    <a:pt x="7605" y="4243"/>
                  </a:lnTo>
                  <a:lnTo>
                    <a:pt x="7619" y="4221"/>
                  </a:lnTo>
                  <a:lnTo>
                    <a:pt x="7632" y="4198"/>
                  </a:lnTo>
                  <a:lnTo>
                    <a:pt x="7644" y="4174"/>
                  </a:lnTo>
                  <a:lnTo>
                    <a:pt x="7654" y="4150"/>
                  </a:lnTo>
                  <a:lnTo>
                    <a:pt x="7664" y="4125"/>
                  </a:lnTo>
                  <a:lnTo>
                    <a:pt x="7672" y="4099"/>
                  </a:lnTo>
                  <a:lnTo>
                    <a:pt x="7679" y="4074"/>
                  </a:lnTo>
                  <a:lnTo>
                    <a:pt x="7685" y="4048"/>
                  </a:lnTo>
                  <a:lnTo>
                    <a:pt x="7690" y="4021"/>
                  </a:lnTo>
                  <a:lnTo>
                    <a:pt x="7694" y="3995"/>
                  </a:lnTo>
                  <a:lnTo>
                    <a:pt x="7695" y="3967"/>
                  </a:lnTo>
                  <a:lnTo>
                    <a:pt x="7695" y="3967"/>
                  </a:lnTo>
                  <a:lnTo>
                    <a:pt x="7696" y="3938"/>
                  </a:lnTo>
                  <a:lnTo>
                    <a:pt x="7695" y="3909"/>
                  </a:lnTo>
                  <a:lnTo>
                    <a:pt x="7692" y="3880"/>
                  </a:lnTo>
                  <a:lnTo>
                    <a:pt x="7689" y="3853"/>
                  </a:lnTo>
                  <a:lnTo>
                    <a:pt x="7684" y="3825"/>
                  </a:lnTo>
                  <a:lnTo>
                    <a:pt x="7677" y="3798"/>
                  </a:lnTo>
                  <a:lnTo>
                    <a:pt x="7669" y="3770"/>
                  </a:lnTo>
                  <a:lnTo>
                    <a:pt x="7661" y="3744"/>
                  </a:lnTo>
                  <a:lnTo>
                    <a:pt x="7650" y="3717"/>
                  </a:lnTo>
                  <a:lnTo>
                    <a:pt x="7639" y="3692"/>
                  </a:lnTo>
                  <a:lnTo>
                    <a:pt x="7625" y="3666"/>
                  </a:lnTo>
                  <a:lnTo>
                    <a:pt x="7611" y="3642"/>
                  </a:lnTo>
                  <a:lnTo>
                    <a:pt x="7594" y="3619"/>
                  </a:lnTo>
                  <a:lnTo>
                    <a:pt x="7578" y="3596"/>
                  </a:lnTo>
                  <a:lnTo>
                    <a:pt x="7560" y="3574"/>
                  </a:lnTo>
                  <a:lnTo>
                    <a:pt x="7540" y="3553"/>
                  </a:lnTo>
                  <a:lnTo>
                    <a:pt x="7540" y="3553"/>
                  </a:lnTo>
                  <a:lnTo>
                    <a:pt x="7520" y="3532"/>
                  </a:lnTo>
                  <a:lnTo>
                    <a:pt x="7499" y="3513"/>
                  </a:lnTo>
                  <a:lnTo>
                    <a:pt x="7477" y="3495"/>
                  </a:lnTo>
                  <a:lnTo>
                    <a:pt x="7453" y="3478"/>
                  </a:lnTo>
                  <a:lnTo>
                    <a:pt x="7430" y="3463"/>
                  </a:lnTo>
                  <a:lnTo>
                    <a:pt x="7406" y="3448"/>
                  </a:lnTo>
                  <a:lnTo>
                    <a:pt x="7381" y="3435"/>
                  </a:lnTo>
                  <a:lnTo>
                    <a:pt x="7355" y="3423"/>
                  </a:lnTo>
                  <a:lnTo>
                    <a:pt x="7329" y="3413"/>
                  </a:lnTo>
                  <a:lnTo>
                    <a:pt x="7302" y="3404"/>
                  </a:lnTo>
                  <a:lnTo>
                    <a:pt x="7275" y="3397"/>
                  </a:lnTo>
                  <a:lnTo>
                    <a:pt x="7247" y="3390"/>
                  </a:lnTo>
                  <a:lnTo>
                    <a:pt x="7220" y="3386"/>
                  </a:lnTo>
                  <a:lnTo>
                    <a:pt x="7191" y="3381"/>
                  </a:lnTo>
                  <a:lnTo>
                    <a:pt x="7163" y="3379"/>
                  </a:lnTo>
                  <a:lnTo>
                    <a:pt x="7134" y="3379"/>
                  </a:lnTo>
                  <a:lnTo>
                    <a:pt x="7134" y="3379"/>
                  </a:lnTo>
                  <a:lnTo>
                    <a:pt x="7113" y="3379"/>
                  </a:lnTo>
                  <a:lnTo>
                    <a:pt x="7092" y="3380"/>
                  </a:lnTo>
                  <a:lnTo>
                    <a:pt x="7071" y="3382"/>
                  </a:lnTo>
                  <a:lnTo>
                    <a:pt x="7051" y="3384"/>
                  </a:lnTo>
                  <a:lnTo>
                    <a:pt x="7030" y="3388"/>
                  </a:lnTo>
                  <a:lnTo>
                    <a:pt x="7010" y="3392"/>
                  </a:lnTo>
                  <a:lnTo>
                    <a:pt x="6991" y="3398"/>
                  </a:lnTo>
                  <a:lnTo>
                    <a:pt x="6970" y="3403"/>
                  </a:lnTo>
                  <a:lnTo>
                    <a:pt x="6951" y="3410"/>
                  </a:lnTo>
                  <a:lnTo>
                    <a:pt x="6931" y="3416"/>
                  </a:lnTo>
                  <a:lnTo>
                    <a:pt x="6912" y="3424"/>
                  </a:lnTo>
                  <a:lnTo>
                    <a:pt x="6894" y="3433"/>
                  </a:lnTo>
                  <a:lnTo>
                    <a:pt x="6875" y="3442"/>
                  </a:lnTo>
                  <a:lnTo>
                    <a:pt x="6856" y="3452"/>
                  </a:lnTo>
                  <a:lnTo>
                    <a:pt x="6839" y="3463"/>
                  </a:lnTo>
                  <a:lnTo>
                    <a:pt x="6821" y="3474"/>
                  </a:lnTo>
                  <a:lnTo>
                    <a:pt x="6821" y="3474"/>
                  </a:lnTo>
                  <a:lnTo>
                    <a:pt x="6806" y="3484"/>
                  </a:lnTo>
                  <a:lnTo>
                    <a:pt x="6789" y="3492"/>
                  </a:lnTo>
                  <a:lnTo>
                    <a:pt x="6771" y="3500"/>
                  </a:lnTo>
                  <a:lnTo>
                    <a:pt x="6754" y="3507"/>
                  </a:lnTo>
                  <a:lnTo>
                    <a:pt x="6736" y="3511"/>
                  </a:lnTo>
                  <a:lnTo>
                    <a:pt x="6717" y="3516"/>
                  </a:lnTo>
                  <a:lnTo>
                    <a:pt x="6700" y="3518"/>
                  </a:lnTo>
                  <a:lnTo>
                    <a:pt x="6681" y="3519"/>
                  </a:lnTo>
                  <a:lnTo>
                    <a:pt x="6662" y="3519"/>
                  </a:lnTo>
                  <a:lnTo>
                    <a:pt x="6644" y="3518"/>
                  </a:lnTo>
                  <a:lnTo>
                    <a:pt x="6625" y="3516"/>
                  </a:lnTo>
                  <a:lnTo>
                    <a:pt x="6606" y="3511"/>
                  </a:lnTo>
                  <a:lnTo>
                    <a:pt x="6587" y="3507"/>
                  </a:lnTo>
                  <a:lnTo>
                    <a:pt x="6569" y="3500"/>
                  </a:lnTo>
                  <a:lnTo>
                    <a:pt x="6550" y="3492"/>
                  </a:lnTo>
                  <a:lnTo>
                    <a:pt x="6532" y="3484"/>
                  </a:lnTo>
                  <a:lnTo>
                    <a:pt x="6532" y="3484"/>
                  </a:lnTo>
                  <a:lnTo>
                    <a:pt x="6516" y="3475"/>
                  </a:lnTo>
                  <a:lnTo>
                    <a:pt x="6500" y="3464"/>
                  </a:lnTo>
                  <a:lnTo>
                    <a:pt x="6485" y="3453"/>
                  </a:lnTo>
                  <a:lnTo>
                    <a:pt x="6471" y="3440"/>
                  </a:lnTo>
                  <a:lnTo>
                    <a:pt x="6457" y="3427"/>
                  </a:lnTo>
                  <a:lnTo>
                    <a:pt x="6445" y="3413"/>
                  </a:lnTo>
                  <a:lnTo>
                    <a:pt x="6434" y="3399"/>
                  </a:lnTo>
                  <a:lnTo>
                    <a:pt x="6424" y="3383"/>
                  </a:lnTo>
                  <a:lnTo>
                    <a:pt x="6414" y="3368"/>
                  </a:lnTo>
                  <a:lnTo>
                    <a:pt x="6407" y="3351"/>
                  </a:lnTo>
                  <a:lnTo>
                    <a:pt x="6400" y="3335"/>
                  </a:lnTo>
                  <a:lnTo>
                    <a:pt x="6395" y="3318"/>
                  </a:lnTo>
                  <a:lnTo>
                    <a:pt x="6390" y="3301"/>
                  </a:lnTo>
                  <a:lnTo>
                    <a:pt x="6387" y="3283"/>
                  </a:lnTo>
                  <a:lnTo>
                    <a:pt x="6385" y="3264"/>
                  </a:lnTo>
                  <a:lnTo>
                    <a:pt x="6384" y="3247"/>
                  </a:lnTo>
                  <a:lnTo>
                    <a:pt x="6384" y="2370"/>
                  </a:lnTo>
                  <a:lnTo>
                    <a:pt x="6384" y="2370"/>
                  </a:lnTo>
                  <a:lnTo>
                    <a:pt x="6324" y="2366"/>
                  </a:lnTo>
                  <a:lnTo>
                    <a:pt x="6264" y="2362"/>
                  </a:lnTo>
                  <a:lnTo>
                    <a:pt x="6204" y="2356"/>
                  </a:lnTo>
                  <a:lnTo>
                    <a:pt x="6146" y="2349"/>
                  </a:lnTo>
                  <a:lnTo>
                    <a:pt x="6086" y="2341"/>
                  </a:lnTo>
                  <a:lnTo>
                    <a:pt x="6029" y="2331"/>
                  </a:lnTo>
                  <a:lnTo>
                    <a:pt x="5970" y="2319"/>
                  </a:lnTo>
                  <a:lnTo>
                    <a:pt x="5913" y="2307"/>
                  </a:lnTo>
                  <a:lnTo>
                    <a:pt x="5857" y="2293"/>
                  </a:lnTo>
                  <a:lnTo>
                    <a:pt x="5801" y="2277"/>
                  </a:lnTo>
                  <a:lnTo>
                    <a:pt x="5745" y="2261"/>
                  </a:lnTo>
                  <a:lnTo>
                    <a:pt x="5689" y="2243"/>
                  </a:lnTo>
                  <a:lnTo>
                    <a:pt x="5636" y="2224"/>
                  </a:lnTo>
                  <a:lnTo>
                    <a:pt x="5582" y="2204"/>
                  </a:lnTo>
                  <a:lnTo>
                    <a:pt x="5528" y="2182"/>
                  </a:lnTo>
                  <a:lnTo>
                    <a:pt x="5475" y="2160"/>
                  </a:lnTo>
                  <a:lnTo>
                    <a:pt x="5423" y="2136"/>
                  </a:lnTo>
                  <a:lnTo>
                    <a:pt x="5371" y="2111"/>
                  </a:lnTo>
                  <a:lnTo>
                    <a:pt x="5320" y="2085"/>
                  </a:lnTo>
                  <a:lnTo>
                    <a:pt x="5271" y="2058"/>
                  </a:lnTo>
                  <a:lnTo>
                    <a:pt x="5221" y="2029"/>
                  </a:lnTo>
                  <a:lnTo>
                    <a:pt x="5173" y="2000"/>
                  </a:lnTo>
                  <a:lnTo>
                    <a:pt x="5124" y="1970"/>
                  </a:lnTo>
                  <a:lnTo>
                    <a:pt x="5077" y="1938"/>
                  </a:lnTo>
                  <a:lnTo>
                    <a:pt x="5031" y="1906"/>
                  </a:lnTo>
                  <a:lnTo>
                    <a:pt x="4985" y="1872"/>
                  </a:lnTo>
                  <a:lnTo>
                    <a:pt x="4940" y="1838"/>
                  </a:lnTo>
                  <a:lnTo>
                    <a:pt x="4896" y="1801"/>
                  </a:lnTo>
                  <a:lnTo>
                    <a:pt x="4853" y="1765"/>
                  </a:lnTo>
                  <a:lnTo>
                    <a:pt x="4811" y="1727"/>
                  </a:lnTo>
                  <a:lnTo>
                    <a:pt x="4770" y="1689"/>
                  </a:lnTo>
                  <a:lnTo>
                    <a:pt x="4729" y="1649"/>
                  </a:lnTo>
                  <a:lnTo>
                    <a:pt x="4689" y="1609"/>
                  </a:lnTo>
                  <a:lnTo>
                    <a:pt x="4651" y="1568"/>
                  </a:lnTo>
                  <a:lnTo>
                    <a:pt x="4613" y="1526"/>
                  </a:lnTo>
                  <a:lnTo>
                    <a:pt x="4576" y="1483"/>
                  </a:lnTo>
                  <a:lnTo>
                    <a:pt x="4540" y="1439"/>
                  </a:lnTo>
                  <a:lnTo>
                    <a:pt x="4505" y="1395"/>
                  </a:lnTo>
                  <a:lnTo>
                    <a:pt x="4471" y="1349"/>
                  </a:lnTo>
                  <a:lnTo>
                    <a:pt x="4438" y="1303"/>
                  </a:lnTo>
                  <a:lnTo>
                    <a:pt x="4406" y="1256"/>
                  </a:lnTo>
                  <a:lnTo>
                    <a:pt x="4375" y="1208"/>
                  </a:lnTo>
                  <a:lnTo>
                    <a:pt x="4346" y="1160"/>
                  </a:lnTo>
                  <a:lnTo>
                    <a:pt x="4318" y="1110"/>
                  </a:lnTo>
                  <a:lnTo>
                    <a:pt x="4290" y="1061"/>
                  </a:lnTo>
                  <a:lnTo>
                    <a:pt x="4264" y="1010"/>
                  </a:lnTo>
                  <a:lnTo>
                    <a:pt x="4238" y="958"/>
                  </a:lnTo>
                  <a:lnTo>
                    <a:pt x="4214" y="907"/>
                  </a:lnTo>
                  <a:lnTo>
                    <a:pt x="4191" y="854"/>
                  </a:lnTo>
                  <a:lnTo>
                    <a:pt x="4169" y="801"/>
                  </a:lnTo>
                  <a:lnTo>
                    <a:pt x="4149" y="747"/>
                  </a:lnTo>
                  <a:lnTo>
                    <a:pt x="4129" y="693"/>
                  </a:lnTo>
                  <a:lnTo>
                    <a:pt x="4112" y="638"/>
                  </a:lnTo>
                  <a:lnTo>
                    <a:pt x="4094" y="582"/>
                  </a:lnTo>
                  <a:lnTo>
                    <a:pt x="4079" y="526"/>
                  </a:lnTo>
                  <a:lnTo>
                    <a:pt x="4064" y="469"/>
                  </a:lnTo>
                  <a:lnTo>
                    <a:pt x="4051" y="412"/>
                  </a:lnTo>
                  <a:lnTo>
                    <a:pt x="4040" y="355"/>
                  </a:lnTo>
                  <a:lnTo>
                    <a:pt x="4029" y="296"/>
                  </a:lnTo>
                  <a:lnTo>
                    <a:pt x="4020" y="238"/>
                  </a:lnTo>
                  <a:lnTo>
                    <a:pt x="4013" y="179"/>
                  </a:lnTo>
                  <a:lnTo>
                    <a:pt x="4007" y="120"/>
                  </a:lnTo>
                  <a:lnTo>
                    <a:pt x="4002" y="59"/>
                  </a:lnTo>
                  <a:lnTo>
                    <a:pt x="3998" y="0"/>
                  </a:lnTo>
                  <a:lnTo>
                    <a:pt x="3137" y="0"/>
                  </a:lnTo>
                  <a:lnTo>
                    <a:pt x="3137" y="0"/>
                  </a:lnTo>
                  <a:lnTo>
                    <a:pt x="3129" y="1"/>
                  </a:lnTo>
                  <a:lnTo>
                    <a:pt x="3121" y="3"/>
                  </a:lnTo>
                  <a:lnTo>
                    <a:pt x="3116" y="8"/>
                  </a:lnTo>
                  <a:lnTo>
                    <a:pt x="3110" y="12"/>
                  </a:lnTo>
                  <a:lnTo>
                    <a:pt x="3105" y="17"/>
                  </a:lnTo>
                  <a:lnTo>
                    <a:pt x="3101" y="22"/>
                  </a:lnTo>
                  <a:lnTo>
                    <a:pt x="3097" y="30"/>
                  </a:lnTo>
                  <a:lnTo>
                    <a:pt x="3097" y="30"/>
                  </a:lnTo>
                  <a:lnTo>
                    <a:pt x="3094" y="36"/>
                  </a:lnTo>
                  <a:lnTo>
                    <a:pt x="3092" y="43"/>
                  </a:lnTo>
                  <a:lnTo>
                    <a:pt x="3089" y="51"/>
                  </a:lnTo>
                  <a:lnTo>
                    <a:pt x="3088" y="58"/>
                  </a:lnTo>
                  <a:lnTo>
                    <a:pt x="3088" y="66"/>
                  </a:lnTo>
                  <a:lnTo>
                    <a:pt x="3088" y="75"/>
                  </a:lnTo>
                  <a:lnTo>
                    <a:pt x="3092" y="81"/>
                  </a:lnTo>
                  <a:lnTo>
                    <a:pt x="3095" y="89"/>
                  </a:lnTo>
                  <a:lnTo>
                    <a:pt x="3095" y="89"/>
                  </a:lnTo>
                  <a:lnTo>
                    <a:pt x="3110" y="113"/>
                  </a:lnTo>
                  <a:lnTo>
                    <a:pt x="3126" y="139"/>
                  </a:lnTo>
                  <a:lnTo>
                    <a:pt x="3140" y="164"/>
                  </a:lnTo>
                  <a:lnTo>
                    <a:pt x="3152" y="190"/>
                  </a:lnTo>
                  <a:lnTo>
                    <a:pt x="3164" y="216"/>
                  </a:lnTo>
                  <a:lnTo>
                    <a:pt x="3175" y="243"/>
                  </a:lnTo>
                  <a:lnTo>
                    <a:pt x="3185" y="270"/>
                  </a:lnTo>
                  <a:lnTo>
                    <a:pt x="3194" y="297"/>
                  </a:lnTo>
                  <a:lnTo>
                    <a:pt x="3202" y="325"/>
                  </a:lnTo>
                  <a:lnTo>
                    <a:pt x="3209" y="353"/>
                  </a:lnTo>
                  <a:lnTo>
                    <a:pt x="3215" y="382"/>
                  </a:lnTo>
                  <a:lnTo>
                    <a:pt x="3219" y="411"/>
                  </a:lnTo>
                  <a:lnTo>
                    <a:pt x="3224" y="439"/>
                  </a:lnTo>
                  <a:lnTo>
                    <a:pt x="3226" y="468"/>
                  </a:lnTo>
                  <a:lnTo>
                    <a:pt x="3228" y="497"/>
                  </a:lnTo>
                  <a:lnTo>
                    <a:pt x="3228" y="526"/>
                  </a:lnTo>
                  <a:lnTo>
                    <a:pt x="3228" y="526"/>
                  </a:lnTo>
                  <a:lnTo>
                    <a:pt x="3227" y="567"/>
                  </a:lnTo>
                  <a:lnTo>
                    <a:pt x="3224" y="607"/>
                  </a:lnTo>
                  <a:lnTo>
                    <a:pt x="3219" y="647"/>
                  </a:lnTo>
                  <a:lnTo>
                    <a:pt x="3213" y="685"/>
                  </a:lnTo>
                  <a:lnTo>
                    <a:pt x="3204" y="724"/>
                  </a:lnTo>
                  <a:lnTo>
                    <a:pt x="3193" y="762"/>
                  </a:lnTo>
                  <a:lnTo>
                    <a:pt x="3180" y="799"/>
                  </a:lnTo>
                  <a:lnTo>
                    <a:pt x="3165" y="835"/>
                  </a:lnTo>
                  <a:lnTo>
                    <a:pt x="3149" y="871"/>
                  </a:lnTo>
                  <a:lnTo>
                    <a:pt x="3131" y="905"/>
                  </a:lnTo>
                  <a:lnTo>
                    <a:pt x="3111" y="940"/>
                  </a:lnTo>
                  <a:lnTo>
                    <a:pt x="3089" y="973"/>
                  </a:lnTo>
                  <a:lnTo>
                    <a:pt x="3066" y="1005"/>
                  </a:lnTo>
                  <a:lnTo>
                    <a:pt x="3041" y="1035"/>
                  </a:lnTo>
                  <a:lnTo>
                    <a:pt x="3013" y="1065"/>
                  </a:lnTo>
                  <a:lnTo>
                    <a:pt x="2986" y="1094"/>
                  </a:lnTo>
                  <a:lnTo>
                    <a:pt x="2986" y="1094"/>
                  </a:lnTo>
                  <a:lnTo>
                    <a:pt x="2957" y="1120"/>
                  </a:lnTo>
                  <a:lnTo>
                    <a:pt x="2928" y="1143"/>
                  </a:lnTo>
                  <a:lnTo>
                    <a:pt x="2898" y="1167"/>
                  </a:lnTo>
                  <a:lnTo>
                    <a:pt x="2867" y="1188"/>
                  </a:lnTo>
                  <a:lnTo>
                    <a:pt x="2835" y="1207"/>
                  </a:lnTo>
                  <a:lnTo>
                    <a:pt x="2803" y="1225"/>
                  </a:lnTo>
                  <a:lnTo>
                    <a:pt x="2770" y="1240"/>
                  </a:lnTo>
                  <a:lnTo>
                    <a:pt x="2736" y="1256"/>
                  </a:lnTo>
                  <a:lnTo>
                    <a:pt x="2700" y="1268"/>
                  </a:lnTo>
                  <a:lnTo>
                    <a:pt x="2665" y="1280"/>
                  </a:lnTo>
                  <a:lnTo>
                    <a:pt x="2630" y="1289"/>
                  </a:lnTo>
                  <a:lnTo>
                    <a:pt x="2594" y="1297"/>
                  </a:lnTo>
                  <a:lnTo>
                    <a:pt x="2556" y="1303"/>
                  </a:lnTo>
                  <a:lnTo>
                    <a:pt x="2520" y="1308"/>
                  </a:lnTo>
                  <a:lnTo>
                    <a:pt x="2482" y="1310"/>
                  </a:lnTo>
                  <a:lnTo>
                    <a:pt x="2444" y="1311"/>
                  </a:lnTo>
                  <a:lnTo>
                    <a:pt x="2444" y="1311"/>
                  </a:lnTo>
                  <a:lnTo>
                    <a:pt x="2406" y="1311"/>
                  </a:lnTo>
                  <a:lnTo>
                    <a:pt x="2406" y="1311"/>
                  </a:lnTo>
                  <a:lnTo>
                    <a:pt x="2368" y="1308"/>
                  </a:lnTo>
                  <a:lnTo>
                    <a:pt x="2330" y="1303"/>
                  </a:lnTo>
                  <a:lnTo>
                    <a:pt x="2293" y="1297"/>
                  </a:lnTo>
                  <a:lnTo>
                    <a:pt x="2256" y="1288"/>
                  </a:lnTo>
                  <a:lnTo>
                    <a:pt x="2220" y="1278"/>
                  </a:lnTo>
                  <a:lnTo>
                    <a:pt x="2185" y="1267"/>
                  </a:lnTo>
                  <a:lnTo>
                    <a:pt x="2151" y="1254"/>
                  </a:lnTo>
                  <a:lnTo>
                    <a:pt x="2116" y="1238"/>
                  </a:lnTo>
                  <a:lnTo>
                    <a:pt x="2083" y="1222"/>
                  </a:lnTo>
                  <a:lnTo>
                    <a:pt x="2051" y="1204"/>
                  </a:lnTo>
                  <a:lnTo>
                    <a:pt x="2021" y="1184"/>
                  </a:lnTo>
                  <a:lnTo>
                    <a:pt x="1990" y="1163"/>
                  </a:lnTo>
                  <a:lnTo>
                    <a:pt x="1961" y="1141"/>
                  </a:lnTo>
                  <a:lnTo>
                    <a:pt x="1932" y="1118"/>
                  </a:lnTo>
                  <a:lnTo>
                    <a:pt x="1905" y="1093"/>
                  </a:lnTo>
                  <a:lnTo>
                    <a:pt x="1880" y="1067"/>
                  </a:lnTo>
                  <a:lnTo>
                    <a:pt x="1854" y="1040"/>
                  </a:lnTo>
                  <a:lnTo>
                    <a:pt x="1831" y="1012"/>
                  </a:lnTo>
                  <a:lnTo>
                    <a:pt x="1809" y="983"/>
                  </a:lnTo>
                  <a:lnTo>
                    <a:pt x="1788" y="953"/>
                  </a:lnTo>
                  <a:lnTo>
                    <a:pt x="1768" y="922"/>
                  </a:lnTo>
                  <a:lnTo>
                    <a:pt x="1751" y="889"/>
                  </a:lnTo>
                  <a:lnTo>
                    <a:pt x="1734" y="857"/>
                  </a:lnTo>
                  <a:lnTo>
                    <a:pt x="1719" y="823"/>
                  </a:lnTo>
                  <a:lnTo>
                    <a:pt x="1706" y="789"/>
                  </a:lnTo>
                  <a:lnTo>
                    <a:pt x="1693" y="753"/>
                  </a:lnTo>
                  <a:lnTo>
                    <a:pt x="1683" y="717"/>
                  </a:lnTo>
                  <a:lnTo>
                    <a:pt x="1675" y="681"/>
                  </a:lnTo>
                  <a:lnTo>
                    <a:pt x="1668" y="644"/>
                  </a:lnTo>
                  <a:lnTo>
                    <a:pt x="1663" y="607"/>
                  </a:lnTo>
                  <a:lnTo>
                    <a:pt x="1660" y="568"/>
                  </a:lnTo>
                  <a:lnTo>
                    <a:pt x="1659" y="530"/>
                  </a:lnTo>
                  <a:lnTo>
                    <a:pt x="1659" y="530"/>
                  </a:lnTo>
                  <a:lnTo>
                    <a:pt x="1659" y="500"/>
                  </a:lnTo>
                  <a:lnTo>
                    <a:pt x="1660" y="469"/>
                  </a:lnTo>
                  <a:lnTo>
                    <a:pt x="1664" y="439"/>
                  </a:lnTo>
                  <a:lnTo>
                    <a:pt x="1668" y="410"/>
                  </a:lnTo>
                  <a:lnTo>
                    <a:pt x="1672" y="380"/>
                  </a:lnTo>
                  <a:lnTo>
                    <a:pt x="1679" y="350"/>
                  </a:lnTo>
                  <a:lnTo>
                    <a:pt x="1686" y="322"/>
                  </a:lnTo>
                  <a:lnTo>
                    <a:pt x="1695" y="292"/>
                  </a:lnTo>
                  <a:lnTo>
                    <a:pt x="1703" y="264"/>
                  </a:lnTo>
                  <a:lnTo>
                    <a:pt x="1714" y="236"/>
                  </a:lnTo>
                  <a:lnTo>
                    <a:pt x="1726" y="208"/>
                  </a:lnTo>
                  <a:lnTo>
                    <a:pt x="1739" y="182"/>
                  </a:lnTo>
                  <a:lnTo>
                    <a:pt x="1753" y="154"/>
                  </a:lnTo>
                  <a:lnTo>
                    <a:pt x="1767" y="128"/>
                  </a:lnTo>
                  <a:lnTo>
                    <a:pt x="1784" y="102"/>
                  </a:lnTo>
                  <a:lnTo>
                    <a:pt x="1800" y="77"/>
                  </a:lnTo>
                  <a:lnTo>
                    <a:pt x="1800" y="77"/>
                  </a:lnTo>
                  <a:lnTo>
                    <a:pt x="1806" y="68"/>
                  </a:lnTo>
                  <a:lnTo>
                    <a:pt x="1809" y="60"/>
                  </a:lnTo>
                  <a:lnTo>
                    <a:pt x="1810" y="53"/>
                  </a:lnTo>
                  <a:lnTo>
                    <a:pt x="1810" y="45"/>
                  </a:lnTo>
                  <a:lnTo>
                    <a:pt x="1809" y="38"/>
                  </a:lnTo>
                  <a:lnTo>
                    <a:pt x="1808" y="33"/>
                  </a:lnTo>
                  <a:lnTo>
                    <a:pt x="1805" y="24"/>
                  </a:lnTo>
                  <a:lnTo>
                    <a:pt x="1805" y="24"/>
                  </a:lnTo>
                  <a:lnTo>
                    <a:pt x="1799" y="15"/>
                  </a:lnTo>
                  <a:lnTo>
                    <a:pt x="1795" y="12"/>
                  </a:lnTo>
                  <a:lnTo>
                    <a:pt x="1790" y="8"/>
                  </a:lnTo>
                  <a:lnTo>
                    <a:pt x="1785" y="4"/>
                  </a:lnTo>
                  <a:lnTo>
                    <a:pt x="1779" y="2"/>
                  </a:lnTo>
                  <a:lnTo>
                    <a:pt x="1772" y="0"/>
                  </a:lnTo>
                  <a:lnTo>
                    <a:pt x="1764" y="0"/>
                  </a:lnTo>
                  <a:lnTo>
                    <a:pt x="0" y="0"/>
                  </a:lnTo>
                  <a:lnTo>
                    <a:pt x="0" y="401"/>
                  </a:lnTo>
                  <a:lnTo>
                    <a:pt x="1236" y="730"/>
                  </a:lnTo>
                  <a:lnTo>
                    <a:pt x="1236" y="730"/>
                  </a:lnTo>
                  <a:lnTo>
                    <a:pt x="1247" y="798"/>
                  </a:lnTo>
                  <a:lnTo>
                    <a:pt x="1259" y="866"/>
                  </a:lnTo>
                  <a:lnTo>
                    <a:pt x="1273" y="933"/>
                  </a:lnTo>
                  <a:lnTo>
                    <a:pt x="1287" y="1000"/>
                  </a:lnTo>
                  <a:lnTo>
                    <a:pt x="1301" y="1067"/>
                  </a:lnTo>
                  <a:lnTo>
                    <a:pt x="1317" y="1135"/>
                  </a:lnTo>
                  <a:lnTo>
                    <a:pt x="1333" y="1201"/>
                  </a:lnTo>
                  <a:lnTo>
                    <a:pt x="1351" y="1267"/>
                  </a:lnTo>
                  <a:lnTo>
                    <a:pt x="1368" y="1332"/>
                  </a:lnTo>
                  <a:lnTo>
                    <a:pt x="1387" y="1397"/>
                  </a:lnTo>
                  <a:lnTo>
                    <a:pt x="1407" y="1462"/>
                  </a:lnTo>
                  <a:lnTo>
                    <a:pt x="1428" y="1527"/>
                  </a:lnTo>
                  <a:lnTo>
                    <a:pt x="1449" y="1591"/>
                  </a:lnTo>
                  <a:lnTo>
                    <a:pt x="1471" y="1655"/>
                  </a:lnTo>
                  <a:lnTo>
                    <a:pt x="1494" y="1719"/>
                  </a:lnTo>
                  <a:lnTo>
                    <a:pt x="1517" y="1781"/>
                  </a:lnTo>
                  <a:lnTo>
                    <a:pt x="611" y="2684"/>
                  </a:lnTo>
                  <a:lnTo>
                    <a:pt x="1125" y="3573"/>
                  </a:lnTo>
                  <a:lnTo>
                    <a:pt x="2360" y="3239"/>
                  </a:lnTo>
                  <a:lnTo>
                    <a:pt x="2360" y="3239"/>
                  </a:lnTo>
                  <a:lnTo>
                    <a:pt x="2404" y="3291"/>
                  </a:lnTo>
                  <a:lnTo>
                    <a:pt x="2448" y="3344"/>
                  </a:lnTo>
                  <a:lnTo>
                    <a:pt x="2492" y="3394"/>
                  </a:lnTo>
                  <a:lnTo>
                    <a:pt x="2537" y="3445"/>
                  </a:lnTo>
                  <a:lnTo>
                    <a:pt x="2584" y="3496"/>
                  </a:lnTo>
                  <a:lnTo>
                    <a:pt x="2630" y="3545"/>
                  </a:lnTo>
                  <a:lnTo>
                    <a:pt x="2677" y="3595"/>
                  </a:lnTo>
                  <a:lnTo>
                    <a:pt x="2725" y="3643"/>
                  </a:lnTo>
                  <a:lnTo>
                    <a:pt x="2773" y="3691"/>
                  </a:lnTo>
                  <a:lnTo>
                    <a:pt x="2823" y="3738"/>
                  </a:lnTo>
                  <a:lnTo>
                    <a:pt x="2872" y="3784"/>
                  </a:lnTo>
                  <a:lnTo>
                    <a:pt x="2923" y="3831"/>
                  </a:lnTo>
                  <a:lnTo>
                    <a:pt x="2974" y="3876"/>
                  </a:lnTo>
                  <a:lnTo>
                    <a:pt x="3024" y="3921"/>
                  </a:lnTo>
                  <a:lnTo>
                    <a:pt x="3077" y="3964"/>
                  </a:lnTo>
                  <a:lnTo>
                    <a:pt x="3129" y="4008"/>
                  </a:lnTo>
                  <a:lnTo>
                    <a:pt x="2795" y="5243"/>
                  </a:lnTo>
                  <a:lnTo>
                    <a:pt x="3684" y="5757"/>
                  </a:lnTo>
                  <a:lnTo>
                    <a:pt x="4587" y="4851"/>
                  </a:lnTo>
                  <a:lnTo>
                    <a:pt x="4587" y="4851"/>
                  </a:lnTo>
                  <a:lnTo>
                    <a:pt x="4649" y="4874"/>
                  </a:lnTo>
                  <a:lnTo>
                    <a:pt x="4713" y="4897"/>
                  </a:lnTo>
                  <a:lnTo>
                    <a:pt x="4777" y="4919"/>
                  </a:lnTo>
                  <a:lnTo>
                    <a:pt x="4841" y="4940"/>
                  </a:lnTo>
                  <a:lnTo>
                    <a:pt x="4906" y="4961"/>
                  </a:lnTo>
                  <a:lnTo>
                    <a:pt x="4971" y="4981"/>
                  </a:lnTo>
                  <a:lnTo>
                    <a:pt x="5036" y="5000"/>
                  </a:lnTo>
                  <a:lnTo>
                    <a:pt x="5101" y="5017"/>
                  </a:lnTo>
                  <a:lnTo>
                    <a:pt x="5167" y="5035"/>
                  </a:lnTo>
                  <a:lnTo>
                    <a:pt x="5234" y="5051"/>
                  </a:lnTo>
                  <a:lnTo>
                    <a:pt x="5301" y="5067"/>
                  </a:lnTo>
                  <a:lnTo>
                    <a:pt x="5368" y="5081"/>
                  </a:lnTo>
                  <a:lnTo>
                    <a:pt x="5435" y="5095"/>
                  </a:lnTo>
                  <a:lnTo>
                    <a:pt x="5502" y="5109"/>
                  </a:lnTo>
                  <a:lnTo>
                    <a:pt x="5570" y="5121"/>
                  </a:lnTo>
                  <a:lnTo>
                    <a:pt x="5639" y="5132"/>
                  </a:lnTo>
                  <a:lnTo>
                    <a:pt x="5967" y="6368"/>
                  </a:lnTo>
                  <a:lnTo>
                    <a:pt x="6384" y="6368"/>
                  </a:lnTo>
                  <a:lnTo>
                    <a:pt x="6384" y="4621"/>
                  </a:lnTo>
                  <a:lnTo>
                    <a:pt x="6384" y="4621"/>
                  </a:lnTo>
                  <a:lnTo>
                    <a:pt x="6385" y="4602"/>
                  </a:lnTo>
                  <a:lnTo>
                    <a:pt x="6387" y="4583"/>
                  </a:lnTo>
                  <a:lnTo>
                    <a:pt x="6390" y="4564"/>
                  </a:lnTo>
                  <a:lnTo>
                    <a:pt x="6395" y="4547"/>
                  </a:lnTo>
                  <a:lnTo>
                    <a:pt x="6400" y="4529"/>
                  </a:lnTo>
                  <a:lnTo>
                    <a:pt x="6407" y="4513"/>
                  </a:lnTo>
                  <a:lnTo>
                    <a:pt x="6414" y="4496"/>
                  </a:lnTo>
                  <a:lnTo>
                    <a:pt x="6423" y="4481"/>
                  </a:lnTo>
                  <a:lnTo>
                    <a:pt x="6433" y="4465"/>
                  </a:lnTo>
                  <a:lnTo>
                    <a:pt x="6444" y="4451"/>
                  </a:lnTo>
                  <a:lnTo>
                    <a:pt x="6455" y="4437"/>
                  </a:lnTo>
                  <a:lnTo>
                    <a:pt x="6468" y="4423"/>
                  </a:lnTo>
                  <a:lnTo>
                    <a:pt x="6483" y="4411"/>
                  </a:lnTo>
                  <a:lnTo>
                    <a:pt x="6497" y="4400"/>
                  </a:lnTo>
                  <a:lnTo>
                    <a:pt x="6513" y="4390"/>
                  </a:lnTo>
                  <a:lnTo>
                    <a:pt x="6529" y="4382"/>
                  </a:lnTo>
                  <a:lnTo>
                    <a:pt x="6529" y="4382"/>
                  </a:lnTo>
                  <a:close/>
                </a:path>
              </a:pathLst>
            </a:custGeom>
            <a:solidFill>
              <a:srgbClr val="3BB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/>
          </p:nvSpPr>
          <p:spPr bwMode="auto">
            <a:xfrm>
              <a:off x="5278277" y="4146786"/>
              <a:ext cx="322263" cy="323850"/>
            </a:xfrm>
            <a:custGeom>
              <a:avLst/>
              <a:gdLst>
                <a:gd name="T0" fmla="*/ 992 w 1018"/>
                <a:gd name="T1" fmla="*/ 413 h 1018"/>
                <a:gd name="T2" fmla="*/ 904 w 1018"/>
                <a:gd name="T3" fmla="*/ 252 h 1018"/>
                <a:gd name="T4" fmla="*/ 764 w 1018"/>
                <a:gd name="T5" fmla="*/ 133 h 1018"/>
                <a:gd name="T6" fmla="*/ 589 w 1018"/>
                <a:gd name="T7" fmla="*/ 71 h 1018"/>
                <a:gd name="T8" fmla="*/ 532 w 1018"/>
                <a:gd name="T9" fmla="*/ 10 h 1018"/>
                <a:gd name="T10" fmla="*/ 492 w 1018"/>
                <a:gd name="T11" fmla="*/ 6 h 1018"/>
                <a:gd name="T12" fmla="*/ 453 w 1018"/>
                <a:gd name="T13" fmla="*/ 68 h 1018"/>
                <a:gd name="T14" fmla="*/ 275 w 1018"/>
                <a:gd name="T15" fmla="*/ 123 h 1018"/>
                <a:gd name="T16" fmla="*/ 130 w 1018"/>
                <a:gd name="T17" fmla="*/ 235 h 1018"/>
                <a:gd name="T18" fmla="*/ 35 w 1018"/>
                <a:gd name="T19" fmla="*/ 391 h 1018"/>
                <a:gd name="T20" fmla="*/ 1 w 1018"/>
                <a:gd name="T21" fmla="*/ 554 h 1018"/>
                <a:gd name="T22" fmla="*/ 20 w 1018"/>
                <a:gd name="T23" fmla="*/ 602 h 1018"/>
                <a:gd name="T24" fmla="*/ 59 w 1018"/>
                <a:gd name="T25" fmla="*/ 591 h 1018"/>
                <a:gd name="T26" fmla="*/ 74 w 1018"/>
                <a:gd name="T27" fmla="*/ 524 h 1018"/>
                <a:gd name="T28" fmla="*/ 142 w 1018"/>
                <a:gd name="T29" fmla="*/ 456 h 1018"/>
                <a:gd name="T30" fmla="*/ 229 w 1018"/>
                <a:gd name="T31" fmla="*/ 452 h 1018"/>
                <a:gd name="T32" fmla="*/ 303 w 1018"/>
                <a:gd name="T33" fmla="*/ 513 h 1018"/>
                <a:gd name="T34" fmla="*/ 321 w 1018"/>
                <a:gd name="T35" fmla="*/ 586 h 1018"/>
                <a:gd name="T36" fmla="*/ 356 w 1018"/>
                <a:gd name="T37" fmla="*/ 604 h 1018"/>
                <a:gd name="T38" fmla="*/ 382 w 1018"/>
                <a:gd name="T39" fmla="*/ 573 h 1018"/>
                <a:gd name="T40" fmla="*/ 409 w 1018"/>
                <a:gd name="T41" fmla="*/ 495 h 1018"/>
                <a:gd name="T42" fmla="*/ 478 w 1018"/>
                <a:gd name="T43" fmla="*/ 451 h 1018"/>
                <a:gd name="T44" fmla="*/ 462 w 1018"/>
                <a:gd name="T45" fmla="*/ 912 h 1018"/>
                <a:gd name="T46" fmla="*/ 402 w 1018"/>
                <a:gd name="T47" fmla="*/ 953 h 1018"/>
                <a:gd name="T48" fmla="*/ 337 w 1018"/>
                <a:gd name="T49" fmla="*/ 943 h 1018"/>
                <a:gd name="T50" fmla="*/ 291 w 1018"/>
                <a:gd name="T51" fmla="*/ 888 h 1018"/>
                <a:gd name="T52" fmla="*/ 277 w 1018"/>
                <a:gd name="T53" fmla="*/ 837 h 1018"/>
                <a:gd name="T54" fmla="*/ 237 w 1018"/>
                <a:gd name="T55" fmla="*/ 833 h 1018"/>
                <a:gd name="T56" fmla="*/ 227 w 1018"/>
                <a:gd name="T57" fmla="*/ 892 h 1018"/>
                <a:gd name="T58" fmla="*/ 293 w 1018"/>
                <a:gd name="T59" fmla="*/ 992 h 1018"/>
                <a:gd name="T60" fmla="*/ 398 w 1018"/>
                <a:gd name="T61" fmla="*/ 1017 h 1018"/>
                <a:gd name="T62" fmla="*/ 505 w 1018"/>
                <a:gd name="T63" fmla="*/ 960 h 1018"/>
                <a:gd name="T64" fmla="*/ 541 w 1018"/>
                <a:gd name="T65" fmla="*/ 451 h 1018"/>
                <a:gd name="T66" fmla="*/ 603 w 1018"/>
                <a:gd name="T67" fmla="*/ 487 h 1018"/>
                <a:gd name="T68" fmla="*/ 636 w 1018"/>
                <a:gd name="T69" fmla="*/ 562 h 1018"/>
                <a:gd name="T70" fmla="*/ 656 w 1018"/>
                <a:gd name="T71" fmla="*/ 602 h 1018"/>
                <a:gd name="T72" fmla="*/ 694 w 1018"/>
                <a:gd name="T73" fmla="*/ 591 h 1018"/>
                <a:gd name="T74" fmla="*/ 711 w 1018"/>
                <a:gd name="T75" fmla="*/ 524 h 1018"/>
                <a:gd name="T76" fmla="*/ 778 w 1018"/>
                <a:gd name="T77" fmla="*/ 456 h 1018"/>
                <a:gd name="T78" fmla="*/ 865 w 1018"/>
                <a:gd name="T79" fmla="*/ 452 h 1018"/>
                <a:gd name="T80" fmla="*/ 939 w 1018"/>
                <a:gd name="T81" fmla="*/ 513 h 1018"/>
                <a:gd name="T82" fmla="*/ 957 w 1018"/>
                <a:gd name="T83" fmla="*/ 586 h 1018"/>
                <a:gd name="T84" fmla="*/ 993 w 1018"/>
                <a:gd name="T85" fmla="*/ 604 h 1018"/>
                <a:gd name="T86" fmla="*/ 1018 w 1018"/>
                <a:gd name="T87" fmla="*/ 573 h 1018"/>
                <a:gd name="T88" fmla="*/ 779 w 1018"/>
                <a:gd name="T89" fmla="*/ 389 h 1018"/>
                <a:gd name="T90" fmla="*/ 699 w 1018"/>
                <a:gd name="T91" fmla="*/ 433 h 1018"/>
                <a:gd name="T92" fmla="*/ 647 w 1018"/>
                <a:gd name="T93" fmla="*/ 441 h 1018"/>
                <a:gd name="T94" fmla="*/ 569 w 1018"/>
                <a:gd name="T95" fmla="*/ 392 h 1018"/>
                <a:gd name="T96" fmla="*/ 485 w 1018"/>
                <a:gd name="T97" fmla="*/ 384 h 1018"/>
                <a:gd name="T98" fmla="*/ 398 w 1018"/>
                <a:gd name="T99" fmla="*/ 419 h 1018"/>
                <a:gd name="T100" fmla="*/ 344 w 1018"/>
                <a:gd name="T101" fmla="*/ 458 h 1018"/>
                <a:gd name="T102" fmla="*/ 273 w 1018"/>
                <a:gd name="T103" fmla="*/ 400 h 1018"/>
                <a:gd name="T104" fmla="*/ 191 w 1018"/>
                <a:gd name="T105" fmla="*/ 382 h 1018"/>
                <a:gd name="T106" fmla="*/ 97 w 1018"/>
                <a:gd name="T107" fmla="*/ 408 h 1018"/>
                <a:gd name="T108" fmla="*/ 231 w 1018"/>
                <a:gd name="T109" fmla="*/ 226 h 1018"/>
                <a:gd name="T110" fmla="*/ 441 w 1018"/>
                <a:gd name="T111" fmla="*/ 133 h 1018"/>
                <a:gd name="T112" fmla="*/ 561 w 1018"/>
                <a:gd name="T113" fmla="*/ 131 h 1018"/>
                <a:gd name="T114" fmla="*/ 762 w 1018"/>
                <a:gd name="T115" fmla="*/ 206 h 1018"/>
                <a:gd name="T116" fmla="*/ 923 w 1018"/>
                <a:gd name="T117" fmla="*/ 408 h 1018"/>
                <a:gd name="T118" fmla="*/ 840 w 1018"/>
                <a:gd name="T119" fmla="*/ 383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8" h="1018">
                  <a:moveTo>
                    <a:pt x="1017" y="554"/>
                  </a:moveTo>
                  <a:lnTo>
                    <a:pt x="1017" y="554"/>
                  </a:lnTo>
                  <a:lnTo>
                    <a:pt x="1016" y="529"/>
                  </a:lnTo>
                  <a:lnTo>
                    <a:pt x="1013" y="506"/>
                  </a:lnTo>
                  <a:lnTo>
                    <a:pt x="1010" y="482"/>
                  </a:lnTo>
                  <a:lnTo>
                    <a:pt x="1005" y="458"/>
                  </a:lnTo>
                  <a:lnTo>
                    <a:pt x="999" y="436"/>
                  </a:lnTo>
                  <a:lnTo>
                    <a:pt x="992" y="413"/>
                  </a:lnTo>
                  <a:lnTo>
                    <a:pt x="984" y="391"/>
                  </a:lnTo>
                  <a:lnTo>
                    <a:pt x="976" y="369"/>
                  </a:lnTo>
                  <a:lnTo>
                    <a:pt x="966" y="349"/>
                  </a:lnTo>
                  <a:lnTo>
                    <a:pt x="955" y="329"/>
                  </a:lnTo>
                  <a:lnTo>
                    <a:pt x="943" y="308"/>
                  </a:lnTo>
                  <a:lnTo>
                    <a:pt x="930" y="289"/>
                  </a:lnTo>
                  <a:lnTo>
                    <a:pt x="918" y="271"/>
                  </a:lnTo>
                  <a:lnTo>
                    <a:pt x="904" y="252"/>
                  </a:lnTo>
                  <a:lnTo>
                    <a:pt x="889" y="235"/>
                  </a:lnTo>
                  <a:lnTo>
                    <a:pt x="873" y="218"/>
                  </a:lnTo>
                  <a:lnTo>
                    <a:pt x="856" y="202"/>
                  </a:lnTo>
                  <a:lnTo>
                    <a:pt x="839" y="187"/>
                  </a:lnTo>
                  <a:lnTo>
                    <a:pt x="822" y="172"/>
                  </a:lnTo>
                  <a:lnTo>
                    <a:pt x="803" y="159"/>
                  </a:lnTo>
                  <a:lnTo>
                    <a:pt x="785" y="146"/>
                  </a:lnTo>
                  <a:lnTo>
                    <a:pt x="764" y="133"/>
                  </a:lnTo>
                  <a:lnTo>
                    <a:pt x="745" y="123"/>
                  </a:lnTo>
                  <a:lnTo>
                    <a:pt x="723" y="112"/>
                  </a:lnTo>
                  <a:lnTo>
                    <a:pt x="702" y="103"/>
                  </a:lnTo>
                  <a:lnTo>
                    <a:pt x="680" y="95"/>
                  </a:lnTo>
                  <a:lnTo>
                    <a:pt x="658" y="87"/>
                  </a:lnTo>
                  <a:lnTo>
                    <a:pt x="635" y="81"/>
                  </a:lnTo>
                  <a:lnTo>
                    <a:pt x="613" y="75"/>
                  </a:lnTo>
                  <a:lnTo>
                    <a:pt x="589" y="71"/>
                  </a:lnTo>
                  <a:lnTo>
                    <a:pt x="566" y="68"/>
                  </a:lnTo>
                  <a:lnTo>
                    <a:pt x="541" y="66"/>
                  </a:lnTo>
                  <a:lnTo>
                    <a:pt x="541" y="32"/>
                  </a:lnTo>
                  <a:lnTo>
                    <a:pt x="541" y="32"/>
                  </a:lnTo>
                  <a:lnTo>
                    <a:pt x="541" y="26"/>
                  </a:lnTo>
                  <a:lnTo>
                    <a:pt x="539" y="21"/>
                  </a:lnTo>
                  <a:lnTo>
                    <a:pt x="536" y="14"/>
                  </a:lnTo>
                  <a:lnTo>
                    <a:pt x="532" y="10"/>
                  </a:lnTo>
                  <a:lnTo>
                    <a:pt x="527" y="6"/>
                  </a:lnTo>
                  <a:lnTo>
                    <a:pt x="522" y="3"/>
                  </a:lnTo>
                  <a:lnTo>
                    <a:pt x="516" y="1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03" y="1"/>
                  </a:lnTo>
                  <a:lnTo>
                    <a:pt x="497" y="3"/>
                  </a:lnTo>
                  <a:lnTo>
                    <a:pt x="492" y="6"/>
                  </a:lnTo>
                  <a:lnTo>
                    <a:pt x="487" y="10"/>
                  </a:lnTo>
                  <a:lnTo>
                    <a:pt x="483" y="14"/>
                  </a:lnTo>
                  <a:lnTo>
                    <a:pt x="480" y="21"/>
                  </a:lnTo>
                  <a:lnTo>
                    <a:pt x="479" y="26"/>
                  </a:lnTo>
                  <a:lnTo>
                    <a:pt x="478" y="32"/>
                  </a:lnTo>
                  <a:lnTo>
                    <a:pt x="478" y="66"/>
                  </a:lnTo>
                  <a:lnTo>
                    <a:pt x="478" y="66"/>
                  </a:lnTo>
                  <a:lnTo>
                    <a:pt x="453" y="68"/>
                  </a:lnTo>
                  <a:lnTo>
                    <a:pt x="429" y="71"/>
                  </a:lnTo>
                  <a:lnTo>
                    <a:pt x="406" y="75"/>
                  </a:lnTo>
                  <a:lnTo>
                    <a:pt x="383" y="81"/>
                  </a:lnTo>
                  <a:lnTo>
                    <a:pt x="361" y="87"/>
                  </a:lnTo>
                  <a:lnTo>
                    <a:pt x="338" y="95"/>
                  </a:lnTo>
                  <a:lnTo>
                    <a:pt x="317" y="103"/>
                  </a:lnTo>
                  <a:lnTo>
                    <a:pt x="295" y="112"/>
                  </a:lnTo>
                  <a:lnTo>
                    <a:pt x="275" y="123"/>
                  </a:lnTo>
                  <a:lnTo>
                    <a:pt x="255" y="133"/>
                  </a:lnTo>
                  <a:lnTo>
                    <a:pt x="235" y="146"/>
                  </a:lnTo>
                  <a:lnTo>
                    <a:pt x="216" y="159"/>
                  </a:lnTo>
                  <a:lnTo>
                    <a:pt x="198" y="172"/>
                  </a:lnTo>
                  <a:lnTo>
                    <a:pt x="179" y="187"/>
                  </a:lnTo>
                  <a:lnTo>
                    <a:pt x="162" y="202"/>
                  </a:lnTo>
                  <a:lnTo>
                    <a:pt x="146" y="218"/>
                  </a:lnTo>
                  <a:lnTo>
                    <a:pt x="130" y="235"/>
                  </a:lnTo>
                  <a:lnTo>
                    <a:pt x="116" y="252"/>
                  </a:lnTo>
                  <a:lnTo>
                    <a:pt x="101" y="271"/>
                  </a:lnTo>
                  <a:lnTo>
                    <a:pt x="88" y="289"/>
                  </a:lnTo>
                  <a:lnTo>
                    <a:pt x="75" y="308"/>
                  </a:lnTo>
                  <a:lnTo>
                    <a:pt x="65" y="329"/>
                  </a:lnTo>
                  <a:lnTo>
                    <a:pt x="54" y="349"/>
                  </a:lnTo>
                  <a:lnTo>
                    <a:pt x="44" y="369"/>
                  </a:lnTo>
                  <a:lnTo>
                    <a:pt x="35" y="391"/>
                  </a:lnTo>
                  <a:lnTo>
                    <a:pt x="27" y="413"/>
                  </a:lnTo>
                  <a:lnTo>
                    <a:pt x="21" y="436"/>
                  </a:lnTo>
                  <a:lnTo>
                    <a:pt x="14" y="458"/>
                  </a:lnTo>
                  <a:lnTo>
                    <a:pt x="10" y="482"/>
                  </a:lnTo>
                  <a:lnTo>
                    <a:pt x="6" y="506"/>
                  </a:lnTo>
                  <a:lnTo>
                    <a:pt x="3" y="529"/>
                  </a:lnTo>
                  <a:lnTo>
                    <a:pt x="1" y="554"/>
                  </a:lnTo>
                  <a:lnTo>
                    <a:pt x="1" y="554"/>
                  </a:lnTo>
                  <a:lnTo>
                    <a:pt x="0" y="573"/>
                  </a:lnTo>
                  <a:lnTo>
                    <a:pt x="0" y="573"/>
                  </a:lnTo>
                  <a:lnTo>
                    <a:pt x="1" y="580"/>
                  </a:lnTo>
                  <a:lnTo>
                    <a:pt x="3" y="586"/>
                  </a:lnTo>
                  <a:lnTo>
                    <a:pt x="6" y="591"/>
                  </a:lnTo>
                  <a:lnTo>
                    <a:pt x="10" y="596"/>
                  </a:lnTo>
                  <a:lnTo>
                    <a:pt x="14" y="600"/>
                  </a:lnTo>
                  <a:lnTo>
                    <a:pt x="20" y="602"/>
                  </a:lnTo>
                  <a:lnTo>
                    <a:pt x="26" y="604"/>
                  </a:lnTo>
                  <a:lnTo>
                    <a:pt x="32" y="605"/>
                  </a:lnTo>
                  <a:lnTo>
                    <a:pt x="32" y="605"/>
                  </a:lnTo>
                  <a:lnTo>
                    <a:pt x="39" y="604"/>
                  </a:lnTo>
                  <a:lnTo>
                    <a:pt x="45" y="602"/>
                  </a:lnTo>
                  <a:lnTo>
                    <a:pt x="51" y="600"/>
                  </a:lnTo>
                  <a:lnTo>
                    <a:pt x="55" y="596"/>
                  </a:lnTo>
                  <a:lnTo>
                    <a:pt x="59" y="591"/>
                  </a:lnTo>
                  <a:lnTo>
                    <a:pt x="61" y="586"/>
                  </a:lnTo>
                  <a:lnTo>
                    <a:pt x="64" y="580"/>
                  </a:lnTo>
                  <a:lnTo>
                    <a:pt x="65" y="573"/>
                  </a:lnTo>
                  <a:lnTo>
                    <a:pt x="65" y="573"/>
                  </a:lnTo>
                  <a:lnTo>
                    <a:pt x="65" y="560"/>
                  </a:lnTo>
                  <a:lnTo>
                    <a:pt x="67" y="547"/>
                  </a:lnTo>
                  <a:lnTo>
                    <a:pt x="70" y="536"/>
                  </a:lnTo>
                  <a:lnTo>
                    <a:pt x="74" y="524"/>
                  </a:lnTo>
                  <a:lnTo>
                    <a:pt x="80" y="513"/>
                  </a:lnTo>
                  <a:lnTo>
                    <a:pt x="86" y="502"/>
                  </a:lnTo>
                  <a:lnTo>
                    <a:pt x="94" y="493"/>
                  </a:lnTo>
                  <a:lnTo>
                    <a:pt x="101" y="483"/>
                  </a:lnTo>
                  <a:lnTo>
                    <a:pt x="111" y="476"/>
                  </a:lnTo>
                  <a:lnTo>
                    <a:pt x="120" y="468"/>
                  </a:lnTo>
                  <a:lnTo>
                    <a:pt x="131" y="462"/>
                  </a:lnTo>
                  <a:lnTo>
                    <a:pt x="142" y="456"/>
                  </a:lnTo>
                  <a:lnTo>
                    <a:pt x="154" y="452"/>
                  </a:lnTo>
                  <a:lnTo>
                    <a:pt x="165" y="449"/>
                  </a:lnTo>
                  <a:lnTo>
                    <a:pt x="178" y="447"/>
                  </a:lnTo>
                  <a:lnTo>
                    <a:pt x="191" y="445"/>
                  </a:lnTo>
                  <a:lnTo>
                    <a:pt x="191" y="445"/>
                  </a:lnTo>
                  <a:lnTo>
                    <a:pt x="204" y="447"/>
                  </a:lnTo>
                  <a:lnTo>
                    <a:pt x="217" y="449"/>
                  </a:lnTo>
                  <a:lnTo>
                    <a:pt x="229" y="452"/>
                  </a:lnTo>
                  <a:lnTo>
                    <a:pt x="241" y="456"/>
                  </a:lnTo>
                  <a:lnTo>
                    <a:pt x="252" y="462"/>
                  </a:lnTo>
                  <a:lnTo>
                    <a:pt x="262" y="468"/>
                  </a:lnTo>
                  <a:lnTo>
                    <a:pt x="273" y="476"/>
                  </a:lnTo>
                  <a:lnTo>
                    <a:pt x="281" y="483"/>
                  </a:lnTo>
                  <a:lnTo>
                    <a:pt x="290" y="493"/>
                  </a:lnTo>
                  <a:lnTo>
                    <a:pt x="296" y="502"/>
                  </a:lnTo>
                  <a:lnTo>
                    <a:pt x="303" y="513"/>
                  </a:lnTo>
                  <a:lnTo>
                    <a:pt x="308" y="524"/>
                  </a:lnTo>
                  <a:lnTo>
                    <a:pt x="312" y="536"/>
                  </a:lnTo>
                  <a:lnTo>
                    <a:pt x="316" y="547"/>
                  </a:lnTo>
                  <a:lnTo>
                    <a:pt x="318" y="560"/>
                  </a:lnTo>
                  <a:lnTo>
                    <a:pt x="319" y="573"/>
                  </a:lnTo>
                  <a:lnTo>
                    <a:pt x="319" y="573"/>
                  </a:lnTo>
                  <a:lnTo>
                    <a:pt x="319" y="580"/>
                  </a:lnTo>
                  <a:lnTo>
                    <a:pt x="321" y="586"/>
                  </a:lnTo>
                  <a:lnTo>
                    <a:pt x="324" y="591"/>
                  </a:lnTo>
                  <a:lnTo>
                    <a:pt x="327" y="596"/>
                  </a:lnTo>
                  <a:lnTo>
                    <a:pt x="333" y="600"/>
                  </a:lnTo>
                  <a:lnTo>
                    <a:pt x="338" y="602"/>
                  </a:lnTo>
                  <a:lnTo>
                    <a:pt x="344" y="604"/>
                  </a:lnTo>
                  <a:lnTo>
                    <a:pt x="350" y="605"/>
                  </a:lnTo>
                  <a:lnTo>
                    <a:pt x="350" y="605"/>
                  </a:lnTo>
                  <a:lnTo>
                    <a:pt x="356" y="604"/>
                  </a:lnTo>
                  <a:lnTo>
                    <a:pt x="363" y="602"/>
                  </a:lnTo>
                  <a:lnTo>
                    <a:pt x="368" y="600"/>
                  </a:lnTo>
                  <a:lnTo>
                    <a:pt x="373" y="596"/>
                  </a:lnTo>
                  <a:lnTo>
                    <a:pt x="377" y="591"/>
                  </a:lnTo>
                  <a:lnTo>
                    <a:pt x="380" y="586"/>
                  </a:lnTo>
                  <a:lnTo>
                    <a:pt x="381" y="580"/>
                  </a:lnTo>
                  <a:lnTo>
                    <a:pt x="382" y="573"/>
                  </a:lnTo>
                  <a:lnTo>
                    <a:pt x="382" y="573"/>
                  </a:lnTo>
                  <a:lnTo>
                    <a:pt x="382" y="562"/>
                  </a:lnTo>
                  <a:lnTo>
                    <a:pt x="384" y="552"/>
                  </a:lnTo>
                  <a:lnTo>
                    <a:pt x="386" y="541"/>
                  </a:lnTo>
                  <a:lnTo>
                    <a:pt x="390" y="531"/>
                  </a:lnTo>
                  <a:lnTo>
                    <a:pt x="393" y="522"/>
                  </a:lnTo>
                  <a:lnTo>
                    <a:pt x="398" y="512"/>
                  </a:lnTo>
                  <a:lnTo>
                    <a:pt x="404" y="503"/>
                  </a:lnTo>
                  <a:lnTo>
                    <a:pt x="409" y="495"/>
                  </a:lnTo>
                  <a:lnTo>
                    <a:pt x="417" y="487"/>
                  </a:lnTo>
                  <a:lnTo>
                    <a:pt x="423" y="480"/>
                  </a:lnTo>
                  <a:lnTo>
                    <a:pt x="432" y="473"/>
                  </a:lnTo>
                  <a:lnTo>
                    <a:pt x="440" y="467"/>
                  </a:lnTo>
                  <a:lnTo>
                    <a:pt x="449" y="462"/>
                  </a:lnTo>
                  <a:lnTo>
                    <a:pt x="458" y="457"/>
                  </a:lnTo>
                  <a:lnTo>
                    <a:pt x="468" y="453"/>
                  </a:lnTo>
                  <a:lnTo>
                    <a:pt x="478" y="451"/>
                  </a:lnTo>
                  <a:lnTo>
                    <a:pt x="478" y="860"/>
                  </a:lnTo>
                  <a:lnTo>
                    <a:pt x="478" y="860"/>
                  </a:lnTo>
                  <a:lnTo>
                    <a:pt x="478" y="869"/>
                  </a:lnTo>
                  <a:lnTo>
                    <a:pt x="476" y="879"/>
                  </a:lnTo>
                  <a:lnTo>
                    <a:pt x="473" y="888"/>
                  </a:lnTo>
                  <a:lnTo>
                    <a:pt x="470" y="896"/>
                  </a:lnTo>
                  <a:lnTo>
                    <a:pt x="466" y="905"/>
                  </a:lnTo>
                  <a:lnTo>
                    <a:pt x="462" y="912"/>
                  </a:lnTo>
                  <a:lnTo>
                    <a:pt x="456" y="920"/>
                  </a:lnTo>
                  <a:lnTo>
                    <a:pt x="450" y="927"/>
                  </a:lnTo>
                  <a:lnTo>
                    <a:pt x="443" y="933"/>
                  </a:lnTo>
                  <a:lnTo>
                    <a:pt x="436" y="938"/>
                  </a:lnTo>
                  <a:lnTo>
                    <a:pt x="427" y="943"/>
                  </a:lnTo>
                  <a:lnTo>
                    <a:pt x="420" y="948"/>
                  </a:lnTo>
                  <a:lnTo>
                    <a:pt x="410" y="951"/>
                  </a:lnTo>
                  <a:lnTo>
                    <a:pt x="402" y="953"/>
                  </a:lnTo>
                  <a:lnTo>
                    <a:pt x="392" y="954"/>
                  </a:lnTo>
                  <a:lnTo>
                    <a:pt x="382" y="955"/>
                  </a:lnTo>
                  <a:lnTo>
                    <a:pt x="382" y="955"/>
                  </a:lnTo>
                  <a:lnTo>
                    <a:pt x="373" y="954"/>
                  </a:lnTo>
                  <a:lnTo>
                    <a:pt x="363" y="953"/>
                  </a:lnTo>
                  <a:lnTo>
                    <a:pt x="354" y="951"/>
                  </a:lnTo>
                  <a:lnTo>
                    <a:pt x="345" y="948"/>
                  </a:lnTo>
                  <a:lnTo>
                    <a:pt x="337" y="943"/>
                  </a:lnTo>
                  <a:lnTo>
                    <a:pt x="329" y="938"/>
                  </a:lnTo>
                  <a:lnTo>
                    <a:pt x="322" y="933"/>
                  </a:lnTo>
                  <a:lnTo>
                    <a:pt x="315" y="927"/>
                  </a:lnTo>
                  <a:lnTo>
                    <a:pt x="308" y="920"/>
                  </a:lnTo>
                  <a:lnTo>
                    <a:pt x="303" y="912"/>
                  </a:lnTo>
                  <a:lnTo>
                    <a:pt x="299" y="905"/>
                  </a:lnTo>
                  <a:lnTo>
                    <a:pt x="294" y="896"/>
                  </a:lnTo>
                  <a:lnTo>
                    <a:pt x="291" y="888"/>
                  </a:lnTo>
                  <a:lnTo>
                    <a:pt x="289" y="879"/>
                  </a:lnTo>
                  <a:lnTo>
                    <a:pt x="288" y="869"/>
                  </a:lnTo>
                  <a:lnTo>
                    <a:pt x="287" y="860"/>
                  </a:lnTo>
                  <a:lnTo>
                    <a:pt x="287" y="860"/>
                  </a:lnTo>
                  <a:lnTo>
                    <a:pt x="287" y="853"/>
                  </a:lnTo>
                  <a:lnTo>
                    <a:pt x="285" y="847"/>
                  </a:lnTo>
                  <a:lnTo>
                    <a:pt x="281" y="841"/>
                  </a:lnTo>
                  <a:lnTo>
                    <a:pt x="277" y="837"/>
                  </a:lnTo>
                  <a:lnTo>
                    <a:pt x="273" y="833"/>
                  </a:lnTo>
                  <a:lnTo>
                    <a:pt x="267" y="830"/>
                  </a:lnTo>
                  <a:lnTo>
                    <a:pt x="261" y="828"/>
                  </a:lnTo>
                  <a:lnTo>
                    <a:pt x="255" y="827"/>
                  </a:lnTo>
                  <a:lnTo>
                    <a:pt x="255" y="827"/>
                  </a:lnTo>
                  <a:lnTo>
                    <a:pt x="249" y="828"/>
                  </a:lnTo>
                  <a:lnTo>
                    <a:pt x="243" y="830"/>
                  </a:lnTo>
                  <a:lnTo>
                    <a:pt x="237" y="833"/>
                  </a:lnTo>
                  <a:lnTo>
                    <a:pt x="233" y="837"/>
                  </a:lnTo>
                  <a:lnTo>
                    <a:pt x="229" y="841"/>
                  </a:lnTo>
                  <a:lnTo>
                    <a:pt x="226" y="847"/>
                  </a:lnTo>
                  <a:lnTo>
                    <a:pt x="223" y="853"/>
                  </a:lnTo>
                  <a:lnTo>
                    <a:pt x="223" y="860"/>
                  </a:lnTo>
                  <a:lnTo>
                    <a:pt x="223" y="860"/>
                  </a:lnTo>
                  <a:lnTo>
                    <a:pt x="224" y="876"/>
                  </a:lnTo>
                  <a:lnTo>
                    <a:pt x="227" y="892"/>
                  </a:lnTo>
                  <a:lnTo>
                    <a:pt x="231" y="907"/>
                  </a:lnTo>
                  <a:lnTo>
                    <a:pt x="236" y="921"/>
                  </a:lnTo>
                  <a:lnTo>
                    <a:pt x="243" y="935"/>
                  </a:lnTo>
                  <a:lnTo>
                    <a:pt x="250" y="949"/>
                  </a:lnTo>
                  <a:lnTo>
                    <a:pt x="260" y="960"/>
                  </a:lnTo>
                  <a:lnTo>
                    <a:pt x="270" y="972"/>
                  </a:lnTo>
                  <a:lnTo>
                    <a:pt x="281" y="982"/>
                  </a:lnTo>
                  <a:lnTo>
                    <a:pt x="293" y="992"/>
                  </a:lnTo>
                  <a:lnTo>
                    <a:pt x="306" y="999"/>
                  </a:lnTo>
                  <a:lnTo>
                    <a:pt x="320" y="1006"/>
                  </a:lnTo>
                  <a:lnTo>
                    <a:pt x="335" y="1011"/>
                  </a:lnTo>
                  <a:lnTo>
                    <a:pt x="350" y="1015"/>
                  </a:lnTo>
                  <a:lnTo>
                    <a:pt x="366" y="1017"/>
                  </a:lnTo>
                  <a:lnTo>
                    <a:pt x="382" y="1018"/>
                  </a:lnTo>
                  <a:lnTo>
                    <a:pt x="382" y="1018"/>
                  </a:lnTo>
                  <a:lnTo>
                    <a:pt x="398" y="1017"/>
                  </a:lnTo>
                  <a:lnTo>
                    <a:pt x="414" y="1015"/>
                  </a:lnTo>
                  <a:lnTo>
                    <a:pt x="429" y="1011"/>
                  </a:lnTo>
                  <a:lnTo>
                    <a:pt x="444" y="1006"/>
                  </a:lnTo>
                  <a:lnTo>
                    <a:pt x="458" y="999"/>
                  </a:lnTo>
                  <a:lnTo>
                    <a:pt x="471" y="992"/>
                  </a:lnTo>
                  <a:lnTo>
                    <a:pt x="483" y="982"/>
                  </a:lnTo>
                  <a:lnTo>
                    <a:pt x="495" y="972"/>
                  </a:lnTo>
                  <a:lnTo>
                    <a:pt x="505" y="960"/>
                  </a:lnTo>
                  <a:lnTo>
                    <a:pt x="514" y="949"/>
                  </a:lnTo>
                  <a:lnTo>
                    <a:pt x="522" y="935"/>
                  </a:lnTo>
                  <a:lnTo>
                    <a:pt x="529" y="921"/>
                  </a:lnTo>
                  <a:lnTo>
                    <a:pt x="535" y="907"/>
                  </a:lnTo>
                  <a:lnTo>
                    <a:pt x="538" y="892"/>
                  </a:lnTo>
                  <a:lnTo>
                    <a:pt x="540" y="876"/>
                  </a:lnTo>
                  <a:lnTo>
                    <a:pt x="541" y="860"/>
                  </a:lnTo>
                  <a:lnTo>
                    <a:pt x="541" y="451"/>
                  </a:lnTo>
                  <a:lnTo>
                    <a:pt x="541" y="451"/>
                  </a:lnTo>
                  <a:lnTo>
                    <a:pt x="552" y="453"/>
                  </a:lnTo>
                  <a:lnTo>
                    <a:pt x="561" y="457"/>
                  </a:lnTo>
                  <a:lnTo>
                    <a:pt x="570" y="462"/>
                  </a:lnTo>
                  <a:lnTo>
                    <a:pt x="580" y="467"/>
                  </a:lnTo>
                  <a:lnTo>
                    <a:pt x="587" y="473"/>
                  </a:lnTo>
                  <a:lnTo>
                    <a:pt x="596" y="480"/>
                  </a:lnTo>
                  <a:lnTo>
                    <a:pt x="603" y="487"/>
                  </a:lnTo>
                  <a:lnTo>
                    <a:pt x="610" y="495"/>
                  </a:lnTo>
                  <a:lnTo>
                    <a:pt x="615" y="503"/>
                  </a:lnTo>
                  <a:lnTo>
                    <a:pt x="621" y="512"/>
                  </a:lnTo>
                  <a:lnTo>
                    <a:pt x="626" y="522"/>
                  </a:lnTo>
                  <a:lnTo>
                    <a:pt x="629" y="531"/>
                  </a:lnTo>
                  <a:lnTo>
                    <a:pt x="632" y="541"/>
                  </a:lnTo>
                  <a:lnTo>
                    <a:pt x="634" y="552"/>
                  </a:lnTo>
                  <a:lnTo>
                    <a:pt x="636" y="562"/>
                  </a:lnTo>
                  <a:lnTo>
                    <a:pt x="636" y="573"/>
                  </a:lnTo>
                  <a:lnTo>
                    <a:pt x="636" y="573"/>
                  </a:lnTo>
                  <a:lnTo>
                    <a:pt x="638" y="580"/>
                  </a:lnTo>
                  <a:lnTo>
                    <a:pt x="640" y="586"/>
                  </a:lnTo>
                  <a:lnTo>
                    <a:pt x="642" y="591"/>
                  </a:lnTo>
                  <a:lnTo>
                    <a:pt x="646" y="596"/>
                  </a:lnTo>
                  <a:lnTo>
                    <a:pt x="650" y="600"/>
                  </a:lnTo>
                  <a:lnTo>
                    <a:pt x="656" y="602"/>
                  </a:lnTo>
                  <a:lnTo>
                    <a:pt x="662" y="604"/>
                  </a:lnTo>
                  <a:lnTo>
                    <a:pt x="669" y="605"/>
                  </a:lnTo>
                  <a:lnTo>
                    <a:pt x="669" y="605"/>
                  </a:lnTo>
                  <a:lnTo>
                    <a:pt x="675" y="604"/>
                  </a:lnTo>
                  <a:lnTo>
                    <a:pt x="680" y="602"/>
                  </a:lnTo>
                  <a:lnTo>
                    <a:pt x="686" y="600"/>
                  </a:lnTo>
                  <a:lnTo>
                    <a:pt x="691" y="596"/>
                  </a:lnTo>
                  <a:lnTo>
                    <a:pt x="694" y="591"/>
                  </a:lnTo>
                  <a:lnTo>
                    <a:pt x="698" y="586"/>
                  </a:lnTo>
                  <a:lnTo>
                    <a:pt x="700" y="580"/>
                  </a:lnTo>
                  <a:lnTo>
                    <a:pt x="700" y="573"/>
                  </a:lnTo>
                  <a:lnTo>
                    <a:pt x="700" y="573"/>
                  </a:lnTo>
                  <a:lnTo>
                    <a:pt x="701" y="560"/>
                  </a:lnTo>
                  <a:lnTo>
                    <a:pt x="703" y="547"/>
                  </a:lnTo>
                  <a:lnTo>
                    <a:pt x="706" y="536"/>
                  </a:lnTo>
                  <a:lnTo>
                    <a:pt x="711" y="524"/>
                  </a:lnTo>
                  <a:lnTo>
                    <a:pt x="716" y="513"/>
                  </a:lnTo>
                  <a:lnTo>
                    <a:pt x="722" y="502"/>
                  </a:lnTo>
                  <a:lnTo>
                    <a:pt x="730" y="493"/>
                  </a:lnTo>
                  <a:lnTo>
                    <a:pt x="737" y="483"/>
                  </a:lnTo>
                  <a:lnTo>
                    <a:pt x="747" y="476"/>
                  </a:lnTo>
                  <a:lnTo>
                    <a:pt x="757" y="468"/>
                  </a:lnTo>
                  <a:lnTo>
                    <a:pt x="767" y="462"/>
                  </a:lnTo>
                  <a:lnTo>
                    <a:pt x="778" y="456"/>
                  </a:lnTo>
                  <a:lnTo>
                    <a:pt x="790" y="452"/>
                  </a:lnTo>
                  <a:lnTo>
                    <a:pt x="802" y="449"/>
                  </a:lnTo>
                  <a:lnTo>
                    <a:pt x="815" y="447"/>
                  </a:lnTo>
                  <a:lnTo>
                    <a:pt x="827" y="445"/>
                  </a:lnTo>
                  <a:lnTo>
                    <a:pt x="827" y="445"/>
                  </a:lnTo>
                  <a:lnTo>
                    <a:pt x="840" y="447"/>
                  </a:lnTo>
                  <a:lnTo>
                    <a:pt x="853" y="449"/>
                  </a:lnTo>
                  <a:lnTo>
                    <a:pt x="865" y="452"/>
                  </a:lnTo>
                  <a:lnTo>
                    <a:pt x="877" y="456"/>
                  </a:lnTo>
                  <a:lnTo>
                    <a:pt x="889" y="462"/>
                  </a:lnTo>
                  <a:lnTo>
                    <a:pt x="898" y="468"/>
                  </a:lnTo>
                  <a:lnTo>
                    <a:pt x="908" y="476"/>
                  </a:lnTo>
                  <a:lnTo>
                    <a:pt x="918" y="483"/>
                  </a:lnTo>
                  <a:lnTo>
                    <a:pt x="926" y="493"/>
                  </a:lnTo>
                  <a:lnTo>
                    <a:pt x="933" y="502"/>
                  </a:lnTo>
                  <a:lnTo>
                    <a:pt x="939" y="513"/>
                  </a:lnTo>
                  <a:lnTo>
                    <a:pt x="944" y="524"/>
                  </a:lnTo>
                  <a:lnTo>
                    <a:pt x="949" y="536"/>
                  </a:lnTo>
                  <a:lnTo>
                    <a:pt x="952" y="547"/>
                  </a:lnTo>
                  <a:lnTo>
                    <a:pt x="954" y="560"/>
                  </a:lnTo>
                  <a:lnTo>
                    <a:pt x="955" y="573"/>
                  </a:lnTo>
                  <a:lnTo>
                    <a:pt x="955" y="573"/>
                  </a:lnTo>
                  <a:lnTo>
                    <a:pt x="955" y="580"/>
                  </a:lnTo>
                  <a:lnTo>
                    <a:pt x="957" y="586"/>
                  </a:lnTo>
                  <a:lnTo>
                    <a:pt x="961" y="591"/>
                  </a:lnTo>
                  <a:lnTo>
                    <a:pt x="964" y="596"/>
                  </a:lnTo>
                  <a:lnTo>
                    <a:pt x="969" y="600"/>
                  </a:lnTo>
                  <a:lnTo>
                    <a:pt x="974" y="602"/>
                  </a:lnTo>
                  <a:lnTo>
                    <a:pt x="980" y="604"/>
                  </a:lnTo>
                  <a:lnTo>
                    <a:pt x="986" y="605"/>
                  </a:lnTo>
                  <a:lnTo>
                    <a:pt x="986" y="605"/>
                  </a:lnTo>
                  <a:lnTo>
                    <a:pt x="993" y="604"/>
                  </a:lnTo>
                  <a:lnTo>
                    <a:pt x="999" y="602"/>
                  </a:lnTo>
                  <a:lnTo>
                    <a:pt x="1005" y="600"/>
                  </a:lnTo>
                  <a:lnTo>
                    <a:pt x="1009" y="596"/>
                  </a:lnTo>
                  <a:lnTo>
                    <a:pt x="1013" y="591"/>
                  </a:lnTo>
                  <a:lnTo>
                    <a:pt x="1016" y="586"/>
                  </a:lnTo>
                  <a:lnTo>
                    <a:pt x="1017" y="580"/>
                  </a:lnTo>
                  <a:lnTo>
                    <a:pt x="1018" y="573"/>
                  </a:lnTo>
                  <a:lnTo>
                    <a:pt x="1018" y="573"/>
                  </a:lnTo>
                  <a:lnTo>
                    <a:pt x="1017" y="554"/>
                  </a:lnTo>
                  <a:lnTo>
                    <a:pt x="1017" y="554"/>
                  </a:lnTo>
                  <a:close/>
                  <a:moveTo>
                    <a:pt x="827" y="382"/>
                  </a:moveTo>
                  <a:lnTo>
                    <a:pt x="827" y="382"/>
                  </a:lnTo>
                  <a:lnTo>
                    <a:pt x="816" y="383"/>
                  </a:lnTo>
                  <a:lnTo>
                    <a:pt x="803" y="384"/>
                  </a:lnTo>
                  <a:lnTo>
                    <a:pt x="791" y="385"/>
                  </a:lnTo>
                  <a:lnTo>
                    <a:pt x="779" y="389"/>
                  </a:lnTo>
                  <a:lnTo>
                    <a:pt x="768" y="392"/>
                  </a:lnTo>
                  <a:lnTo>
                    <a:pt x="757" y="396"/>
                  </a:lnTo>
                  <a:lnTo>
                    <a:pt x="746" y="400"/>
                  </a:lnTo>
                  <a:lnTo>
                    <a:pt x="736" y="406"/>
                  </a:lnTo>
                  <a:lnTo>
                    <a:pt x="726" y="412"/>
                  </a:lnTo>
                  <a:lnTo>
                    <a:pt x="716" y="419"/>
                  </a:lnTo>
                  <a:lnTo>
                    <a:pt x="707" y="425"/>
                  </a:lnTo>
                  <a:lnTo>
                    <a:pt x="699" y="433"/>
                  </a:lnTo>
                  <a:lnTo>
                    <a:pt x="690" y="441"/>
                  </a:lnTo>
                  <a:lnTo>
                    <a:pt x="683" y="450"/>
                  </a:lnTo>
                  <a:lnTo>
                    <a:pt x="675" y="458"/>
                  </a:lnTo>
                  <a:lnTo>
                    <a:pt x="669" y="468"/>
                  </a:lnTo>
                  <a:lnTo>
                    <a:pt x="669" y="468"/>
                  </a:lnTo>
                  <a:lnTo>
                    <a:pt x="662" y="458"/>
                  </a:lnTo>
                  <a:lnTo>
                    <a:pt x="655" y="450"/>
                  </a:lnTo>
                  <a:lnTo>
                    <a:pt x="647" y="441"/>
                  </a:lnTo>
                  <a:lnTo>
                    <a:pt x="639" y="433"/>
                  </a:lnTo>
                  <a:lnTo>
                    <a:pt x="630" y="425"/>
                  </a:lnTo>
                  <a:lnTo>
                    <a:pt x="620" y="419"/>
                  </a:lnTo>
                  <a:lnTo>
                    <a:pt x="611" y="412"/>
                  </a:lnTo>
                  <a:lnTo>
                    <a:pt x="601" y="406"/>
                  </a:lnTo>
                  <a:lnTo>
                    <a:pt x="590" y="400"/>
                  </a:lnTo>
                  <a:lnTo>
                    <a:pt x="580" y="396"/>
                  </a:lnTo>
                  <a:lnTo>
                    <a:pt x="569" y="392"/>
                  </a:lnTo>
                  <a:lnTo>
                    <a:pt x="557" y="389"/>
                  </a:lnTo>
                  <a:lnTo>
                    <a:pt x="546" y="385"/>
                  </a:lnTo>
                  <a:lnTo>
                    <a:pt x="533" y="384"/>
                  </a:lnTo>
                  <a:lnTo>
                    <a:pt x="522" y="383"/>
                  </a:lnTo>
                  <a:lnTo>
                    <a:pt x="510" y="382"/>
                  </a:lnTo>
                  <a:lnTo>
                    <a:pt x="510" y="382"/>
                  </a:lnTo>
                  <a:lnTo>
                    <a:pt x="497" y="383"/>
                  </a:lnTo>
                  <a:lnTo>
                    <a:pt x="485" y="384"/>
                  </a:lnTo>
                  <a:lnTo>
                    <a:pt x="473" y="385"/>
                  </a:lnTo>
                  <a:lnTo>
                    <a:pt x="462" y="389"/>
                  </a:lnTo>
                  <a:lnTo>
                    <a:pt x="450" y="392"/>
                  </a:lnTo>
                  <a:lnTo>
                    <a:pt x="439" y="396"/>
                  </a:lnTo>
                  <a:lnTo>
                    <a:pt x="428" y="400"/>
                  </a:lnTo>
                  <a:lnTo>
                    <a:pt x="418" y="406"/>
                  </a:lnTo>
                  <a:lnTo>
                    <a:pt x="408" y="412"/>
                  </a:lnTo>
                  <a:lnTo>
                    <a:pt x="398" y="419"/>
                  </a:lnTo>
                  <a:lnTo>
                    <a:pt x="389" y="425"/>
                  </a:lnTo>
                  <a:lnTo>
                    <a:pt x="380" y="433"/>
                  </a:lnTo>
                  <a:lnTo>
                    <a:pt x="373" y="441"/>
                  </a:lnTo>
                  <a:lnTo>
                    <a:pt x="364" y="450"/>
                  </a:lnTo>
                  <a:lnTo>
                    <a:pt x="358" y="458"/>
                  </a:lnTo>
                  <a:lnTo>
                    <a:pt x="350" y="468"/>
                  </a:lnTo>
                  <a:lnTo>
                    <a:pt x="350" y="468"/>
                  </a:lnTo>
                  <a:lnTo>
                    <a:pt x="344" y="458"/>
                  </a:lnTo>
                  <a:lnTo>
                    <a:pt x="336" y="450"/>
                  </a:lnTo>
                  <a:lnTo>
                    <a:pt x="329" y="441"/>
                  </a:lnTo>
                  <a:lnTo>
                    <a:pt x="320" y="433"/>
                  </a:lnTo>
                  <a:lnTo>
                    <a:pt x="311" y="425"/>
                  </a:lnTo>
                  <a:lnTo>
                    <a:pt x="303" y="419"/>
                  </a:lnTo>
                  <a:lnTo>
                    <a:pt x="293" y="412"/>
                  </a:lnTo>
                  <a:lnTo>
                    <a:pt x="283" y="406"/>
                  </a:lnTo>
                  <a:lnTo>
                    <a:pt x="273" y="400"/>
                  </a:lnTo>
                  <a:lnTo>
                    <a:pt x="262" y="396"/>
                  </a:lnTo>
                  <a:lnTo>
                    <a:pt x="251" y="392"/>
                  </a:lnTo>
                  <a:lnTo>
                    <a:pt x="239" y="389"/>
                  </a:lnTo>
                  <a:lnTo>
                    <a:pt x="228" y="385"/>
                  </a:lnTo>
                  <a:lnTo>
                    <a:pt x="216" y="384"/>
                  </a:lnTo>
                  <a:lnTo>
                    <a:pt x="204" y="383"/>
                  </a:lnTo>
                  <a:lnTo>
                    <a:pt x="191" y="382"/>
                  </a:lnTo>
                  <a:lnTo>
                    <a:pt x="191" y="382"/>
                  </a:lnTo>
                  <a:lnTo>
                    <a:pt x="178" y="383"/>
                  </a:lnTo>
                  <a:lnTo>
                    <a:pt x="165" y="384"/>
                  </a:lnTo>
                  <a:lnTo>
                    <a:pt x="154" y="386"/>
                  </a:lnTo>
                  <a:lnTo>
                    <a:pt x="142" y="389"/>
                  </a:lnTo>
                  <a:lnTo>
                    <a:pt x="130" y="393"/>
                  </a:lnTo>
                  <a:lnTo>
                    <a:pt x="118" y="397"/>
                  </a:lnTo>
                  <a:lnTo>
                    <a:pt x="108" y="403"/>
                  </a:lnTo>
                  <a:lnTo>
                    <a:pt x="97" y="408"/>
                  </a:lnTo>
                  <a:lnTo>
                    <a:pt x="97" y="408"/>
                  </a:lnTo>
                  <a:lnTo>
                    <a:pt x="110" y="378"/>
                  </a:lnTo>
                  <a:lnTo>
                    <a:pt x="126" y="349"/>
                  </a:lnTo>
                  <a:lnTo>
                    <a:pt x="143" y="321"/>
                  </a:lnTo>
                  <a:lnTo>
                    <a:pt x="162" y="295"/>
                  </a:lnTo>
                  <a:lnTo>
                    <a:pt x="184" y="271"/>
                  </a:lnTo>
                  <a:lnTo>
                    <a:pt x="206" y="247"/>
                  </a:lnTo>
                  <a:lnTo>
                    <a:pt x="231" y="226"/>
                  </a:lnTo>
                  <a:lnTo>
                    <a:pt x="258" y="206"/>
                  </a:lnTo>
                  <a:lnTo>
                    <a:pt x="285" y="189"/>
                  </a:lnTo>
                  <a:lnTo>
                    <a:pt x="314" y="173"/>
                  </a:lnTo>
                  <a:lnTo>
                    <a:pt x="344" y="160"/>
                  </a:lnTo>
                  <a:lnTo>
                    <a:pt x="375" y="148"/>
                  </a:lnTo>
                  <a:lnTo>
                    <a:pt x="408" y="140"/>
                  </a:lnTo>
                  <a:lnTo>
                    <a:pt x="424" y="136"/>
                  </a:lnTo>
                  <a:lnTo>
                    <a:pt x="441" y="133"/>
                  </a:lnTo>
                  <a:lnTo>
                    <a:pt x="457" y="131"/>
                  </a:lnTo>
                  <a:lnTo>
                    <a:pt x="474" y="129"/>
                  </a:lnTo>
                  <a:lnTo>
                    <a:pt x="492" y="128"/>
                  </a:lnTo>
                  <a:lnTo>
                    <a:pt x="510" y="128"/>
                  </a:lnTo>
                  <a:lnTo>
                    <a:pt x="510" y="128"/>
                  </a:lnTo>
                  <a:lnTo>
                    <a:pt x="527" y="128"/>
                  </a:lnTo>
                  <a:lnTo>
                    <a:pt x="544" y="129"/>
                  </a:lnTo>
                  <a:lnTo>
                    <a:pt x="561" y="131"/>
                  </a:lnTo>
                  <a:lnTo>
                    <a:pt x="579" y="133"/>
                  </a:lnTo>
                  <a:lnTo>
                    <a:pt x="595" y="136"/>
                  </a:lnTo>
                  <a:lnTo>
                    <a:pt x="612" y="140"/>
                  </a:lnTo>
                  <a:lnTo>
                    <a:pt x="644" y="148"/>
                  </a:lnTo>
                  <a:lnTo>
                    <a:pt x="675" y="160"/>
                  </a:lnTo>
                  <a:lnTo>
                    <a:pt x="705" y="173"/>
                  </a:lnTo>
                  <a:lnTo>
                    <a:pt x="734" y="189"/>
                  </a:lnTo>
                  <a:lnTo>
                    <a:pt x="762" y="206"/>
                  </a:lnTo>
                  <a:lnTo>
                    <a:pt x="788" y="226"/>
                  </a:lnTo>
                  <a:lnTo>
                    <a:pt x="812" y="247"/>
                  </a:lnTo>
                  <a:lnTo>
                    <a:pt x="835" y="271"/>
                  </a:lnTo>
                  <a:lnTo>
                    <a:pt x="856" y="295"/>
                  </a:lnTo>
                  <a:lnTo>
                    <a:pt x="876" y="321"/>
                  </a:lnTo>
                  <a:lnTo>
                    <a:pt x="894" y="349"/>
                  </a:lnTo>
                  <a:lnTo>
                    <a:pt x="909" y="378"/>
                  </a:lnTo>
                  <a:lnTo>
                    <a:pt x="923" y="408"/>
                  </a:lnTo>
                  <a:lnTo>
                    <a:pt x="923" y="408"/>
                  </a:lnTo>
                  <a:lnTo>
                    <a:pt x="912" y="403"/>
                  </a:lnTo>
                  <a:lnTo>
                    <a:pt x="900" y="397"/>
                  </a:lnTo>
                  <a:lnTo>
                    <a:pt x="890" y="393"/>
                  </a:lnTo>
                  <a:lnTo>
                    <a:pt x="878" y="389"/>
                  </a:lnTo>
                  <a:lnTo>
                    <a:pt x="865" y="386"/>
                  </a:lnTo>
                  <a:lnTo>
                    <a:pt x="853" y="384"/>
                  </a:lnTo>
                  <a:lnTo>
                    <a:pt x="840" y="383"/>
                  </a:lnTo>
                  <a:lnTo>
                    <a:pt x="827" y="382"/>
                  </a:lnTo>
                  <a:lnTo>
                    <a:pt x="827" y="38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D2D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52739" y="1893996"/>
            <a:ext cx="4214131" cy="915294"/>
            <a:chOff x="416636" y="2663609"/>
            <a:chExt cx="4214131" cy="915294"/>
          </a:xfrm>
        </p:grpSpPr>
        <p:sp>
          <p:nvSpPr>
            <p:cNvPr id="28" name="文本框 27"/>
            <p:cNvSpPr txBox="1"/>
            <p:nvPr/>
          </p:nvSpPr>
          <p:spPr>
            <a:xfrm>
              <a:off x="967170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84309" y="3148016"/>
              <a:ext cx="3646458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16636" y="2663609"/>
              <a:ext cx="671979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36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1.</a:t>
              </a:r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578457" y="1893996"/>
            <a:ext cx="4214131" cy="915294"/>
            <a:chOff x="416636" y="2663609"/>
            <a:chExt cx="4214131" cy="915294"/>
          </a:xfrm>
        </p:grpSpPr>
        <p:sp>
          <p:nvSpPr>
            <p:cNvPr id="32" name="文本框 31"/>
            <p:cNvSpPr txBox="1"/>
            <p:nvPr/>
          </p:nvSpPr>
          <p:spPr>
            <a:xfrm>
              <a:off x="967170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984309" y="3148016"/>
              <a:ext cx="3646458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416636" y="2663609"/>
              <a:ext cx="671979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36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2.</a:t>
              </a:r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59998" y="4787757"/>
            <a:ext cx="4214131" cy="915294"/>
            <a:chOff x="416636" y="2663609"/>
            <a:chExt cx="4214131" cy="915294"/>
          </a:xfrm>
        </p:grpSpPr>
        <p:sp>
          <p:nvSpPr>
            <p:cNvPr id="36" name="文本框 35"/>
            <p:cNvSpPr txBox="1"/>
            <p:nvPr/>
          </p:nvSpPr>
          <p:spPr>
            <a:xfrm>
              <a:off x="967170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84309" y="3148016"/>
              <a:ext cx="3646458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16636" y="2663609"/>
              <a:ext cx="671979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36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3.</a:t>
              </a:r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585716" y="4787757"/>
            <a:ext cx="4214131" cy="915294"/>
            <a:chOff x="416636" y="2663609"/>
            <a:chExt cx="4214131" cy="915294"/>
          </a:xfrm>
        </p:grpSpPr>
        <p:sp>
          <p:nvSpPr>
            <p:cNvPr id="40" name="文本框 39"/>
            <p:cNvSpPr txBox="1"/>
            <p:nvPr/>
          </p:nvSpPr>
          <p:spPr>
            <a:xfrm>
              <a:off x="967170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84309" y="3148016"/>
              <a:ext cx="3646458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16636" y="2663609"/>
              <a:ext cx="671979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36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4.</a:t>
              </a:r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427039" y="1274135"/>
            <a:ext cx="1538883" cy="4606389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谢谢观看</a:t>
            </a:r>
            <a:endParaRPr lang="zh-CN" altLang="en-US" sz="88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5400000">
            <a:off x="10559624" y="2904987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20XX</a:t>
            </a:r>
            <a:endParaRPr lang="zh-CN" altLang="en-US" sz="32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27136" y="2505455"/>
            <a:ext cx="553998" cy="23855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工作总结汇报</a:t>
            </a:r>
            <a:endParaRPr lang="zh-CN" altLang="en-US" sz="24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5400000">
            <a:off x="6743598" y="3704702"/>
            <a:ext cx="3545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Modern minimalist hand-painted cartoon work summary report planning small fresh template.</a:t>
            </a: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9214338" y="1652954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0864515" y="215293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072294" y="539859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17337" y="5598406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501522" y="936131"/>
            <a:ext cx="119586" cy="1195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971055" y="6219062"/>
            <a:ext cx="4508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427039" y="1274135"/>
            <a:ext cx="1538883" cy="4606389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谢谢观看</a:t>
            </a:r>
            <a:endParaRPr lang="zh-CN" altLang="en-US" sz="88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5400000">
            <a:off x="10559624" y="2904987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20XX</a:t>
            </a:r>
            <a:endParaRPr lang="zh-CN" altLang="en-US" sz="32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27136" y="2505455"/>
            <a:ext cx="553998" cy="23855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工作总结汇报</a:t>
            </a:r>
            <a:endParaRPr lang="zh-CN" altLang="en-US" sz="24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5400000">
            <a:off x="6743598" y="3704702"/>
            <a:ext cx="3545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Modern minimalist hand-painted cartoon work summary report planning small fresh template.</a:t>
            </a: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9214338" y="1652954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0864515" y="215293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072294" y="539859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17337" y="5598406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501522" y="936131"/>
            <a:ext cx="119586" cy="1195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936868" y="874133"/>
            <a:ext cx="2318263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CONTENTS</a:t>
            </a:r>
            <a:endParaRPr lang="zh-CN" altLang="en-US" sz="28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88113" y="227277"/>
            <a:ext cx="1415773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目录</a:t>
            </a:r>
            <a:endParaRPr lang="zh-CN" altLang="en-US" sz="48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86974" y="3107785"/>
            <a:ext cx="4949372" cy="1022662"/>
            <a:chOff x="1117600" y="2817500"/>
            <a:chExt cx="4949372" cy="1022662"/>
          </a:xfrm>
        </p:grpSpPr>
        <p:sp>
          <p:nvSpPr>
            <p:cNvPr id="16" name="椭圆 15"/>
            <p:cNvSpPr/>
            <p:nvPr/>
          </p:nvSpPr>
          <p:spPr>
            <a:xfrm>
              <a:off x="1117600" y="2960914"/>
              <a:ext cx="769257" cy="769257"/>
            </a:xfrm>
            <a:prstGeom prst="ellipse">
              <a:avLst/>
            </a:prstGeom>
            <a:solidFill>
              <a:srgbClr val="3BB6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 rot="16200000">
              <a:off x="1040563" y="2993350"/>
              <a:ext cx="923330" cy="57163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CN" sz="4800" dirty="0">
                  <a:ln w="28575">
                    <a:noFill/>
                  </a:ln>
                  <a:solidFill>
                    <a:schemeClr val="bg1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1</a:t>
              </a:r>
              <a:endParaRPr lang="zh-CN" altLang="en-US" sz="48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970519" y="2874348"/>
              <a:ext cx="3467616" cy="58477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32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32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87657" y="3409275"/>
              <a:ext cx="4079315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10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1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67717" y="3100531"/>
            <a:ext cx="4949372" cy="1022662"/>
            <a:chOff x="1117600" y="2817500"/>
            <a:chExt cx="4949372" cy="1022662"/>
          </a:xfrm>
        </p:grpSpPr>
        <p:sp>
          <p:nvSpPr>
            <p:cNvPr id="21" name="椭圆 20"/>
            <p:cNvSpPr/>
            <p:nvPr/>
          </p:nvSpPr>
          <p:spPr>
            <a:xfrm>
              <a:off x="1117600" y="2960914"/>
              <a:ext cx="769257" cy="769257"/>
            </a:xfrm>
            <a:prstGeom prst="ellipse">
              <a:avLst/>
            </a:prstGeom>
            <a:solidFill>
              <a:srgbClr val="3BB6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 rot="16200000">
              <a:off x="1040563" y="2993350"/>
              <a:ext cx="923330" cy="57163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CN" sz="4800" dirty="0">
                  <a:ln w="28575">
                    <a:noFill/>
                  </a:ln>
                  <a:solidFill>
                    <a:schemeClr val="bg1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2</a:t>
              </a:r>
              <a:endParaRPr lang="zh-CN" altLang="en-US" sz="48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970519" y="2874348"/>
              <a:ext cx="3467616" cy="58477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32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32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987657" y="3409275"/>
              <a:ext cx="4079315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10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1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94233" y="4582782"/>
            <a:ext cx="4949372" cy="1022662"/>
            <a:chOff x="1117600" y="2817500"/>
            <a:chExt cx="4949372" cy="1022662"/>
          </a:xfrm>
        </p:grpSpPr>
        <p:sp>
          <p:nvSpPr>
            <p:cNvPr id="26" name="椭圆 25"/>
            <p:cNvSpPr/>
            <p:nvPr/>
          </p:nvSpPr>
          <p:spPr>
            <a:xfrm>
              <a:off x="1117600" y="2960914"/>
              <a:ext cx="769257" cy="769257"/>
            </a:xfrm>
            <a:prstGeom prst="ellipse">
              <a:avLst/>
            </a:prstGeom>
            <a:solidFill>
              <a:srgbClr val="3BB6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 rot="16200000">
              <a:off x="1040563" y="2993350"/>
              <a:ext cx="923330" cy="57163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CN" sz="4800" dirty="0">
                  <a:ln w="28575">
                    <a:noFill/>
                  </a:ln>
                  <a:solidFill>
                    <a:schemeClr val="bg1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3</a:t>
              </a:r>
              <a:endParaRPr lang="zh-CN" altLang="en-US" sz="48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970519" y="2874348"/>
              <a:ext cx="3467616" cy="58477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32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32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987657" y="3409275"/>
              <a:ext cx="4079315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10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1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574976" y="4575528"/>
            <a:ext cx="4949372" cy="1022662"/>
            <a:chOff x="1117600" y="2817500"/>
            <a:chExt cx="4949372" cy="1022662"/>
          </a:xfrm>
        </p:grpSpPr>
        <p:sp>
          <p:nvSpPr>
            <p:cNvPr id="31" name="椭圆 30"/>
            <p:cNvSpPr/>
            <p:nvPr/>
          </p:nvSpPr>
          <p:spPr>
            <a:xfrm>
              <a:off x="1117600" y="2960914"/>
              <a:ext cx="769257" cy="769257"/>
            </a:xfrm>
            <a:prstGeom prst="ellipse">
              <a:avLst/>
            </a:prstGeom>
            <a:solidFill>
              <a:srgbClr val="3BB6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 rot="16200000">
              <a:off x="1040563" y="2993350"/>
              <a:ext cx="923330" cy="57163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CN" sz="4800" dirty="0">
                  <a:ln w="28575">
                    <a:noFill/>
                  </a:ln>
                  <a:solidFill>
                    <a:schemeClr val="bg1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4</a:t>
              </a:r>
              <a:endParaRPr lang="zh-CN" altLang="en-US" sz="48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970519" y="2874348"/>
              <a:ext cx="3467616" cy="58477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32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32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987657" y="3409275"/>
              <a:ext cx="4079315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10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1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83864" y="1274135"/>
            <a:ext cx="1538883" cy="4606389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添加标题</a:t>
            </a:r>
            <a:endParaRPr lang="zh-CN" altLang="en-US" sz="88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75173" y="2535655"/>
            <a:ext cx="677108" cy="1323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32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第一章</a:t>
            </a:r>
            <a:endParaRPr lang="zh-CN" altLang="en-US" sz="32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3961" y="2505455"/>
            <a:ext cx="553998" cy="23855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工作总结汇报</a:t>
            </a:r>
            <a:endParaRPr lang="zh-CN" altLang="en-US" sz="24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5400000">
            <a:off x="4200423" y="3704702"/>
            <a:ext cx="3545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Modern minimalist hand-painted cartoon work summary report planning small fresh template.</a:t>
            </a: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671163" y="1652954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321340" y="215293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529119" y="539859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74162" y="5598406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958347" y="936131"/>
            <a:ext cx="119586" cy="1195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rot="5400000">
            <a:off x="6743598" y="3704702"/>
            <a:ext cx="3545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Modern minimalist hand-painted cartoon work summary report planning small fresh template.</a:t>
            </a: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16200000">
            <a:off x="5788223" y="-1113126"/>
            <a:ext cx="615553" cy="29649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单击添加标题内容</a:t>
            </a:r>
            <a:endParaRPr lang="zh-CN" altLang="en-US" sz="28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80468" y="589845"/>
            <a:ext cx="7431063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1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请在此处添加您的详细内容和信息，注意表达简练通俗易懂。更清晰的表达主题内容的含义。</a:t>
            </a:r>
            <a:endParaRPr lang="zh-CN" altLang="en-US" sz="11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811832" y="1611337"/>
            <a:ext cx="2421991" cy="2286000"/>
          </a:xfrm>
          <a:prstGeom prst="rect">
            <a:avLst/>
          </a:prstGeom>
          <a:solidFill>
            <a:srgbClr val="3BB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sp>
        <p:nvSpPr>
          <p:cNvPr id="16" name="Rectangle 4"/>
          <p:cNvSpPr/>
          <p:nvPr/>
        </p:nvSpPr>
        <p:spPr>
          <a:xfrm>
            <a:off x="3216660" y="1611337"/>
            <a:ext cx="5730397" cy="2286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8945361" y="1611337"/>
            <a:ext cx="2458031" cy="2286000"/>
          </a:xfrm>
          <a:prstGeom prst="rect">
            <a:avLst/>
          </a:prstGeom>
          <a:solidFill>
            <a:srgbClr val="3BB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sp>
        <p:nvSpPr>
          <p:cNvPr id="18" name="AutoShape 17"/>
          <p:cNvSpPr/>
          <p:nvPr/>
        </p:nvSpPr>
        <p:spPr bwMode="auto">
          <a:xfrm>
            <a:off x="9942204" y="2064911"/>
            <a:ext cx="464344" cy="450850"/>
          </a:xfrm>
          <a:custGeom>
            <a:avLst/>
            <a:gdLst>
              <a:gd name="T0" fmla="*/ 10473 w 20946"/>
              <a:gd name="T1" fmla="*/ 10800 h 21600"/>
              <a:gd name="T2" fmla="*/ 10473 w 20946"/>
              <a:gd name="T3" fmla="*/ 10800 h 21600"/>
              <a:gd name="T4" fmla="*/ 10473 w 20946"/>
              <a:gd name="T5" fmla="*/ 10800 h 21600"/>
              <a:gd name="T6" fmla="*/ 10473 w 20946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946" h="21600">
                <a:moveTo>
                  <a:pt x="18509" y="15329"/>
                </a:moveTo>
                <a:lnTo>
                  <a:pt x="11782" y="15329"/>
                </a:lnTo>
                <a:cubicBezTo>
                  <a:pt x="10699" y="15329"/>
                  <a:pt x="9818" y="14391"/>
                  <a:pt x="9818" y="13238"/>
                </a:cubicBezTo>
                <a:cubicBezTo>
                  <a:pt x="9818" y="12086"/>
                  <a:pt x="10699" y="11148"/>
                  <a:pt x="11782" y="11148"/>
                </a:cubicBezTo>
                <a:lnTo>
                  <a:pt x="17673" y="11148"/>
                </a:lnTo>
                <a:cubicBezTo>
                  <a:pt x="18077" y="11142"/>
                  <a:pt x="18477" y="10934"/>
                  <a:pt x="18721" y="10588"/>
                </a:cubicBezTo>
                <a:cubicBezTo>
                  <a:pt x="18789" y="10491"/>
                  <a:pt x="18842" y="10381"/>
                  <a:pt x="18885" y="10267"/>
                </a:cubicBezTo>
                <a:cubicBezTo>
                  <a:pt x="18890" y="10251"/>
                  <a:pt x="18901" y="10239"/>
                  <a:pt x="18906" y="10224"/>
                </a:cubicBezTo>
                <a:cubicBezTo>
                  <a:pt x="19377" y="10880"/>
                  <a:pt x="19636" y="11686"/>
                  <a:pt x="19636" y="12541"/>
                </a:cubicBezTo>
                <a:cubicBezTo>
                  <a:pt x="19636" y="13613"/>
                  <a:pt x="19230" y="14607"/>
                  <a:pt x="18509" y="15329"/>
                </a:cubicBezTo>
                <a:moveTo>
                  <a:pt x="17673" y="17767"/>
                </a:moveTo>
                <a:cubicBezTo>
                  <a:pt x="17673" y="19114"/>
                  <a:pt x="16647" y="20206"/>
                  <a:pt x="15382" y="20206"/>
                </a:cubicBezTo>
                <a:lnTo>
                  <a:pt x="3600" y="20206"/>
                </a:lnTo>
                <a:cubicBezTo>
                  <a:pt x="2334" y="20206"/>
                  <a:pt x="1309" y="19114"/>
                  <a:pt x="1309" y="17767"/>
                </a:cubicBezTo>
                <a:lnTo>
                  <a:pt x="1309" y="6786"/>
                </a:lnTo>
                <a:cubicBezTo>
                  <a:pt x="1931" y="7334"/>
                  <a:pt x="2730" y="7664"/>
                  <a:pt x="3600" y="7664"/>
                </a:cubicBezTo>
                <a:lnTo>
                  <a:pt x="14400" y="7664"/>
                </a:lnTo>
                <a:lnTo>
                  <a:pt x="17018" y="7664"/>
                </a:lnTo>
                <a:cubicBezTo>
                  <a:pt x="17379" y="7664"/>
                  <a:pt x="17673" y="7976"/>
                  <a:pt x="17673" y="8361"/>
                </a:cubicBezTo>
                <a:lnTo>
                  <a:pt x="17673" y="9754"/>
                </a:lnTo>
                <a:lnTo>
                  <a:pt x="11782" y="9754"/>
                </a:lnTo>
                <a:cubicBezTo>
                  <a:pt x="9974" y="9754"/>
                  <a:pt x="8509" y="11314"/>
                  <a:pt x="8509" y="13238"/>
                </a:cubicBezTo>
                <a:cubicBezTo>
                  <a:pt x="8509" y="15163"/>
                  <a:pt x="9974" y="16722"/>
                  <a:pt x="11782" y="16722"/>
                </a:cubicBezTo>
                <a:lnTo>
                  <a:pt x="17673" y="16722"/>
                </a:lnTo>
                <a:cubicBezTo>
                  <a:pt x="17673" y="16722"/>
                  <a:pt x="17673" y="17767"/>
                  <a:pt x="17673" y="17767"/>
                </a:cubicBezTo>
                <a:close/>
                <a:moveTo>
                  <a:pt x="16363" y="5574"/>
                </a:moveTo>
                <a:lnTo>
                  <a:pt x="16363" y="6270"/>
                </a:lnTo>
                <a:lnTo>
                  <a:pt x="14400" y="6270"/>
                </a:lnTo>
                <a:lnTo>
                  <a:pt x="3600" y="6270"/>
                </a:lnTo>
                <a:cubicBezTo>
                  <a:pt x="3246" y="6270"/>
                  <a:pt x="2916" y="6179"/>
                  <a:pt x="2617" y="6027"/>
                </a:cubicBezTo>
                <a:lnTo>
                  <a:pt x="2617" y="5574"/>
                </a:lnTo>
                <a:cubicBezTo>
                  <a:pt x="2617" y="5574"/>
                  <a:pt x="16363" y="5574"/>
                  <a:pt x="16363" y="5574"/>
                </a:cubicBezTo>
                <a:close/>
                <a:moveTo>
                  <a:pt x="16363" y="4877"/>
                </a:moveTo>
                <a:lnTo>
                  <a:pt x="2617" y="4877"/>
                </a:lnTo>
                <a:lnTo>
                  <a:pt x="2617" y="4180"/>
                </a:lnTo>
                <a:lnTo>
                  <a:pt x="16363" y="4180"/>
                </a:lnTo>
                <a:cubicBezTo>
                  <a:pt x="16363" y="4180"/>
                  <a:pt x="16363" y="4877"/>
                  <a:pt x="16363" y="4877"/>
                </a:cubicBezTo>
                <a:close/>
                <a:moveTo>
                  <a:pt x="16363" y="3483"/>
                </a:moveTo>
                <a:lnTo>
                  <a:pt x="2617" y="3483"/>
                </a:lnTo>
                <a:lnTo>
                  <a:pt x="2617" y="2787"/>
                </a:lnTo>
                <a:lnTo>
                  <a:pt x="16363" y="2787"/>
                </a:lnTo>
                <a:cubicBezTo>
                  <a:pt x="16363" y="2787"/>
                  <a:pt x="16363" y="3483"/>
                  <a:pt x="16363" y="3483"/>
                </a:cubicBezTo>
                <a:close/>
                <a:moveTo>
                  <a:pt x="3600" y="1393"/>
                </a:moveTo>
                <a:lnTo>
                  <a:pt x="14400" y="1393"/>
                </a:lnTo>
                <a:lnTo>
                  <a:pt x="17018" y="1393"/>
                </a:lnTo>
                <a:cubicBezTo>
                  <a:pt x="17379" y="1393"/>
                  <a:pt x="17673" y="1705"/>
                  <a:pt x="17673" y="2090"/>
                </a:cubicBezTo>
                <a:lnTo>
                  <a:pt x="17673" y="3832"/>
                </a:lnTo>
                <a:lnTo>
                  <a:pt x="17673" y="4180"/>
                </a:lnTo>
                <a:lnTo>
                  <a:pt x="17673" y="6398"/>
                </a:lnTo>
                <a:cubicBezTo>
                  <a:pt x="17466" y="6321"/>
                  <a:pt x="17249" y="6270"/>
                  <a:pt x="17018" y="6270"/>
                </a:cubicBezTo>
                <a:lnTo>
                  <a:pt x="17018" y="5574"/>
                </a:lnTo>
                <a:lnTo>
                  <a:pt x="17018" y="4180"/>
                </a:lnTo>
                <a:lnTo>
                  <a:pt x="17018" y="2787"/>
                </a:lnTo>
                <a:cubicBezTo>
                  <a:pt x="17018" y="2401"/>
                  <a:pt x="16724" y="2090"/>
                  <a:pt x="16363" y="2090"/>
                </a:cubicBezTo>
                <a:lnTo>
                  <a:pt x="2617" y="2090"/>
                </a:lnTo>
                <a:cubicBezTo>
                  <a:pt x="2256" y="2090"/>
                  <a:pt x="1963" y="2401"/>
                  <a:pt x="1963" y="2787"/>
                </a:cubicBezTo>
                <a:lnTo>
                  <a:pt x="1963" y="4180"/>
                </a:lnTo>
                <a:lnTo>
                  <a:pt x="1963" y="5534"/>
                </a:lnTo>
                <a:cubicBezTo>
                  <a:pt x="1559" y="5094"/>
                  <a:pt x="1309" y="4495"/>
                  <a:pt x="1309" y="3832"/>
                </a:cubicBezTo>
                <a:cubicBezTo>
                  <a:pt x="1309" y="2485"/>
                  <a:pt x="2334" y="1393"/>
                  <a:pt x="3600" y="1393"/>
                </a:cubicBezTo>
                <a:moveTo>
                  <a:pt x="18983" y="8361"/>
                </a:moveTo>
                <a:lnTo>
                  <a:pt x="18982" y="8361"/>
                </a:lnTo>
                <a:lnTo>
                  <a:pt x="18982" y="4180"/>
                </a:lnTo>
                <a:lnTo>
                  <a:pt x="18982" y="3832"/>
                </a:lnTo>
                <a:lnTo>
                  <a:pt x="18982" y="2090"/>
                </a:lnTo>
                <a:cubicBezTo>
                  <a:pt x="18982" y="935"/>
                  <a:pt x="18102" y="0"/>
                  <a:pt x="17018" y="0"/>
                </a:cubicBezTo>
                <a:lnTo>
                  <a:pt x="14400" y="0"/>
                </a:lnTo>
                <a:lnTo>
                  <a:pt x="3600" y="0"/>
                </a:lnTo>
                <a:cubicBezTo>
                  <a:pt x="1614" y="0"/>
                  <a:pt x="0" y="1719"/>
                  <a:pt x="0" y="3832"/>
                </a:cubicBezTo>
                <a:lnTo>
                  <a:pt x="0" y="17767"/>
                </a:lnTo>
                <a:cubicBezTo>
                  <a:pt x="0" y="19880"/>
                  <a:pt x="1614" y="21600"/>
                  <a:pt x="3600" y="21600"/>
                </a:cubicBezTo>
                <a:lnTo>
                  <a:pt x="15382" y="21600"/>
                </a:lnTo>
                <a:cubicBezTo>
                  <a:pt x="17366" y="21600"/>
                  <a:pt x="18982" y="19880"/>
                  <a:pt x="18982" y="17767"/>
                </a:cubicBezTo>
                <a:lnTo>
                  <a:pt x="18982" y="16722"/>
                </a:lnTo>
                <a:lnTo>
                  <a:pt x="18983" y="16722"/>
                </a:lnTo>
                <a:cubicBezTo>
                  <a:pt x="21600" y="14631"/>
                  <a:pt x="21600" y="10452"/>
                  <a:pt x="18983" y="836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汉仪小麦体简" panose="00020600040101010101" pitchFamily="18" charset="-122"/>
              <a:ea typeface="汉仪小麦体简" panose="00020600040101010101" pitchFamily="18" charset="-122"/>
              <a:sym typeface="Gill Sans" charset="0"/>
            </a:endParaRPr>
          </a:p>
        </p:txBody>
      </p:sp>
      <p:grpSp>
        <p:nvGrpSpPr>
          <p:cNvPr id="19" name="Group 36"/>
          <p:cNvGrpSpPr/>
          <p:nvPr/>
        </p:nvGrpSpPr>
        <p:grpSpPr>
          <a:xfrm>
            <a:off x="1790655" y="2064911"/>
            <a:ext cx="464344" cy="465138"/>
            <a:chOff x="7275629" y="4549774"/>
            <a:chExt cx="464344" cy="465138"/>
          </a:xfrm>
          <a:solidFill>
            <a:schemeClr val="bg1"/>
          </a:solidFill>
        </p:grpSpPr>
        <p:sp>
          <p:nvSpPr>
            <p:cNvPr id="20" name="AutoShape 18"/>
            <p:cNvSpPr/>
            <p:nvPr/>
          </p:nvSpPr>
          <p:spPr bwMode="auto">
            <a:xfrm>
              <a:off x="7275629" y="4549774"/>
              <a:ext cx="464344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799"/>
                  </a:moveTo>
                  <a:cubicBezTo>
                    <a:pt x="20249" y="20048"/>
                    <a:pt x="20048" y="20249"/>
                    <a:pt x="19799" y="20249"/>
                  </a:cubicBezTo>
                  <a:lnTo>
                    <a:pt x="1800" y="20249"/>
                  </a:lnTo>
                  <a:cubicBezTo>
                    <a:pt x="1551" y="20249"/>
                    <a:pt x="1349" y="20048"/>
                    <a:pt x="1349" y="19799"/>
                  </a:cubicBezTo>
                  <a:lnTo>
                    <a:pt x="1349" y="3824"/>
                  </a:lnTo>
                  <a:cubicBezTo>
                    <a:pt x="1349" y="3576"/>
                    <a:pt x="1551" y="3375"/>
                    <a:pt x="1800" y="3375"/>
                  </a:cubicBezTo>
                  <a:lnTo>
                    <a:pt x="4724" y="3375"/>
                  </a:lnTo>
                  <a:lnTo>
                    <a:pt x="4724" y="4725"/>
                  </a:lnTo>
                  <a:cubicBezTo>
                    <a:pt x="4724" y="5098"/>
                    <a:pt x="5027" y="5400"/>
                    <a:pt x="5399" y="5400"/>
                  </a:cubicBezTo>
                  <a:cubicBezTo>
                    <a:pt x="5772" y="5400"/>
                    <a:pt x="6074" y="5098"/>
                    <a:pt x="6074" y="4725"/>
                  </a:cubicBezTo>
                  <a:lnTo>
                    <a:pt x="6074" y="3375"/>
                  </a:lnTo>
                  <a:lnTo>
                    <a:pt x="10124" y="3375"/>
                  </a:lnTo>
                  <a:lnTo>
                    <a:pt x="10124" y="4725"/>
                  </a:lnTo>
                  <a:cubicBezTo>
                    <a:pt x="10124" y="5098"/>
                    <a:pt x="10427" y="5400"/>
                    <a:pt x="10800" y="5400"/>
                  </a:cubicBezTo>
                  <a:cubicBezTo>
                    <a:pt x="11172" y="5400"/>
                    <a:pt x="11474" y="5098"/>
                    <a:pt x="11474" y="4725"/>
                  </a:cubicBezTo>
                  <a:lnTo>
                    <a:pt x="11474" y="3375"/>
                  </a:lnTo>
                  <a:lnTo>
                    <a:pt x="15524" y="3375"/>
                  </a:lnTo>
                  <a:lnTo>
                    <a:pt x="15524" y="4725"/>
                  </a:lnTo>
                  <a:cubicBezTo>
                    <a:pt x="15524" y="5098"/>
                    <a:pt x="15827" y="5400"/>
                    <a:pt x="16199" y="5400"/>
                  </a:cubicBezTo>
                  <a:cubicBezTo>
                    <a:pt x="16572" y="5400"/>
                    <a:pt x="16874" y="5098"/>
                    <a:pt x="16874" y="4725"/>
                  </a:cubicBezTo>
                  <a:lnTo>
                    <a:pt x="16874" y="3375"/>
                  </a:lnTo>
                  <a:lnTo>
                    <a:pt x="19799" y="3375"/>
                  </a:lnTo>
                  <a:cubicBezTo>
                    <a:pt x="20048" y="3375"/>
                    <a:pt x="20249" y="3576"/>
                    <a:pt x="20249" y="3824"/>
                  </a:cubicBezTo>
                  <a:cubicBezTo>
                    <a:pt x="20249" y="3824"/>
                    <a:pt x="20249" y="19799"/>
                    <a:pt x="20249" y="19799"/>
                  </a:cubicBezTo>
                  <a:close/>
                  <a:moveTo>
                    <a:pt x="19799" y="2025"/>
                  </a:moveTo>
                  <a:lnTo>
                    <a:pt x="16874" y="2025"/>
                  </a:lnTo>
                  <a:lnTo>
                    <a:pt x="16874" y="675"/>
                  </a:lnTo>
                  <a:cubicBezTo>
                    <a:pt x="16874" y="301"/>
                    <a:pt x="16572" y="0"/>
                    <a:pt x="16199" y="0"/>
                  </a:cubicBezTo>
                  <a:cubicBezTo>
                    <a:pt x="15827" y="0"/>
                    <a:pt x="15524" y="301"/>
                    <a:pt x="15524" y="675"/>
                  </a:cubicBezTo>
                  <a:lnTo>
                    <a:pt x="15524" y="2025"/>
                  </a:lnTo>
                  <a:lnTo>
                    <a:pt x="11474" y="2025"/>
                  </a:lnTo>
                  <a:lnTo>
                    <a:pt x="11474" y="675"/>
                  </a:lnTo>
                  <a:cubicBezTo>
                    <a:pt x="11474" y="301"/>
                    <a:pt x="11172" y="0"/>
                    <a:pt x="10800" y="0"/>
                  </a:cubicBezTo>
                  <a:cubicBezTo>
                    <a:pt x="10427" y="0"/>
                    <a:pt x="10124" y="301"/>
                    <a:pt x="10124" y="675"/>
                  </a:cubicBezTo>
                  <a:lnTo>
                    <a:pt x="10124" y="2025"/>
                  </a:lnTo>
                  <a:lnTo>
                    <a:pt x="6074" y="2025"/>
                  </a:lnTo>
                  <a:lnTo>
                    <a:pt x="6074" y="675"/>
                  </a:lnTo>
                  <a:cubicBezTo>
                    <a:pt x="6074" y="301"/>
                    <a:pt x="5772" y="0"/>
                    <a:pt x="5399" y="0"/>
                  </a:cubicBezTo>
                  <a:cubicBezTo>
                    <a:pt x="5027" y="0"/>
                    <a:pt x="4724" y="301"/>
                    <a:pt x="4724" y="675"/>
                  </a:cubicBezTo>
                  <a:lnTo>
                    <a:pt x="4724" y="2025"/>
                  </a:lnTo>
                  <a:lnTo>
                    <a:pt x="1800" y="2025"/>
                  </a:lnTo>
                  <a:cubicBezTo>
                    <a:pt x="805" y="2025"/>
                    <a:pt x="0" y="2830"/>
                    <a:pt x="0" y="3824"/>
                  </a:cubicBezTo>
                  <a:lnTo>
                    <a:pt x="0" y="19799"/>
                  </a:lnTo>
                  <a:cubicBezTo>
                    <a:pt x="0" y="20793"/>
                    <a:pt x="805" y="21599"/>
                    <a:pt x="1800" y="21599"/>
                  </a:cubicBezTo>
                  <a:lnTo>
                    <a:pt x="19799" y="21599"/>
                  </a:lnTo>
                  <a:cubicBezTo>
                    <a:pt x="20794" y="21599"/>
                    <a:pt x="21600" y="20793"/>
                    <a:pt x="21600" y="19799"/>
                  </a:cubicBezTo>
                  <a:lnTo>
                    <a:pt x="21600" y="3824"/>
                  </a:lnTo>
                  <a:cubicBezTo>
                    <a:pt x="21600" y="2830"/>
                    <a:pt x="20794" y="2025"/>
                    <a:pt x="19799" y="202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1" name="AutoShape 19"/>
            <p:cNvSpPr/>
            <p:nvPr/>
          </p:nvSpPr>
          <p:spPr bwMode="auto">
            <a:xfrm>
              <a:off x="7377229" y="4724399"/>
              <a:ext cx="57944" cy="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2" name="AutoShape 20"/>
            <p:cNvSpPr/>
            <p:nvPr/>
          </p:nvSpPr>
          <p:spPr bwMode="auto">
            <a:xfrm>
              <a:off x="7377229" y="4796631"/>
              <a:ext cx="57944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3" name="AutoShape 21"/>
            <p:cNvSpPr/>
            <p:nvPr/>
          </p:nvSpPr>
          <p:spPr bwMode="auto">
            <a:xfrm>
              <a:off x="7377229" y="4869656"/>
              <a:ext cx="57944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4" name="AutoShape 22"/>
            <p:cNvSpPr/>
            <p:nvPr/>
          </p:nvSpPr>
          <p:spPr bwMode="auto">
            <a:xfrm>
              <a:off x="7478829" y="4869656"/>
              <a:ext cx="57944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5" name="AutoShape 23"/>
            <p:cNvSpPr/>
            <p:nvPr/>
          </p:nvSpPr>
          <p:spPr bwMode="auto">
            <a:xfrm>
              <a:off x="7478829" y="4796631"/>
              <a:ext cx="57944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6" name="AutoShape 24"/>
            <p:cNvSpPr/>
            <p:nvPr/>
          </p:nvSpPr>
          <p:spPr bwMode="auto">
            <a:xfrm>
              <a:off x="7478829" y="4724399"/>
              <a:ext cx="57944" cy="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7" name="AutoShape 25"/>
            <p:cNvSpPr/>
            <p:nvPr/>
          </p:nvSpPr>
          <p:spPr bwMode="auto">
            <a:xfrm>
              <a:off x="7580429" y="4869656"/>
              <a:ext cx="57944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8" name="AutoShape 26"/>
            <p:cNvSpPr/>
            <p:nvPr/>
          </p:nvSpPr>
          <p:spPr bwMode="auto">
            <a:xfrm>
              <a:off x="7580429" y="4796631"/>
              <a:ext cx="57944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9" name="AutoShape 27"/>
            <p:cNvSpPr/>
            <p:nvPr/>
          </p:nvSpPr>
          <p:spPr bwMode="auto">
            <a:xfrm>
              <a:off x="7580429" y="4724399"/>
              <a:ext cx="57944" cy="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</p:grpSp>
      <p:sp>
        <p:nvSpPr>
          <p:cNvPr id="30" name="Rectangle 20"/>
          <p:cNvSpPr/>
          <p:nvPr/>
        </p:nvSpPr>
        <p:spPr>
          <a:xfrm>
            <a:off x="1093987" y="2797433"/>
            <a:ext cx="1857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>
                <a:solidFill>
                  <a:schemeClr val="bg1">
                    <a:lumMod val="9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Segoe UI Light" panose="020B0502040204020203" pitchFamily="34" charset="0"/>
              </a:rPr>
              <a:t>Ut wisi enim ad minim </a:t>
            </a:r>
            <a:endParaRPr lang="id-ID" dirty="0">
              <a:solidFill>
                <a:schemeClr val="bg1">
                  <a:lumMod val="9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31" name="Rectangle 53"/>
          <p:cNvSpPr/>
          <p:nvPr/>
        </p:nvSpPr>
        <p:spPr>
          <a:xfrm>
            <a:off x="9236859" y="2797433"/>
            <a:ext cx="1857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>
                <a:solidFill>
                  <a:schemeClr val="bg1">
                    <a:lumMod val="9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Segoe UI Light" panose="020B0502040204020203" pitchFamily="34" charset="0"/>
              </a:rPr>
              <a:t>Ut wisi enim ad minim </a:t>
            </a:r>
            <a:endParaRPr lang="id-ID" dirty="0">
              <a:solidFill>
                <a:schemeClr val="bg1">
                  <a:lumMod val="9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088217" y="4071962"/>
            <a:ext cx="4214131" cy="915294"/>
            <a:chOff x="416636" y="2663609"/>
            <a:chExt cx="4214131" cy="915294"/>
          </a:xfrm>
        </p:grpSpPr>
        <p:sp>
          <p:nvSpPr>
            <p:cNvPr id="33" name="文本框 32"/>
            <p:cNvSpPr txBox="1"/>
            <p:nvPr/>
          </p:nvSpPr>
          <p:spPr>
            <a:xfrm>
              <a:off x="967170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84309" y="3148016"/>
              <a:ext cx="3646458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16636" y="2663609"/>
              <a:ext cx="671979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36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1.</a:t>
              </a:r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799941" y="4071962"/>
            <a:ext cx="4214131" cy="915294"/>
            <a:chOff x="416636" y="2663609"/>
            <a:chExt cx="4214131" cy="915294"/>
          </a:xfrm>
        </p:grpSpPr>
        <p:sp>
          <p:nvSpPr>
            <p:cNvPr id="37" name="文本框 36"/>
            <p:cNvSpPr txBox="1"/>
            <p:nvPr/>
          </p:nvSpPr>
          <p:spPr>
            <a:xfrm>
              <a:off x="967170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984309" y="3148016"/>
              <a:ext cx="3646458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16636" y="2663609"/>
              <a:ext cx="671979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36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2.</a:t>
              </a:r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95476" y="5095923"/>
            <a:ext cx="4214131" cy="915294"/>
            <a:chOff x="416636" y="2663609"/>
            <a:chExt cx="4214131" cy="915294"/>
          </a:xfrm>
        </p:grpSpPr>
        <p:sp>
          <p:nvSpPr>
            <p:cNvPr id="41" name="文本框 40"/>
            <p:cNvSpPr txBox="1"/>
            <p:nvPr/>
          </p:nvSpPr>
          <p:spPr>
            <a:xfrm>
              <a:off x="967170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984309" y="3148016"/>
              <a:ext cx="3646458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16636" y="2663609"/>
              <a:ext cx="671979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36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3.</a:t>
              </a:r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807200" y="5095923"/>
            <a:ext cx="4214131" cy="915294"/>
            <a:chOff x="416636" y="2663609"/>
            <a:chExt cx="4214131" cy="915294"/>
          </a:xfrm>
        </p:grpSpPr>
        <p:sp>
          <p:nvSpPr>
            <p:cNvPr id="45" name="文本框 44"/>
            <p:cNvSpPr txBox="1"/>
            <p:nvPr/>
          </p:nvSpPr>
          <p:spPr>
            <a:xfrm>
              <a:off x="967170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984309" y="3148016"/>
              <a:ext cx="3646458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16636" y="2663609"/>
              <a:ext cx="671979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36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4.</a:t>
              </a:r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6" grpId="0" animBg="1"/>
      <p:bldP spid="17" grpId="0" animBg="1"/>
      <p:bldP spid="18" grpId="0" animBg="1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9214338" y="1652954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B6F4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10864515" y="215293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B6F4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72294" y="539859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17337" y="5598406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501522" y="936131"/>
            <a:ext cx="119586" cy="1195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B6F4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 rot="16200000">
            <a:off x="5788223" y="-1113126"/>
            <a:ext cx="615553" cy="29649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单击添加标题内容</a:t>
            </a:r>
            <a:endParaRPr lang="zh-CN" altLang="en-US" sz="28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80468" y="589845"/>
            <a:ext cx="7431063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1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请在此处添加您的详细内容和信息，注意表达简练通俗易懂。更清晰的表达主题内容的含义。</a:t>
            </a:r>
            <a:endParaRPr lang="zh-CN" altLang="en-US" sz="11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21655" y="1855768"/>
            <a:ext cx="2029285" cy="2030151"/>
            <a:chOff x="999884" y="1787870"/>
            <a:chExt cx="2029285" cy="2030151"/>
          </a:xfrm>
        </p:grpSpPr>
        <p:grpSp>
          <p:nvGrpSpPr>
            <p:cNvPr id="16" name="Group 32"/>
            <p:cNvGrpSpPr/>
            <p:nvPr/>
          </p:nvGrpSpPr>
          <p:grpSpPr>
            <a:xfrm>
              <a:off x="999884" y="1787870"/>
              <a:ext cx="2029285" cy="2030151"/>
              <a:chOff x="6815965" y="4544568"/>
              <a:chExt cx="761098" cy="761720"/>
            </a:xfrm>
            <a:solidFill>
              <a:schemeClr val="accent1"/>
            </a:solidFill>
          </p:grpSpPr>
          <p:sp>
            <p:nvSpPr>
              <p:cNvPr id="18" name="Donut 33"/>
              <p:cNvSpPr/>
              <p:nvPr/>
            </p:nvSpPr>
            <p:spPr>
              <a:xfrm>
                <a:off x="6815965" y="4545190"/>
                <a:ext cx="761098" cy="761098"/>
              </a:xfrm>
              <a:prstGeom prst="donu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565" dirty="0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endParaRPr>
              </a:p>
            </p:txBody>
          </p:sp>
          <p:sp>
            <p:nvSpPr>
              <p:cNvPr id="19" name="Block Arc 34"/>
              <p:cNvSpPr/>
              <p:nvPr/>
            </p:nvSpPr>
            <p:spPr>
              <a:xfrm>
                <a:off x="6815965" y="4544568"/>
                <a:ext cx="761098" cy="761098"/>
              </a:xfrm>
              <a:prstGeom prst="blockArc">
                <a:avLst>
                  <a:gd name="adj1" fmla="val 16263629"/>
                  <a:gd name="adj2" fmla="val 11977234"/>
                  <a:gd name="adj3" fmla="val 24803"/>
                </a:avLst>
              </a:prstGeom>
              <a:solidFill>
                <a:srgbClr val="3BB6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565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endParaRPr>
              </a:p>
            </p:txBody>
          </p:sp>
        </p:grpSp>
        <p:sp>
          <p:nvSpPr>
            <p:cNvPr id="17" name="Text Placeholder 4"/>
            <p:cNvSpPr txBox="1"/>
            <p:nvPr/>
          </p:nvSpPr>
          <p:spPr>
            <a:xfrm>
              <a:off x="1554002" y="2638706"/>
              <a:ext cx="926950" cy="592839"/>
            </a:xfrm>
            <a:prstGeom prst="rect">
              <a:avLst/>
            </a:prstGeom>
          </p:spPr>
          <p:txBody>
            <a:bodyPr lIns="34286" tIns="17143" rIns="34286" bIns="17143"/>
            <a:lstStyle>
              <a:lvl1pPr marL="779145" indent="-779145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7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87830" indent="-64897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59715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3601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67487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71373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75259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79145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829675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  <a:cs typeface="Lato Regular"/>
                </a:rPr>
                <a:t>35%</a:t>
              </a:r>
              <a:endParaRPr lang="en-US" sz="2400" dirty="0">
                <a:solidFill>
                  <a:srgbClr val="3BB6F4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Lato Regular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766998" y="1855767"/>
            <a:ext cx="2029285" cy="2030151"/>
            <a:chOff x="3745227" y="1787869"/>
            <a:chExt cx="2029285" cy="2030151"/>
          </a:xfrm>
        </p:grpSpPr>
        <p:grpSp>
          <p:nvGrpSpPr>
            <p:cNvPr id="21" name="Group 35"/>
            <p:cNvGrpSpPr/>
            <p:nvPr/>
          </p:nvGrpSpPr>
          <p:grpSpPr>
            <a:xfrm>
              <a:off x="3745227" y="1787869"/>
              <a:ext cx="2029285" cy="2030151"/>
              <a:chOff x="6815965" y="4544568"/>
              <a:chExt cx="761098" cy="761720"/>
            </a:xfrm>
            <a:solidFill>
              <a:schemeClr val="accent1"/>
            </a:solidFill>
          </p:grpSpPr>
          <p:sp>
            <p:nvSpPr>
              <p:cNvPr id="23" name="Donut 36"/>
              <p:cNvSpPr/>
              <p:nvPr/>
            </p:nvSpPr>
            <p:spPr>
              <a:xfrm>
                <a:off x="6815965" y="4545190"/>
                <a:ext cx="761098" cy="761098"/>
              </a:xfrm>
              <a:prstGeom prst="donu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565" dirty="0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endParaRPr>
              </a:p>
            </p:txBody>
          </p:sp>
          <p:sp>
            <p:nvSpPr>
              <p:cNvPr id="24" name="Block Arc 37"/>
              <p:cNvSpPr/>
              <p:nvPr/>
            </p:nvSpPr>
            <p:spPr>
              <a:xfrm>
                <a:off x="6815965" y="4544568"/>
                <a:ext cx="761098" cy="761098"/>
              </a:xfrm>
              <a:prstGeom prst="blockArc">
                <a:avLst>
                  <a:gd name="adj1" fmla="val 16263629"/>
                  <a:gd name="adj2" fmla="val 9936357"/>
                  <a:gd name="adj3" fmla="val 24736"/>
                </a:avLst>
              </a:prstGeom>
              <a:solidFill>
                <a:srgbClr val="3BB6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565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endParaRPr>
              </a:p>
            </p:txBody>
          </p:sp>
        </p:grpSp>
        <p:sp>
          <p:nvSpPr>
            <p:cNvPr id="22" name="Text Placeholder 4"/>
            <p:cNvSpPr txBox="1"/>
            <p:nvPr/>
          </p:nvSpPr>
          <p:spPr>
            <a:xfrm>
              <a:off x="4299345" y="2638706"/>
              <a:ext cx="926950" cy="592839"/>
            </a:xfrm>
            <a:prstGeom prst="rect">
              <a:avLst/>
            </a:prstGeom>
          </p:spPr>
          <p:txBody>
            <a:bodyPr lIns="34286" tIns="17143" rIns="34286" bIns="17143"/>
            <a:lstStyle>
              <a:lvl1pPr marL="779145" indent="-779145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7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87830" indent="-64897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59715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3601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67487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71373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75259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79145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829675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  <a:cs typeface="Lato Regular"/>
                </a:rPr>
                <a:t>43%</a:t>
              </a:r>
              <a:endParaRPr lang="en-US" sz="2400" dirty="0">
                <a:solidFill>
                  <a:srgbClr val="3BB6F4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Lato Regular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418032" y="1855768"/>
            <a:ext cx="2029285" cy="2030151"/>
            <a:chOff x="6396261" y="1787870"/>
            <a:chExt cx="2029285" cy="2030151"/>
          </a:xfrm>
        </p:grpSpPr>
        <p:grpSp>
          <p:nvGrpSpPr>
            <p:cNvPr id="26" name="Group 38"/>
            <p:cNvGrpSpPr/>
            <p:nvPr/>
          </p:nvGrpSpPr>
          <p:grpSpPr>
            <a:xfrm>
              <a:off x="6396261" y="1787870"/>
              <a:ext cx="2029285" cy="2030151"/>
              <a:chOff x="6815965" y="4544568"/>
              <a:chExt cx="761098" cy="761720"/>
            </a:xfrm>
            <a:solidFill>
              <a:schemeClr val="accent1"/>
            </a:solidFill>
          </p:grpSpPr>
          <p:sp>
            <p:nvSpPr>
              <p:cNvPr id="28" name="Donut 39"/>
              <p:cNvSpPr/>
              <p:nvPr/>
            </p:nvSpPr>
            <p:spPr>
              <a:xfrm>
                <a:off x="6815965" y="4545190"/>
                <a:ext cx="761098" cy="761098"/>
              </a:xfrm>
              <a:prstGeom prst="donu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565" dirty="0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endParaRPr>
              </a:p>
            </p:txBody>
          </p:sp>
          <p:sp>
            <p:nvSpPr>
              <p:cNvPr id="29" name="Block Arc 40"/>
              <p:cNvSpPr/>
              <p:nvPr/>
            </p:nvSpPr>
            <p:spPr>
              <a:xfrm>
                <a:off x="6815965" y="4544568"/>
                <a:ext cx="761098" cy="761098"/>
              </a:xfrm>
              <a:prstGeom prst="blockArc">
                <a:avLst>
                  <a:gd name="adj1" fmla="val 16263629"/>
                  <a:gd name="adj2" fmla="val 11977234"/>
                  <a:gd name="adj3" fmla="val 24803"/>
                </a:avLst>
              </a:prstGeom>
              <a:solidFill>
                <a:srgbClr val="3BB6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565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endParaRPr>
              </a:p>
            </p:txBody>
          </p:sp>
        </p:grpSp>
        <p:sp>
          <p:nvSpPr>
            <p:cNvPr id="27" name="Text Placeholder 4"/>
            <p:cNvSpPr txBox="1"/>
            <p:nvPr/>
          </p:nvSpPr>
          <p:spPr>
            <a:xfrm>
              <a:off x="6950380" y="2638706"/>
              <a:ext cx="926950" cy="592839"/>
            </a:xfrm>
            <a:prstGeom prst="rect">
              <a:avLst/>
            </a:prstGeom>
          </p:spPr>
          <p:txBody>
            <a:bodyPr lIns="34286" tIns="17143" rIns="34286" bIns="17143"/>
            <a:lstStyle>
              <a:lvl1pPr marL="779145" indent="-779145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7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87830" indent="-64897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59715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3601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67487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71373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75259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79145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829675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  <a:cs typeface="Lato Regular"/>
                </a:rPr>
                <a:t>35%</a:t>
              </a:r>
              <a:endParaRPr lang="en-US" sz="2400" dirty="0">
                <a:solidFill>
                  <a:srgbClr val="3BB6F4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Lato Regular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053906" y="1855767"/>
            <a:ext cx="2029285" cy="2030151"/>
            <a:chOff x="9032135" y="1787869"/>
            <a:chExt cx="2029285" cy="2030151"/>
          </a:xfrm>
        </p:grpSpPr>
        <p:grpSp>
          <p:nvGrpSpPr>
            <p:cNvPr id="31" name="Group 41"/>
            <p:cNvGrpSpPr/>
            <p:nvPr/>
          </p:nvGrpSpPr>
          <p:grpSpPr>
            <a:xfrm>
              <a:off x="9032135" y="1787869"/>
              <a:ext cx="2029285" cy="2030151"/>
              <a:chOff x="6815965" y="4544568"/>
              <a:chExt cx="761098" cy="761720"/>
            </a:xfrm>
            <a:solidFill>
              <a:schemeClr val="accent1"/>
            </a:solidFill>
          </p:grpSpPr>
          <p:sp>
            <p:nvSpPr>
              <p:cNvPr id="33" name="Donut 42"/>
              <p:cNvSpPr/>
              <p:nvPr/>
            </p:nvSpPr>
            <p:spPr>
              <a:xfrm>
                <a:off x="6815965" y="4545190"/>
                <a:ext cx="761098" cy="761098"/>
              </a:xfrm>
              <a:prstGeom prst="donu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565" dirty="0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endParaRPr>
              </a:p>
            </p:txBody>
          </p:sp>
          <p:sp>
            <p:nvSpPr>
              <p:cNvPr id="34" name="Block Arc 43"/>
              <p:cNvSpPr/>
              <p:nvPr/>
            </p:nvSpPr>
            <p:spPr>
              <a:xfrm>
                <a:off x="6815965" y="4544568"/>
                <a:ext cx="761098" cy="761098"/>
              </a:xfrm>
              <a:prstGeom prst="blockArc">
                <a:avLst>
                  <a:gd name="adj1" fmla="val 16263629"/>
                  <a:gd name="adj2" fmla="val 9936357"/>
                  <a:gd name="adj3" fmla="val 24736"/>
                </a:avLst>
              </a:prstGeom>
              <a:solidFill>
                <a:srgbClr val="3BB6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565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endParaRPr>
              </a:p>
            </p:txBody>
          </p:sp>
        </p:grpSp>
        <p:sp>
          <p:nvSpPr>
            <p:cNvPr id="32" name="Text Placeholder 4"/>
            <p:cNvSpPr txBox="1"/>
            <p:nvPr/>
          </p:nvSpPr>
          <p:spPr>
            <a:xfrm>
              <a:off x="9553868" y="2638706"/>
              <a:ext cx="926950" cy="592839"/>
            </a:xfrm>
            <a:prstGeom prst="rect">
              <a:avLst/>
            </a:prstGeom>
          </p:spPr>
          <p:txBody>
            <a:bodyPr lIns="34286" tIns="17143" rIns="34286" bIns="17143"/>
            <a:lstStyle>
              <a:lvl1pPr marL="779145" indent="-779145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7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87830" indent="-64897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59715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3601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67487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71373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75259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791450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829675" indent="-519430" algn="l" defTabSz="103886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rgbClr val="3BB6F4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  <a:cs typeface="Lato Regular"/>
                </a:rPr>
                <a:t>43%</a:t>
              </a:r>
              <a:endParaRPr lang="en-US" sz="2400" dirty="0">
                <a:solidFill>
                  <a:srgbClr val="3BB6F4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Lato Regular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44191" y="4305965"/>
            <a:ext cx="2629739" cy="1582261"/>
            <a:chOff x="984309" y="2142836"/>
            <a:chExt cx="2629739" cy="1582261"/>
          </a:xfrm>
        </p:grpSpPr>
        <p:sp>
          <p:nvSpPr>
            <p:cNvPr id="36" name="文本框 35"/>
            <p:cNvSpPr txBox="1"/>
            <p:nvPr/>
          </p:nvSpPr>
          <p:spPr>
            <a:xfrm>
              <a:off x="1283516" y="2729201"/>
              <a:ext cx="2031325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84309" y="3148016"/>
              <a:ext cx="2629739" cy="57708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927923" y="2142836"/>
              <a:ext cx="742511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28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01</a:t>
              </a:r>
              <a:endPara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351278" y="4305965"/>
            <a:ext cx="2629739" cy="1582261"/>
            <a:chOff x="984309" y="2142836"/>
            <a:chExt cx="2629739" cy="1582261"/>
          </a:xfrm>
        </p:grpSpPr>
        <p:sp>
          <p:nvSpPr>
            <p:cNvPr id="40" name="文本框 39"/>
            <p:cNvSpPr txBox="1"/>
            <p:nvPr/>
          </p:nvSpPr>
          <p:spPr>
            <a:xfrm>
              <a:off x="1283516" y="2729201"/>
              <a:ext cx="2031325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84309" y="3148016"/>
              <a:ext cx="2629739" cy="57708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927923" y="2142836"/>
              <a:ext cx="742511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28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02</a:t>
              </a:r>
              <a:endPara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164234" y="4305965"/>
            <a:ext cx="2629739" cy="1582261"/>
            <a:chOff x="984309" y="2142836"/>
            <a:chExt cx="2629739" cy="1582261"/>
          </a:xfrm>
        </p:grpSpPr>
        <p:sp>
          <p:nvSpPr>
            <p:cNvPr id="44" name="文本框 43"/>
            <p:cNvSpPr txBox="1"/>
            <p:nvPr/>
          </p:nvSpPr>
          <p:spPr>
            <a:xfrm>
              <a:off x="1283516" y="2729201"/>
              <a:ext cx="2031325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84309" y="3148016"/>
              <a:ext cx="2629739" cy="57708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927923" y="2142836"/>
              <a:ext cx="742511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28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03</a:t>
              </a:r>
              <a:endPara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959728" y="4305965"/>
            <a:ext cx="2629739" cy="1582261"/>
            <a:chOff x="984309" y="2142836"/>
            <a:chExt cx="2629739" cy="1582261"/>
          </a:xfrm>
        </p:grpSpPr>
        <p:sp>
          <p:nvSpPr>
            <p:cNvPr id="48" name="文本框 47"/>
            <p:cNvSpPr txBox="1"/>
            <p:nvPr/>
          </p:nvSpPr>
          <p:spPr>
            <a:xfrm>
              <a:off x="1283516" y="2729201"/>
              <a:ext cx="2031325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984309" y="3148016"/>
              <a:ext cx="2629739" cy="57708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927923" y="2142836"/>
              <a:ext cx="742511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28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04</a:t>
              </a:r>
              <a:endPara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83864" y="1274135"/>
            <a:ext cx="1538883" cy="4606389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添加标题</a:t>
            </a:r>
            <a:endParaRPr lang="zh-CN" altLang="en-US" sz="88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75173" y="2535655"/>
            <a:ext cx="677108" cy="1323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32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第二章</a:t>
            </a:r>
            <a:endParaRPr lang="zh-CN" altLang="en-US" sz="32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3961" y="2505455"/>
            <a:ext cx="553998" cy="23855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工作总结汇报</a:t>
            </a:r>
            <a:endParaRPr lang="zh-CN" altLang="en-US" sz="24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5400000">
            <a:off x="4200423" y="3704702"/>
            <a:ext cx="3545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Modern minimalist hand-painted cartoon work summary report planning small fresh template.</a:t>
            </a: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671163" y="1652954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321340" y="215293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529119" y="539859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74162" y="5598406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958347" y="936131"/>
            <a:ext cx="119586" cy="1195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10501522" y="950419"/>
            <a:ext cx="119586" cy="1195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 rot="16200000">
            <a:off x="5788223" y="-1113126"/>
            <a:ext cx="615553" cy="29649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单击添加标题内容</a:t>
            </a:r>
            <a:endParaRPr lang="zh-CN" altLang="en-US" sz="28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80468" y="589845"/>
            <a:ext cx="7431063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1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请在此处添加您的详细内容和信息，注意表达简练通俗易懂。更清晰的表达主题内容的含义。</a:t>
            </a:r>
            <a:endParaRPr lang="zh-CN" altLang="en-US" sz="11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351768" y="1619250"/>
            <a:ext cx="1028700" cy="1028700"/>
            <a:chOff x="1257300" y="1581150"/>
            <a:chExt cx="1028700" cy="1028700"/>
          </a:xfrm>
        </p:grpSpPr>
        <p:sp>
          <p:nvSpPr>
            <p:cNvPr id="16" name="矩形 15"/>
            <p:cNvSpPr/>
            <p:nvPr/>
          </p:nvSpPr>
          <p:spPr>
            <a:xfrm>
              <a:off x="1257300" y="1581150"/>
              <a:ext cx="1028700" cy="1028700"/>
            </a:xfrm>
            <a:prstGeom prst="rect">
              <a:avLst/>
            </a:prstGeom>
            <a:solidFill>
              <a:srgbClr val="3BB6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Shape 58"/>
            <p:cNvSpPr/>
            <p:nvPr/>
          </p:nvSpPr>
          <p:spPr>
            <a:xfrm>
              <a:off x="1469390" y="1785167"/>
              <a:ext cx="535123" cy="62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332" extrusionOk="0">
                  <a:moveTo>
                    <a:pt x="20649" y="20462"/>
                  </a:moveTo>
                  <a:lnTo>
                    <a:pt x="706" y="20462"/>
                  </a:lnTo>
                  <a:cubicBezTo>
                    <a:pt x="508" y="20462"/>
                    <a:pt x="348" y="20657"/>
                    <a:pt x="348" y="20897"/>
                  </a:cubicBezTo>
                  <a:cubicBezTo>
                    <a:pt x="348" y="21138"/>
                    <a:pt x="508" y="21332"/>
                    <a:pt x="706" y="21332"/>
                  </a:cubicBezTo>
                  <a:lnTo>
                    <a:pt x="20649" y="21332"/>
                  </a:lnTo>
                  <a:cubicBezTo>
                    <a:pt x="20844" y="21332"/>
                    <a:pt x="21005" y="21138"/>
                    <a:pt x="21005" y="20897"/>
                  </a:cubicBezTo>
                  <a:cubicBezTo>
                    <a:pt x="21005" y="20657"/>
                    <a:pt x="20844" y="20462"/>
                    <a:pt x="20649" y="20462"/>
                  </a:cubicBezTo>
                  <a:close/>
                  <a:moveTo>
                    <a:pt x="11209" y="17056"/>
                  </a:moveTo>
                  <a:lnTo>
                    <a:pt x="10380" y="16233"/>
                  </a:lnTo>
                  <a:lnTo>
                    <a:pt x="10124" y="17300"/>
                  </a:lnTo>
                  <a:lnTo>
                    <a:pt x="8959" y="17724"/>
                  </a:lnTo>
                  <a:lnTo>
                    <a:pt x="10058" y="18262"/>
                  </a:lnTo>
                  <a:lnTo>
                    <a:pt x="10166" y="19348"/>
                  </a:lnTo>
                  <a:lnTo>
                    <a:pt x="11073" y="18636"/>
                  </a:lnTo>
                  <a:lnTo>
                    <a:pt x="11102" y="18614"/>
                  </a:lnTo>
                  <a:lnTo>
                    <a:pt x="12333" y="18861"/>
                  </a:lnTo>
                  <a:lnTo>
                    <a:pt x="11812" y="17869"/>
                  </a:lnTo>
                  <a:lnTo>
                    <a:pt x="12464" y="16936"/>
                  </a:lnTo>
                  <a:cubicBezTo>
                    <a:pt x="12464" y="16936"/>
                    <a:pt x="11209" y="17056"/>
                    <a:pt x="11209" y="17056"/>
                  </a:cubicBezTo>
                  <a:close/>
                  <a:moveTo>
                    <a:pt x="19646" y="17056"/>
                  </a:moveTo>
                  <a:lnTo>
                    <a:pt x="18818" y="16233"/>
                  </a:lnTo>
                  <a:lnTo>
                    <a:pt x="18562" y="17300"/>
                  </a:lnTo>
                  <a:lnTo>
                    <a:pt x="17397" y="17724"/>
                  </a:lnTo>
                  <a:lnTo>
                    <a:pt x="18497" y="18262"/>
                  </a:lnTo>
                  <a:lnTo>
                    <a:pt x="18605" y="19348"/>
                  </a:lnTo>
                  <a:lnTo>
                    <a:pt x="19510" y="18636"/>
                  </a:lnTo>
                  <a:lnTo>
                    <a:pt x="19540" y="18614"/>
                  </a:lnTo>
                  <a:lnTo>
                    <a:pt x="20772" y="18861"/>
                  </a:lnTo>
                  <a:lnTo>
                    <a:pt x="20250" y="17869"/>
                  </a:lnTo>
                  <a:lnTo>
                    <a:pt x="20903" y="16936"/>
                  </a:lnTo>
                  <a:cubicBezTo>
                    <a:pt x="20903" y="16936"/>
                    <a:pt x="19646" y="17056"/>
                    <a:pt x="19646" y="17056"/>
                  </a:cubicBezTo>
                  <a:close/>
                  <a:moveTo>
                    <a:pt x="15426" y="17056"/>
                  </a:moveTo>
                  <a:lnTo>
                    <a:pt x="14599" y="16233"/>
                  </a:lnTo>
                  <a:lnTo>
                    <a:pt x="14343" y="17300"/>
                  </a:lnTo>
                  <a:lnTo>
                    <a:pt x="13178" y="17724"/>
                  </a:lnTo>
                  <a:lnTo>
                    <a:pt x="14277" y="18262"/>
                  </a:lnTo>
                  <a:lnTo>
                    <a:pt x="14385" y="19348"/>
                  </a:lnTo>
                  <a:lnTo>
                    <a:pt x="15292" y="18636"/>
                  </a:lnTo>
                  <a:lnTo>
                    <a:pt x="15320" y="18614"/>
                  </a:lnTo>
                  <a:lnTo>
                    <a:pt x="16551" y="18861"/>
                  </a:lnTo>
                  <a:lnTo>
                    <a:pt x="16031" y="17869"/>
                  </a:lnTo>
                  <a:lnTo>
                    <a:pt x="16683" y="16936"/>
                  </a:lnTo>
                  <a:cubicBezTo>
                    <a:pt x="16683" y="16936"/>
                    <a:pt x="15426" y="17056"/>
                    <a:pt x="15426" y="17056"/>
                  </a:cubicBezTo>
                  <a:close/>
                  <a:moveTo>
                    <a:pt x="2769" y="17056"/>
                  </a:moveTo>
                  <a:lnTo>
                    <a:pt x="1942" y="16233"/>
                  </a:lnTo>
                  <a:lnTo>
                    <a:pt x="1687" y="17300"/>
                  </a:lnTo>
                  <a:lnTo>
                    <a:pt x="521" y="17724"/>
                  </a:lnTo>
                  <a:lnTo>
                    <a:pt x="1620" y="18262"/>
                  </a:lnTo>
                  <a:lnTo>
                    <a:pt x="1728" y="19348"/>
                  </a:lnTo>
                  <a:lnTo>
                    <a:pt x="2635" y="18636"/>
                  </a:lnTo>
                  <a:lnTo>
                    <a:pt x="2663" y="18614"/>
                  </a:lnTo>
                  <a:lnTo>
                    <a:pt x="3895" y="18861"/>
                  </a:lnTo>
                  <a:lnTo>
                    <a:pt x="3374" y="17869"/>
                  </a:lnTo>
                  <a:lnTo>
                    <a:pt x="4026" y="16936"/>
                  </a:lnTo>
                  <a:cubicBezTo>
                    <a:pt x="4026" y="16936"/>
                    <a:pt x="2769" y="17056"/>
                    <a:pt x="2769" y="17056"/>
                  </a:cubicBezTo>
                  <a:close/>
                  <a:moveTo>
                    <a:pt x="6988" y="17056"/>
                  </a:moveTo>
                  <a:lnTo>
                    <a:pt x="6161" y="16233"/>
                  </a:lnTo>
                  <a:lnTo>
                    <a:pt x="5906" y="17300"/>
                  </a:lnTo>
                  <a:lnTo>
                    <a:pt x="4740" y="17724"/>
                  </a:lnTo>
                  <a:lnTo>
                    <a:pt x="5839" y="18262"/>
                  </a:lnTo>
                  <a:lnTo>
                    <a:pt x="5947" y="19348"/>
                  </a:lnTo>
                  <a:lnTo>
                    <a:pt x="6854" y="18636"/>
                  </a:lnTo>
                  <a:lnTo>
                    <a:pt x="6881" y="18614"/>
                  </a:lnTo>
                  <a:lnTo>
                    <a:pt x="8114" y="18861"/>
                  </a:lnTo>
                  <a:lnTo>
                    <a:pt x="7591" y="17869"/>
                  </a:lnTo>
                  <a:lnTo>
                    <a:pt x="8246" y="16936"/>
                  </a:lnTo>
                  <a:cubicBezTo>
                    <a:pt x="8246" y="16936"/>
                    <a:pt x="6988" y="17056"/>
                    <a:pt x="6988" y="17056"/>
                  </a:cubicBezTo>
                  <a:close/>
                  <a:moveTo>
                    <a:pt x="4890" y="15084"/>
                  </a:moveTo>
                  <a:lnTo>
                    <a:pt x="4890" y="10010"/>
                  </a:lnTo>
                  <a:cubicBezTo>
                    <a:pt x="4890" y="9749"/>
                    <a:pt x="4512" y="9619"/>
                    <a:pt x="3833" y="9619"/>
                  </a:cubicBezTo>
                  <a:lnTo>
                    <a:pt x="811" y="9619"/>
                  </a:lnTo>
                  <a:cubicBezTo>
                    <a:pt x="-170" y="9619"/>
                    <a:pt x="-19" y="10075"/>
                    <a:pt x="56" y="10856"/>
                  </a:cubicBezTo>
                  <a:lnTo>
                    <a:pt x="473" y="15084"/>
                  </a:lnTo>
                  <a:cubicBezTo>
                    <a:pt x="473" y="15084"/>
                    <a:pt x="4890" y="15084"/>
                    <a:pt x="4890" y="15084"/>
                  </a:cubicBezTo>
                  <a:close/>
                  <a:moveTo>
                    <a:pt x="21354" y="9554"/>
                  </a:moveTo>
                  <a:cubicBezTo>
                    <a:pt x="21430" y="7472"/>
                    <a:pt x="19014" y="7407"/>
                    <a:pt x="17428" y="7603"/>
                  </a:cubicBezTo>
                  <a:cubicBezTo>
                    <a:pt x="15841" y="7798"/>
                    <a:pt x="14255" y="7472"/>
                    <a:pt x="13952" y="7343"/>
                  </a:cubicBezTo>
                  <a:cubicBezTo>
                    <a:pt x="13651" y="7213"/>
                    <a:pt x="13425" y="6562"/>
                    <a:pt x="15011" y="5131"/>
                  </a:cubicBezTo>
                  <a:cubicBezTo>
                    <a:pt x="16596" y="3700"/>
                    <a:pt x="15389" y="903"/>
                    <a:pt x="14330" y="318"/>
                  </a:cubicBezTo>
                  <a:cubicBezTo>
                    <a:pt x="13273" y="-268"/>
                    <a:pt x="12895" y="-203"/>
                    <a:pt x="12443" y="1879"/>
                  </a:cubicBezTo>
                  <a:cubicBezTo>
                    <a:pt x="11990" y="3960"/>
                    <a:pt x="10555" y="4806"/>
                    <a:pt x="9346" y="6107"/>
                  </a:cubicBezTo>
                  <a:cubicBezTo>
                    <a:pt x="8137" y="7407"/>
                    <a:pt x="7457" y="9684"/>
                    <a:pt x="6929" y="10010"/>
                  </a:cubicBezTo>
                  <a:cubicBezTo>
                    <a:pt x="6401" y="10335"/>
                    <a:pt x="5720" y="10335"/>
                    <a:pt x="5720" y="10335"/>
                  </a:cubicBezTo>
                  <a:lnTo>
                    <a:pt x="5720" y="15084"/>
                  </a:lnTo>
                  <a:lnTo>
                    <a:pt x="20723" y="15084"/>
                  </a:lnTo>
                  <a:cubicBezTo>
                    <a:pt x="20814" y="14921"/>
                    <a:pt x="20880" y="14737"/>
                    <a:pt x="20901" y="14498"/>
                  </a:cubicBezTo>
                  <a:cubicBezTo>
                    <a:pt x="20901" y="13977"/>
                    <a:pt x="20222" y="13327"/>
                    <a:pt x="20751" y="12937"/>
                  </a:cubicBezTo>
                  <a:cubicBezTo>
                    <a:pt x="21279" y="12546"/>
                    <a:pt x="20977" y="11571"/>
                    <a:pt x="20525" y="11051"/>
                  </a:cubicBezTo>
                  <a:cubicBezTo>
                    <a:pt x="20297" y="10530"/>
                    <a:pt x="21279" y="10399"/>
                    <a:pt x="21354" y="955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351768" y="3252017"/>
            <a:ext cx="1028700" cy="1028700"/>
            <a:chOff x="1257300" y="2813867"/>
            <a:chExt cx="1028700" cy="1028700"/>
          </a:xfrm>
        </p:grpSpPr>
        <p:sp>
          <p:nvSpPr>
            <p:cNvPr id="19" name="矩形 18"/>
            <p:cNvSpPr/>
            <p:nvPr/>
          </p:nvSpPr>
          <p:spPr>
            <a:xfrm>
              <a:off x="1257300" y="2813867"/>
              <a:ext cx="1028700" cy="1028700"/>
            </a:xfrm>
            <a:prstGeom prst="rect">
              <a:avLst/>
            </a:prstGeom>
            <a:solidFill>
              <a:srgbClr val="3BB6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Shape 59"/>
            <p:cNvSpPr/>
            <p:nvPr/>
          </p:nvSpPr>
          <p:spPr>
            <a:xfrm>
              <a:off x="1466379" y="3072594"/>
              <a:ext cx="538134" cy="522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383"/>
                  </a:moveTo>
                  <a:lnTo>
                    <a:pt x="21600" y="21600"/>
                  </a:lnTo>
                  <a:lnTo>
                    <a:pt x="5703" y="21600"/>
                  </a:lnTo>
                  <a:lnTo>
                    <a:pt x="5703" y="16383"/>
                  </a:lnTo>
                  <a:cubicBezTo>
                    <a:pt x="5703" y="16383"/>
                    <a:pt x="21600" y="16383"/>
                    <a:pt x="21600" y="16383"/>
                  </a:cubicBezTo>
                  <a:close/>
                  <a:moveTo>
                    <a:pt x="21600" y="8180"/>
                  </a:moveTo>
                  <a:lnTo>
                    <a:pt x="21600" y="13396"/>
                  </a:lnTo>
                  <a:lnTo>
                    <a:pt x="5703" y="13396"/>
                  </a:lnTo>
                  <a:lnTo>
                    <a:pt x="5703" y="8180"/>
                  </a:lnTo>
                  <a:cubicBezTo>
                    <a:pt x="5703" y="8180"/>
                    <a:pt x="21600" y="8180"/>
                    <a:pt x="21600" y="8180"/>
                  </a:cubicBezTo>
                  <a:close/>
                  <a:moveTo>
                    <a:pt x="21600" y="0"/>
                  </a:moveTo>
                  <a:lnTo>
                    <a:pt x="21600" y="5217"/>
                  </a:lnTo>
                  <a:lnTo>
                    <a:pt x="5703" y="5217"/>
                  </a:lnTo>
                  <a:lnTo>
                    <a:pt x="5703" y="0"/>
                  </a:lnTo>
                  <a:cubicBezTo>
                    <a:pt x="5703" y="0"/>
                    <a:pt x="21600" y="0"/>
                    <a:pt x="21600" y="0"/>
                  </a:cubicBezTo>
                  <a:close/>
                  <a:moveTo>
                    <a:pt x="2496" y="515"/>
                  </a:moveTo>
                  <a:lnTo>
                    <a:pt x="2496" y="5217"/>
                  </a:lnTo>
                  <a:lnTo>
                    <a:pt x="1499" y="5217"/>
                  </a:lnTo>
                  <a:lnTo>
                    <a:pt x="1499" y="2155"/>
                  </a:lnTo>
                  <a:lnTo>
                    <a:pt x="406" y="2155"/>
                  </a:lnTo>
                  <a:lnTo>
                    <a:pt x="406" y="1445"/>
                  </a:lnTo>
                  <a:cubicBezTo>
                    <a:pt x="1180" y="1445"/>
                    <a:pt x="1625" y="1135"/>
                    <a:pt x="1735" y="515"/>
                  </a:cubicBezTo>
                  <a:cubicBezTo>
                    <a:pt x="1735" y="515"/>
                    <a:pt x="2496" y="515"/>
                    <a:pt x="2496" y="515"/>
                  </a:cubicBezTo>
                  <a:close/>
                  <a:moveTo>
                    <a:pt x="3374" y="19861"/>
                  </a:moveTo>
                  <a:cubicBezTo>
                    <a:pt x="3374" y="20335"/>
                    <a:pt x="3208" y="20706"/>
                    <a:pt x="2876" y="20975"/>
                  </a:cubicBezTo>
                  <a:cubicBezTo>
                    <a:pt x="2544" y="21245"/>
                    <a:pt x="2147" y="21380"/>
                    <a:pt x="1687" y="21380"/>
                  </a:cubicBezTo>
                  <a:cubicBezTo>
                    <a:pt x="1180" y="21380"/>
                    <a:pt x="772" y="21236"/>
                    <a:pt x="466" y="20952"/>
                  </a:cubicBezTo>
                  <a:cubicBezTo>
                    <a:pt x="155" y="20665"/>
                    <a:pt x="0" y="20269"/>
                    <a:pt x="0" y="19763"/>
                  </a:cubicBezTo>
                  <a:lnTo>
                    <a:pt x="0" y="19690"/>
                  </a:lnTo>
                  <a:lnTo>
                    <a:pt x="904" y="19690"/>
                  </a:lnTo>
                  <a:cubicBezTo>
                    <a:pt x="904" y="20293"/>
                    <a:pt x="1157" y="20596"/>
                    <a:pt x="1663" y="20596"/>
                  </a:cubicBezTo>
                  <a:cubicBezTo>
                    <a:pt x="1885" y="20596"/>
                    <a:pt x="2069" y="20530"/>
                    <a:pt x="2211" y="20400"/>
                  </a:cubicBezTo>
                  <a:cubicBezTo>
                    <a:pt x="2353" y="20269"/>
                    <a:pt x="2423" y="20089"/>
                    <a:pt x="2423" y="19861"/>
                  </a:cubicBezTo>
                  <a:cubicBezTo>
                    <a:pt x="2423" y="19632"/>
                    <a:pt x="2346" y="19457"/>
                    <a:pt x="2188" y="19335"/>
                  </a:cubicBezTo>
                  <a:cubicBezTo>
                    <a:pt x="2028" y="19213"/>
                    <a:pt x="1831" y="19158"/>
                    <a:pt x="1592" y="19176"/>
                  </a:cubicBezTo>
                  <a:lnTo>
                    <a:pt x="1379" y="19176"/>
                  </a:lnTo>
                  <a:lnTo>
                    <a:pt x="1379" y="18515"/>
                  </a:lnTo>
                  <a:cubicBezTo>
                    <a:pt x="2012" y="18547"/>
                    <a:pt x="2329" y="18351"/>
                    <a:pt x="2329" y="17926"/>
                  </a:cubicBezTo>
                  <a:cubicBezTo>
                    <a:pt x="2329" y="17747"/>
                    <a:pt x="2270" y="17604"/>
                    <a:pt x="2151" y="17498"/>
                  </a:cubicBezTo>
                  <a:cubicBezTo>
                    <a:pt x="2033" y="17392"/>
                    <a:pt x="1878" y="17339"/>
                    <a:pt x="1687" y="17339"/>
                  </a:cubicBezTo>
                  <a:cubicBezTo>
                    <a:pt x="1227" y="17339"/>
                    <a:pt x="998" y="17608"/>
                    <a:pt x="998" y="18147"/>
                  </a:cubicBezTo>
                  <a:lnTo>
                    <a:pt x="119" y="18147"/>
                  </a:lnTo>
                  <a:cubicBezTo>
                    <a:pt x="135" y="17658"/>
                    <a:pt x="281" y="17273"/>
                    <a:pt x="559" y="16996"/>
                  </a:cubicBezTo>
                  <a:cubicBezTo>
                    <a:pt x="837" y="16719"/>
                    <a:pt x="1212" y="16579"/>
                    <a:pt x="1687" y="16579"/>
                  </a:cubicBezTo>
                  <a:cubicBezTo>
                    <a:pt x="2100" y="16579"/>
                    <a:pt x="2456" y="16690"/>
                    <a:pt x="2757" y="16910"/>
                  </a:cubicBezTo>
                  <a:cubicBezTo>
                    <a:pt x="3058" y="17131"/>
                    <a:pt x="3208" y="17445"/>
                    <a:pt x="3208" y="17853"/>
                  </a:cubicBezTo>
                  <a:cubicBezTo>
                    <a:pt x="3208" y="18065"/>
                    <a:pt x="3149" y="18261"/>
                    <a:pt x="3030" y="18441"/>
                  </a:cubicBezTo>
                  <a:cubicBezTo>
                    <a:pt x="2911" y="18621"/>
                    <a:pt x="2757" y="18734"/>
                    <a:pt x="2567" y="18784"/>
                  </a:cubicBezTo>
                  <a:cubicBezTo>
                    <a:pt x="3105" y="18914"/>
                    <a:pt x="3374" y="19273"/>
                    <a:pt x="3374" y="19861"/>
                  </a:cubicBezTo>
                  <a:close/>
                  <a:moveTo>
                    <a:pt x="3351" y="12441"/>
                  </a:moveTo>
                  <a:lnTo>
                    <a:pt x="3351" y="13249"/>
                  </a:lnTo>
                  <a:lnTo>
                    <a:pt x="0" y="13249"/>
                  </a:lnTo>
                  <a:cubicBezTo>
                    <a:pt x="16" y="12793"/>
                    <a:pt x="150" y="12396"/>
                    <a:pt x="406" y="12061"/>
                  </a:cubicBezTo>
                  <a:cubicBezTo>
                    <a:pt x="658" y="11727"/>
                    <a:pt x="931" y="11482"/>
                    <a:pt x="1225" y="11326"/>
                  </a:cubicBezTo>
                  <a:cubicBezTo>
                    <a:pt x="1519" y="11172"/>
                    <a:pt x="1787" y="10980"/>
                    <a:pt x="2033" y="10751"/>
                  </a:cubicBezTo>
                  <a:cubicBezTo>
                    <a:pt x="2279" y="10522"/>
                    <a:pt x="2400" y="10278"/>
                    <a:pt x="2400" y="10016"/>
                  </a:cubicBezTo>
                  <a:cubicBezTo>
                    <a:pt x="2400" y="9820"/>
                    <a:pt x="2340" y="9661"/>
                    <a:pt x="2222" y="9539"/>
                  </a:cubicBezTo>
                  <a:cubicBezTo>
                    <a:pt x="2106" y="9417"/>
                    <a:pt x="1941" y="9355"/>
                    <a:pt x="1735" y="9355"/>
                  </a:cubicBezTo>
                  <a:cubicBezTo>
                    <a:pt x="1275" y="9355"/>
                    <a:pt x="1030" y="9691"/>
                    <a:pt x="998" y="10359"/>
                  </a:cubicBezTo>
                  <a:lnTo>
                    <a:pt x="119" y="10359"/>
                  </a:lnTo>
                  <a:cubicBezTo>
                    <a:pt x="119" y="9804"/>
                    <a:pt x="262" y="9359"/>
                    <a:pt x="548" y="9025"/>
                  </a:cubicBezTo>
                  <a:cubicBezTo>
                    <a:pt x="832" y="8690"/>
                    <a:pt x="1245" y="8522"/>
                    <a:pt x="1783" y="8522"/>
                  </a:cubicBezTo>
                  <a:cubicBezTo>
                    <a:pt x="2227" y="8522"/>
                    <a:pt x="2594" y="8653"/>
                    <a:pt x="2888" y="8915"/>
                  </a:cubicBezTo>
                  <a:cubicBezTo>
                    <a:pt x="3180" y="9176"/>
                    <a:pt x="3328" y="9527"/>
                    <a:pt x="3328" y="9967"/>
                  </a:cubicBezTo>
                  <a:cubicBezTo>
                    <a:pt x="3328" y="10376"/>
                    <a:pt x="3196" y="10711"/>
                    <a:pt x="2935" y="10972"/>
                  </a:cubicBezTo>
                  <a:cubicBezTo>
                    <a:pt x="2674" y="11234"/>
                    <a:pt x="2357" y="11482"/>
                    <a:pt x="1985" y="11718"/>
                  </a:cubicBezTo>
                  <a:cubicBezTo>
                    <a:pt x="1612" y="11955"/>
                    <a:pt x="1346" y="12196"/>
                    <a:pt x="1189" y="12441"/>
                  </a:cubicBezTo>
                  <a:cubicBezTo>
                    <a:pt x="1189" y="12441"/>
                    <a:pt x="3351" y="12441"/>
                    <a:pt x="3351" y="1244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351768" y="4875092"/>
            <a:ext cx="1028700" cy="1028700"/>
            <a:chOff x="1257300" y="1581150"/>
            <a:chExt cx="1028700" cy="1028700"/>
          </a:xfrm>
        </p:grpSpPr>
        <p:sp>
          <p:nvSpPr>
            <p:cNvPr id="22" name="矩形 21"/>
            <p:cNvSpPr/>
            <p:nvPr/>
          </p:nvSpPr>
          <p:spPr>
            <a:xfrm>
              <a:off x="1257300" y="1581150"/>
              <a:ext cx="1028700" cy="1028700"/>
            </a:xfrm>
            <a:prstGeom prst="rect">
              <a:avLst/>
            </a:prstGeom>
            <a:solidFill>
              <a:srgbClr val="3BB6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Shape 58"/>
            <p:cNvSpPr/>
            <p:nvPr/>
          </p:nvSpPr>
          <p:spPr>
            <a:xfrm>
              <a:off x="1469390" y="1785167"/>
              <a:ext cx="535123" cy="62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332" extrusionOk="0">
                  <a:moveTo>
                    <a:pt x="20649" y="20462"/>
                  </a:moveTo>
                  <a:lnTo>
                    <a:pt x="706" y="20462"/>
                  </a:lnTo>
                  <a:cubicBezTo>
                    <a:pt x="508" y="20462"/>
                    <a:pt x="348" y="20657"/>
                    <a:pt x="348" y="20897"/>
                  </a:cubicBezTo>
                  <a:cubicBezTo>
                    <a:pt x="348" y="21138"/>
                    <a:pt x="508" y="21332"/>
                    <a:pt x="706" y="21332"/>
                  </a:cubicBezTo>
                  <a:lnTo>
                    <a:pt x="20649" y="21332"/>
                  </a:lnTo>
                  <a:cubicBezTo>
                    <a:pt x="20844" y="21332"/>
                    <a:pt x="21005" y="21138"/>
                    <a:pt x="21005" y="20897"/>
                  </a:cubicBezTo>
                  <a:cubicBezTo>
                    <a:pt x="21005" y="20657"/>
                    <a:pt x="20844" y="20462"/>
                    <a:pt x="20649" y="20462"/>
                  </a:cubicBezTo>
                  <a:close/>
                  <a:moveTo>
                    <a:pt x="11209" y="17056"/>
                  </a:moveTo>
                  <a:lnTo>
                    <a:pt x="10380" y="16233"/>
                  </a:lnTo>
                  <a:lnTo>
                    <a:pt x="10124" y="17300"/>
                  </a:lnTo>
                  <a:lnTo>
                    <a:pt x="8959" y="17724"/>
                  </a:lnTo>
                  <a:lnTo>
                    <a:pt x="10058" y="18262"/>
                  </a:lnTo>
                  <a:lnTo>
                    <a:pt x="10166" y="19348"/>
                  </a:lnTo>
                  <a:lnTo>
                    <a:pt x="11073" y="18636"/>
                  </a:lnTo>
                  <a:lnTo>
                    <a:pt x="11102" y="18614"/>
                  </a:lnTo>
                  <a:lnTo>
                    <a:pt x="12333" y="18861"/>
                  </a:lnTo>
                  <a:lnTo>
                    <a:pt x="11812" y="17869"/>
                  </a:lnTo>
                  <a:lnTo>
                    <a:pt x="12464" y="16936"/>
                  </a:lnTo>
                  <a:cubicBezTo>
                    <a:pt x="12464" y="16936"/>
                    <a:pt x="11209" y="17056"/>
                    <a:pt x="11209" y="17056"/>
                  </a:cubicBezTo>
                  <a:close/>
                  <a:moveTo>
                    <a:pt x="19646" y="17056"/>
                  </a:moveTo>
                  <a:lnTo>
                    <a:pt x="18818" y="16233"/>
                  </a:lnTo>
                  <a:lnTo>
                    <a:pt x="18562" y="17300"/>
                  </a:lnTo>
                  <a:lnTo>
                    <a:pt x="17397" y="17724"/>
                  </a:lnTo>
                  <a:lnTo>
                    <a:pt x="18497" y="18262"/>
                  </a:lnTo>
                  <a:lnTo>
                    <a:pt x="18605" y="19348"/>
                  </a:lnTo>
                  <a:lnTo>
                    <a:pt x="19510" y="18636"/>
                  </a:lnTo>
                  <a:lnTo>
                    <a:pt x="19540" y="18614"/>
                  </a:lnTo>
                  <a:lnTo>
                    <a:pt x="20772" y="18861"/>
                  </a:lnTo>
                  <a:lnTo>
                    <a:pt x="20250" y="17869"/>
                  </a:lnTo>
                  <a:lnTo>
                    <a:pt x="20903" y="16936"/>
                  </a:lnTo>
                  <a:cubicBezTo>
                    <a:pt x="20903" y="16936"/>
                    <a:pt x="19646" y="17056"/>
                    <a:pt x="19646" y="17056"/>
                  </a:cubicBezTo>
                  <a:close/>
                  <a:moveTo>
                    <a:pt x="15426" y="17056"/>
                  </a:moveTo>
                  <a:lnTo>
                    <a:pt x="14599" y="16233"/>
                  </a:lnTo>
                  <a:lnTo>
                    <a:pt x="14343" y="17300"/>
                  </a:lnTo>
                  <a:lnTo>
                    <a:pt x="13178" y="17724"/>
                  </a:lnTo>
                  <a:lnTo>
                    <a:pt x="14277" y="18262"/>
                  </a:lnTo>
                  <a:lnTo>
                    <a:pt x="14385" y="19348"/>
                  </a:lnTo>
                  <a:lnTo>
                    <a:pt x="15292" y="18636"/>
                  </a:lnTo>
                  <a:lnTo>
                    <a:pt x="15320" y="18614"/>
                  </a:lnTo>
                  <a:lnTo>
                    <a:pt x="16551" y="18861"/>
                  </a:lnTo>
                  <a:lnTo>
                    <a:pt x="16031" y="17869"/>
                  </a:lnTo>
                  <a:lnTo>
                    <a:pt x="16683" y="16936"/>
                  </a:lnTo>
                  <a:cubicBezTo>
                    <a:pt x="16683" y="16936"/>
                    <a:pt x="15426" y="17056"/>
                    <a:pt x="15426" y="17056"/>
                  </a:cubicBezTo>
                  <a:close/>
                  <a:moveTo>
                    <a:pt x="2769" y="17056"/>
                  </a:moveTo>
                  <a:lnTo>
                    <a:pt x="1942" y="16233"/>
                  </a:lnTo>
                  <a:lnTo>
                    <a:pt x="1687" y="17300"/>
                  </a:lnTo>
                  <a:lnTo>
                    <a:pt x="521" y="17724"/>
                  </a:lnTo>
                  <a:lnTo>
                    <a:pt x="1620" y="18262"/>
                  </a:lnTo>
                  <a:lnTo>
                    <a:pt x="1728" y="19348"/>
                  </a:lnTo>
                  <a:lnTo>
                    <a:pt x="2635" y="18636"/>
                  </a:lnTo>
                  <a:lnTo>
                    <a:pt x="2663" y="18614"/>
                  </a:lnTo>
                  <a:lnTo>
                    <a:pt x="3895" y="18861"/>
                  </a:lnTo>
                  <a:lnTo>
                    <a:pt x="3374" y="17869"/>
                  </a:lnTo>
                  <a:lnTo>
                    <a:pt x="4026" y="16936"/>
                  </a:lnTo>
                  <a:cubicBezTo>
                    <a:pt x="4026" y="16936"/>
                    <a:pt x="2769" y="17056"/>
                    <a:pt x="2769" y="17056"/>
                  </a:cubicBezTo>
                  <a:close/>
                  <a:moveTo>
                    <a:pt x="6988" y="17056"/>
                  </a:moveTo>
                  <a:lnTo>
                    <a:pt x="6161" y="16233"/>
                  </a:lnTo>
                  <a:lnTo>
                    <a:pt x="5906" y="17300"/>
                  </a:lnTo>
                  <a:lnTo>
                    <a:pt x="4740" y="17724"/>
                  </a:lnTo>
                  <a:lnTo>
                    <a:pt x="5839" y="18262"/>
                  </a:lnTo>
                  <a:lnTo>
                    <a:pt x="5947" y="19348"/>
                  </a:lnTo>
                  <a:lnTo>
                    <a:pt x="6854" y="18636"/>
                  </a:lnTo>
                  <a:lnTo>
                    <a:pt x="6881" y="18614"/>
                  </a:lnTo>
                  <a:lnTo>
                    <a:pt x="8114" y="18861"/>
                  </a:lnTo>
                  <a:lnTo>
                    <a:pt x="7591" y="17869"/>
                  </a:lnTo>
                  <a:lnTo>
                    <a:pt x="8246" y="16936"/>
                  </a:lnTo>
                  <a:cubicBezTo>
                    <a:pt x="8246" y="16936"/>
                    <a:pt x="6988" y="17056"/>
                    <a:pt x="6988" y="17056"/>
                  </a:cubicBezTo>
                  <a:close/>
                  <a:moveTo>
                    <a:pt x="4890" y="15084"/>
                  </a:moveTo>
                  <a:lnTo>
                    <a:pt x="4890" y="10010"/>
                  </a:lnTo>
                  <a:cubicBezTo>
                    <a:pt x="4890" y="9749"/>
                    <a:pt x="4512" y="9619"/>
                    <a:pt x="3833" y="9619"/>
                  </a:cubicBezTo>
                  <a:lnTo>
                    <a:pt x="811" y="9619"/>
                  </a:lnTo>
                  <a:cubicBezTo>
                    <a:pt x="-170" y="9619"/>
                    <a:pt x="-19" y="10075"/>
                    <a:pt x="56" y="10856"/>
                  </a:cubicBezTo>
                  <a:lnTo>
                    <a:pt x="473" y="15084"/>
                  </a:lnTo>
                  <a:cubicBezTo>
                    <a:pt x="473" y="15084"/>
                    <a:pt x="4890" y="15084"/>
                    <a:pt x="4890" y="15084"/>
                  </a:cubicBezTo>
                  <a:close/>
                  <a:moveTo>
                    <a:pt x="21354" y="9554"/>
                  </a:moveTo>
                  <a:cubicBezTo>
                    <a:pt x="21430" y="7472"/>
                    <a:pt x="19014" y="7407"/>
                    <a:pt x="17428" y="7603"/>
                  </a:cubicBezTo>
                  <a:cubicBezTo>
                    <a:pt x="15841" y="7798"/>
                    <a:pt x="14255" y="7472"/>
                    <a:pt x="13952" y="7343"/>
                  </a:cubicBezTo>
                  <a:cubicBezTo>
                    <a:pt x="13651" y="7213"/>
                    <a:pt x="13425" y="6562"/>
                    <a:pt x="15011" y="5131"/>
                  </a:cubicBezTo>
                  <a:cubicBezTo>
                    <a:pt x="16596" y="3700"/>
                    <a:pt x="15389" y="903"/>
                    <a:pt x="14330" y="318"/>
                  </a:cubicBezTo>
                  <a:cubicBezTo>
                    <a:pt x="13273" y="-268"/>
                    <a:pt x="12895" y="-203"/>
                    <a:pt x="12443" y="1879"/>
                  </a:cubicBezTo>
                  <a:cubicBezTo>
                    <a:pt x="11990" y="3960"/>
                    <a:pt x="10555" y="4806"/>
                    <a:pt x="9346" y="6107"/>
                  </a:cubicBezTo>
                  <a:cubicBezTo>
                    <a:pt x="8137" y="7407"/>
                    <a:pt x="7457" y="9684"/>
                    <a:pt x="6929" y="10010"/>
                  </a:cubicBezTo>
                  <a:cubicBezTo>
                    <a:pt x="6401" y="10335"/>
                    <a:pt x="5720" y="10335"/>
                    <a:pt x="5720" y="10335"/>
                  </a:cubicBezTo>
                  <a:lnTo>
                    <a:pt x="5720" y="15084"/>
                  </a:lnTo>
                  <a:lnTo>
                    <a:pt x="20723" y="15084"/>
                  </a:lnTo>
                  <a:cubicBezTo>
                    <a:pt x="20814" y="14921"/>
                    <a:pt x="20880" y="14737"/>
                    <a:pt x="20901" y="14498"/>
                  </a:cubicBezTo>
                  <a:cubicBezTo>
                    <a:pt x="20901" y="13977"/>
                    <a:pt x="20222" y="13327"/>
                    <a:pt x="20751" y="12937"/>
                  </a:cubicBezTo>
                  <a:cubicBezTo>
                    <a:pt x="21279" y="12546"/>
                    <a:pt x="20977" y="11571"/>
                    <a:pt x="20525" y="11051"/>
                  </a:cubicBezTo>
                  <a:cubicBezTo>
                    <a:pt x="20297" y="10530"/>
                    <a:pt x="21279" y="10399"/>
                    <a:pt x="21354" y="955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530566" y="1582984"/>
            <a:ext cx="8824560" cy="1061488"/>
            <a:chOff x="-2311912" y="2663609"/>
            <a:chExt cx="8824560" cy="1061488"/>
          </a:xfrm>
        </p:grpSpPr>
        <p:sp>
          <p:nvSpPr>
            <p:cNvPr id="25" name="文本框 24"/>
            <p:cNvSpPr txBox="1"/>
            <p:nvPr/>
          </p:nvSpPr>
          <p:spPr>
            <a:xfrm>
              <a:off x="-2311912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-2311912" y="3148016"/>
              <a:ext cx="8824560" cy="57708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在此处添加您的详细内容和信息，注意表达简练通俗易懂。更清晰的表达主题内容的含义。在此处添加您的详细内容和信息，注意表达简练通俗易懂。更清晰的表达主题内容的含义。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60260" y="2663609"/>
              <a:ext cx="184731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543483" y="3144377"/>
            <a:ext cx="8824560" cy="1061488"/>
            <a:chOff x="-2311912" y="2663609"/>
            <a:chExt cx="8824560" cy="1061488"/>
          </a:xfrm>
        </p:grpSpPr>
        <p:sp>
          <p:nvSpPr>
            <p:cNvPr id="29" name="文本框 28"/>
            <p:cNvSpPr txBox="1"/>
            <p:nvPr/>
          </p:nvSpPr>
          <p:spPr>
            <a:xfrm>
              <a:off x="-2311912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-2311912" y="3148016"/>
              <a:ext cx="8824560" cy="57708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在此处添加您的详细内容和信息，注意表达简练通俗易懂。更清晰的表达主题内容的含义。在此处添加您的详细内容和信息，注意表达简练通俗易懂。更清晰的表达主题内容的含义。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60260" y="2663609"/>
              <a:ext cx="184731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540903" y="4775020"/>
            <a:ext cx="8824560" cy="1061488"/>
            <a:chOff x="-2311912" y="2663609"/>
            <a:chExt cx="8824560" cy="1061488"/>
          </a:xfrm>
        </p:grpSpPr>
        <p:sp>
          <p:nvSpPr>
            <p:cNvPr id="33" name="文本框 32"/>
            <p:cNvSpPr txBox="1"/>
            <p:nvPr/>
          </p:nvSpPr>
          <p:spPr>
            <a:xfrm>
              <a:off x="-2311912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-2311912" y="3148016"/>
              <a:ext cx="8824560" cy="57708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在此处添加您的详细内容和信息，注意表达简练通俗易懂。更清晰的表达主题内容的含义。在此处添加您的详细内容和信息，注意表达简练通俗易懂。更清晰的表达主题内容的含义。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60260" y="2663609"/>
              <a:ext cx="184731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 rot="16200000">
            <a:off x="5788223" y="-1113126"/>
            <a:ext cx="615553" cy="29649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28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单击添加标题内容</a:t>
            </a:r>
            <a:endParaRPr lang="zh-CN" altLang="en-US" sz="28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80468" y="589845"/>
            <a:ext cx="7431063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1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请在此处添加您的详细内容和信息，注意表达简练通俗易懂。更清晰的表达主题内容的含义。</a:t>
            </a:r>
            <a:endParaRPr lang="zh-CN" altLang="en-US" sz="11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960893" y="1580827"/>
            <a:ext cx="10368367" cy="2286000"/>
          </a:xfrm>
          <a:prstGeom prst="rect">
            <a:avLst/>
          </a:prstGeom>
          <a:blipFill dpi="0" rotWithShape="1">
            <a:blip r:embed="rId1"/>
            <a:srcRect/>
            <a:stretch>
              <a:fillRect b="-4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80468" y="1580827"/>
            <a:ext cx="2609986" cy="4308529"/>
          </a:xfrm>
          <a:prstGeom prst="rect">
            <a:avLst/>
          </a:prstGeom>
          <a:solidFill>
            <a:srgbClr val="3BB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Group 36"/>
          <p:cNvGrpSpPr/>
          <p:nvPr/>
        </p:nvGrpSpPr>
        <p:grpSpPr>
          <a:xfrm>
            <a:off x="3452529" y="2948315"/>
            <a:ext cx="464344" cy="465138"/>
            <a:chOff x="7275629" y="4549774"/>
            <a:chExt cx="464344" cy="465138"/>
          </a:xfrm>
          <a:solidFill>
            <a:schemeClr val="bg1"/>
          </a:solidFill>
        </p:grpSpPr>
        <p:sp>
          <p:nvSpPr>
            <p:cNvPr id="18" name="AutoShape 18"/>
            <p:cNvSpPr/>
            <p:nvPr/>
          </p:nvSpPr>
          <p:spPr bwMode="auto">
            <a:xfrm>
              <a:off x="7275629" y="4549774"/>
              <a:ext cx="464344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799"/>
                  </a:moveTo>
                  <a:cubicBezTo>
                    <a:pt x="20249" y="20048"/>
                    <a:pt x="20048" y="20249"/>
                    <a:pt x="19799" y="20249"/>
                  </a:cubicBezTo>
                  <a:lnTo>
                    <a:pt x="1800" y="20249"/>
                  </a:lnTo>
                  <a:cubicBezTo>
                    <a:pt x="1551" y="20249"/>
                    <a:pt x="1349" y="20048"/>
                    <a:pt x="1349" y="19799"/>
                  </a:cubicBezTo>
                  <a:lnTo>
                    <a:pt x="1349" y="3824"/>
                  </a:lnTo>
                  <a:cubicBezTo>
                    <a:pt x="1349" y="3576"/>
                    <a:pt x="1551" y="3375"/>
                    <a:pt x="1800" y="3375"/>
                  </a:cubicBezTo>
                  <a:lnTo>
                    <a:pt x="4724" y="3375"/>
                  </a:lnTo>
                  <a:lnTo>
                    <a:pt x="4724" y="4725"/>
                  </a:lnTo>
                  <a:cubicBezTo>
                    <a:pt x="4724" y="5098"/>
                    <a:pt x="5027" y="5400"/>
                    <a:pt x="5399" y="5400"/>
                  </a:cubicBezTo>
                  <a:cubicBezTo>
                    <a:pt x="5772" y="5400"/>
                    <a:pt x="6074" y="5098"/>
                    <a:pt x="6074" y="4725"/>
                  </a:cubicBezTo>
                  <a:lnTo>
                    <a:pt x="6074" y="3375"/>
                  </a:lnTo>
                  <a:lnTo>
                    <a:pt x="10124" y="3375"/>
                  </a:lnTo>
                  <a:lnTo>
                    <a:pt x="10124" y="4725"/>
                  </a:lnTo>
                  <a:cubicBezTo>
                    <a:pt x="10124" y="5098"/>
                    <a:pt x="10427" y="5400"/>
                    <a:pt x="10800" y="5400"/>
                  </a:cubicBezTo>
                  <a:cubicBezTo>
                    <a:pt x="11172" y="5400"/>
                    <a:pt x="11474" y="5098"/>
                    <a:pt x="11474" y="4725"/>
                  </a:cubicBezTo>
                  <a:lnTo>
                    <a:pt x="11474" y="3375"/>
                  </a:lnTo>
                  <a:lnTo>
                    <a:pt x="15524" y="3375"/>
                  </a:lnTo>
                  <a:lnTo>
                    <a:pt x="15524" y="4725"/>
                  </a:lnTo>
                  <a:cubicBezTo>
                    <a:pt x="15524" y="5098"/>
                    <a:pt x="15827" y="5400"/>
                    <a:pt x="16199" y="5400"/>
                  </a:cubicBezTo>
                  <a:cubicBezTo>
                    <a:pt x="16572" y="5400"/>
                    <a:pt x="16874" y="5098"/>
                    <a:pt x="16874" y="4725"/>
                  </a:cubicBezTo>
                  <a:lnTo>
                    <a:pt x="16874" y="3375"/>
                  </a:lnTo>
                  <a:lnTo>
                    <a:pt x="19799" y="3375"/>
                  </a:lnTo>
                  <a:cubicBezTo>
                    <a:pt x="20048" y="3375"/>
                    <a:pt x="20249" y="3576"/>
                    <a:pt x="20249" y="3824"/>
                  </a:cubicBezTo>
                  <a:cubicBezTo>
                    <a:pt x="20249" y="3824"/>
                    <a:pt x="20249" y="19799"/>
                    <a:pt x="20249" y="19799"/>
                  </a:cubicBezTo>
                  <a:close/>
                  <a:moveTo>
                    <a:pt x="19799" y="2025"/>
                  </a:moveTo>
                  <a:lnTo>
                    <a:pt x="16874" y="2025"/>
                  </a:lnTo>
                  <a:lnTo>
                    <a:pt x="16874" y="675"/>
                  </a:lnTo>
                  <a:cubicBezTo>
                    <a:pt x="16874" y="301"/>
                    <a:pt x="16572" y="0"/>
                    <a:pt x="16199" y="0"/>
                  </a:cubicBezTo>
                  <a:cubicBezTo>
                    <a:pt x="15827" y="0"/>
                    <a:pt x="15524" y="301"/>
                    <a:pt x="15524" y="675"/>
                  </a:cubicBezTo>
                  <a:lnTo>
                    <a:pt x="15524" y="2025"/>
                  </a:lnTo>
                  <a:lnTo>
                    <a:pt x="11474" y="2025"/>
                  </a:lnTo>
                  <a:lnTo>
                    <a:pt x="11474" y="675"/>
                  </a:lnTo>
                  <a:cubicBezTo>
                    <a:pt x="11474" y="301"/>
                    <a:pt x="11172" y="0"/>
                    <a:pt x="10800" y="0"/>
                  </a:cubicBezTo>
                  <a:cubicBezTo>
                    <a:pt x="10427" y="0"/>
                    <a:pt x="10124" y="301"/>
                    <a:pt x="10124" y="675"/>
                  </a:cubicBezTo>
                  <a:lnTo>
                    <a:pt x="10124" y="2025"/>
                  </a:lnTo>
                  <a:lnTo>
                    <a:pt x="6074" y="2025"/>
                  </a:lnTo>
                  <a:lnTo>
                    <a:pt x="6074" y="675"/>
                  </a:lnTo>
                  <a:cubicBezTo>
                    <a:pt x="6074" y="301"/>
                    <a:pt x="5772" y="0"/>
                    <a:pt x="5399" y="0"/>
                  </a:cubicBezTo>
                  <a:cubicBezTo>
                    <a:pt x="5027" y="0"/>
                    <a:pt x="4724" y="301"/>
                    <a:pt x="4724" y="675"/>
                  </a:cubicBezTo>
                  <a:lnTo>
                    <a:pt x="4724" y="2025"/>
                  </a:lnTo>
                  <a:lnTo>
                    <a:pt x="1800" y="2025"/>
                  </a:lnTo>
                  <a:cubicBezTo>
                    <a:pt x="805" y="2025"/>
                    <a:pt x="0" y="2830"/>
                    <a:pt x="0" y="3824"/>
                  </a:cubicBezTo>
                  <a:lnTo>
                    <a:pt x="0" y="19799"/>
                  </a:lnTo>
                  <a:cubicBezTo>
                    <a:pt x="0" y="20793"/>
                    <a:pt x="805" y="21599"/>
                    <a:pt x="1800" y="21599"/>
                  </a:cubicBezTo>
                  <a:lnTo>
                    <a:pt x="19799" y="21599"/>
                  </a:lnTo>
                  <a:cubicBezTo>
                    <a:pt x="20794" y="21599"/>
                    <a:pt x="21600" y="20793"/>
                    <a:pt x="21600" y="19799"/>
                  </a:cubicBezTo>
                  <a:lnTo>
                    <a:pt x="21600" y="3824"/>
                  </a:lnTo>
                  <a:cubicBezTo>
                    <a:pt x="21600" y="2830"/>
                    <a:pt x="20794" y="2025"/>
                    <a:pt x="19799" y="202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19" name="AutoShape 19"/>
            <p:cNvSpPr/>
            <p:nvPr/>
          </p:nvSpPr>
          <p:spPr bwMode="auto">
            <a:xfrm>
              <a:off x="7377229" y="4724399"/>
              <a:ext cx="57944" cy="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0" name="AutoShape 20"/>
            <p:cNvSpPr/>
            <p:nvPr/>
          </p:nvSpPr>
          <p:spPr bwMode="auto">
            <a:xfrm>
              <a:off x="7377229" y="4796631"/>
              <a:ext cx="57944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1" name="AutoShape 21"/>
            <p:cNvSpPr/>
            <p:nvPr/>
          </p:nvSpPr>
          <p:spPr bwMode="auto">
            <a:xfrm>
              <a:off x="7377229" y="4869656"/>
              <a:ext cx="57944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2" name="AutoShape 22"/>
            <p:cNvSpPr/>
            <p:nvPr/>
          </p:nvSpPr>
          <p:spPr bwMode="auto">
            <a:xfrm>
              <a:off x="7478829" y="4869656"/>
              <a:ext cx="57944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3" name="AutoShape 23"/>
            <p:cNvSpPr/>
            <p:nvPr/>
          </p:nvSpPr>
          <p:spPr bwMode="auto">
            <a:xfrm>
              <a:off x="7478829" y="4796631"/>
              <a:ext cx="57944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4" name="AutoShape 24"/>
            <p:cNvSpPr/>
            <p:nvPr/>
          </p:nvSpPr>
          <p:spPr bwMode="auto">
            <a:xfrm>
              <a:off x="7478829" y="4724399"/>
              <a:ext cx="57944" cy="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5" name="AutoShape 25"/>
            <p:cNvSpPr/>
            <p:nvPr/>
          </p:nvSpPr>
          <p:spPr bwMode="auto">
            <a:xfrm>
              <a:off x="7580429" y="4869656"/>
              <a:ext cx="57944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6" name="AutoShape 26"/>
            <p:cNvSpPr/>
            <p:nvPr/>
          </p:nvSpPr>
          <p:spPr bwMode="auto">
            <a:xfrm>
              <a:off x="7580429" y="4796631"/>
              <a:ext cx="57944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  <p:sp>
          <p:nvSpPr>
            <p:cNvPr id="27" name="AutoShape 27"/>
            <p:cNvSpPr/>
            <p:nvPr/>
          </p:nvSpPr>
          <p:spPr bwMode="auto">
            <a:xfrm>
              <a:off x="7580429" y="4724399"/>
              <a:ext cx="57944" cy="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sym typeface="Gill Sans" charset="0"/>
              </a:endParaRPr>
            </a:p>
          </p:txBody>
        </p:sp>
      </p:grpSp>
      <p:sp>
        <p:nvSpPr>
          <p:cNvPr id="28" name="Rectangle 20"/>
          <p:cNvSpPr/>
          <p:nvPr/>
        </p:nvSpPr>
        <p:spPr>
          <a:xfrm>
            <a:off x="2755861" y="3680837"/>
            <a:ext cx="1857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>
                <a:solidFill>
                  <a:schemeClr val="bg1">
                    <a:lumMod val="9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Segoe UI Light" panose="020B0502040204020203" pitchFamily="34" charset="0"/>
              </a:rPr>
              <a:t>Ut wisi enim ad minim </a:t>
            </a:r>
            <a:endParaRPr lang="id-ID" dirty="0">
              <a:solidFill>
                <a:schemeClr val="bg1">
                  <a:lumMod val="9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678178" y="3996025"/>
            <a:ext cx="5837063" cy="915294"/>
            <a:chOff x="416636" y="2663609"/>
            <a:chExt cx="5837063" cy="915294"/>
          </a:xfrm>
        </p:grpSpPr>
        <p:sp>
          <p:nvSpPr>
            <p:cNvPr id="30" name="文本框 29"/>
            <p:cNvSpPr txBox="1"/>
            <p:nvPr/>
          </p:nvSpPr>
          <p:spPr>
            <a:xfrm>
              <a:off x="967170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84309" y="3148016"/>
              <a:ext cx="5269390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16636" y="2663609"/>
              <a:ext cx="671979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36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1.</a:t>
              </a:r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685437" y="5019986"/>
            <a:ext cx="5829803" cy="915294"/>
            <a:chOff x="416636" y="2663609"/>
            <a:chExt cx="5829803" cy="915294"/>
          </a:xfrm>
        </p:grpSpPr>
        <p:sp>
          <p:nvSpPr>
            <p:cNvPr id="34" name="文本框 33"/>
            <p:cNvSpPr txBox="1"/>
            <p:nvPr/>
          </p:nvSpPr>
          <p:spPr>
            <a:xfrm>
              <a:off x="967170" y="2729201"/>
              <a:ext cx="2646878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单击添加标题内容</a:t>
              </a:r>
              <a:endParaRPr lang="zh-CN" altLang="en-US" sz="2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84308" y="3148016"/>
              <a:ext cx="5262131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050" dirty="0">
                  <a:ln w="28575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请在此处添加您的详细内容和信息，注意表达简练通俗易懂。更清晰的表达主题内容的含义。</a:t>
              </a:r>
              <a:endParaRPr lang="zh-CN" altLang="en-US" sz="105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16636" y="2663609"/>
              <a:ext cx="671979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3600" dirty="0">
                  <a:ln w="285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2.</a:t>
              </a:r>
              <a:endParaRPr lang="zh-CN" altLang="en-US" sz="36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83864" y="1274135"/>
            <a:ext cx="1538883" cy="4606389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添加标题</a:t>
            </a:r>
            <a:endParaRPr lang="zh-CN" altLang="en-US" sz="88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75173" y="2535655"/>
            <a:ext cx="677108" cy="1323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3200" dirty="0">
                <a:ln w="28575">
                  <a:noFill/>
                </a:ln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第三章</a:t>
            </a:r>
            <a:endParaRPr lang="zh-CN" altLang="en-US" sz="3200" dirty="0">
              <a:ln w="28575">
                <a:noFill/>
              </a:ln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3961" y="2505455"/>
            <a:ext cx="553998" cy="23855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工作总结汇报</a:t>
            </a:r>
            <a:endParaRPr lang="zh-CN" altLang="en-US" sz="24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5400000">
            <a:off x="4200423" y="3704702"/>
            <a:ext cx="3545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Modern minimalist hand-painted cartoon work summary report planning small fresh template.</a:t>
            </a: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671163" y="1652954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321340" y="215293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529119" y="5398598"/>
            <a:ext cx="314108" cy="314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74162" y="5598406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958347" y="936131"/>
            <a:ext cx="119586" cy="1195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2961</Words>
  <Application>WPS 演示</Application>
  <PresentationFormat>宽屏</PresentationFormat>
  <Paragraphs>265</Paragraphs>
  <Slides>14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宋体</vt:lpstr>
      <vt:lpstr>Wingdings</vt:lpstr>
      <vt:lpstr>华康海报体W12(P)</vt:lpstr>
      <vt:lpstr>微软雅黑</vt:lpstr>
      <vt:lpstr>华文中宋</vt:lpstr>
      <vt:lpstr>汉仪小麦体简</vt:lpstr>
      <vt:lpstr>Gill Sans</vt:lpstr>
      <vt:lpstr>Segoe UI Light</vt:lpstr>
      <vt:lpstr>Arial</vt:lpstr>
      <vt:lpstr>Lato Regular</vt:lpstr>
      <vt:lpstr>Calibri</vt:lpstr>
      <vt:lpstr>Arial Unicode MS</vt:lpstr>
      <vt:lpstr>Calibri Light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5</cp:revision>
  <dcterms:created xsi:type="dcterms:W3CDTF">2019-02-26T12:37:00Z</dcterms:created>
  <dcterms:modified xsi:type="dcterms:W3CDTF">2020-03-04T08:40:06Z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