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1" r:id="rId4"/>
    <p:sldId id="266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32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03D06A-7A28-40BB-ADC5-534ADC45994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4F3899-0C21-4D9B-8097-D7AFB997500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5BEC78B-5CDE-4189-8CFB-8EA6F39F2614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0F7F3EF-5F0B-4621-A118-C99502B0C79B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1C3BF81-65DF-4E24-A4C5-C6D97CDDB13F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29589A-5BBE-47D0-93DD-3E40DA4719F1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F4FD7-F98B-4572-AD97-FAB6074B817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6E88A-2E10-47E8-9DF3-8C04801E1B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6BFD-1163-489B-96F4-E4732D8D878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24CE-941E-475F-B8A4-48211DB4AD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9D64-C4A9-4463-AF3A-3EEF0EC0702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6FFE-0EEF-4AA2-97DB-C0F93AE659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EF81-32CD-4CEF-9409-C094BD0DDB1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E7B6-8645-4117-9F59-6E37160996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DA45-5410-442F-B06E-756D567B2FF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A9F35-8F5D-4EC2-AB4E-6FFE52941D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9DA5-13B4-4939-AC00-936B7F073AE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89FE8-10EA-4910-8B8C-F5E4D1FF39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D1012-1504-4C9A-8637-A8EFBC26198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CC063-4C8A-4435-B178-C5EB52AA7A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7BC53-362F-4E82-80A7-8F8548A962D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95AB-C83F-4F52-BC98-2ED2EBC00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72C1-3ADE-4608-9EE1-3C2FC01B751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B6E33-5AD9-43DB-A98B-43FCA29421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4D5B-BC2E-4654-8CBE-DD6E3CE0305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549F-0E3F-4288-B11D-503FE64EFC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466EF0-D176-4E68-BED8-66158516891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55ACC1-3093-4958-92B9-8CB2BA341C1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1916832"/>
            <a:ext cx="796153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认识简单线路图</a:t>
            </a:r>
          </a:p>
        </p:txBody>
      </p:sp>
      <p:sp>
        <p:nvSpPr>
          <p:cNvPr id="7" name="矩形 6"/>
          <p:cNvSpPr/>
          <p:nvPr/>
        </p:nvSpPr>
        <p:spPr>
          <a:xfrm>
            <a:off x="2964693" y="5210095"/>
            <a:ext cx="3429144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285750" y="854075"/>
            <a:ext cx="3214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学习重、难点：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7188" y="1655763"/>
            <a:ext cx="8072437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重点：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读线路图，会用语言描述行走路线。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难点：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能根据线路图说出行走的路线。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067944" y="2529840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论坛：</a:t>
            </a:r>
            <a:r>
              <a:rPr lang="en-US" altLang="zh-CN" sz="100" dirty="0">
                <a:solidFill>
                  <a:schemeClr val="bg1"/>
                </a:solidFill>
              </a:rPr>
              <a:t>www.1ppt.cn                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       </a:t>
            </a:r>
          </a:p>
        </p:txBody>
      </p:sp>
      <p:pic>
        <p:nvPicPr>
          <p:cNvPr id="4103" name="Picture 9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214563" y="785813"/>
            <a:ext cx="42195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57188" y="214313"/>
            <a:ext cx="6215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描述行走路线：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1438" y="4002088"/>
            <a:ext cx="9001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从火车站向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东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行驶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站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到汽车站，再向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南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行驶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站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医院；从医院向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西偏南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45°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行驶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站到十五中学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" action="ppaction://hlinkshowjump?jump=firstslide"/>
          </p:cNvPr>
          <p:cNvSpPr/>
          <p:nvPr/>
        </p:nvSpPr>
        <p:spPr>
          <a:xfrm>
            <a:off x="6572250" y="1071563"/>
            <a:ext cx="1000125" cy="500062"/>
          </a:xfrm>
          <a:prstGeom prst="roundRect">
            <a:avLst/>
          </a:prstGeom>
          <a:solidFill>
            <a:srgbClr val="FFFF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首页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540916" y="1248568"/>
            <a:ext cx="7000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描述行走路线的方法：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539552" y="2573691"/>
            <a:ext cx="80724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按行走路线先确定行走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方向和路程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，然后用恰当的词语按顺序叙述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全屏显示(4:3)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汉仪大宋简</vt:lpstr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2014-08-18T08:54:00Z</dcterms:created>
  <dcterms:modified xsi:type="dcterms:W3CDTF">2023-01-16T15:17:16Z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8CFC6EA8F7C54F349C9D4C3949762698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