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7"/>
  </p:handoutMasterIdLst>
  <p:sldIdLst>
    <p:sldId id="317" r:id="rId3"/>
    <p:sldId id="293" r:id="rId5"/>
    <p:sldId id="264" r:id="rId6"/>
    <p:sldId id="322" r:id="rId7"/>
    <p:sldId id="259" r:id="rId8"/>
    <p:sldId id="274" r:id="rId9"/>
    <p:sldId id="287" r:id="rId10"/>
    <p:sldId id="299" r:id="rId11"/>
    <p:sldId id="278" r:id="rId12"/>
    <p:sldId id="321" r:id="rId13"/>
    <p:sldId id="288" r:id="rId14"/>
    <p:sldId id="262" r:id="rId15"/>
    <p:sldId id="290" r:id="rId16"/>
    <p:sldId id="277" r:id="rId17"/>
    <p:sldId id="320" r:id="rId18"/>
    <p:sldId id="300" r:id="rId19"/>
    <p:sldId id="267" r:id="rId20"/>
    <p:sldId id="260" r:id="rId21"/>
    <p:sldId id="266" r:id="rId22"/>
    <p:sldId id="272" r:id="rId23"/>
    <p:sldId id="319" r:id="rId24"/>
    <p:sldId id="268" r:id="rId25"/>
    <p:sldId id="270" r:id="rId26"/>
    <p:sldId id="285" r:id="rId27"/>
    <p:sldId id="265" r:id="rId28"/>
    <p:sldId id="269" r:id="rId29"/>
    <p:sldId id="313" r:id="rId30"/>
    <p:sldId id="292" r:id="rId31"/>
    <p:sldId id="281" r:id="rId32"/>
    <p:sldId id="271" r:id="rId33"/>
    <p:sldId id="261" r:id="rId34"/>
    <p:sldId id="301" r:id="rId35"/>
    <p:sldId id="318" r:id="rId36"/>
  </p:sldIdLst>
  <p:sldSz cx="9144000" cy="5143500" type="screen16x9"/>
  <p:notesSz cx="6858000" cy="9144000"/>
  <p:custDataLst>
    <p:tags r:id="rId4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00"/>
    <a:srgbClr val="3992DB"/>
    <a:srgbClr val="005DA2"/>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35" autoAdjust="0"/>
    <p:restoredTop sz="94660" autoAdjust="0"/>
  </p:normalViewPr>
  <p:slideViewPr>
    <p:cSldViewPr>
      <p:cViewPr varScale="1">
        <p:scale>
          <a:sx n="153" d="100"/>
          <a:sy n="153" d="100"/>
        </p:scale>
        <p:origin x="600"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gs" Target="tags/tag1.xml"/><Relationship Id="rId40" Type="http://schemas.openxmlformats.org/officeDocument/2006/relationships/tableStyles" Target="tableStyles.xml"/><Relationship Id="rId4" Type="http://schemas.openxmlformats.org/officeDocument/2006/relationships/notesMaster" Target="notesMasters/notesMaster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handoutMaster" Target="handoutMasters/handoutMaster1.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323528" y="292895"/>
            <a:ext cx="390372" cy="205979"/>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fld>
            <a:r>
              <a:rPr lang="zh-CN" altLang="en-US" sz="1800" b="0" dirty="0" smtClean="0">
                <a:solidFill>
                  <a:schemeClr val="accent1"/>
                </a:solidFill>
                <a:latin typeface="微软雅黑 Light" panose="020B0502040204020203" pitchFamily="34" charset="-122"/>
                <a:ea typeface="微软雅黑 Light" panose="020B0502040204020203" pitchFamily="34" charset="-122"/>
              </a:rPr>
              <a:t> </a:t>
            </a:r>
            <a:endParaRPr lang="zh-CN" altLang="en-US" sz="1800" b="0" dirty="0">
              <a:solidFill>
                <a:schemeClr val="accent1"/>
              </a:solidFill>
              <a:latin typeface="微软雅黑 Light" panose="020B0502040204020203" pitchFamily="34" charset="-122"/>
              <a:ea typeface="微软雅黑 Light" panose="020B050204020402020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4355976" y="14629"/>
            <a:ext cx="775136" cy="230832"/>
          </a:xfrm>
          <a:prstGeom prst="rect">
            <a:avLst/>
          </a:prstGeom>
        </p:spPr>
        <p:txBody>
          <a:bodyPr wrap="square">
            <a:spAutoFit/>
          </a:bodyPr>
          <a:lstStyle/>
          <a:p/>
        </p:txBody>
      </p:sp>
      <p:sp>
        <p:nvSpPr>
          <p:cNvPr id="3" name="矩形 2"/>
          <p:cNvSpPr/>
          <p:nvPr/>
        </p:nvSpPr>
        <p:spPr>
          <a:xfrm>
            <a:off x="-19339" y="8174"/>
            <a:ext cx="9144000" cy="3174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Rectangle 3"/>
          <p:cNvSpPr txBox="1">
            <a:spLocks noChangeArrowheads="1"/>
          </p:cNvSpPr>
          <p:nvPr/>
        </p:nvSpPr>
        <p:spPr>
          <a:xfrm>
            <a:off x="1683215" y="1928630"/>
            <a:ext cx="5141491"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000" b="1" dirty="0" smtClean="0">
                <a:solidFill>
                  <a:schemeClr val="bg1"/>
                </a:solidFill>
                <a:latin typeface="微软雅黑" panose="020B0503020204020204" pitchFamily="34" charset="-122"/>
                <a:ea typeface="微软雅黑" panose="020B0503020204020204" pitchFamily="34" charset="-122"/>
              </a:rPr>
              <a:t>述职报告工作总结</a:t>
            </a:r>
            <a:r>
              <a:rPr lang="en-US" altLang="zh-CN" sz="3000" b="1" dirty="0" smtClean="0">
                <a:solidFill>
                  <a:schemeClr val="bg1"/>
                </a:solidFill>
                <a:latin typeface="微软雅黑" panose="020B0503020204020204" pitchFamily="34" charset="-122"/>
                <a:ea typeface="微软雅黑" panose="020B0503020204020204" pitchFamily="34" charset="-122"/>
              </a:rPr>
              <a:t>PPT</a:t>
            </a:r>
            <a:r>
              <a:rPr lang="zh-CN" altLang="en-US" sz="3000" b="1" dirty="0" smtClean="0">
                <a:solidFill>
                  <a:schemeClr val="bg1"/>
                </a:solidFill>
                <a:latin typeface="微软雅黑" panose="020B0503020204020204" pitchFamily="34" charset="-122"/>
                <a:ea typeface="微软雅黑" panose="020B0503020204020204" pitchFamily="34" charset="-122"/>
              </a:rPr>
              <a:t>模板</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sp>
        <p:nvSpPr>
          <p:cNvPr id="44"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bg1"/>
                </a:solidFill>
                <a:latin typeface="微软雅黑" panose="020B0503020204020204" pitchFamily="34" charset="-122"/>
                <a:ea typeface="微软雅黑" panose="020B0503020204020204" pitchFamily="34" charset="-122"/>
              </a:rPr>
              <a:t>框架完整的年终总结、工作汇报</a:t>
            </a:r>
            <a:r>
              <a:rPr lang="zh-CN" altLang="en-US" sz="1400" dirty="0" smtClean="0">
                <a:solidFill>
                  <a:schemeClr val="bg1"/>
                </a:solidFill>
                <a:latin typeface="微软雅黑" panose="020B0503020204020204" pitchFamily="34" charset="-122"/>
                <a:ea typeface="微软雅黑" panose="020B0503020204020204" pitchFamily="34" charset="-122"/>
              </a:rPr>
              <a:t>、述职报告</a:t>
            </a:r>
            <a:r>
              <a:rPr lang="en-US" altLang="zh-CN" sz="1400" dirty="0" smtClean="0">
                <a:solidFill>
                  <a:schemeClr val="bg1"/>
                </a:solidFill>
                <a:latin typeface="微软雅黑" panose="020B0503020204020204" pitchFamily="34" charset="-122"/>
                <a:ea typeface="微软雅黑" panose="020B0503020204020204" pitchFamily="34" charset="-122"/>
              </a:rPr>
              <a:t>PPT</a:t>
            </a:r>
            <a:r>
              <a:rPr lang="zh-CN" altLang="en-US" sz="1400" dirty="0" smtClean="0">
                <a:solidFill>
                  <a:schemeClr val="bg1"/>
                </a:solidFill>
                <a:latin typeface="微软雅黑" panose="020B0503020204020204" pitchFamily="34" charset="-122"/>
                <a:ea typeface="微软雅黑" panose="020B0503020204020204" pitchFamily="34" charset="-122"/>
              </a:rPr>
              <a:t>模板</a:t>
            </a:r>
            <a:endParaRPr lang="zh-CN" altLang="en-US" sz="1400" dirty="0">
              <a:solidFill>
                <a:schemeClr val="bg1"/>
              </a:solidFill>
              <a:latin typeface="微软雅黑" panose="020B0503020204020204" pitchFamily="34" charset="-122"/>
              <a:ea typeface="微软雅黑" panose="020B0503020204020204" pitchFamily="34" charset="-122"/>
            </a:endParaRP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矩形 47"/>
          <p:cNvSpPr/>
          <p:nvPr/>
        </p:nvSpPr>
        <p:spPr>
          <a:xfrm>
            <a:off x="166342" y="551595"/>
            <a:ext cx="3078480" cy="1421130"/>
          </a:xfrm>
          <a:prstGeom prst="rect">
            <a:avLst/>
          </a:prstGeom>
        </p:spPr>
        <p:txBody>
          <a:bodyPr wrap="none" lIns="68571" tIns="34285" rIns="68571" bIns="34285">
            <a:spAutoFit/>
          </a:bodyPr>
          <a:lstStyle/>
          <a:p>
            <a:pPr algn="r"/>
            <a:r>
              <a:rPr lang="en-US" altLang="zh-CN" sz="8800" b="1" dirty="0" smtClean="0">
                <a:solidFill>
                  <a:schemeClr val="bg1"/>
                </a:solidFill>
                <a:latin typeface="微软雅黑" panose="020B0503020204020204" pitchFamily="34" charset="-122"/>
                <a:ea typeface="微软雅黑" panose="020B0503020204020204" pitchFamily="34" charset="-122"/>
              </a:rPr>
              <a:t>20XX</a:t>
            </a:r>
            <a:endParaRPr lang="en-US" altLang="zh-CN" sz="8800" b="1" dirty="0" smtClean="0">
              <a:solidFill>
                <a:schemeClr val="bg1"/>
              </a:solidFill>
              <a:latin typeface="微软雅黑" panose="020B0503020204020204" pitchFamily="34" charset="-122"/>
              <a:ea typeface="微软雅黑" panose="020B0503020204020204" pitchFamily="34" charset="-122"/>
            </a:endParaRPr>
          </a:p>
        </p:txBody>
      </p:sp>
      <p:grpSp>
        <p:nvGrpSpPr>
          <p:cNvPr id="49" name="组合 48"/>
          <p:cNvGrpSpPr/>
          <p:nvPr/>
        </p:nvGrpSpPr>
        <p:grpSpPr>
          <a:xfrm>
            <a:off x="8541729" y="120003"/>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2" name="组合 51"/>
          <p:cNvGrpSpPr/>
          <p:nvPr/>
        </p:nvGrpSpPr>
        <p:grpSpPr>
          <a:xfrm>
            <a:off x="7245585" y="120396"/>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5" name="组合 54"/>
          <p:cNvGrpSpPr/>
          <p:nvPr/>
        </p:nvGrpSpPr>
        <p:grpSpPr>
          <a:xfrm>
            <a:off x="7893657" y="120003"/>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8" name="组合 57"/>
          <p:cNvGrpSpPr/>
          <p:nvPr/>
        </p:nvGrpSpPr>
        <p:grpSpPr>
          <a:xfrm>
            <a:off x="5949441" y="120003"/>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1" name="组合 60"/>
          <p:cNvGrpSpPr/>
          <p:nvPr/>
        </p:nvGrpSpPr>
        <p:grpSpPr>
          <a:xfrm>
            <a:off x="6597513" y="120003"/>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43"/>
                                        </p:tgtEl>
                                        <p:attrNameLst>
                                          <p:attrName>style.visibility</p:attrName>
                                        </p:attrNameLst>
                                      </p:cBhvr>
                                      <p:to>
                                        <p:strVal val="visible"/>
                                      </p:to>
                                    </p:set>
                                    <p:anim calcmode="lin" valueType="num">
                                      <p:cBhvr>
                                        <p:cTn id="13"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3"/>
                                        </p:tgtEl>
                                        <p:attrNameLst>
                                          <p:attrName>ppt_y</p:attrName>
                                        </p:attrNameLst>
                                      </p:cBhvr>
                                      <p:tavLst>
                                        <p:tav tm="0">
                                          <p:val>
                                            <p:strVal val="#ppt_y"/>
                                          </p:val>
                                        </p:tav>
                                        <p:tav tm="100000">
                                          <p:val>
                                            <p:strVal val="#ppt_y"/>
                                          </p:val>
                                        </p:tav>
                                      </p:tavLst>
                                    </p:anim>
                                    <p:anim calcmode="lin" valueType="num">
                                      <p:cBhvr>
                                        <p:cTn id="15"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3"/>
                                        </p:tgtEl>
                                      </p:cBhvr>
                                    </p:animEffect>
                                  </p:childTnLst>
                                </p:cTn>
                              </p:par>
                            </p:childTnLst>
                          </p:cTn>
                        </p:par>
                        <p:par>
                          <p:cTn id="18" fill="hold">
                            <p:stCondLst>
                              <p:cond delay="2099"/>
                            </p:stCondLst>
                            <p:childTnLst>
                              <p:par>
                                <p:cTn id="19" presetID="22" presetClass="entr" presetSubtype="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right)">
                                      <p:cBhvr>
                                        <p:cTn id="21" dur="1000"/>
                                        <p:tgtEl>
                                          <p:spTgt spid="46"/>
                                        </p:tgtEl>
                                      </p:cBhvr>
                                    </p:animEffect>
                                  </p:childTnLst>
                                </p:cTn>
                              </p:par>
                            </p:childTnLst>
                          </p:cTn>
                        </p:par>
                        <p:par>
                          <p:cTn id="22" fill="hold">
                            <p:stCondLst>
                              <p:cond delay="3099"/>
                            </p:stCondLst>
                            <p:childTnLst>
                              <p:par>
                                <p:cTn id="23" presetID="53" presetClass="entr" presetSubtype="16" fill="hold" grpId="0" nodeType="afterEffect">
                                  <p:stCondLst>
                                    <p:cond delay="0"/>
                                  </p:stCondLst>
                                  <p:iterate type="lt">
                                    <p:tmPct val="7000"/>
                                  </p:iterate>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par>
                          <p:cTn id="28" fill="hold">
                            <p:stCondLst>
                              <p:cond delay="4404"/>
                            </p:stCondLst>
                            <p:childTnLst>
                              <p:par>
                                <p:cTn id="29" presetID="53" presetClass="entr" presetSubtype="16" fill="hold" nodeType="after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p:cTn id="31" dur="500" fill="hold"/>
                                        <p:tgtEl>
                                          <p:spTgt spid="58"/>
                                        </p:tgtEl>
                                        <p:attrNameLst>
                                          <p:attrName>ppt_w</p:attrName>
                                        </p:attrNameLst>
                                      </p:cBhvr>
                                      <p:tavLst>
                                        <p:tav tm="0">
                                          <p:val>
                                            <p:fltVal val="0"/>
                                          </p:val>
                                        </p:tav>
                                        <p:tav tm="100000">
                                          <p:val>
                                            <p:strVal val="#ppt_w"/>
                                          </p:val>
                                        </p:tav>
                                      </p:tavLst>
                                    </p:anim>
                                    <p:anim calcmode="lin" valueType="num">
                                      <p:cBhvr>
                                        <p:cTn id="32" dur="500" fill="hold"/>
                                        <p:tgtEl>
                                          <p:spTgt spid="58"/>
                                        </p:tgtEl>
                                        <p:attrNameLst>
                                          <p:attrName>ppt_h</p:attrName>
                                        </p:attrNameLst>
                                      </p:cBhvr>
                                      <p:tavLst>
                                        <p:tav tm="0">
                                          <p:val>
                                            <p:fltVal val="0"/>
                                          </p:val>
                                        </p:tav>
                                        <p:tav tm="100000">
                                          <p:val>
                                            <p:strVal val="#ppt_h"/>
                                          </p:val>
                                        </p:tav>
                                      </p:tavLst>
                                    </p:anim>
                                    <p:animEffect transition="in" filter="fade">
                                      <p:cBhvr>
                                        <p:cTn id="33" dur="500"/>
                                        <p:tgtEl>
                                          <p:spTgt spid="58"/>
                                        </p:tgtEl>
                                      </p:cBhvr>
                                    </p:animEffect>
                                  </p:childTnLst>
                                </p:cTn>
                              </p:par>
                              <p:par>
                                <p:cTn id="34" presetID="53" presetClass="entr" presetSubtype="16" fill="hold" nodeType="withEffect">
                                  <p:stCondLst>
                                    <p:cond delay="200"/>
                                  </p:stCondLst>
                                  <p:childTnLst>
                                    <p:set>
                                      <p:cBhvr>
                                        <p:cTn id="35" dur="1" fill="hold">
                                          <p:stCondLst>
                                            <p:cond delay="0"/>
                                          </p:stCondLst>
                                        </p:cTn>
                                        <p:tgtEl>
                                          <p:spTgt spid="61"/>
                                        </p:tgtEl>
                                        <p:attrNameLst>
                                          <p:attrName>style.visibility</p:attrName>
                                        </p:attrNameLst>
                                      </p:cBhvr>
                                      <p:to>
                                        <p:strVal val="visible"/>
                                      </p:to>
                                    </p:set>
                                    <p:anim calcmode="lin" valueType="num">
                                      <p:cBhvr>
                                        <p:cTn id="36" dur="500" fill="hold"/>
                                        <p:tgtEl>
                                          <p:spTgt spid="61"/>
                                        </p:tgtEl>
                                        <p:attrNameLst>
                                          <p:attrName>ppt_w</p:attrName>
                                        </p:attrNameLst>
                                      </p:cBhvr>
                                      <p:tavLst>
                                        <p:tav tm="0">
                                          <p:val>
                                            <p:fltVal val="0"/>
                                          </p:val>
                                        </p:tav>
                                        <p:tav tm="100000">
                                          <p:val>
                                            <p:strVal val="#ppt_w"/>
                                          </p:val>
                                        </p:tav>
                                      </p:tavLst>
                                    </p:anim>
                                    <p:anim calcmode="lin" valueType="num">
                                      <p:cBhvr>
                                        <p:cTn id="37" dur="500" fill="hold"/>
                                        <p:tgtEl>
                                          <p:spTgt spid="61"/>
                                        </p:tgtEl>
                                        <p:attrNameLst>
                                          <p:attrName>ppt_h</p:attrName>
                                        </p:attrNameLst>
                                      </p:cBhvr>
                                      <p:tavLst>
                                        <p:tav tm="0">
                                          <p:val>
                                            <p:fltVal val="0"/>
                                          </p:val>
                                        </p:tav>
                                        <p:tav tm="100000">
                                          <p:val>
                                            <p:strVal val="#ppt_h"/>
                                          </p:val>
                                        </p:tav>
                                      </p:tavLst>
                                    </p:anim>
                                    <p:animEffect transition="in" filter="fade">
                                      <p:cBhvr>
                                        <p:cTn id="38" dur="500"/>
                                        <p:tgtEl>
                                          <p:spTgt spid="61"/>
                                        </p:tgtEl>
                                      </p:cBhvr>
                                    </p:animEffect>
                                  </p:childTnLst>
                                </p:cTn>
                              </p:par>
                              <p:par>
                                <p:cTn id="39" presetID="53" presetClass="entr" presetSubtype="16" fill="hold" nodeType="withEffect">
                                  <p:stCondLst>
                                    <p:cond delay="40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par>
                                <p:cTn id="44" presetID="53" presetClass="entr" presetSubtype="16" fill="hold" nodeType="withEffect">
                                  <p:stCondLst>
                                    <p:cond delay="600"/>
                                  </p:stCondLst>
                                  <p:childTnLst>
                                    <p:set>
                                      <p:cBhvr>
                                        <p:cTn id="45" dur="1" fill="hold">
                                          <p:stCondLst>
                                            <p:cond delay="0"/>
                                          </p:stCondLst>
                                        </p:cTn>
                                        <p:tgtEl>
                                          <p:spTgt spid="55"/>
                                        </p:tgtEl>
                                        <p:attrNameLst>
                                          <p:attrName>style.visibility</p:attrName>
                                        </p:attrNameLst>
                                      </p:cBhvr>
                                      <p:to>
                                        <p:strVal val="visible"/>
                                      </p:to>
                                    </p:set>
                                    <p:anim calcmode="lin" valueType="num">
                                      <p:cBhvr>
                                        <p:cTn id="46" dur="500" fill="hold"/>
                                        <p:tgtEl>
                                          <p:spTgt spid="55"/>
                                        </p:tgtEl>
                                        <p:attrNameLst>
                                          <p:attrName>ppt_w</p:attrName>
                                        </p:attrNameLst>
                                      </p:cBhvr>
                                      <p:tavLst>
                                        <p:tav tm="0">
                                          <p:val>
                                            <p:fltVal val="0"/>
                                          </p:val>
                                        </p:tav>
                                        <p:tav tm="100000">
                                          <p:val>
                                            <p:strVal val="#ppt_w"/>
                                          </p:val>
                                        </p:tav>
                                      </p:tavLst>
                                    </p:anim>
                                    <p:anim calcmode="lin" valueType="num">
                                      <p:cBhvr>
                                        <p:cTn id="47" dur="500" fill="hold"/>
                                        <p:tgtEl>
                                          <p:spTgt spid="55"/>
                                        </p:tgtEl>
                                        <p:attrNameLst>
                                          <p:attrName>ppt_h</p:attrName>
                                        </p:attrNameLst>
                                      </p:cBhvr>
                                      <p:tavLst>
                                        <p:tav tm="0">
                                          <p:val>
                                            <p:fltVal val="0"/>
                                          </p:val>
                                        </p:tav>
                                        <p:tav tm="100000">
                                          <p:val>
                                            <p:strVal val="#ppt_h"/>
                                          </p:val>
                                        </p:tav>
                                      </p:tavLst>
                                    </p:anim>
                                    <p:animEffect transition="in" filter="fade">
                                      <p:cBhvr>
                                        <p:cTn id="48" dur="500"/>
                                        <p:tgtEl>
                                          <p:spTgt spid="55"/>
                                        </p:tgtEl>
                                      </p:cBhvr>
                                    </p:animEffect>
                                  </p:childTnLst>
                                </p:cTn>
                              </p:par>
                              <p:par>
                                <p:cTn id="49" presetID="53" presetClass="entr" presetSubtype="16" fill="hold" nodeType="withEffect">
                                  <p:stCondLst>
                                    <p:cond delay="80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utoUpdateAnimBg="0"/>
      <p:bldP spid="44" grpId="0"/>
      <p:bldP spid="4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smtClean="0">
                <a:solidFill>
                  <a:schemeClr val="bg1"/>
                </a:solidFill>
                <a:latin typeface="微软雅黑" panose="020B0503020204020204" pitchFamily="34" charset="-122"/>
                <a:ea typeface="微软雅黑" panose="020B0503020204020204" pitchFamily="34" charset="-122"/>
              </a:rPr>
              <a:t>02</a:t>
            </a:r>
            <a:endParaRPr lang="zh-CN" altLang="en-US" sz="9600"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rPr>
              <a:t>工作完成具体情况</a:t>
            </a:r>
            <a:endPar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矩形 27"/>
          <p:cNvSpPr/>
          <p:nvPr/>
        </p:nvSpPr>
        <p:spPr>
          <a:xfrm>
            <a:off x="2846759" y="1343698"/>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9" name="矩形 28"/>
          <p:cNvSpPr/>
          <p:nvPr/>
        </p:nvSpPr>
        <p:spPr>
          <a:xfrm>
            <a:off x="3653255" y="1180546"/>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dirty="0" smtClean="0">
                <a:latin typeface="微软雅黑" panose="020B0503020204020204" pitchFamily="34" charset="-122"/>
                <a:ea typeface="微软雅黑" panose="020B0503020204020204" pitchFamily="34" charset="-122"/>
              </a:rPr>
              <a:t>点击添加标题</a:t>
            </a:r>
            <a:endParaRPr lang="zh-CN" altLang="en-US" sz="1400" dirty="0">
              <a:latin typeface="微软雅黑" panose="020B0503020204020204" pitchFamily="34" charset="-122"/>
              <a:ea typeface="微软雅黑" panose="020B0503020204020204" pitchFamily="34" charset="-122"/>
            </a:endParaRPr>
          </a:p>
        </p:txBody>
      </p:sp>
      <p:sp>
        <p:nvSpPr>
          <p:cNvPr id="30" name="六边形 29"/>
          <p:cNvSpPr/>
          <p:nvPr/>
        </p:nvSpPr>
        <p:spPr>
          <a:xfrm>
            <a:off x="903628" y="2425696"/>
            <a:ext cx="1190447" cy="102611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000" b="1" dirty="0" smtClean="0">
                <a:latin typeface="微软雅黑" panose="020B0503020204020204" pitchFamily="34" charset="-122"/>
                <a:ea typeface="微软雅黑" panose="020B0503020204020204" pitchFamily="34" charset="-122"/>
              </a:rPr>
              <a:t>添加内容</a:t>
            </a:r>
            <a:endParaRPr lang="zh-CN" altLang="en-US" sz="2000" b="1" dirty="0">
              <a:latin typeface="微软雅黑" panose="020B0503020204020204" pitchFamily="34" charset="-122"/>
              <a:ea typeface="微软雅黑" panose="020B0503020204020204" pitchFamily="34" charset="-122"/>
            </a:endParaRPr>
          </a:p>
        </p:txBody>
      </p:sp>
      <p:cxnSp>
        <p:nvCxnSpPr>
          <p:cNvPr id="31" name="直接箭头连接符 30"/>
          <p:cNvCxnSpPr>
            <a:stCxn id="30" idx="5"/>
            <a:endCxn id="28"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30" idx="0"/>
            <a:endCxn id="35"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30" idx="1"/>
            <a:endCxn id="38"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42299" y="1615449"/>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矩形 34"/>
          <p:cNvSpPr/>
          <p:nvPr/>
        </p:nvSpPr>
        <p:spPr>
          <a:xfrm>
            <a:off x="2846759" y="2517020"/>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6" name="矩形 35"/>
          <p:cNvSpPr/>
          <p:nvPr/>
        </p:nvSpPr>
        <p:spPr>
          <a:xfrm>
            <a:off x="3653255" y="2361550"/>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smtClean="0">
                <a:latin typeface="微软雅黑" panose="020B0503020204020204" pitchFamily="34" charset="-122"/>
                <a:ea typeface="微软雅黑" panose="020B0503020204020204" pitchFamily="34" charset="-122"/>
              </a:rPr>
              <a:t>点击添加标题</a:t>
            </a:r>
            <a:endParaRPr lang="zh-CN" altLang="en-US" sz="1400">
              <a:latin typeface="微软雅黑" panose="020B0503020204020204" pitchFamily="34" charset="-122"/>
              <a:ea typeface="微软雅黑" panose="020B0503020204020204" pitchFamily="34" charset="-122"/>
            </a:endParaRPr>
          </a:p>
        </p:txBody>
      </p:sp>
      <p:sp>
        <p:nvSpPr>
          <p:cNvPr id="37" name="TextBox 36"/>
          <p:cNvSpPr txBox="1"/>
          <p:nvPr/>
        </p:nvSpPr>
        <p:spPr>
          <a:xfrm>
            <a:off x="3142299" y="2806771"/>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矩形 37"/>
          <p:cNvSpPr/>
          <p:nvPr/>
        </p:nvSpPr>
        <p:spPr>
          <a:xfrm>
            <a:off x="2846759" y="3711282"/>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9" name="矩形 38"/>
          <p:cNvSpPr/>
          <p:nvPr/>
        </p:nvSpPr>
        <p:spPr>
          <a:xfrm>
            <a:off x="3653255" y="3555813"/>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smtClean="0">
                <a:latin typeface="微软雅黑" panose="020B0503020204020204" pitchFamily="34" charset="-122"/>
                <a:ea typeface="微软雅黑" panose="020B0503020204020204" pitchFamily="34" charset="-122"/>
              </a:rPr>
              <a:t>点击添加标题</a:t>
            </a:r>
            <a:endParaRPr lang="zh-CN" altLang="en-US" sz="1400">
              <a:latin typeface="微软雅黑" panose="020B0503020204020204" pitchFamily="34" charset="-122"/>
              <a:ea typeface="微软雅黑" panose="020B0503020204020204" pitchFamily="34" charset="-122"/>
            </a:endParaRPr>
          </a:p>
        </p:txBody>
      </p:sp>
      <p:sp>
        <p:nvSpPr>
          <p:cNvPr id="40" name="TextBox 39"/>
          <p:cNvSpPr txBox="1"/>
          <p:nvPr/>
        </p:nvSpPr>
        <p:spPr>
          <a:xfrm>
            <a:off x="3142299" y="4001033"/>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14:presetBounceEnd="50000">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14:bounceEnd="50000">
                                          <p:cBhvr additive="base">
                                            <p:cTn id="33"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14:presetBounceEnd="50000">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14:bounceEnd="50000">
                                          <p:cBhvr additive="base">
                                            <p:cTn id="51" dur="5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14:presetBounceEnd="50000">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14:bounceEnd="50000">
                                          <p:cBhvr additive="base">
                                            <p:cTn id="69" dur="500" fill="hold"/>
                                            <p:tgtEl>
                                              <p:spTgt spid="38"/>
                                            </p:tgtEl>
                                            <p:attrNameLst>
                                              <p:attrName>ppt_x</p:attrName>
                                            </p:attrNameLst>
                                          </p:cBhvr>
                                          <p:tavLst>
                                            <p:tav tm="0">
                                              <p:val>
                                                <p:strVal val="#ppt_x"/>
                                              </p:val>
                                            </p:tav>
                                            <p:tav tm="100000">
                                              <p:val>
                                                <p:strVal val="#ppt_x"/>
                                              </p:val>
                                            </p:tav>
                                          </p:tavLst>
                                        </p:anim>
                                        <p:anim calcmode="lin" valueType="num" p14:bounceEnd="50000">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additive="base">
                                            <p:cTn id="69" dur="500" fill="hold"/>
                                            <p:tgtEl>
                                              <p:spTgt spid="38"/>
                                            </p:tgtEl>
                                            <p:attrNameLst>
                                              <p:attrName>ppt_x</p:attrName>
                                            </p:attrNameLst>
                                          </p:cBhvr>
                                          <p:tavLst>
                                            <p:tav tm="0">
                                              <p:val>
                                                <p:strVal val="#ppt_x"/>
                                              </p:val>
                                            </p:tav>
                                            <p:tav tm="100000">
                                              <p:val>
                                                <p:strVal val="#ppt_x"/>
                                              </p:val>
                                            </p:tav>
                                          </p:tavLst>
                                        </p:anim>
                                        <p:anim calcmode="lin" valueType="num">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4357" y="2296724"/>
            <a:ext cx="1061000" cy="1214343"/>
            <a:chOff x="5379142" y="2991066"/>
            <a:chExt cx="1414667" cy="1619124"/>
          </a:xfrm>
        </p:grpSpPr>
        <p:sp>
          <p:nvSpPr>
            <p:cNvPr id="3" name="Shape 1723"/>
            <p:cNvSpPr/>
            <p:nvPr/>
          </p:nvSpPr>
          <p:spPr>
            <a:xfrm rot="18900000">
              <a:off x="5379143"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 name="Shape 1726"/>
            <p:cNvSpPr/>
            <p:nvPr/>
          </p:nvSpPr>
          <p:spPr>
            <a:xfrm rot="18900000">
              <a:off x="5379142"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5" name="Group 12"/>
          <p:cNvGrpSpPr/>
          <p:nvPr/>
        </p:nvGrpSpPr>
        <p:grpSpPr>
          <a:xfrm>
            <a:off x="2672903" y="2452981"/>
            <a:ext cx="1061000" cy="1214343"/>
            <a:chOff x="3563871" y="3199409"/>
            <a:chExt cx="1414666" cy="1619124"/>
          </a:xfrm>
        </p:grpSpPr>
        <p:sp>
          <p:nvSpPr>
            <p:cNvPr id="6" name="Shape 1722"/>
            <p:cNvSpPr/>
            <p:nvPr/>
          </p:nvSpPr>
          <p:spPr>
            <a:xfrm rot="8100000">
              <a:off x="3563871" y="3403867"/>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8" name="Group 11"/>
          <p:cNvGrpSpPr/>
          <p:nvPr/>
        </p:nvGrpSpPr>
        <p:grpSpPr>
          <a:xfrm>
            <a:off x="1307307" y="2296724"/>
            <a:ext cx="1061000" cy="1214343"/>
            <a:chOff x="1743076" y="2991066"/>
            <a:chExt cx="1414666" cy="1619124"/>
          </a:xfrm>
        </p:grpSpPr>
        <p:sp>
          <p:nvSpPr>
            <p:cNvPr id="9"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0" name="Shape 1732"/>
            <p:cNvSpPr/>
            <p:nvPr/>
          </p:nvSpPr>
          <p:spPr>
            <a:xfrm rot="18900000">
              <a:off x="1743076"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1" name="Group 15"/>
          <p:cNvGrpSpPr/>
          <p:nvPr/>
        </p:nvGrpSpPr>
        <p:grpSpPr>
          <a:xfrm>
            <a:off x="5399953" y="2452981"/>
            <a:ext cx="1061000" cy="1214344"/>
            <a:chOff x="7199937" y="3199409"/>
            <a:chExt cx="1414666" cy="1619125"/>
          </a:xfrm>
        </p:grpSpPr>
        <p:sp>
          <p:nvSpPr>
            <p:cNvPr id="12" name="Shape 1724"/>
            <p:cNvSpPr/>
            <p:nvPr/>
          </p:nvSpPr>
          <p:spPr>
            <a:xfrm rot="8100000">
              <a:off x="7199937" y="3403868"/>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4" name="Group 16"/>
          <p:cNvGrpSpPr/>
          <p:nvPr/>
        </p:nvGrpSpPr>
        <p:grpSpPr>
          <a:xfrm>
            <a:off x="6761407" y="2296724"/>
            <a:ext cx="1061000" cy="1214343"/>
            <a:chOff x="9015209" y="2991066"/>
            <a:chExt cx="1414666" cy="1619124"/>
          </a:xfrm>
        </p:grpSpPr>
        <p:sp>
          <p:nvSpPr>
            <p:cNvPr id="15"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6" name="Shape 1738"/>
            <p:cNvSpPr/>
            <p:nvPr/>
          </p:nvSpPr>
          <p:spPr>
            <a:xfrm rot="18900000">
              <a:off x="9015209" y="3195523"/>
              <a:ext cx="1414666" cy="1414667"/>
            </a:xfrm>
            <a:prstGeom prst="roundRect">
              <a:avLst>
                <a:gd name="adj" fmla="val 15000"/>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17" name="Text Placeholder 4"/>
          <p:cNvSpPr txBox="1"/>
          <p:nvPr/>
        </p:nvSpPr>
        <p:spPr>
          <a:xfrm>
            <a:off x="13837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8" name="Text Placeholder 4"/>
          <p:cNvSpPr txBox="1"/>
          <p:nvPr/>
        </p:nvSpPr>
        <p:spPr>
          <a:xfrm>
            <a:off x="2747274"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9" name="Text Placeholder 4"/>
          <p:cNvSpPr txBox="1"/>
          <p:nvPr/>
        </p:nvSpPr>
        <p:spPr>
          <a:xfrm>
            <a:off x="411026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0" name="Text Placeholder 4"/>
          <p:cNvSpPr txBox="1"/>
          <p:nvPr/>
        </p:nvSpPr>
        <p:spPr>
          <a:xfrm>
            <a:off x="5473789"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1" name="Text Placeholder 4"/>
          <p:cNvSpPr txBox="1"/>
          <p:nvPr/>
        </p:nvSpPr>
        <p:spPr>
          <a:xfrm>
            <a:off x="68378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971600"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2339752"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3702065"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5065405"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6414567"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fade">
                                      <p:cBhvr>
                                        <p:cTn id="18" dur="500"/>
                                        <p:tgtEl>
                                          <p:spTgt spid="17">
                                            <p:txEl>
                                              <p:pRg st="0" end="0"/>
                                            </p:txEl>
                                          </p:spTgt>
                                        </p:tgtEl>
                                      </p:cBhvr>
                                    </p:animEffect>
                                  </p:childTnLst>
                                </p:cTn>
                              </p:par>
                            </p:childTnLst>
                          </p:cTn>
                        </p:par>
                        <p:par>
                          <p:cTn id="19" fill="hold">
                            <p:stCondLst>
                              <p:cond delay="1350"/>
                            </p:stCondLst>
                            <p:childTnLst>
                              <p:par>
                                <p:cTn id="20" presetID="18" presetClass="entr" presetSubtype="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Right)">
                                      <p:cBhvr>
                                        <p:cTn id="22" dur="500"/>
                                        <p:tgtEl>
                                          <p:spTgt spid="22"/>
                                        </p:tgtEl>
                                      </p:cBhvr>
                                    </p:animEffect>
                                  </p:childTnLst>
                                </p:cTn>
                              </p:par>
                            </p:childTnLst>
                          </p:cTn>
                        </p:par>
                        <p:par>
                          <p:cTn id="23" fill="hold">
                            <p:stCondLst>
                              <p:cond delay="1850"/>
                            </p:stCondLst>
                            <p:childTnLst>
                              <p:par>
                                <p:cTn id="24" presetID="9"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childTnLst>
                          </p:cTn>
                        </p:par>
                        <p:par>
                          <p:cTn id="30" fill="hold">
                            <p:stCondLst>
                              <p:cond delay="2350"/>
                            </p:stCondLst>
                            <p:childTnLst>
                              <p:par>
                                <p:cTn id="31" presetID="18" presetClass="entr" presetSubtype="6"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strips(downRight)">
                                      <p:cBhvr>
                                        <p:cTn id="33" dur="500"/>
                                        <p:tgtEl>
                                          <p:spTgt spid="23"/>
                                        </p:tgtEl>
                                      </p:cBhvr>
                                    </p:animEffect>
                                  </p:childTnLst>
                                </p:cTn>
                              </p:par>
                            </p:childTnLst>
                          </p:cTn>
                        </p:par>
                        <p:par>
                          <p:cTn id="34" fill="hold">
                            <p:stCondLst>
                              <p:cond delay="2850"/>
                            </p:stCondLst>
                            <p:childTnLst>
                              <p:par>
                                <p:cTn id="35" presetID="9"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500"/>
                                        <p:tgtEl>
                                          <p:spTgt spid="19">
                                            <p:txEl>
                                              <p:pRg st="0" end="0"/>
                                            </p:txEl>
                                          </p:spTgt>
                                        </p:tgtEl>
                                      </p:cBhvr>
                                    </p:animEffect>
                                  </p:childTnLst>
                                </p:cTn>
                              </p:par>
                            </p:childTnLst>
                          </p:cTn>
                        </p:par>
                        <p:par>
                          <p:cTn id="41" fill="hold">
                            <p:stCondLst>
                              <p:cond delay="3350"/>
                            </p:stCondLst>
                            <p:childTnLst>
                              <p:par>
                                <p:cTn id="42" presetID="18" presetClass="entr" presetSubtype="6"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strips(downRight)">
                                      <p:cBhvr>
                                        <p:cTn id="44" dur="500"/>
                                        <p:tgtEl>
                                          <p:spTgt spid="24"/>
                                        </p:tgtEl>
                                      </p:cBhvr>
                                    </p:animEffect>
                                  </p:childTnLst>
                                </p:cTn>
                              </p:par>
                            </p:childTnLst>
                          </p:cTn>
                        </p:par>
                        <p:par>
                          <p:cTn id="45" fill="hold">
                            <p:stCondLst>
                              <p:cond delay="3850"/>
                            </p:stCondLst>
                            <p:childTnLst>
                              <p:par>
                                <p:cTn id="46" presetID="9"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animEffect transition="in" filter="fade">
                                      <p:cBhvr>
                                        <p:cTn id="51" dur="500"/>
                                        <p:tgtEl>
                                          <p:spTgt spid="20">
                                            <p:txEl>
                                              <p:pRg st="0" end="0"/>
                                            </p:txEl>
                                          </p:spTgt>
                                        </p:tgtEl>
                                      </p:cBhvr>
                                    </p:animEffect>
                                  </p:childTnLst>
                                </p:cTn>
                              </p:par>
                            </p:childTnLst>
                          </p:cTn>
                        </p:par>
                        <p:par>
                          <p:cTn id="52" fill="hold">
                            <p:stCondLst>
                              <p:cond delay="4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4850"/>
                            </p:stCondLst>
                            <p:childTnLst>
                              <p:par>
                                <p:cTn id="57" presetID="9"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dissolve">
                                      <p:cBhvr>
                                        <p:cTn id="59" dur="500"/>
                                        <p:tgtEl>
                                          <p:spTgt spid="1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1">
                                            <p:txEl>
                                              <p:pRg st="0" end="0"/>
                                            </p:txEl>
                                          </p:spTgt>
                                        </p:tgtEl>
                                        <p:attrNameLst>
                                          <p:attrName>style.visibility</p:attrName>
                                        </p:attrNameLst>
                                      </p:cBhvr>
                                      <p:to>
                                        <p:strVal val="visible"/>
                                      </p:to>
                                    </p:set>
                                    <p:animEffect transition="in" filter="fade">
                                      <p:cBhvr>
                                        <p:cTn id="62" dur="500"/>
                                        <p:tgtEl>
                                          <p:spTgt spid="21">
                                            <p:txEl>
                                              <p:pRg st="0" end="0"/>
                                            </p:txEl>
                                          </p:spTgt>
                                        </p:tgtEl>
                                      </p:cBhvr>
                                    </p:animEffect>
                                  </p:childTnLst>
                                </p:cTn>
                              </p:par>
                            </p:childTnLst>
                          </p:cTn>
                        </p:par>
                        <p:par>
                          <p:cTn id="63" fill="hold">
                            <p:stCondLst>
                              <p:cond delay="5350"/>
                            </p:stCondLst>
                            <p:childTnLst>
                              <p:par>
                                <p:cTn id="64" presetID="18" presetClass="entr" presetSubtype="6"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strips(downRight)">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流程图: 数据 3"/>
          <p:cNvSpPr/>
          <p:nvPr/>
        </p:nvSpPr>
        <p:spPr>
          <a:xfrm rot="16200000" flipH="1">
            <a:off x="990353"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287010"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边形 5"/>
          <p:cNvSpPr/>
          <p:nvPr/>
        </p:nvSpPr>
        <p:spPr>
          <a:xfrm>
            <a:off x="1142994"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1575042"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smtClean="0">
                <a:solidFill>
                  <a:schemeClr val="tx1">
                    <a:lumMod val="75000"/>
                    <a:lumOff val="25000"/>
                  </a:schemeClr>
                </a:solidFill>
              </a:rPr>
              <a:t>观点一：</a:t>
            </a:r>
            <a:r>
              <a:rPr lang="zh-CN" altLang="en-US" sz="1200" dirty="0" smtClean="0">
                <a:solidFill>
                  <a:schemeClr val="tx1">
                    <a:lumMod val="75000"/>
                    <a:lumOff val="25000"/>
                  </a:schemeClr>
                </a:solidFill>
              </a:rPr>
              <a:t>详</a:t>
            </a:r>
            <a:r>
              <a:rPr lang="zh-CN" altLang="en-US" sz="1200" dirty="0">
                <a:solidFill>
                  <a:schemeClr val="tx1">
                    <a:lumMod val="75000"/>
                    <a:lumOff val="25000"/>
                  </a:schemeClr>
                </a:solidFill>
              </a:rPr>
              <a:t>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a:t>
            </a:r>
            <a:r>
              <a:rPr lang="zh-CN" altLang="en-US" sz="1200" dirty="0" smtClean="0">
                <a:solidFill>
                  <a:schemeClr val="tx1">
                    <a:lumMod val="75000"/>
                    <a:lumOff val="25000"/>
                  </a:schemeClr>
                </a:solidFill>
              </a:rPr>
              <a:t>输入</a:t>
            </a:r>
            <a:r>
              <a:rPr lang="zh-CN" altLang="en-US" sz="1200" dirty="0">
                <a:solidFill>
                  <a:schemeClr val="tx1">
                    <a:lumMod val="75000"/>
                    <a:lumOff val="25000"/>
                  </a:schemeClr>
                </a:solidFill>
              </a:rPr>
              <a:t>本栏</a:t>
            </a:r>
            <a:r>
              <a:rPr lang="zh-CN" altLang="en-US" sz="1200" dirty="0" smtClean="0">
                <a:solidFill>
                  <a:schemeClr val="tx1">
                    <a:lumMod val="75000"/>
                    <a:lumOff val="25000"/>
                  </a:schemeClr>
                </a:solidFill>
              </a:rPr>
              <a:t>的</a:t>
            </a:r>
            <a:r>
              <a:rPr lang="zh-CN" altLang="en-US" sz="1200" dirty="0">
                <a:solidFill>
                  <a:schemeClr val="tx1">
                    <a:lumMod val="75000"/>
                    <a:lumOff val="25000"/>
                  </a:schemeClr>
                </a:solidFill>
              </a:rPr>
              <a:t>具体</a:t>
            </a:r>
            <a:r>
              <a:rPr lang="zh-CN" altLang="en-US" sz="1200" dirty="0" smtClean="0">
                <a:solidFill>
                  <a:schemeClr val="tx1">
                    <a:lumMod val="75000"/>
                    <a:lumOff val="25000"/>
                  </a:schemeClr>
                </a:solidFill>
              </a:rPr>
              <a:t>文字，简明扼要的说明分项内容，此</a:t>
            </a:r>
            <a:r>
              <a:rPr lang="zh-CN" altLang="en-US" sz="1200" dirty="0">
                <a:solidFill>
                  <a:schemeClr val="tx1">
                    <a:lumMod val="75000"/>
                    <a:lumOff val="25000"/>
                  </a:schemeClr>
                </a:solidFill>
              </a:rPr>
              <a:t>为概念图解</a:t>
            </a:r>
            <a:r>
              <a:rPr lang="zh-CN" altLang="en-US" sz="1200" dirty="0" smtClean="0">
                <a:solidFill>
                  <a:schemeClr val="tx1">
                    <a:lumMod val="75000"/>
                    <a:lumOff val="25000"/>
                  </a:schemeClr>
                </a:solidFill>
              </a:rPr>
              <a:t>，请根据</a:t>
            </a:r>
            <a:r>
              <a:rPr lang="zh-CN" altLang="en-US" sz="1200" dirty="0">
                <a:solidFill>
                  <a:schemeClr val="tx1">
                    <a:lumMod val="75000"/>
                    <a:lumOff val="25000"/>
                  </a:schemeClr>
                </a:solidFill>
              </a:rPr>
              <a:t>您的具体内容酌情修改。</a:t>
            </a:r>
            <a:endParaRPr lang="en-US" altLang="zh-CN" sz="1200" dirty="0">
              <a:solidFill>
                <a:schemeClr val="tx1">
                  <a:lumMod val="75000"/>
                  <a:lumOff val="25000"/>
                </a:schemeClr>
              </a:solidFill>
            </a:endParaRPr>
          </a:p>
        </p:txBody>
      </p:sp>
      <p:sp>
        <p:nvSpPr>
          <p:cNvPr id="8" name="TextBox 7"/>
          <p:cNvSpPr txBox="1"/>
          <p:nvPr/>
        </p:nvSpPr>
        <p:spPr>
          <a:xfrm>
            <a:off x="1507783"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smtClean="0">
                <a:solidFill>
                  <a:schemeClr val="bg1"/>
                </a:solidFill>
              </a:rPr>
              <a:t>添加标题</a:t>
            </a:r>
            <a:r>
              <a:rPr lang="zh-CN" altLang="en-US" sz="1600" dirty="0">
                <a:solidFill>
                  <a:schemeClr val="bg1"/>
                </a:solidFill>
              </a:rPr>
              <a:t>内容</a:t>
            </a:r>
            <a:endParaRPr lang="zh-CN" altLang="en-US" sz="1600" dirty="0">
              <a:solidFill>
                <a:schemeClr val="bg1"/>
              </a:solidFill>
            </a:endParaRPr>
          </a:p>
        </p:txBody>
      </p:sp>
      <p:sp>
        <p:nvSpPr>
          <p:cNvPr id="9" name="TextBox 8"/>
          <p:cNvSpPr txBox="1"/>
          <p:nvPr/>
        </p:nvSpPr>
        <p:spPr>
          <a:xfrm>
            <a:off x="1575042"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a:t>
            </a:r>
            <a:r>
              <a:rPr lang="zh-CN" altLang="en-US" sz="1200" b="1" dirty="0" smtClean="0">
                <a:solidFill>
                  <a:schemeClr val="tx1">
                    <a:lumMod val="75000"/>
                    <a:lumOff val="25000"/>
                  </a:schemeClr>
                </a:solidFill>
              </a:rPr>
              <a:t>二：</a:t>
            </a:r>
            <a:r>
              <a:rPr lang="zh-CN" altLang="en-US" sz="1200" dirty="0" smtClean="0">
                <a:solidFill>
                  <a:schemeClr val="tx1">
                    <a:lumMod val="75000"/>
                    <a:lumOff val="25000"/>
                  </a:schemeClr>
                </a:solidFill>
              </a:rPr>
              <a:t>详</a:t>
            </a:r>
            <a:r>
              <a:rPr lang="zh-CN" altLang="en-US" sz="1200" dirty="0">
                <a:solidFill>
                  <a:schemeClr val="tx1">
                    <a:lumMod val="75000"/>
                    <a:lumOff val="25000"/>
                  </a:schemeClr>
                </a:solidFill>
              </a:rPr>
              <a:t>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a:t>
            </a:r>
            <a:r>
              <a:rPr lang="zh-CN" altLang="en-US" sz="1200" dirty="0" smtClean="0">
                <a:solidFill>
                  <a:schemeClr val="tx1">
                    <a:lumMod val="75000"/>
                    <a:lumOff val="25000"/>
                  </a:schemeClr>
                </a:solidFill>
              </a:rPr>
              <a:t>输入</a:t>
            </a:r>
            <a:r>
              <a:rPr lang="zh-CN" altLang="en-US" sz="1200" dirty="0">
                <a:solidFill>
                  <a:schemeClr val="tx1">
                    <a:lumMod val="75000"/>
                    <a:lumOff val="25000"/>
                  </a:schemeClr>
                </a:solidFill>
              </a:rPr>
              <a:t>本栏</a:t>
            </a:r>
            <a:r>
              <a:rPr lang="zh-CN" altLang="en-US" sz="1200" dirty="0" smtClean="0">
                <a:solidFill>
                  <a:schemeClr val="tx1">
                    <a:lumMod val="75000"/>
                    <a:lumOff val="25000"/>
                  </a:schemeClr>
                </a:solidFill>
              </a:rPr>
              <a:t>的</a:t>
            </a:r>
            <a:r>
              <a:rPr lang="zh-CN" altLang="en-US" sz="1200" dirty="0">
                <a:solidFill>
                  <a:schemeClr val="tx1">
                    <a:lumMod val="75000"/>
                    <a:lumOff val="25000"/>
                  </a:schemeClr>
                </a:solidFill>
              </a:rPr>
              <a:t>具体</a:t>
            </a:r>
            <a:r>
              <a:rPr lang="zh-CN" altLang="en-US" sz="1200" dirty="0" smtClean="0">
                <a:solidFill>
                  <a:schemeClr val="tx1">
                    <a:lumMod val="75000"/>
                    <a:lumOff val="25000"/>
                  </a:schemeClr>
                </a:solidFill>
              </a:rPr>
              <a:t>文字，简明扼要的说明分项内容，此</a:t>
            </a:r>
            <a:r>
              <a:rPr lang="zh-CN" altLang="en-US" sz="1200" dirty="0">
                <a:solidFill>
                  <a:schemeClr val="tx1">
                    <a:lumMod val="75000"/>
                    <a:lumOff val="25000"/>
                  </a:schemeClr>
                </a:solidFill>
              </a:rPr>
              <a:t>为概念图解</a:t>
            </a:r>
            <a:r>
              <a:rPr lang="zh-CN" altLang="en-US" sz="1200" dirty="0" smtClean="0">
                <a:solidFill>
                  <a:schemeClr val="tx1">
                    <a:lumMod val="75000"/>
                    <a:lumOff val="25000"/>
                  </a:schemeClr>
                </a:solidFill>
              </a:rPr>
              <a:t>，请根据</a:t>
            </a:r>
            <a:r>
              <a:rPr lang="zh-CN" altLang="en-US" sz="1200" dirty="0">
                <a:solidFill>
                  <a:schemeClr val="tx1">
                    <a:lumMod val="75000"/>
                    <a:lumOff val="25000"/>
                  </a:schemeClr>
                </a:solidFill>
              </a:rPr>
              <a:t>您的具体内容酌情修改。</a:t>
            </a:r>
            <a:endParaRPr lang="en-US" altLang="zh-CN" sz="1200" dirty="0">
              <a:solidFill>
                <a:schemeClr val="tx1">
                  <a:lumMod val="75000"/>
                  <a:lumOff val="25000"/>
                </a:schemeClr>
              </a:solidFill>
            </a:endParaRPr>
          </a:p>
        </p:txBody>
      </p:sp>
      <p:sp>
        <p:nvSpPr>
          <p:cNvPr id="10" name="TextBox 9"/>
          <p:cNvSpPr txBox="1"/>
          <p:nvPr/>
        </p:nvSpPr>
        <p:spPr>
          <a:xfrm>
            <a:off x="1575042"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观点</a:t>
            </a:r>
            <a:r>
              <a:rPr lang="zh-CN" altLang="en-US" sz="1200" b="1" dirty="0" smtClean="0">
                <a:solidFill>
                  <a:schemeClr val="tx1">
                    <a:lumMod val="75000"/>
                    <a:lumOff val="25000"/>
                  </a:schemeClr>
                </a:solidFill>
              </a:rPr>
              <a:t>三：</a:t>
            </a:r>
            <a:r>
              <a:rPr lang="zh-CN" altLang="en-US" sz="1200" dirty="0" smtClean="0">
                <a:solidFill>
                  <a:schemeClr val="tx1">
                    <a:lumMod val="75000"/>
                    <a:lumOff val="25000"/>
                  </a:schemeClr>
                </a:solidFill>
              </a:rPr>
              <a:t>详</a:t>
            </a:r>
            <a:r>
              <a:rPr lang="zh-CN" altLang="en-US" sz="1200" dirty="0">
                <a:solidFill>
                  <a:schemeClr val="tx1">
                    <a:lumMod val="75000"/>
                    <a:lumOff val="25000"/>
                  </a:schemeClr>
                </a:solidFill>
              </a:rPr>
              <a:t>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a:t>
            </a:r>
            <a:r>
              <a:rPr lang="zh-CN" altLang="en-US" sz="1200" dirty="0" smtClean="0">
                <a:solidFill>
                  <a:schemeClr val="tx1">
                    <a:lumMod val="75000"/>
                    <a:lumOff val="25000"/>
                  </a:schemeClr>
                </a:solidFill>
              </a:rPr>
              <a:t>输入</a:t>
            </a:r>
            <a:r>
              <a:rPr lang="zh-CN" altLang="en-US" sz="1200" dirty="0">
                <a:solidFill>
                  <a:schemeClr val="tx1">
                    <a:lumMod val="75000"/>
                    <a:lumOff val="25000"/>
                  </a:schemeClr>
                </a:solidFill>
              </a:rPr>
              <a:t>本栏</a:t>
            </a:r>
            <a:r>
              <a:rPr lang="zh-CN" altLang="en-US" sz="1200" dirty="0" smtClean="0">
                <a:solidFill>
                  <a:schemeClr val="tx1">
                    <a:lumMod val="75000"/>
                    <a:lumOff val="25000"/>
                  </a:schemeClr>
                </a:solidFill>
              </a:rPr>
              <a:t>的</a:t>
            </a:r>
            <a:r>
              <a:rPr lang="zh-CN" altLang="en-US" sz="1200" dirty="0">
                <a:solidFill>
                  <a:schemeClr val="tx1">
                    <a:lumMod val="75000"/>
                    <a:lumOff val="25000"/>
                  </a:schemeClr>
                </a:solidFill>
              </a:rPr>
              <a:t>具体</a:t>
            </a:r>
            <a:r>
              <a:rPr lang="zh-CN" altLang="en-US" sz="1200" dirty="0" smtClean="0">
                <a:solidFill>
                  <a:schemeClr val="tx1">
                    <a:lumMod val="75000"/>
                    <a:lumOff val="25000"/>
                  </a:schemeClr>
                </a:solidFill>
              </a:rPr>
              <a:t>文字，简明扼要的说明分项内容，此</a:t>
            </a:r>
            <a:r>
              <a:rPr lang="zh-CN" altLang="en-US" sz="1200" dirty="0">
                <a:solidFill>
                  <a:schemeClr val="tx1">
                    <a:lumMod val="75000"/>
                    <a:lumOff val="25000"/>
                  </a:schemeClr>
                </a:solidFill>
              </a:rPr>
              <a:t>为概念图解</a:t>
            </a:r>
            <a:r>
              <a:rPr lang="zh-CN" altLang="en-US" sz="1200" dirty="0" smtClean="0">
                <a:solidFill>
                  <a:schemeClr val="tx1">
                    <a:lumMod val="75000"/>
                    <a:lumOff val="25000"/>
                  </a:schemeClr>
                </a:solidFill>
              </a:rPr>
              <a:t>，请根据</a:t>
            </a:r>
            <a:r>
              <a:rPr lang="zh-CN" altLang="en-US" sz="1200" dirty="0">
                <a:solidFill>
                  <a:schemeClr val="tx1">
                    <a:lumMod val="75000"/>
                    <a:lumOff val="25000"/>
                  </a:schemeClr>
                </a:solidFill>
              </a:rPr>
              <a:t>您的具体内容酌情修改。</a:t>
            </a:r>
            <a:endParaRPr lang="en-US" altLang="zh-CN" sz="1200" dirty="0">
              <a:solidFill>
                <a:schemeClr val="tx1">
                  <a:lumMod val="75000"/>
                  <a:lumOff val="25000"/>
                </a:schemeClr>
              </a:solidFill>
            </a:endParaRPr>
          </a:p>
        </p:txBody>
      </p:sp>
      <p:sp>
        <p:nvSpPr>
          <p:cNvPr id="11" name="流程图: 数据 10"/>
          <p:cNvSpPr/>
          <p:nvPr/>
        </p:nvSpPr>
        <p:spPr>
          <a:xfrm rot="16200000" flipH="1">
            <a:off x="4662761"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959418" y="1059582"/>
            <a:ext cx="3024336" cy="3600400"/>
          </a:xfrm>
          <a:prstGeom prst="roundRect">
            <a:avLst>
              <a:gd name="adj" fmla="val 6769"/>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五边形 12"/>
          <p:cNvSpPr/>
          <p:nvPr/>
        </p:nvSpPr>
        <p:spPr>
          <a:xfrm>
            <a:off x="4815402"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5247450"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smtClean="0">
                <a:solidFill>
                  <a:schemeClr val="tx1">
                    <a:lumMod val="75000"/>
                    <a:lumOff val="25000"/>
                  </a:schemeClr>
                </a:solidFill>
              </a:rPr>
              <a:t>结论一：</a:t>
            </a:r>
            <a:r>
              <a:rPr lang="zh-CN" altLang="en-US" sz="1200" dirty="0" smtClean="0">
                <a:solidFill>
                  <a:schemeClr val="tx1">
                    <a:lumMod val="75000"/>
                    <a:lumOff val="25000"/>
                  </a:schemeClr>
                </a:solidFill>
              </a:rPr>
              <a:t>详</a:t>
            </a:r>
            <a:r>
              <a:rPr lang="zh-CN" altLang="en-US" sz="1200" dirty="0">
                <a:solidFill>
                  <a:schemeClr val="tx1">
                    <a:lumMod val="75000"/>
                    <a:lumOff val="25000"/>
                  </a:schemeClr>
                </a:solidFill>
              </a:rPr>
              <a:t>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a:t>
            </a:r>
            <a:r>
              <a:rPr lang="zh-CN" altLang="en-US" sz="1200" dirty="0" smtClean="0">
                <a:solidFill>
                  <a:schemeClr val="tx1">
                    <a:lumMod val="75000"/>
                    <a:lumOff val="25000"/>
                  </a:schemeClr>
                </a:solidFill>
              </a:rPr>
              <a:t>输入</a:t>
            </a:r>
            <a:r>
              <a:rPr lang="zh-CN" altLang="en-US" sz="1200" dirty="0">
                <a:solidFill>
                  <a:schemeClr val="tx1">
                    <a:lumMod val="75000"/>
                    <a:lumOff val="25000"/>
                  </a:schemeClr>
                </a:solidFill>
              </a:rPr>
              <a:t>本栏</a:t>
            </a:r>
            <a:r>
              <a:rPr lang="zh-CN" altLang="en-US" sz="1200" dirty="0" smtClean="0">
                <a:solidFill>
                  <a:schemeClr val="tx1">
                    <a:lumMod val="75000"/>
                    <a:lumOff val="25000"/>
                  </a:schemeClr>
                </a:solidFill>
              </a:rPr>
              <a:t>的</a:t>
            </a:r>
            <a:r>
              <a:rPr lang="zh-CN" altLang="en-US" sz="1200" dirty="0">
                <a:solidFill>
                  <a:schemeClr val="tx1">
                    <a:lumMod val="75000"/>
                    <a:lumOff val="25000"/>
                  </a:schemeClr>
                </a:solidFill>
              </a:rPr>
              <a:t>具体</a:t>
            </a:r>
            <a:r>
              <a:rPr lang="zh-CN" altLang="en-US" sz="1200" dirty="0" smtClean="0">
                <a:solidFill>
                  <a:schemeClr val="tx1">
                    <a:lumMod val="75000"/>
                    <a:lumOff val="25000"/>
                  </a:schemeClr>
                </a:solidFill>
              </a:rPr>
              <a:t>文字，简明扼要的说明分项内容，此</a:t>
            </a:r>
            <a:r>
              <a:rPr lang="zh-CN" altLang="en-US" sz="1200" dirty="0">
                <a:solidFill>
                  <a:schemeClr val="tx1">
                    <a:lumMod val="75000"/>
                    <a:lumOff val="25000"/>
                  </a:schemeClr>
                </a:solidFill>
              </a:rPr>
              <a:t>为概念图解</a:t>
            </a:r>
            <a:r>
              <a:rPr lang="zh-CN" altLang="en-US" sz="1200" dirty="0" smtClean="0">
                <a:solidFill>
                  <a:schemeClr val="tx1">
                    <a:lumMod val="75000"/>
                    <a:lumOff val="25000"/>
                  </a:schemeClr>
                </a:solidFill>
              </a:rPr>
              <a:t>，请根据</a:t>
            </a:r>
            <a:r>
              <a:rPr lang="zh-CN" altLang="en-US" sz="1200" dirty="0">
                <a:solidFill>
                  <a:schemeClr val="tx1">
                    <a:lumMod val="75000"/>
                    <a:lumOff val="25000"/>
                  </a:schemeClr>
                </a:solidFill>
              </a:rPr>
              <a:t>您的具体内容酌情修改。</a:t>
            </a:r>
            <a:endParaRPr lang="en-US" altLang="zh-CN" sz="1200" dirty="0">
              <a:solidFill>
                <a:schemeClr val="tx1">
                  <a:lumMod val="75000"/>
                  <a:lumOff val="25000"/>
                </a:schemeClr>
              </a:solidFill>
            </a:endParaRPr>
          </a:p>
        </p:txBody>
      </p:sp>
      <p:sp>
        <p:nvSpPr>
          <p:cNvPr id="15" name="TextBox 14"/>
          <p:cNvSpPr txBox="1"/>
          <p:nvPr/>
        </p:nvSpPr>
        <p:spPr>
          <a:xfrm>
            <a:off x="5180191"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rPr>
              <a:t>添加标题内容</a:t>
            </a:r>
            <a:endParaRPr lang="zh-CN" altLang="en-US" sz="1600" dirty="0">
              <a:solidFill>
                <a:schemeClr val="bg1"/>
              </a:solidFill>
            </a:endParaRPr>
          </a:p>
        </p:txBody>
      </p:sp>
      <p:sp>
        <p:nvSpPr>
          <p:cNvPr id="16" name="TextBox 15"/>
          <p:cNvSpPr txBox="1"/>
          <p:nvPr/>
        </p:nvSpPr>
        <p:spPr>
          <a:xfrm>
            <a:off x="5247450"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a:t>
            </a:r>
            <a:r>
              <a:rPr lang="zh-CN" altLang="en-US" sz="1200" b="1" dirty="0" smtClean="0">
                <a:solidFill>
                  <a:schemeClr val="tx1">
                    <a:lumMod val="75000"/>
                    <a:lumOff val="25000"/>
                  </a:schemeClr>
                </a:solidFill>
              </a:rPr>
              <a:t>二：</a:t>
            </a:r>
            <a:r>
              <a:rPr lang="zh-CN" altLang="en-US" sz="1200" dirty="0" smtClean="0">
                <a:solidFill>
                  <a:schemeClr val="tx1">
                    <a:lumMod val="75000"/>
                    <a:lumOff val="25000"/>
                  </a:schemeClr>
                </a:solidFill>
              </a:rPr>
              <a:t>详</a:t>
            </a:r>
            <a:r>
              <a:rPr lang="zh-CN" altLang="en-US" sz="1200" dirty="0">
                <a:solidFill>
                  <a:schemeClr val="tx1">
                    <a:lumMod val="75000"/>
                    <a:lumOff val="25000"/>
                  </a:schemeClr>
                </a:solidFill>
              </a:rPr>
              <a:t>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a:t>
            </a:r>
            <a:r>
              <a:rPr lang="zh-CN" altLang="en-US" sz="1200" dirty="0" smtClean="0">
                <a:solidFill>
                  <a:schemeClr val="tx1">
                    <a:lumMod val="75000"/>
                    <a:lumOff val="25000"/>
                  </a:schemeClr>
                </a:solidFill>
              </a:rPr>
              <a:t>输入</a:t>
            </a:r>
            <a:r>
              <a:rPr lang="zh-CN" altLang="en-US" sz="1200" dirty="0">
                <a:solidFill>
                  <a:schemeClr val="tx1">
                    <a:lumMod val="75000"/>
                    <a:lumOff val="25000"/>
                  </a:schemeClr>
                </a:solidFill>
              </a:rPr>
              <a:t>本栏</a:t>
            </a:r>
            <a:r>
              <a:rPr lang="zh-CN" altLang="en-US" sz="1200" dirty="0" smtClean="0">
                <a:solidFill>
                  <a:schemeClr val="tx1">
                    <a:lumMod val="75000"/>
                    <a:lumOff val="25000"/>
                  </a:schemeClr>
                </a:solidFill>
              </a:rPr>
              <a:t>的</a:t>
            </a:r>
            <a:r>
              <a:rPr lang="zh-CN" altLang="en-US" sz="1200" dirty="0">
                <a:solidFill>
                  <a:schemeClr val="tx1">
                    <a:lumMod val="75000"/>
                    <a:lumOff val="25000"/>
                  </a:schemeClr>
                </a:solidFill>
              </a:rPr>
              <a:t>具体</a:t>
            </a:r>
            <a:r>
              <a:rPr lang="zh-CN" altLang="en-US" sz="1200" dirty="0" smtClean="0">
                <a:solidFill>
                  <a:schemeClr val="tx1">
                    <a:lumMod val="75000"/>
                    <a:lumOff val="25000"/>
                  </a:schemeClr>
                </a:solidFill>
              </a:rPr>
              <a:t>文字，简明扼要的说明分项内容，此</a:t>
            </a:r>
            <a:r>
              <a:rPr lang="zh-CN" altLang="en-US" sz="1200" dirty="0">
                <a:solidFill>
                  <a:schemeClr val="tx1">
                    <a:lumMod val="75000"/>
                    <a:lumOff val="25000"/>
                  </a:schemeClr>
                </a:solidFill>
              </a:rPr>
              <a:t>为概念图解</a:t>
            </a:r>
            <a:r>
              <a:rPr lang="zh-CN" altLang="en-US" sz="1200" dirty="0" smtClean="0">
                <a:solidFill>
                  <a:schemeClr val="tx1">
                    <a:lumMod val="75000"/>
                    <a:lumOff val="25000"/>
                  </a:schemeClr>
                </a:solidFill>
              </a:rPr>
              <a:t>，请根据</a:t>
            </a:r>
            <a:r>
              <a:rPr lang="zh-CN" altLang="en-US" sz="1200" dirty="0">
                <a:solidFill>
                  <a:schemeClr val="tx1">
                    <a:lumMod val="75000"/>
                    <a:lumOff val="25000"/>
                  </a:schemeClr>
                </a:solidFill>
              </a:rPr>
              <a:t>您的具体内容酌情修改。</a:t>
            </a:r>
            <a:endParaRPr lang="en-US" altLang="zh-CN" sz="1200" dirty="0">
              <a:solidFill>
                <a:schemeClr val="tx1">
                  <a:lumMod val="75000"/>
                  <a:lumOff val="25000"/>
                </a:schemeClr>
              </a:solidFill>
            </a:endParaRPr>
          </a:p>
        </p:txBody>
      </p:sp>
      <p:sp>
        <p:nvSpPr>
          <p:cNvPr id="17" name="TextBox 16"/>
          <p:cNvSpPr txBox="1"/>
          <p:nvPr/>
        </p:nvSpPr>
        <p:spPr>
          <a:xfrm>
            <a:off x="5247450"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rPr>
              <a:t>结论</a:t>
            </a:r>
            <a:r>
              <a:rPr lang="zh-CN" altLang="en-US" sz="1200" b="1" dirty="0" smtClean="0">
                <a:solidFill>
                  <a:schemeClr val="tx1">
                    <a:lumMod val="75000"/>
                    <a:lumOff val="25000"/>
                  </a:schemeClr>
                </a:solidFill>
              </a:rPr>
              <a:t>三：</a:t>
            </a:r>
            <a:r>
              <a:rPr lang="zh-CN" altLang="en-US" sz="1200" dirty="0" smtClean="0">
                <a:solidFill>
                  <a:schemeClr val="tx1">
                    <a:lumMod val="75000"/>
                    <a:lumOff val="25000"/>
                  </a:schemeClr>
                </a:solidFill>
              </a:rPr>
              <a:t>详</a:t>
            </a:r>
            <a:r>
              <a:rPr lang="zh-CN" altLang="en-US" sz="1200" dirty="0">
                <a:solidFill>
                  <a:schemeClr val="tx1">
                    <a:lumMod val="75000"/>
                    <a:lumOff val="25000"/>
                  </a:schemeClr>
                </a:solidFill>
              </a:rPr>
              <a:t>写内容</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点击</a:t>
            </a:r>
            <a:r>
              <a:rPr lang="zh-CN" altLang="en-US" sz="1200" dirty="0" smtClean="0">
                <a:solidFill>
                  <a:schemeClr val="tx1">
                    <a:lumMod val="75000"/>
                    <a:lumOff val="25000"/>
                  </a:schemeClr>
                </a:solidFill>
              </a:rPr>
              <a:t>输入</a:t>
            </a:r>
            <a:r>
              <a:rPr lang="zh-CN" altLang="en-US" sz="1200" dirty="0">
                <a:solidFill>
                  <a:schemeClr val="tx1">
                    <a:lumMod val="75000"/>
                    <a:lumOff val="25000"/>
                  </a:schemeClr>
                </a:solidFill>
              </a:rPr>
              <a:t>本栏</a:t>
            </a:r>
            <a:r>
              <a:rPr lang="zh-CN" altLang="en-US" sz="1200" dirty="0" smtClean="0">
                <a:solidFill>
                  <a:schemeClr val="tx1">
                    <a:lumMod val="75000"/>
                    <a:lumOff val="25000"/>
                  </a:schemeClr>
                </a:solidFill>
              </a:rPr>
              <a:t>的</a:t>
            </a:r>
            <a:r>
              <a:rPr lang="zh-CN" altLang="en-US" sz="1200" dirty="0">
                <a:solidFill>
                  <a:schemeClr val="tx1">
                    <a:lumMod val="75000"/>
                    <a:lumOff val="25000"/>
                  </a:schemeClr>
                </a:solidFill>
              </a:rPr>
              <a:t>具体</a:t>
            </a:r>
            <a:r>
              <a:rPr lang="zh-CN" altLang="en-US" sz="1200" dirty="0" smtClean="0">
                <a:solidFill>
                  <a:schemeClr val="tx1">
                    <a:lumMod val="75000"/>
                    <a:lumOff val="25000"/>
                  </a:schemeClr>
                </a:solidFill>
              </a:rPr>
              <a:t>文字，简明扼要的说明分项内容，此</a:t>
            </a:r>
            <a:r>
              <a:rPr lang="zh-CN" altLang="en-US" sz="1200" dirty="0">
                <a:solidFill>
                  <a:schemeClr val="tx1">
                    <a:lumMod val="75000"/>
                    <a:lumOff val="25000"/>
                  </a:schemeClr>
                </a:solidFill>
              </a:rPr>
              <a:t>为概念图解</a:t>
            </a:r>
            <a:r>
              <a:rPr lang="zh-CN" altLang="en-US" sz="1200" dirty="0" smtClean="0">
                <a:solidFill>
                  <a:schemeClr val="tx1">
                    <a:lumMod val="75000"/>
                    <a:lumOff val="25000"/>
                  </a:schemeClr>
                </a:solidFill>
              </a:rPr>
              <a:t>，请根据</a:t>
            </a:r>
            <a:r>
              <a:rPr lang="zh-CN" altLang="en-US" sz="1200" dirty="0">
                <a:solidFill>
                  <a:schemeClr val="tx1">
                    <a:lumMod val="75000"/>
                    <a:lumOff val="25000"/>
                  </a:schemeClr>
                </a:solidFill>
              </a:rPr>
              <a:t>您的具体内容酌情修改。</a:t>
            </a:r>
            <a:endParaRPr lang="en-US" altLang="zh-CN" sz="1200" dirty="0">
              <a:solidFill>
                <a:schemeClr val="tx1">
                  <a:lumMod val="75000"/>
                  <a:lumOff val="25000"/>
                </a:schemeClr>
              </a:solidFill>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850"/>
                            </p:stCondLst>
                            <p:childTnLst>
                              <p:par>
                                <p:cTn id="16" presetID="22" presetClass="entr" presetSubtype="2"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185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2350"/>
                            </p:stCondLst>
                            <p:childTnLst>
                              <p:par>
                                <p:cTn id="37" presetID="22"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2850"/>
                            </p:stCondLst>
                            <p:childTnLst>
                              <p:par>
                                <p:cTn id="41" presetID="22" presetClass="entr" presetSubtype="2"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right)">
                                      <p:cBhvr>
                                        <p:cTn id="43" dur="500"/>
                                        <p:tgtEl>
                                          <p:spTgt spid="11"/>
                                        </p:tgtEl>
                                      </p:cBhvr>
                                    </p:animEffect>
                                  </p:childTnLst>
                                </p:cTn>
                              </p:par>
                            </p:childTnLst>
                          </p:cTn>
                        </p:par>
                        <p:par>
                          <p:cTn id="44" fill="hold">
                            <p:stCondLst>
                              <p:cond delay="3350"/>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3850"/>
                            </p:stCondLst>
                            <p:childTnLst>
                              <p:par>
                                <p:cTn id="52" presetID="2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P spid="8" grpId="0"/>
      <p:bldP spid="9" grpId="0"/>
      <p:bldP spid="10" grpId="0"/>
      <p:bldP spid="11" grpId="0" animBg="1"/>
      <p:bldP spid="12" grpId="0" animBg="1"/>
      <p:bldP spid="13" grpId="0" animBg="1"/>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p:cNvSpPr txBox="1"/>
          <p:nvPr/>
        </p:nvSpPr>
        <p:spPr>
          <a:xfrm>
            <a:off x="576268" y="992379"/>
            <a:ext cx="8062181" cy="64326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 name="Down Arrow 15"/>
          <p:cNvSpPr/>
          <p:nvPr/>
        </p:nvSpPr>
        <p:spPr>
          <a:xfrm>
            <a:off x="62708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4" name="Rectangle 87"/>
          <p:cNvSpPr/>
          <p:nvPr/>
        </p:nvSpPr>
        <p:spPr>
          <a:xfrm>
            <a:off x="62708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5" name="Text Placeholder 4"/>
          <p:cNvSpPr txBox="1"/>
          <p:nvPr/>
        </p:nvSpPr>
        <p:spPr>
          <a:xfrm>
            <a:off x="763925"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35%</a:t>
            </a:r>
            <a:endParaRPr lang="en-US" sz="2400" b="1" dirty="0">
              <a:solidFill>
                <a:schemeClr val="bg1"/>
              </a:solidFill>
              <a:latin typeface="微软雅黑" panose="020B0503020204020204" pitchFamily="34" charset="-122"/>
              <a:ea typeface="微软雅黑" panose="020B0503020204020204" pitchFamily="34" charset="-122"/>
              <a:cs typeface="Lato Light"/>
            </a:endParaRPr>
          </a:p>
        </p:txBody>
      </p:sp>
      <p:sp>
        <p:nvSpPr>
          <p:cNvPr id="6" name="Text Placeholder 4"/>
          <p:cNvSpPr txBox="1"/>
          <p:nvPr/>
        </p:nvSpPr>
        <p:spPr>
          <a:xfrm>
            <a:off x="789961"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a:t>
            </a:r>
            <a:r>
              <a:rPr lang="zh-CN" altLang="en-US" sz="1100" b="1" dirty="0" smtClean="0">
                <a:solidFill>
                  <a:schemeClr val="bg1"/>
                </a:solidFill>
                <a:latin typeface="微软雅黑" panose="020B0503020204020204" pitchFamily="34" charset="-122"/>
                <a:ea typeface="微软雅黑" panose="020B0503020204020204" pitchFamily="34" charset="-122"/>
                <a:cs typeface="Lato Regular"/>
              </a:rPr>
              <a:t>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7" name="Text Placeholder 6"/>
          <p:cNvSpPr txBox="1"/>
          <p:nvPr/>
        </p:nvSpPr>
        <p:spPr>
          <a:xfrm>
            <a:off x="691130"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smtClean="0">
                <a:solidFill>
                  <a:schemeClr val="bg1"/>
                </a:solidFill>
                <a:latin typeface="微软雅黑" panose="020B0503020204020204" pitchFamily="34" charset="-122"/>
                <a:ea typeface="微软雅黑" panose="020B0503020204020204" pitchFamily="34" charset="-122"/>
              </a:rPr>
              <a:t>点击</a:t>
            </a:r>
            <a:r>
              <a:rPr lang="zh-CN" altLang="en-US" sz="1000" dirty="0">
                <a:solidFill>
                  <a:schemeClr val="bg1"/>
                </a:solidFill>
                <a:latin typeface="微软雅黑" panose="020B0503020204020204" pitchFamily="34" charset="-122"/>
                <a:ea typeface="微软雅黑" panose="020B0503020204020204" pitchFamily="34" charset="-122"/>
              </a:rPr>
              <a:t>输入本栏的具体文字，简明扼要的说明分项</a:t>
            </a:r>
            <a:r>
              <a:rPr lang="zh-CN" altLang="en-US" sz="1000" dirty="0" smtClean="0">
                <a:solidFill>
                  <a:schemeClr val="bg1"/>
                </a:solidFill>
                <a:latin typeface="微软雅黑" panose="020B0503020204020204" pitchFamily="34" charset="-122"/>
                <a:ea typeface="微软雅黑" panose="020B0503020204020204" pitchFamily="34" charset="-122"/>
              </a:rPr>
              <a:t>内容，</a:t>
            </a:r>
            <a:r>
              <a:rPr lang="zh-CN" altLang="en-US" sz="1000" dirty="0">
                <a:solidFill>
                  <a:schemeClr val="bg1"/>
                </a:solidFill>
                <a:latin typeface="微软雅黑" panose="020B0503020204020204" pitchFamily="34" charset="-122"/>
                <a:ea typeface="微软雅黑" panose="020B0503020204020204" pitchFamily="34" charset="-122"/>
              </a:rPr>
              <a:t>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8" name="Down Arrow 91"/>
          <p:cNvSpPr/>
          <p:nvPr/>
        </p:nvSpPr>
        <p:spPr>
          <a:xfrm>
            <a:off x="1970012"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9" name="Rectangle 92"/>
          <p:cNvSpPr/>
          <p:nvPr/>
        </p:nvSpPr>
        <p:spPr>
          <a:xfrm>
            <a:off x="1970012"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10" name="Text Placeholder 4"/>
          <p:cNvSpPr txBox="1"/>
          <p:nvPr/>
        </p:nvSpPr>
        <p:spPr>
          <a:xfrm>
            <a:off x="2106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80%</a:t>
            </a:r>
            <a:endParaRPr lang="en-US" sz="2400" b="1" dirty="0">
              <a:solidFill>
                <a:schemeClr val="bg1"/>
              </a:solidFill>
              <a:latin typeface="微软雅黑" panose="020B0503020204020204" pitchFamily="34" charset="-122"/>
              <a:ea typeface="微软雅黑" panose="020B0503020204020204" pitchFamily="34" charset="-122"/>
              <a:cs typeface="Lato Light"/>
            </a:endParaRPr>
          </a:p>
        </p:txBody>
      </p:sp>
      <p:sp>
        <p:nvSpPr>
          <p:cNvPr id="11" name="Text Placeholder 4"/>
          <p:cNvSpPr txBox="1"/>
          <p:nvPr/>
        </p:nvSpPr>
        <p:spPr>
          <a:xfrm>
            <a:off x="2132892"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12" name="Text Placeholder 6"/>
          <p:cNvSpPr txBox="1"/>
          <p:nvPr/>
        </p:nvSpPr>
        <p:spPr>
          <a:xfrm>
            <a:off x="2034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Down Arrow 96"/>
          <p:cNvSpPr/>
          <p:nvPr/>
        </p:nvSpPr>
        <p:spPr>
          <a:xfrm>
            <a:off x="3306518"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14" name="Rectangle 97"/>
          <p:cNvSpPr/>
          <p:nvPr/>
        </p:nvSpPr>
        <p:spPr>
          <a:xfrm>
            <a:off x="3306518"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15" name="Text Placeholder 4"/>
          <p:cNvSpPr txBox="1"/>
          <p:nvPr/>
        </p:nvSpPr>
        <p:spPr>
          <a:xfrm>
            <a:off x="3443362"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95%</a:t>
            </a:r>
            <a:endParaRPr lang="en-US" sz="2400" b="1" dirty="0">
              <a:solidFill>
                <a:schemeClr val="bg1"/>
              </a:solidFill>
              <a:latin typeface="微软雅黑" panose="020B0503020204020204" pitchFamily="34" charset="-122"/>
              <a:ea typeface="微软雅黑" panose="020B0503020204020204" pitchFamily="34" charset="-122"/>
              <a:cs typeface="Lato Light"/>
            </a:endParaRPr>
          </a:p>
        </p:txBody>
      </p:sp>
      <p:sp>
        <p:nvSpPr>
          <p:cNvPr id="16" name="Text Placeholder 4"/>
          <p:cNvSpPr txBox="1"/>
          <p:nvPr/>
        </p:nvSpPr>
        <p:spPr>
          <a:xfrm>
            <a:off x="3469398"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7" name="Text Placeholder 6"/>
          <p:cNvSpPr txBox="1"/>
          <p:nvPr/>
        </p:nvSpPr>
        <p:spPr>
          <a:xfrm>
            <a:off x="3370566"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8" name="Down Arrow 101"/>
          <p:cNvSpPr/>
          <p:nvPr/>
        </p:nvSpPr>
        <p:spPr>
          <a:xfrm>
            <a:off x="4655874"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19" name="Rectangle 102"/>
          <p:cNvSpPr/>
          <p:nvPr/>
        </p:nvSpPr>
        <p:spPr>
          <a:xfrm>
            <a:off x="4655874"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20" name="Text Placeholder 4"/>
          <p:cNvSpPr txBox="1"/>
          <p:nvPr/>
        </p:nvSpPr>
        <p:spPr>
          <a:xfrm>
            <a:off x="4792719"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25%</a:t>
            </a:r>
            <a:endParaRPr lang="en-US" sz="2400" b="1" dirty="0">
              <a:solidFill>
                <a:schemeClr val="bg1"/>
              </a:solidFill>
              <a:latin typeface="微软雅黑" panose="020B0503020204020204" pitchFamily="34" charset="-122"/>
              <a:ea typeface="微软雅黑" panose="020B0503020204020204" pitchFamily="34" charset="-122"/>
              <a:cs typeface="Lato Light"/>
            </a:endParaRPr>
          </a:p>
        </p:txBody>
      </p:sp>
      <p:sp>
        <p:nvSpPr>
          <p:cNvPr id="21" name="Text Placeholder 4"/>
          <p:cNvSpPr txBox="1"/>
          <p:nvPr/>
        </p:nvSpPr>
        <p:spPr>
          <a:xfrm>
            <a:off x="4818754"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22" name="Text Placeholder 6"/>
          <p:cNvSpPr txBox="1"/>
          <p:nvPr/>
        </p:nvSpPr>
        <p:spPr>
          <a:xfrm>
            <a:off x="4719923"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Down Arrow 106"/>
          <p:cNvSpPr/>
          <p:nvPr/>
        </p:nvSpPr>
        <p:spPr>
          <a:xfrm>
            <a:off x="600523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24" name="Rectangle 107"/>
          <p:cNvSpPr/>
          <p:nvPr/>
        </p:nvSpPr>
        <p:spPr>
          <a:xfrm>
            <a:off x="600523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25" name="Text Placeholder 4"/>
          <p:cNvSpPr txBox="1"/>
          <p:nvPr/>
        </p:nvSpPr>
        <p:spPr>
          <a:xfrm>
            <a:off x="6142076"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14%</a:t>
            </a:r>
            <a:endParaRPr lang="en-US" sz="2400" b="1" dirty="0">
              <a:solidFill>
                <a:schemeClr val="bg1"/>
              </a:solidFill>
              <a:latin typeface="微软雅黑" panose="020B0503020204020204" pitchFamily="34" charset="-122"/>
              <a:ea typeface="微软雅黑" panose="020B0503020204020204" pitchFamily="34" charset="-122"/>
              <a:cs typeface="Lato Light"/>
            </a:endParaRPr>
          </a:p>
        </p:txBody>
      </p:sp>
      <p:sp>
        <p:nvSpPr>
          <p:cNvPr id="26" name="Text Placeholder 4"/>
          <p:cNvSpPr txBox="1"/>
          <p:nvPr/>
        </p:nvSpPr>
        <p:spPr>
          <a:xfrm>
            <a:off x="6168110"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27" name="Text Placeholder 6"/>
          <p:cNvSpPr txBox="1"/>
          <p:nvPr/>
        </p:nvSpPr>
        <p:spPr>
          <a:xfrm>
            <a:off x="6069279"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28" name="Down Arrow 111"/>
          <p:cNvSpPr/>
          <p:nvPr/>
        </p:nvSpPr>
        <p:spPr>
          <a:xfrm>
            <a:off x="7361013"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p>
        </p:txBody>
      </p:sp>
      <p:sp>
        <p:nvSpPr>
          <p:cNvPr id="29" name="Rectangle 112"/>
          <p:cNvSpPr/>
          <p:nvPr/>
        </p:nvSpPr>
        <p:spPr>
          <a:xfrm>
            <a:off x="7361013"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p>
        </p:txBody>
      </p:sp>
      <p:sp>
        <p:nvSpPr>
          <p:cNvPr id="30" name="Text Placeholder 4"/>
          <p:cNvSpPr txBox="1"/>
          <p:nvPr/>
        </p:nvSpPr>
        <p:spPr>
          <a:xfrm>
            <a:off x="7497857" y="1975416"/>
            <a:ext cx="992703" cy="417707"/>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23%</a:t>
            </a:r>
            <a:endParaRPr lang="en-US" sz="2400" b="1" dirty="0">
              <a:solidFill>
                <a:schemeClr val="bg1"/>
              </a:solidFill>
              <a:latin typeface="微软雅黑" panose="020B0503020204020204" pitchFamily="34" charset="-122"/>
              <a:ea typeface="微软雅黑" panose="020B0503020204020204" pitchFamily="34" charset="-122"/>
              <a:cs typeface="Lato Light"/>
            </a:endParaRPr>
          </a:p>
        </p:txBody>
      </p:sp>
      <p:sp>
        <p:nvSpPr>
          <p:cNvPr id="31" name="Text Placeholder 4"/>
          <p:cNvSpPr txBox="1"/>
          <p:nvPr/>
        </p:nvSpPr>
        <p:spPr>
          <a:xfrm>
            <a:off x="7523893" y="2657718"/>
            <a:ext cx="946938" cy="241596"/>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点击输入文本</a:t>
            </a:r>
            <a:endParaRPr lang="id-ID" altLang="zh-CN" sz="11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32" name="Text Placeholder 6"/>
          <p:cNvSpPr txBox="1"/>
          <p:nvPr/>
        </p:nvSpPr>
        <p:spPr>
          <a:xfrm>
            <a:off x="7425061" y="2905284"/>
            <a:ext cx="1132582" cy="623441"/>
          </a:xfrm>
          <a:prstGeom prst="rect">
            <a:avLst/>
          </a:prstGeom>
        </p:spPr>
        <p:txBody>
          <a:bodyPr lIns="34281" tIns="17140" rIns="34281" bIns="17140"/>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53"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1850"/>
                            </p:stCondLst>
                            <p:childTnLst>
                              <p:par>
                                <p:cTn id="43" presetID="53" presetClass="entr" presetSubtype="16"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p:cTn id="65" dur="500" fill="hold"/>
                                        <p:tgtEl>
                                          <p:spTgt spid="12"/>
                                        </p:tgtEl>
                                        <p:attrNameLst>
                                          <p:attrName>ppt_w</p:attrName>
                                        </p:attrNameLst>
                                      </p:cBhvr>
                                      <p:tavLst>
                                        <p:tav tm="0">
                                          <p:val>
                                            <p:fltVal val="0"/>
                                          </p:val>
                                        </p:tav>
                                        <p:tav tm="100000">
                                          <p:val>
                                            <p:strVal val="#ppt_w"/>
                                          </p:val>
                                        </p:tav>
                                      </p:tavLst>
                                    </p:anim>
                                    <p:anim calcmode="lin" valueType="num">
                                      <p:cBhvr>
                                        <p:cTn id="66" dur="500" fill="hold"/>
                                        <p:tgtEl>
                                          <p:spTgt spid="12"/>
                                        </p:tgtEl>
                                        <p:attrNameLst>
                                          <p:attrName>ppt_h</p:attrName>
                                        </p:attrNameLst>
                                      </p:cBhvr>
                                      <p:tavLst>
                                        <p:tav tm="0">
                                          <p:val>
                                            <p:fltVal val="0"/>
                                          </p:val>
                                        </p:tav>
                                        <p:tav tm="100000">
                                          <p:val>
                                            <p:strVal val="#ppt_h"/>
                                          </p:val>
                                        </p:tav>
                                      </p:tavLst>
                                    </p:anim>
                                    <p:animEffect transition="in" filter="fade">
                                      <p:cBhvr>
                                        <p:cTn id="67" dur="500"/>
                                        <p:tgtEl>
                                          <p:spTgt spid="12"/>
                                        </p:tgtEl>
                                      </p:cBhvr>
                                    </p:animEffect>
                                  </p:childTnLst>
                                </p:cTn>
                              </p:par>
                            </p:childTnLst>
                          </p:cTn>
                        </p:par>
                        <p:par>
                          <p:cTn id="68" fill="hold">
                            <p:stCondLst>
                              <p:cond delay="2350"/>
                            </p:stCondLst>
                            <p:childTnLst>
                              <p:par>
                                <p:cTn id="69" presetID="53" presetClass="entr" presetSubtype="16"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500" fill="hold"/>
                                        <p:tgtEl>
                                          <p:spTgt spid="13"/>
                                        </p:tgtEl>
                                        <p:attrNameLst>
                                          <p:attrName>ppt_w</p:attrName>
                                        </p:attrNameLst>
                                      </p:cBhvr>
                                      <p:tavLst>
                                        <p:tav tm="0">
                                          <p:val>
                                            <p:fltVal val="0"/>
                                          </p:val>
                                        </p:tav>
                                        <p:tav tm="100000">
                                          <p:val>
                                            <p:strVal val="#ppt_w"/>
                                          </p:val>
                                        </p:tav>
                                      </p:tavLst>
                                    </p:anim>
                                    <p:anim calcmode="lin" valueType="num">
                                      <p:cBhvr>
                                        <p:cTn id="72" dur="500" fill="hold"/>
                                        <p:tgtEl>
                                          <p:spTgt spid="13"/>
                                        </p:tgtEl>
                                        <p:attrNameLst>
                                          <p:attrName>ppt_h</p:attrName>
                                        </p:attrNameLst>
                                      </p:cBhvr>
                                      <p:tavLst>
                                        <p:tav tm="0">
                                          <p:val>
                                            <p:fltVal val="0"/>
                                          </p:val>
                                        </p:tav>
                                        <p:tav tm="100000">
                                          <p:val>
                                            <p:strVal val="#ppt_h"/>
                                          </p:val>
                                        </p:tav>
                                      </p:tavLst>
                                    </p:anim>
                                    <p:animEffect transition="in" filter="fade">
                                      <p:cBhvr>
                                        <p:cTn id="73" dur="500"/>
                                        <p:tgtEl>
                                          <p:spTgt spid="1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fltVal val="0"/>
                                          </p:val>
                                        </p:tav>
                                        <p:tav tm="100000">
                                          <p:val>
                                            <p:strVal val="#ppt_w"/>
                                          </p:val>
                                        </p:tav>
                                      </p:tavLst>
                                    </p:anim>
                                    <p:anim calcmode="lin" valueType="num">
                                      <p:cBhvr>
                                        <p:cTn id="77" dur="500" fill="hold"/>
                                        <p:tgtEl>
                                          <p:spTgt spid="14"/>
                                        </p:tgtEl>
                                        <p:attrNameLst>
                                          <p:attrName>ppt_h</p:attrName>
                                        </p:attrNameLst>
                                      </p:cBhvr>
                                      <p:tavLst>
                                        <p:tav tm="0">
                                          <p:val>
                                            <p:fltVal val="0"/>
                                          </p:val>
                                        </p:tav>
                                        <p:tav tm="100000">
                                          <p:val>
                                            <p:strVal val="#ppt_h"/>
                                          </p:val>
                                        </p:tav>
                                      </p:tavLst>
                                    </p:anim>
                                    <p:animEffect transition="in" filter="fade">
                                      <p:cBhvr>
                                        <p:cTn id="78" dur="500"/>
                                        <p:tgtEl>
                                          <p:spTgt spid="1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6"/>
                                        </p:tgtEl>
                                        <p:attrNameLst>
                                          <p:attrName>style.visibility</p:attrName>
                                        </p:attrNameLst>
                                      </p:cBhvr>
                                      <p:to>
                                        <p:strVal val="visible"/>
                                      </p:to>
                                    </p:set>
                                    <p:anim calcmode="lin" valueType="num">
                                      <p:cBhvr>
                                        <p:cTn id="86" dur="500" fill="hold"/>
                                        <p:tgtEl>
                                          <p:spTgt spid="16"/>
                                        </p:tgtEl>
                                        <p:attrNameLst>
                                          <p:attrName>ppt_w</p:attrName>
                                        </p:attrNameLst>
                                      </p:cBhvr>
                                      <p:tavLst>
                                        <p:tav tm="0">
                                          <p:val>
                                            <p:fltVal val="0"/>
                                          </p:val>
                                        </p:tav>
                                        <p:tav tm="100000">
                                          <p:val>
                                            <p:strVal val="#ppt_w"/>
                                          </p:val>
                                        </p:tav>
                                      </p:tavLst>
                                    </p:anim>
                                    <p:anim calcmode="lin" valueType="num">
                                      <p:cBhvr>
                                        <p:cTn id="87" dur="500" fill="hold"/>
                                        <p:tgtEl>
                                          <p:spTgt spid="16"/>
                                        </p:tgtEl>
                                        <p:attrNameLst>
                                          <p:attrName>ppt_h</p:attrName>
                                        </p:attrNameLst>
                                      </p:cBhvr>
                                      <p:tavLst>
                                        <p:tav tm="0">
                                          <p:val>
                                            <p:fltVal val="0"/>
                                          </p:val>
                                        </p:tav>
                                        <p:tav tm="100000">
                                          <p:val>
                                            <p:strVal val="#ppt_h"/>
                                          </p:val>
                                        </p:tav>
                                      </p:tavLst>
                                    </p:anim>
                                    <p:animEffect transition="in" filter="fade">
                                      <p:cBhvr>
                                        <p:cTn id="88" dur="500"/>
                                        <p:tgtEl>
                                          <p:spTgt spid="1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2850"/>
                            </p:stCondLst>
                            <p:childTnLst>
                              <p:par>
                                <p:cTn id="95" presetID="53" presetClass="entr" presetSubtype="16"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p:cTn id="107" dur="500" fill="hold"/>
                                        <p:tgtEl>
                                          <p:spTgt spid="20"/>
                                        </p:tgtEl>
                                        <p:attrNameLst>
                                          <p:attrName>ppt_w</p:attrName>
                                        </p:attrNameLst>
                                      </p:cBhvr>
                                      <p:tavLst>
                                        <p:tav tm="0">
                                          <p:val>
                                            <p:fltVal val="0"/>
                                          </p:val>
                                        </p:tav>
                                        <p:tav tm="100000">
                                          <p:val>
                                            <p:strVal val="#ppt_w"/>
                                          </p:val>
                                        </p:tav>
                                      </p:tavLst>
                                    </p:anim>
                                    <p:anim calcmode="lin" valueType="num">
                                      <p:cBhvr>
                                        <p:cTn id="108" dur="500" fill="hold"/>
                                        <p:tgtEl>
                                          <p:spTgt spid="20"/>
                                        </p:tgtEl>
                                        <p:attrNameLst>
                                          <p:attrName>ppt_h</p:attrName>
                                        </p:attrNameLst>
                                      </p:cBhvr>
                                      <p:tavLst>
                                        <p:tav tm="0">
                                          <p:val>
                                            <p:fltVal val="0"/>
                                          </p:val>
                                        </p:tav>
                                        <p:tav tm="100000">
                                          <p:val>
                                            <p:strVal val="#ppt_h"/>
                                          </p:val>
                                        </p:tav>
                                      </p:tavLst>
                                    </p:anim>
                                    <p:animEffect transition="in" filter="fade">
                                      <p:cBhvr>
                                        <p:cTn id="109" dur="500"/>
                                        <p:tgtEl>
                                          <p:spTgt spid="20"/>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500" fill="hold"/>
                                        <p:tgtEl>
                                          <p:spTgt spid="21"/>
                                        </p:tgtEl>
                                        <p:attrNameLst>
                                          <p:attrName>ppt_w</p:attrName>
                                        </p:attrNameLst>
                                      </p:cBhvr>
                                      <p:tavLst>
                                        <p:tav tm="0">
                                          <p:val>
                                            <p:fltVal val="0"/>
                                          </p:val>
                                        </p:tav>
                                        <p:tav tm="100000">
                                          <p:val>
                                            <p:strVal val="#ppt_w"/>
                                          </p:val>
                                        </p:tav>
                                      </p:tavLst>
                                    </p:anim>
                                    <p:anim calcmode="lin" valueType="num">
                                      <p:cBhvr>
                                        <p:cTn id="113" dur="500" fill="hold"/>
                                        <p:tgtEl>
                                          <p:spTgt spid="21"/>
                                        </p:tgtEl>
                                        <p:attrNameLst>
                                          <p:attrName>ppt_h</p:attrName>
                                        </p:attrNameLst>
                                      </p:cBhvr>
                                      <p:tavLst>
                                        <p:tav tm="0">
                                          <p:val>
                                            <p:fltVal val="0"/>
                                          </p:val>
                                        </p:tav>
                                        <p:tav tm="100000">
                                          <p:val>
                                            <p:strVal val="#ppt_h"/>
                                          </p:val>
                                        </p:tav>
                                      </p:tavLst>
                                    </p:anim>
                                    <p:animEffect transition="in" filter="fade">
                                      <p:cBhvr>
                                        <p:cTn id="114" dur="500"/>
                                        <p:tgtEl>
                                          <p:spTgt spid="21"/>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500" fill="hold"/>
                                        <p:tgtEl>
                                          <p:spTgt spid="22"/>
                                        </p:tgtEl>
                                        <p:attrNameLst>
                                          <p:attrName>ppt_w</p:attrName>
                                        </p:attrNameLst>
                                      </p:cBhvr>
                                      <p:tavLst>
                                        <p:tav tm="0">
                                          <p:val>
                                            <p:fltVal val="0"/>
                                          </p:val>
                                        </p:tav>
                                        <p:tav tm="100000">
                                          <p:val>
                                            <p:strVal val="#ppt_w"/>
                                          </p:val>
                                        </p:tav>
                                      </p:tavLst>
                                    </p:anim>
                                    <p:anim calcmode="lin" valueType="num">
                                      <p:cBhvr>
                                        <p:cTn id="118" dur="500" fill="hold"/>
                                        <p:tgtEl>
                                          <p:spTgt spid="22"/>
                                        </p:tgtEl>
                                        <p:attrNameLst>
                                          <p:attrName>ppt_h</p:attrName>
                                        </p:attrNameLst>
                                      </p:cBhvr>
                                      <p:tavLst>
                                        <p:tav tm="0">
                                          <p:val>
                                            <p:fltVal val="0"/>
                                          </p:val>
                                        </p:tav>
                                        <p:tav tm="100000">
                                          <p:val>
                                            <p:strVal val="#ppt_h"/>
                                          </p:val>
                                        </p:tav>
                                      </p:tavLst>
                                    </p:anim>
                                    <p:animEffect transition="in" filter="fade">
                                      <p:cBhvr>
                                        <p:cTn id="119" dur="500"/>
                                        <p:tgtEl>
                                          <p:spTgt spid="22"/>
                                        </p:tgtEl>
                                      </p:cBhvr>
                                    </p:animEffect>
                                  </p:childTnLst>
                                </p:cTn>
                              </p:par>
                            </p:childTnLst>
                          </p:cTn>
                        </p:par>
                        <p:par>
                          <p:cTn id="120" fill="hold">
                            <p:stCondLst>
                              <p:cond delay="335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 calcmode="lin" valueType="num">
                                      <p:cBhvr>
                                        <p:cTn id="128" dur="500" fill="hold"/>
                                        <p:tgtEl>
                                          <p:spTgt spid="24"/>
                                        </p:tgtEl>
                                        <p:attrNameLst>
                                          <p:attrName>ppt_w</p:attrName>
                                        </p:attrNameLst>
                                      </p:cBhvr>
                                      <p:tavLst>
                                        <p:tav tm="0">
                                          <p:val>
                                            <p:fltVal val="0"/>
                                          </p:val>
                                        </p:tav>
                                        <p:tav tm="100000">
                                          <p:val>
                                            <p:strVal val="#ppt_w"/>
                                          </p:val>
                                        </p:tav>
                                      </p:tavLst>
                                    </p:anim>
                                    <p:anim calcmode="lin" valueType="num">
                                      <p:cBhvr>
                                        <p:cTn id="129" dur="500" fill="hold"/>
                                        <p:tgtEl>
                                          <p:spTgt spid="24"/>
                                        </p:tgtEl>
                                        <p:attrNameLst>
                                          <p:attrName>ppt_h</p:attrName>
                                        </p:attrNameLst>
                                      </p:cBhvr>
                                      <p:tavLst>
                                        <p:tav tm="0">
                                          <p:val>
                                            <p:fltVal val="0"/>
                                          </p:val>
                                        </p:tav>
                                        <p:tav tm="100000">
                                          <p:val>
                                            <p:strVal val="#ppt_h"/>
                                          </p:val>
                                        </p:tav>
                                      </p:tavLst>
                                    </p:anim>
                                    <p:animEffect transition="in" filter="fade">
                                      <p:cBhvr>
                                        <p:cTn id="130" dur="500"/>
                                        <p:tgtEl>
                                          <p:spTgt spid="24"/>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500" fill="hold"/>
                                        <p:tgtEl>
                                          <p:spTgt spid="25"/>
                                        </p:tgtEl>
                                        <p:attrNameLst>
                                          <p:attrName>ppt_w</p:attrName>
                                        </p:attrNameLst>
                                      </p:cBhvr>
                                      <p:tavLst>
                                        <p:tav tm="0">
                                          <p:val>
                                            <p:fltVal val="0"/>
                                          </p:val>
                                        </p:tav>
                                        <p:tav tm="100000">
                                          <p:val>
                                            <p:strVal val="#ppt_w"/>
                                          </p:val>
                                        </p:tav>
                                      </p:tavLst>
                                    </p:anim>
                                    <p:anim calcmode="lin" valueType="num">
                                      <p:cBhvr>
                                        <p:cTn id="134" dur="500" fill="hold"/>
                                        <p:tgtEl>
                                          <p:spTgt spid="25"/>
                                        </p:tgtEl>
                                        <p:attrNameLst>
                                          <p:attrName>ppt_h</p:attrName>
                                        </p:attrNameLst>
                                      </p:cBhvr>
                                      <p:tavLst>
                                        <p:tav tm="0">
                                          <p:val>
                                            <p:fltVal val="0"/>
                                          </p:val>
                                        </p:tav>
                                        <p:tav tm="100000">
                                          <p:val>
                                            <p:strVal val="#ppt_h"/>
                                          </p:val>
                                        </p:tav>
                                      </p:tavLst>
                                    </p:anim>
                                    <p:animEffect transition="in" filter="fade">
                                      <p:cBhvr>
                                        <p:cTn id="135" dur="500"/>
                                        <p:tgtEl>
                                          <p:spTgt spid="25"/>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26"/>
                                        </p:tgtEl>
                                        <p:attrNameLst>
                                          <p:attrName>style.visibility</p:attrName>
                                        </p:attrNameLst>
                                      </p:cBhvr>
                                      <p:to>
                                        <p:strVal val="visible"/>
                                      </p:to>
                                    </p:set>
                                    <p:anim calcmode="lin" valueType="num">
                                      <p:cBhvr>
                                        <p:cTn id="138" dur="500" fill="hold"/>
                                        <p:tgtEl>
                                          <p:spTgt spid="26"/>
                                        </p:tgtEl>
                                        <p:attrNameLst>
                                          <p:attrName>ppt_w</p:attrName>
                                        </p:attrNameLst>
                                      </p:cBhvr>
                                      <p:tavLst>
                                        <p:tav tm="0">
                                          <p:val>
                                            <p:fltVal val="0"/>
                                          </p:val>
                                        </p:tav>
                                        <p:tav tm="100000">
                                          <p:val>
                                            <p:strVal val="#ppt_w"/>
                                          </p:val>
                                        </p:tav>
                                      </p:tavLst>
                                    </p:anim>
                                    <p:anim calcmode="lin" valueType="num">
                                      <p:cBhvr>
                                        <p:cTn id="139" dur="500" fill="hold"/>
                                        <p:tgtEl>
                                          <p:spTgt spid="26"/>
                                        </p:tgtEl>
                                        <p:attrNameLst>
                                          <p:attrName>ppt_h</p:attrName>
                                        </p:attrNameLst>
                                      </p:cBhvr>
                                      <p:tavLst>
                                        <p:tav tm="0">
                                          <p:val>
                                            <p:fltVal val="0"/>
                                          </p:val>
                                        </p:tav>
                                        <p:tav tm="100000">
                                          <p:val>
                                            <p:strVal val="#ppt_h"/>
                                          </p:val>
                                        </p:tav>
                                      </p:tavLst>
                                    </p:anim>
                                    <p:animEffect transition="in" filter="fade">
                                      <p:cBhvr>
                                        <p:cTn id="140" dur="500"/>
                                        <p:tgtEl>
                                          <p:spTgt spid="26"/>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27"/>
                                        </p:tgtEl>
                                        <p:attrNameLst>
                                          <p:attrName>style.visibility</p:attrName>
                                        </p:attrNameLst>
                                      </p:cBhvr>
                                      <p:to>
                                        <p:strVal val="visible"/>
                                      </p:to>
                                    </p:set>
                                    <p:anim calcmode="lin" valueType="num">
                                      <p:cBhvr>
                                        <p:cTn id="143" dur="500" fill="hold"/>
                                        <p:tgtEl>
                                          <p:spTgt spid="27"/>
                                        </p:tgtEl>
                                        <p:attrNameLst>
                                          <p:attrName>ppt_w</p:attrName>
                                        </p:attrNameLst>
                                      </p:cBhvr>
                                      <p:tavLst>
                                        <p:tav tm="0">
                                          <p:val>
                                            <p:fltVal val="0"/>
                                          </p:val>
                                        </p:tav>
                                        <p:tav tm="100000">
                                          <p:val>
                                            <p:strVal val="#ppt_w"/>
                                          </p:val>
                                        </p:tav>
                                      </p:tavLst>
                                    </p:anim>
                                    <p:anim calcmode="lin" valueType="num">
                                      <p:cBhvr>
                                        <p:cTn id="144" dur="500" fill="hold"/>
                                        <p:tgtEl>
                                          <p:spTgt spid="27"/>
                                        </p:tgtEl>
                                        <p:attrNameLst>
                                          <p:attrName>ppt_h</p:attrName>
                                        </p:attrNameLst>
                                      </p:cBhvr>
                                      <p:tavLst>
                                        <p:tav tm="0">
                                          <p:val>
                                            <p:fltVal val="0"/>
                                          </p:val>
                                        </p:tav>
                                        <p:tav tm="100000">
                                          <p:val>
                                            <p:strVal val="#ppt_h"/>
                                          </p:val>
                                        </p:tav>
                                      </p:tavLst>
                                    </p:anim>
                                    <p:animEffect transition="in" filter="fade">
                                      <p:cBhvr>
                                        <p:cTn id="145" dur="500"/>
                                        <p:tgtEl>
                                          <p:spTgt spid="27"/>
                                        </p:tgtEl>
                                      </p:cBhvr>
                                    </p:animEffect>
                                  </p:childTnLst>
                                </p:cTn>
                              </p:par>
                            </p:childTnLst>
                          </p:cTn>
                        </p:par>
                        <p:par>
                          <p:cTn id="146" fill="hold">
                            <p:stCondLst>
                              <p:cond delay="3850"/>
                            </p:stCondLst>
                            <p:childTnLst>
                              <p:par>
                                <p:cTn id="147" presetID="53" presetClass="entr" presetSubtype="16" fill="hold" grpId="0" nodeType="afterEffect">
                                  <p:stCondLst>
                                    <p:cond delay="0"/>
                                  </p:stCondLst>
                                  <p:childTnLst>
                                    <p:set>
                                      <p:cBhvr>
                                        <p:cTn id="148" dur="1" fill="hold">
                                          <p:stCondLst>
                                            <p:cond delay="0"/>
                                          </p:stCondLst>
                                        </p:cTn>
                                        <p:tgtEl>
                                          <p:spTgt spid="28"/>
                                        </p:tgtEl>
                                        <p:attrNameLst>
                                          <p:attrName>style.visibility</p:attrName>
                                        </p:attrNameLst>
                                      </p:cBhvr>
                                      <p:to>
                                        <p:strVal val="visible"/>
                                      </p:to>
                                    </p:set>
                                    <p:anim calcmode="lin" valueType="num">
                                      <p:cBhvr>
                                        <p:cTn id="149" dur="500" fill="hold"/>
                                        <p:tgtEl>
                                          <p:spTgt spid="28"/>
                                        </p:tgtEl>
                                        <p:attrNameLst>
                                          <p:attrName>ppt_w</p:attrName>
                                        </p:attrNameLst>
                                      </p:cBhvr>
                                      <p:tavLst>
                                        <p:tav tm="0">
                                          <p:val>
                                            <p:fltVal val="0"/>
                                          </p:val>
                                        </p:tav>
                                        <p:tav tm="100000">
                                          <p:val>
                                            <p:strVal val="#ppt_w"/>
                                          </p:val>
                                        </p:tav>
                                      </p:tavLst>
                                    </p:anim>
                                    <p:anim calcmode="lin" valueType="num">
                                      <p:cBhvr>
                                        <p:cTn id="150" dur="500" fill="hold"/>
                                        <p:tgtEl>
                                          <p:spTgt spid="28"/>
                                        </p:tgtEl>
                                        <p:attrNameLst>
                                          <p:attrName>ppt_h</p:attrName>
                                        </p:attrNameLst>
                                      </p:cBhvr>
                                      <p:tavLst>
                                        <p:tav tm="0">
                                          <p:val>
                                            <p:fltVal val="0"/>
                                          </p:val>
                                        </p:tav>
                                        <p:tav tm="100000">
                                          <p:val>
                                            <p:strVal val="#ppt_h"/>
                                          </p:val>
                                        </p:tav>
                                      </p:tavLst>
                                    </p:anim>
                                    <p:animEffect transition="in" filter="fade">
                                      <p:cBhvr>
                                        <p:cTn id="151" dur="500"/>
                                        <p:tgtEl>
                                          <p:spTgt spid="2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fltVal val="0"/>
                                          </p:val>
                                        </p:tav>
                                        <p:tav tm="100000">
                                          <p:val>
                                            <p:strVal val="#ppt_h"/>
                                          </p:val>
                                        </p:tav>
                                      </p:tavLst>
                                    </p:anim>
                                    <p:animEffect transition="in" filter="fade">
                                      <p:cBhvr>
                                        <p:cTn id="156" dur="500"/>
                                        <p:tgtEl>
                                          <p:spTgt spid="29"/>
                                        </p:tgtEl>
                                      </p:cBhvr>
                                    </p:animEffect>
                                  </p:childTnLst>
                                </p:cTn>
                              </p:par>
                              <p:par>
                                <p:cTn id="157" presetID="53" presetClass="entr" presetSubtype="16" fill="hold" grpId="0" nodeType="withEffect">
                                  <p:stCondLst>
                                    <p:cond delay="0"/>
                                  </p:stCondLst>
                                  <p:childTnLst>
                                    <p:set>
                                      <p:cBhvr>
                                        <p:cTn id="158" dur="1" fill="hold">
                                          <p:stCondLst>
                                            <p:cond delay="0"/>
                                          </p:stCondLst>
                                        </p:cTn>
                                        <p:tgtEl>
                                          <p:spTgt spid="30"/>
                                        </p:tgtEl>
                                        <p:attrNameLst>
                                          <p:attrName>style.visibility</p:attrName>
                                        </p:attrNameLst>
                                      </p:cBhvr>
                                      <p:to>
                                        <p:strVal val="visible"/>
                                      </p:to>
                                    </p:set>
                                    <p:anim calcmode="lin" valueType="num">
                                      <p:cBhvr>
                                        <p:cTn id="159" dur="500" fill="hold"/>
                                        <p:tgtEl>
                                          <p:spTgt spid="30"/>
                                        </p:tgtEl>
                                        <p:attrNameLst>
                                          <p:attrName>ppt_w</p:attrName>
                                        </p:attrNameLst>
                                      </p:cBhvr>
                                      <p:tavLst>
                                        <p:tav tm="0">
                                          <p:val>
                                            <p:fltVal val="0"/>
                                          </p:val>
                                        </p:tav>
                                        <p:tav tm="100000">
                                          <p:val>
                                            <p:strVal val="#ppt_w"/>
                                          </p:val>
                                        </p:tav>
                                      </p:tavLst>
                                    </p:anim>
                                    <p:anim calcmode="lin" valueType="num">
                                      <p:cBhvr>
                                        <p:cTn id="160" dur="500" fill="hold"/>
                                        <p:tgtEl>
                                          <p:spTgt spid="30"/>
                                        </p:tgtEl>
                                        <p:attrNameLst>
                                          <p:attrName>ppt_h</p:attrName>
                                        </p:attrNameLst>
                                      </p:cBhvr>
                                      <p:tavLst>
                                        <p:tav tm="0">
                                          <p:val>
                                            <p:fltVal val="0"/>
                                          </p:val>
                                        </p:tav>
                                        <p:tav tm="100000">
                                          <p:val>
                                            <p:strVal val="#ppt_h"/>
                                          </p:val>
                                        </p:tav>
                                      </p:tavLst>
                                    </p:anim>
                                    <p:animEffect transition="in" filter="fade">
                                      <p:cBhvr>
                                        <p:cTn id="161" dur="500"/>
                                        <p:tgtEl>
                                          <p:spTgt spid="30"/>
                                        </p:tgtEl>
                                      </p:cBhvr>
                                    </p:animEffect>
                                  </p:childTnLst>
                                </p:cTn>
                              </p:par>
                              <p:par>
                                <p:cTn id="162" presetID="53" presetClass="entr" presetSubtype="16" fill="hold" grpId="0" nodeType="withEffect">
                                  <p:stCondLst>
                                    <p:cond delay="0"/>
                                  </p:stCondLst>
                                  <p:childTnLst>
                                    <p:set>
                                      <p:cBhvr>
                                        <p:cTn id="163" dur="1" fill="hold">
                                          <p:stCondLst>
                                            <p:cond delay="0"/>
                                          </p:stCondLst>
                                        </p:cTn>
                                        <p:tgtEl>
                                          <p:spTgt spid="31"/>
                                        </p:tgtEl>
                                        <p:attrNameLst>
                                          <p:attrName>style.visibility</p:attrName>
                                        </p:attrNameLst>
                                      </p:cBhvr>
                                      <p:to>
                                        <p:strVal val="visible"/>
                                      </p:to>
                                    </p:set>
                                    <p:anim calcmode="lin" valueType="num">
                                      <p:cBhvr>
                                        <p:cTn id="164" dur="500" fill="hold"/>
                                        <p:tgtEl>
                                          <p:spTgt spid="31"/>
                                        </p:tgtEl>
                                        <p:attrNameLst>
                                          <p:attrName>ppt_w</p:attrName>
                                        </p:attrNameLst>
                                      </p:cBhvr>
                                      <p:tavLst>
                                        <p:tav tm="0">
                                          <p:val>
                                            <p:fltVal val="0"/>
                                          </p:val>
                                        </p:tav>
                                        <p:tav tm="100000">
                                          <p:val>
                                            <p:strVal val="#ppt_w"/>
                                          </p:val>
                                        </p:tav>
                                      </p:tavLst>
                                    </p:anim>
                                    <p:anim calcmode="lin" valueType="num">
                                      <p:cBhvr>
                                        <p:cTn id="165" dur="500" fill="hold"/>
                                        <p:tgtEl>
                                          <p:spTgt spid="31"/>
                                        </p:tgtEl>
                                        <p:attrNameLst>
                                          <p:attrName>ppt_h</p:attrName>
                                        </p:attrNameLst>
                                      </p:cBhvr>
                                      <p:tavLst>
                                        <p:tav tm="0">
                                          <p:val>
                                            <p:fltVal val="0"/>
                                          </p:val>
                                        </p:tav>
                                        <p:tav tm="100000">
                                          <p:val>
                                            <p:strVal val="#ppt_h"/>
                                          </p:val>
                                        </p:tav>
                                      </p:tavLst>
                                    </p:anim>
                                    <p:animEffect transition="in" filter="fade">
                                      <p:cBhvr>
                                        <p:cTn id="166" dur="500"/>
                                        <p:tgtEl>
                                          <p:spTgt spid="31"/>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32"/>
                                        </p:tgtEl>
                                        <p:attrNameLst>
                                          <p:attrName>style.visibility</p:attrName>
                                        </p:attrNameLst>
                                      </p:cBhvr>
                                      <p:to>
                                        <p:strVal val="visible"/>
                                      </p:to>
                                    </p:set>
                                    <p:anim calcmode="lin" valueType="num">
                                      <p:cBhvr>
                                        <p:cTn id="169" dur="500" fill="hold"/>
                                        <p:tgtEl>
                                          <p:spTgt spid="32"/>
                                        </p:tgtEl>
                                        <p:attrNameLst>
                                          <p:attrName>ppt_w</p:attrName>
                                        </p:attrNameLst>
                                      </p:cBhvr>
                                      <p:tavLst>
                                        <p:tav tm="0">
                                          <p:val>
                                            <p:fltVal val="0"/>
                                          </p:val>
                                        </p:tav>
                                        <p:tav tm="100000">
                                          <p:val>
                                            <p:strVal val="#ppt_w"/>
                                          </p:val>
                                        </p:tav>
                                      </p:tavLst>
                                    </p:anim>
                                    <p:anim calcmode="lin" valueType="num">
                                      <p:cBhvr>
                                        <p:cTn id="170" dur="500" fill="hold"/>
                                        <p:tgtEl>
                                          <p:spTgt spid="32"/>
                                        </p:tgtEl>
                                        <p:attrNameLst>
                                          <p:attrName>ppt_h</p:attrName>
                                        </p:attrNameLst>
                                      </p:cBhvr>
                                      <p:tavLst>
                                        <p:tav tm="0">
                                          <p:val>
                                            <p:fltVal val="0"/>
                                          </p:val>
                                        </p:tav>
                                        <p:tav tm="100000">
                                          <p:val>
                                            <p:strVal val="#ppt_h"/>
                                          </p:val>
                                        </p:tav>
                                      </p:tavLst>
                                    </p:anim>
                                    <p:animEffect transition="in" filter="fade">
                                      <p:cBhvr>
                                        <p:cTn id="17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7" grpId="0"/>
      <p:bldP spid="8" grpId="0" animBg="1"/>
      <p:bldP spid="9" grpId="0" animBg="1"/>
      <p:bldP spid="10" grpId="0"/>
      <p:bldP spid="11" grpId="0"/>
      <p:bldP spid="12" grpId="0"/>
      <p:bldP spid="13" grpId="0" animBg="1"/>
      <p:bldP spid="14" grpId="0" animBg="1"/>
      <p:bldP spid="15" grpId="0"/>
      <p:bldP spid="16" grpId="0"/>
      <p:bldP spid="17" grpId="0"/>
      <p:bldP spid="18" grpId="0" animBg="1"/>
      <p:bldP spid="19" grpId="0" animBg="1"/>
      <p:bldP spid="20" grpId="0"/>
      <p:bldP spid="21" grpId="0"/>
      <p:bldP spid="22" grpId="0"/>
      <p:bldP spid="23" grpId="0" animBg="1"/>
      <p:bldP spid="24" grpId="0" animBg="1"/>
      <p:bldP spid="25" grpId="0"/>
      <p:bldP spid="26" grpId="0"/>
      <p:bldP spid="27" grpId="0"/>
      <p:bldP spid="28" grpId="0" animBg="1"/>
      <p:bldP spid="29" grpId="0" animBg="1"/>
      <p:bldP spid="30" grpId="0"/>
      <p:bldP spid="31" grpId="0"/>
      <p:bldP spid="32"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smtClean="0">
                <a:solidFill>
                  <a:schemeClr val="bg1"/>
                </a:solidFill>
                <a:latin typeface="微软雅黑" panose="020B0503020204020204" pitchFamily="34" charset="-122"/>
                <a:ea typeface="微软雅黑" panose="020B0503020204020204" pitchFamily="34" charset="-122"/>
              </a:rPr>
              <a:t>03</a:t>
            </a:r>
            <a:endParaRPr lang="zh-CN" altLang="en-US" sz="9600"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rPr>
              <a:t>成功项目详细展示</a:t>
            </a:r>
            <a:endPar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flipH="1">
            <a:off x="2822029"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578077"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6200000" flipV="1">
            <a:off x="3700055" y="3094220"/>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2700000" flipH="1">
            <a:off x="3079195"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8900000">
            <a:off x="4320911"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6196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17" name="TextBox 16"/>
          <p:cNvSpPr txBox="1"/>
          <p:nvPr/>
        </p:nvSpPr>
        <p:spPr>
          <a:xfrm>
            <a:off x="1689817" y="363057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3453144" y="2663168"/>
            <a:ext cx="2237712" cy="2948289"/>
            <a:chOff x="3815003" y="3087488"/>
            <a:chExt cx="2237712" cy="2948289"/>
          </a:xfrm>
        </p:grpSpPr>
        <p:sp>
          <p:nvSpPr>
            <p:cNvPr id="19" name="椭圆 18"/>
            <p:cNvSpPr/>
            <p:nvPr/>
          </p:nvSpPr>
          <p:spPr>
            <a:xfrm>
              <a:off x="3993415" y="3271064"/>
              <a:ext cx="1872208" cy="18722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p:nvGrpSpPr>
          <p:grpSpPr>
            <a:xfrm>
              <a:off x="3815003" y="3087488"/>
              <a:ext cx="2237712" cy="2948289"/>
              <a:chOff x="3692888" y="2889538"/>
              <a:chExt cx="2473262" cy="3258636"/>
            </a:xfrm>
          </p:grpSpPr>
          <p:sp>
            <p:nvSpPr>
              <p:cNvPr id="21" name="椭圆 4"/>
              <p:cNvSpPr/>
              <p:nvPr/>
            </p:nvSpPr>
            <p:spPr>
              <a:xfrm>
                <a:off x="3692888" y="2889538"/>
                <a:ext cx="2473262" cy="247326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4710544" y="5261738"/>
                <a:ext cx="437950" cy="88643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3" name="Rectangle 11"/>
          <p:cNvSpPr>
            <a:spLocks noChangeArrowheads="1"/>
          </p:cNvSpPr>
          <p:nvPr/>
        </p:nvSpPr>
        <p:spPr bwMode="gray">
          <a:xfrm>
            <a:off x="3836056" y="3376032"/>
            <a:ext cx="1463708" cy="707886"/>
          </a:xfrm>
          <a:prstGeom prst="rect">
            <a:avLst/>
          </a:prstGeom>
          <a:noFill/>
          <a:ln>
            <a:noFill/>
          </a:ln>
        </p:spPr>
        <p:txBody>
          <a:bodyPr wrap="square">
            <a:spAutoFit/>
          </a:bodyPr>
          <a:lstStyle/>
          <a:p>
            <a:pPr algn="ctr"/>
            <a:r>
              <a:rPr lang="zh-CN" altLang="en-US" sz="2000" b="1" dirty="0" smtClean="0">
                <a:solidFill>
                  <a:schemeClr val="bg1"/>
                </a:solidFill>
                <a:latin typeface="微软雅黑" panose="020B0503020204020204" pitchFamily="34" charset="-122"/>
                <a:ea typeface="微软雅黑" panose="020B0503020204020204" pitchFamily="34" charset="-122"/>
              </a:rPr>
              <a:t>点击添加</a:t>
            </a:r>
            <a:endParaRPr lang="en-US" altLang="zh-CN" sz="20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2000" b="1" dirty="0" smtClean="0">
                <a:solidFill>
                  <a:schemeClr val="bg1"/>
                </a:solidFill>
                <a:latin typeface="微软雅黑" panose="020B0503020204020204" pitchFamily="34" charset="-122"/>
                <a:ea typeface="微软雅黑" panose="020B0503020204020204" pitchFamily="34" charset="-122"/>
              </a:rPr>
              <a:t>标题内容</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24" name="椭圆 23"/>
          <p:cNvSpPr/>
          <p:nvPr/>
        </p:nvSpPr>
        <p:spPr>
          <a:xfrm>
            <a:off x="2280408"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25" name="椭圆 24"/>
          <p:cNvSpPr/>
          <p:nvPr/>
        </p:nvSpPr>
        <p:spPr>
          <a:xfrm>
            <a:off x="4053984" y="105542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5" name="椭圆 34"/>
          <p:cNvSpPr/>
          <p:nvPr/>
        </p:nvSpPr>
        <p:spPr>
          <a:xfrm>
            <a:off x="5652120"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6" name="椭圆 35"/>
          <p:cNvSpPr/>
          <p:nvPr/>
        </p:nvSpPr>
        <p:spPr>
          <a:xfrm>
            <a:off x="64568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p>
        </p:txBody>
      </p:sp>
      <p:sp>
        <p:nvSpPr>
          <p:cNvPr id="37" name="TextBox 36"/>
          <p:cNvSpPr txBox="1"/>
          <p:nvPr/>
        </p:nvSpPr>
        <p:spPr>
          <a:xfrm>
            <a:off x="2384912" y="192322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8" name="TextBox 37"/>
          <p:cNvSpPr txBox="1"/>
          <p:nvPr/>
        </p:nvSpPr>
        <p:spPr>
          <a:xfrm>
            <a:off x="4132606" y="1275606"/>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5724128" y="194120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0" name="TextBox 39"/>
          <p:cNvSpPr txBox="1"/>
          <p:nvPr/>
        </p:nvSpPr>
        <p:spPr>
          <a:xfrm>
            <a:off x="6548712" y="3631402"/>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关键字</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755576" y="1059582"/>
            <a:ext cx="2913592" cy="500137"/>
            <a:chOff x="539552" y="1182027"/>
            <a:chExt cx="2913592" cy="500137"/>
          </a:xfrm>
        </p:grpSpPr>
        <p:sp>
          <p:nvSpPr>
            <p:cNvPr id="41" name="TextBox 40"/>
            <p:cNvSpPr txBox="1"/>
            <p:nvPr/>
          </p:nvSpPr>
          <p:spPr>
            <a:xfrm>
              <a:off x="728900" y="1182027"/>
              <a:ext cx="2724244" cy="500137"/>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t>详写内容</a:t>
              </a:r>
              <a:r>
                <a:rPr lang="en-US" altLang="zh-CN" dirty="0"/>
                <a:t>……</a:t>
              </a:r>
              <a:r>
                <a:rPr lang="zh-CN" altLang="en-US" dirty="0"/>
                <a:t>点击</a:t>
              </a:r>
              <a:r>
                <a:rPr lang="zh-CN" altLang="en-US" dirty="0" smtClean="0"/>
                <a:t>输入</a:t>
              </a:r>
              <a:r>
                <a:rPr lang="zh-CN" altLang="en-US" dirty="0"/>
                <a:t>本</a:t>
              </a:r>
              <a:r>
                <a:rPr lang="zh-CN" altLang="en-US" dirty="0" smtClean="0"/>
                <a:t>页需要详写的文字</a:t>
              </a:r>
              <a:r>
                <a:rPr lang="zh-CN" altLang="en-US" dirty="0"/>
                <a:t>内容，简明扼要</a:t>
              </a:r>
              <a:r>
                <a:rPr lang="zh-CN" altLang="en-US" dirty="0" smtClean="0"/>
                <a:t>，此</a:t>
              </a:r>
              <a:r>
                <a:rPr lang="zh-CN" altLang="en-US" dirty="0"/>
                <a:t>为概念图解，根据您的具体内容酌情修改。</a:t>
              </a:r>
              <a:endParaRPr lang="en-US" altLang="zh-CN" dirty="0"/>
            </a:p>
          </p:txBody>
        </p:sp>
        <p:sp>
          <p:nvSpPr>
            <p:cNvPr id="42" name="矩形 41"/>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par>
                          <p:cTn id="21" fill="hold">
                            <p:stCondLst>
                              <p:cond delay="135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16"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16"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par>
                          <p:cTn id="47" fill="hold">
                            <p:stCondLst>
                              <p:cond delay="1850"/>
                            </p:stCondLst>
                            <p:childTnLst>
                              <p:par>
                                <p:cTn id="48" presetID="53" presetClass="entr" presetSubtype="16"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300" fill="hold"/>
                                        <p:tgtEl>
                                          <p:spTgt spid="16"/>
                                        </p:tgtEl>
                                        <p:attrNameLst>
                                          <p:attrName>ppt_w</p:attrName>
                                        </p:attrNameLst>
                                      </p:cBhvr>
                                      <p:tavLst>
                                        <p:tav tm="0">
                                          <p:val>
                                            <p:fltVal val="0"/>
                                          </p:val>
                                        </p:tav>
                                        <p:tav tm="100000">
                                          <p:val>
                                            <p:strVal val="#ppt_w"/>
                                          </p:val>
                                        </p:tav>
                                      </p:tavLst>
                                    </p:anim>
                                    <p:anim calcmode="lin" valueType="num">
                                      <p:cBhvr>
                                        <p:cTn id="51" dur="300" fill="hold"/>
                                        <p:tgtEl>
                                          <p:spTgt spid="16"/>
                                        </p:tgtEl>
                                        <p:attrNameLst>
                                          <p:attrName>ppt_h</p:attrName>
                                        </p:attrNameLst>
                                      </p:cBhvr>
                                      <p:tavLst>
                                        <p:tav tm="0">
                                          <p:val>
                                            <p:fltVal val="0"/>
                                          </p:val>
                                        </p:tav>
                                        <p:tav tm="100000">
                                          <p:val>
                                            <p:strVal val="#ppt_h"/>
                                          </p:val>
                                        </p:tav>
                                      </p:tavLst>
                                    </p:anim>
                                    <p:animEffect transition="in" filter="fade">
                                      <p:cBhvr>
                                        <p:cTn id="52" dur="300"/>
                                        <p:tgtEl>
                                          <p:spTgt spid="16"/>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ppt_w</p:attrName>
                                        </p:attrNameLst>
                                      </p:cBhvr>
                                      <p:tavLst>
                                        <p:tav tm="0">
                                          <p:val>
                                            <p:fltVal val="0"/>
                                          </p:val>
                                        </p:tav>
                                        <p:tav tm="100000">
                                          <p:val>
                                            <p:strVal val="#ppt_w"/>
                                          </p:val>
                                        </p:tav>
                                      </p:tavLst>
                                    </p:anim>
                                    <p:anim calcmode="lin" valueType="num">
                                      <p:cBhvr>
                                        <p:cTn id="56" dur="500" fill="hold"/>
                                        <p:tgtEl>
                                          <p:spTgt spid="17"/>
                                        </p:tgtEl>
                                        <p:attrNameLst>
                                          <p:attrName>ppt_h</p:attrName>
                                        </p:attrNameLst>
                                      </p:cBhvr>
                                      <p:tavLst>
                                        <p:tav tm="0">
                                          <p:val>
                                            <p:fltVal val="0"/>
                                          </p:val>
                                        </p:tav>
                                        <p:tav tm="100000">
                                          <p:val>
                                            <p:strVal val="#ppt_h"/>
                                          </p:val>
                                        </p:tav>
                                      </p:tavLst>
                                    </p:anim>
                                    <p:animEffect transition="in" filter="fade">
                                      <p:cBhvr>
                                        <p:cTn id="57" dur="500"/>
                                        <p:tgtEl>
                                          <p:spTgt spid="17"/>
                                        </p:tgtEl>
                                      </p:cBhvr>
                                    </p:animEffect>
                                  </p:childTnLst>
                                </p:cTn>
                              </p:par>
                            </p:childTnLst>
                          </p:cTn>
                        </p:par>
                        <p:par>
                          <p:cTn id="58" fill="hold">
                            <p:stCondLst>
                              <p:cond delay="2350"/>
                            </p:stCondLst>
                            <p:childTnLst>
                              <p:par>
                                <p:cTn id="59" presetID="53" presetClass="entr" presetSubtype="16"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300" fill="hold"/>
                                        <p:tgtEl>
                                          <p:spTgt spid="24"/>
                                        </p:tgtEl>
                                        <p:attrNameLst>
                                          <p:attrName>ppt_w</p:attrName>
                                        </p:attrNameLst>
                                      </p:cBhvr>
                                      <p:tavLst>
                                        <p:tav tm="0">
                                          <p:val>
                                            <p:fltVal val="0"/>
                                          </p:val>
                                        </p:tav>
                                        <p:tav tm="100000">
                                          <p:val>
                                            <p:strVal val="#ppt_w"/>
                                          </p:val>
                                        </p:tav>
                                      </p:tavLst>
                                    </p:anim>
                                    <p:anim calcmode="lin" valueType="num">
                                      <p:cBhvr>
                                        <p:cTn id="62" dur="300" fill="hold"/>
                                        <p:tgtEl>
                                          <p:spTgt spid="24"/>
                                        </p:tgtEl>
                                        <p:attrNameLst>
                                          <p:attrName>ppt_h</p:attrName>
                                        </p:attrNameLst>
                                      </p:cBhvr>
                                      <p:tavLst>
                                        <p:tav tm="0">
                                          <p:val>
                                            <p:fltVal val="0"/>
                                          </p:val>
                                        </p:tav>
                                        <p:tav tm="100000">
                                          <p:val>
                                            <p:strVal val="#ppt_h"/>
                                          </p:val>
                                        </p:tav>
                                      </p:tavLst>
                                    </p:anim>
                                    <p:animEffect transition="in" filter="fade">
                                      <p:cBhvr>
                                        <p:cTn id="63" dur="300"/>
                                        <p:tgtEl>
                                          <p:spTgt spid="24"/>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Effect transition="in" filter="fade">
                                      <p:cBhvr>
                                        <p:cTn id="68" dur="500"/>
                                        <p:tgtEl>
                                          <p:spTgt spid="37"/>
                                        </p:tgtEl>
                                      </p:cBhvr>
                                    </p:animEffect>
                                  </p:childTnLst>
                                </p:cTn>
                              </p:par>
                            </p:childTnLst>
                          </p:cTn>
                        </p:par>
                        <p:par>
                          <p:cTn id="69" fill="hold">
                            <p:stCondLst>
                              <p:cond delay="2850"/>
                            </p:stCondLst>
                            <p:childTnLst>
                              <p:par>
                                <p:cTn id="70" presetID="53" presetClass="entr" presetSubtype="16"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300" fill="hold"/>
                                        <p:tgtEl>
                                          <p:spTgt spid="25"/>
                                        </p:tgtEl>
                                        <p:attrNameLst>
                                          <p:attrName>ppt_w</p:attrName>
                                        </p:attrNameLst>
                                      </p:cBhvr>
                                      <p:tavLst>
                                        <p:tav tm="0">
                                          <p:val>
                                            <p:fltVal val="0"/>
                                          </p:val>
                                        </p:tav>
                                        <p:tav tm="100000">
                                          <p:val>
                                            <p:strVal val="#ppt_w"/>
                                          </p:val>
                                        </p:tav>
                                      </p:tavLst>
                                    </p:anim>
                                    <p:anim calcmode="lin" valueType="num">
                                      <p:cBhvr>
                                        <p:cTn id="73" dur="300" fill="hold"/>
                                        <p:tgtEl>
                                          <p:spTgt spid="25"/>
                                        </p:tgtEl>
                                        <p:attrNameLst>
                                          <p:attrName>ppt_h</p:attrName>
                                        </p:attrNameLst>
                                      </p:cBhvr>
                                      <p:tavLst>
                                        <p:tav tm="0">
                                          <p:val>
                                            <p:fltVal val="0"/>
                                          </p:val>
                                        </p:tav>
                                        <p:tav tm="100000">
                                          <p:val>
                                            <p:strVal val="#ppt_h"/>
                                          </p:val>
                                        </p:tav>
                                      </p:tavLst>
                                    </p:anim>
                                    <p:animEffect transition="in" filter="fade">
                                      <p:cBhvr>
                                        <p:cTn id="74" dur="300"/>
                                        <p:tgtEl>
                                          <p:spTgt spid="2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3350"/>
                            </p:stCondLst>
                            <p:childTnLst>
                              <p:par>
                                <p:cTn id="81" presetID="53" presetClass="entr" presetSubtype="16"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300" fill="hold"/>
                                        <p:tgtEl>
                                          <p:spTgt spid="35"/>
                                        </p:tgtEl>
                                        <p:attrNameLst>
                                          <p:attrName>ppt_w</p:attrName>
                                        </p:attrNameLst>
                                      </p:cBhvr>
                                      <p:tavLst>
                                        <p:tav tm="0">
                                          <p:val>
                                            <p:fltVal val="0"/>
                                          </p:val>
                                        </p:tav>
                                        <p:tav tm="100000">
                                          <p:val>
                                            <p:strVal val="#ppt_w"/>
                                          </p:val>
                                        </p:tav>
                                      </p:tavLst>
                                    </p:anim>
                                    <p:anim calcmode="lin" valueType="num">
                                      <p:cBhvr>
                                        <p:cTn id="84" dur="300" fill="hold"/>
                                        <p:tgtEl>
                                          <p:spTgt spid="35"/>
                                        </p:tgtEl>
                                        <p:attrNameLst>
                                          <p:attrName>ppt_h</p:attrName>
                                        </p:attrNameLst>
                                      </p:cBhvr>
                                      <p:tavLst>
                                        <p:tav tm="0">
                                          <p:val>
                                            <p:fltVal val="0"/>
                                          </p:val>
                                        </p:tav>
                                        <p:tav tm="100000">
                                          <p:val>
                                            <p:strVal val="#ppt_h"/>
                                          </p:val>
                                        </p:tav>
                                      </p:tavLst>
                                    </p:anim>
                                    <p:animEffect transition="in" filter="fade">
                                      <p:cBhvr>
                                        <p:cTn id="85" dur="300"/>
                                        <p:tgtEl>
                                          <p:spTgt spid="35"/>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p:cTn id="88" dur="500" fill="hold"/>
                                        <p:tgtEl>
                                          <p:spTgt spid="39"/>
                                        </p:tgtEl>
                                        <p:attrNameLst>
                                          <p:attrName>ppt_w</p:attrName>
                                        </p:attrNameLst>
                                      </p:cBhvr>
                                      <p:tavLst>
                                        <p:tav tm="0">
                                          <p:val>
                                            <p:fltVal val="0"/>
                                          </p:val>
                                        </p:tav>
                                        <p:tav tm="100000">
                                          <p:val>
                                            <p:strVal val="#ppt_w"/>
                                          </p:val>
                                        </p:tav>
                                      </p:tavLst>
                                    </p:anim>
                                    <p:anim calcmode="lin" valueType="num">
                                      <p:cBhvr>
                                        <p:cTn id="89" dur="500" fill="hold"/>
                                        <p:tgtEl>
                                          <p:spTgt spid="39"/>
                                        </p:tgtEl>
                                        <p:attrNameLst>
                                          <p:attrName>ppt_h</p:attrName>
                                        </p:attrNameLst>
                                      </p:cBhvr>
                                      <p:tavLst>
                                        <p:tav tm="0">
                                          <p:val>
                                            <p:fltVal val="0"/>
                                          </p:val>
                                        </p:tav>
                                        <p:tav tm="100000">
                                          <p:val>
                                            <p:strVal val="#ppt_h"/>
                                          </p:val>
                                        </p:tav>
                                      </p:tavLst>
                                    </p:anim>
                                    <p:animEffect transition="in" filter="fade">
                                      <p:cBhvr>
                                        <p:cTn id="90" dur="500"/>
                                        <p:tgtEl>
                                          <p:spTgt spid="39"/>
                                        </p:tgtEl>
                                      </p:cBhvr>
                                    </p:animEffect>
                                  </p:childTnLst>
                                </p:cTn>
                              </p:par>
                            </p:childTnLst>
                          </p:cTn>
                        </p:par>
                        <p:par>
                          <p:cTn id="91" fill="hold">
                            <p:stCondLst>
                              <p:cond delay="3850"/>
                            </p:stCondLst>
                            <p:childTnLst>
                              <p:par>
                                <p:cTn id="92" presetID="53" presetClass="entr" presetSubtype="16"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300" fill="hold"/>
                                        <p:tgtEl>
                                          <p:spTgt spid="36"/>
                                        </p:tgtEl>
                                        <p:attrNameLst>
                                          <p:attrName>ppt_w</p:attrName>
                                        </p:attrNameLst>
                                      </p:cBhvr>
                                      <p:tavLst>
                                        <p:tav tm="0">
                                          <p:val>
                                            <p:fltVal val="0"/>
                                          </p:val>
                                        </p:tav>
                                        <p:tav tm="100000">
                                          <p:val>
                                            <p:strVal val="#ppt_w"/>
                                          </p:val>
                                        </p:tav>
                                      </p:tavLst>
                                    </p:anim>
                                    <p:anim calcmode="lin" valueType="num">
                                      <p:cBhvr>
                                        <p:cTn id="95" dur="300" fill="hold"/>
                                        <p:tgtEl>
                                          <p:spTgt spid="36"/>
                                        </p:tgtEl>
                                        <p:attrNameLst>
                                          <p:attrName>ppt_h</p:attrName>
                                        </p:attrNameLst>
                                      </p:cBhvr>
                                      <p:tavLst>
                                        <p:tav tm="0">
                                          <p:val>
                                            <p:fltVal val="0"/>
                                          </p:val>
                                        </p:tav>
                                        <p:tav tm="100000">
                                          <p:val>
                                            <p:strVal val="#ppt_h"/>
                                          </p:val>
                                        </p:tav>
                                      </p:tavLst>
                                    </p:anim>
                                    <p:animEffect transition="in" filter="fade">
                                      <p:cBhvr>
                                        <p:cTn id="96" dur="300"/>
                                        <p:tgtEl>
                                          <p:spTgt spid="36"/>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childTnLst>
                                </p:cTn>
                              </p:par>
                            </p:childTnLst>
                          </p:cTn>
                        </p:par>
                        <p:par>
                          <p:cTn id="102" fill="hold">
                            <p:stCondLst>
                              <p:cond delay="4350"/>
                            </p:stCondLst>
                            <p:childTnLst>
                              <p:par>
                                <p:cTn id="103" presetID="22" presetClass="entr" presetSubtype="8" fill="hold" nodeType="after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wipe(left)">
                                      <p:cBhvr>
                                        <p:cTn id="10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6" grpId="0" animBg="1"/>
      <p:bldP spid="17" grpId="0"/>
      <p:bldP spid="23" grpId="0"/>
      <p:bldP spid="24" grpId="0" animBg="1"/>
      <p:bldP spid="25" grpId="0" animBg="1"/>
      <p:bldP spid="35" grpId="0" animBg="1"/>
      <p:bldP spid="36" grpId="0" animBg="1"/>
      <p:bldP spid="37" grpId="0"/>
      <p:bldP spid="38" grpId="0"/>
      <p:bldP spid="39" grpId="0"/>
      <p:bldP spid="4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4596246" y="1685669"/>
            <a:ext cx="1"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3" name="Shape 1785"/>
          <p:cNvSpPr/>
          <p:nvPr/>
        </p:nvSpPr>
        <p:spPr>
          <a:xfrm>
            <a:off x="4596246" y="1685670"/>
            <a:ext cx="3103813" cy="1017139"/>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4" name="Shape 1786"/>
          <p:cNvSpPr/>
          <p:nvPr/>
        </p:nvSpPr>
        <p:spPr>
          <a:xfrm>
            <a:off x="4600697" y="1685669"/>
            <a:ext cx="1561255" cy="101714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5" name="Shape 1788"/>
          <p:cNvSpPr/>
          <p:nvPr/>
        </p:nvSpPr>
        <p:spPr>
          <a:xfrm flipH="1">
            <a:off x="3041579" y="1685669"/>
            <a:ext cx="1555238" cy="101162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6" name="Shape 1789"/>
          <p:cNvSpPr/>
          <p:nvPr/>
        </p:nvSpPr>
        <p:spPr>
          <a:xfrm flipH="1">
            <a:off x="1486914" y="1685669"/>
            <a:ext cx="3109333"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p>
        </p:txBody>
      </p:sp>
      <p:sp>
        <p:nvSpPr>
          <p:cNvPr id="7" name="Shape 1794"/>
          <p:cNvSpPr/>
          <p:nvPr/>
        </p:nvSpPr>
        <p:spPr>
          <a:xfrm>
            <a:off x="786436"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8" name="Shape 1796"/>
          <p:cNvSpPr/>
          <p:nvPr/>
        </p:nvSpPr>
        <p:spPr>
          <a:xfrm>
            <a:off x="233332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9" name="Shape 1798"/>
          <p:cNvSpPr/>
          <p:nvPr/>
        </p:nvSpPr>
        <p:spPr>
          <a:xfrm>
            <a:off x="386933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0" name="Shape 1800"/>
          <p:cNvSpPr/>
          <p:nvPr/>
        </p:nvSpPr>
        <p:spPr>
          <a:xfrm>
            <a:off x="5385871"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1" name="Shape 1802"/>
          <p:cNvSpPr/>
          <p:nvPr/>
        </p:nvSpPr>
        <p:spPr>
          <a:xfrm>
            <a:off x="6920708"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p>
        </p:txBody>
      </p:sp>
      <p:sp>
        <p:nvSpPr>
          <p:cNvPr id="12" name="Shape 1805"/>
          <p:cNvSpPr/>
          <p:nvPr/>
        </p:nvSpPr>
        <p:spPr>
          <a:xfrm>
            <a:off x="1688468" y="3272419"/>
            <a:ext cx="5806032" cy="1013135"/>
          </a:xfrm>
          <a:prstGeom prst="roundRect">
            <a:avLst>
              <a:gd name="adj" fmla="val 50000"/>
            </a:avLst>
          </a:prstGeom>
          <a:solidFill>
            <a:schemeClr val="accent2"/>
          </a:solidFill>
          <a:ln w="12700">
            <a:solidFill>
              <a:srgbClr val="A6AAA9"/>
            </a:solidFill>
            <a:miter lim="400000"/>
          </a:ln>
        </p:spPr>
        <p:txBody>
          <a:bodyPr lIns="14288" tIns="14288" rIns="14288" bIns="14288" anchor="ctr"/>
          <a:lstStyle/>
          <a:p>
            <a:pPr lvl="0"/>
            <a:endParaRPr sz="1300"/>
          </a:p>
        </p:txBody>
      </p:sp>
      <p:grpSp>
        <p:nvGrpSpPr>
          <p:cNvPr id="13" name="Group 33"/>
          <p:cNvGrpSpPr/>
          <p:nvPr/>
        </p:nvGrpSpPr>
        <p:grpSpPr>
          <a:xfrm>
            <a:off x="4144806" y="1272612"/>
            <a:ext cx="893356" cy="893356"/>
            <a:chOff x="5526407" y="1696816"/>
            <a:chExt cx="1191141" cy="1191141"/>
          </a:xfrm>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lvl="0"/>
              <a:endParaRPr sz="1300"/>
            </a:p>
          </p:txBody>
        </p:sp>
      </p:grpSp>
      <p:sp>
        <p:nvSpPr>
          <p:cNvPr id="16" name="Text Placeholder 3"/>
          <p:cNvSpPr txBox="1"/>
          <p:nvPr/>
        </p:nvSpPr>
        <p:spPr>
          <a:xfrm>
            <a:off x="2166476" y="3495180"/>
            <a:ext cx="4796980" cy="567616"/>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Text Placeholder 3"/>
          <p:cNvSpPr txBox="1"/>
          <p:nvPr/>
        </p:nvSpPr>
        <p:spPr>
          <a:xfrm>
            <a:off x="2339137" y="2584112"/>
            <a:ext cx="1407470"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rPr>
              <a:t>点击</a:t>
            </a:r>
            <a:r>
              <a:rPr lang="zh-CN" altLang="en-US" sz="1200" b="1" dirty="0" smtClean="0">
                <a:solidFill>
                  <a:schemeClr val="bg1"/>
                </a:solidFill>
                <a:latin typeface="微软雅黑" panose="020B0503020204020204" pitchFamily="34" charset="-122"/>
                <a:ea typeface="微软雅黑" panose="020B0503020204020204" pitchFamily="34" charset="-122"/>
              </a:rPr>
              <a:t>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8" name="Text Placeholder 3"/>
          <p:cNvSpPr txBox="1"/>
          <p:nvPr/>
        </p:nvSpPr>
        <p:spPr>
          <a:xfrm>
            <a:off x="387514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a:t>
            </a:r>
            <a:r>
              <a:rPr lang="zh-CN" altLang="en-US" sz="1200" b="1" dirty="0" smtClean="0">
                <a:solidFill>
                  <a:schemeClr val="bg1"/>
                </a:solidFill>
                <a:latin typeface="微软雅黑" panose="020B0503020204020204" pitchFamily="34" charset="-122"/>
                <a:ea typeface="微软雅黑" panose="020B0503020204020204" pitchFamily="34" charset="-122"/>
              </a:rPr>
              <a:t>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9" name="Text Placeholder 3"/>
          <p:cNvSpPr txBox="1"/>
          <p:nvPr/>
        </p:nvSpPr>
        <p:spPr>
          <a:xfrm>
            <a:off x="539168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a:t>
            </a:r>
            <a:r>
              <a:rPr lang="zh-CN" altLang="en-US" sz="1200" b="1" dirty="0" smtClean="0">
                <a:solidFill>
                  <a:schemeClr val="bg1"/>
                </a:solidFill>
                <a:latin typeface="微软雅黑" panose="020B0503020204020204" pitchFamily="34" charset="-122"/>
                <a:ea typeface="微软雅黑" panose="020B0503020204020204" pitchFamily="34" charset="-122"/>
              </a:rPr>
              <a:t>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2" name="Text Placeholder 3"/>
          <p:cNvSpPr txBox="1"/>
          <p:nvPr/>
        </p:nvSpPr>
        <p:spPr>
          <a:xfrm>
            <a:off x="804028"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a:t>
            </a:r>
            <a:r>
              <a:rPr lang="zh-CN" altLang="en-US" sz="1200" b="1" dirty="0" smtClean="0">
                <a:solidFill>
                  <a:schemeClr val="bg1"/>
                </a:solidFill>
                <a:latin typeface="微软雅黑" panose="020B0503020204020204" pitchFamily="34" charset="-122"/>
                <a:ea typeface="微软雅黑" panose="020B0503020204020204" pitchFamily="34" charset="-122"/>
              </a:rPr>
              <a:t>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3" name="Text Placeholder 3"/>
          <p:cNvSpPr txBox="1"/>
          <p:nvPr/>
        </p:nvSpPr>
        <p:spPr>
          <a:xfrm>
            <a:off x="6931285" y="258339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a:t>
            </a:r>
            <a:r>
              <a:rPr lang="zh-CN" altLang="en-US" sz="1200" b="1" dirty="0" smtClean="0">
                <a:solidFill>
                  <a:schemeClr val="bg1"/>
                </a:solidFill>
                <a:latin typeface="微软雅黑" panose="020B0503020204020204" pitchFamily="34" charset="-122"/>
                <a:ea typeface="微软雅黑" panose="020B0503020204020204" pitchFamily="34" charset="-122"/>
              </a:rPr>
              <a:t>输入内容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par>
                          <p:cTn id="18" fill="hold">
                            <p:stCondLst>
                              <p:cond delay="1350"/>
                            </p:stCondLst>
                            <p:childTnLst>
                              <p:par>
                                <p:cTn id="19" presetID="22"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300"/>
                                        <p:tgtEl>
                                          <p:spTgt spid="6"/>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par>
                          <p:cTn id="29" fill="hold">
                            <p:stCondLst>
                              <p:cond delay="2350"/>
                            </p:stCondLst>
                            <p:childTnLst>
                              <p:par>
                                <p:cTn id="30" presetID="22"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300"/>
                                        <p:tgtEl>
                                          <p:spTgt spid="5"/>
                                        </p:tgtEl>
                                      </p:cBhvr>
                                    </p:animEffect>
                                  </p:childTnLst>
                                </p:cTn>
                              </p:par>
                            </p:childTnLst>
                          </p:cTn>
                        </p:par>
                        <p:par>
                          <p:cTn id="33" fill="hold">
                            <p:stCondLst>
                              <p:cond delay="285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fade">
                                      <p:cBhvr>
                                        <p:cTn id="39" dur="500"/>
                                        <p:tgtEl>
                                          <p:spTgt spid="17">
                                            <p:txEl>
                                              <p:pRg st="0" end="0"/>
                                            </p:txEl>
                                          </p:spTgt>
                                        </p:tgtEl>
                                      </p:cBhvr>
                                    </p:animEffect>
                                  </p:childTnLst>
                                </p:cTn>
                              </p:par>
                            </p:childTnLst>
                          </p:cTn>
                        </p:par>
                        <p:par>
                          <p:cTn id="40" fill="hold">
                            <p:stCondLst>
                              <p:cond delay="3350"/>
                            </p:stCondLst>
                            <p:childTnLst>
                              <p:par>
                                <p:cTn id="41" presetID="22" presetClass="entr" presetSubtype="1"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up)">
                                      <p:cBhvr>
                                        <p:cTn id="43" dur="300"/>
                                        <p:tgtEl>
                                          <p:spTgt spid="2"/>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par>
                          <p:cTn id="51" fill="hold">
                            <p:stCondLst>
                              <p:cond delay="4350"/>
                            </p:stCondLst>
                            <p:childTnLst>
                              <p:par>
                                <p:cTn id="52" presetID="22" presetClass="entr" presetSubtype="1" fill="hold" grpId="0"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300"/>
                                        <p:tgtEl>
                                          <p:spTgt spid="4"/>
                                        </p:tgtEl>
                                      </p:cBhvr>
                                    </p:animEffect>
                                  </p:childTnLst>
                                </p:cTn>
                              </p:par>
                            </p:childTnLst>
                          </p:cTn>
                        </p:par>
                        <p:par>
                          <p:cTn id="55" fill="hold">
                            <p:stCondLst>
                              <p:cond delay="4850"/>
                            </p:stCondLst>
                            <p:childTnLst>
                              <p:par>
                                <p:cTn id="56" presetID="10" presetClass="entr" presetSubtype="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5350"/>
                            </p:stCondLst>
                            <p:childTnLst>
                              <p:par>
                                <p:cTn id="63" presetID="22" presetClass="entr" presetSubtype="1"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ipe(up)">
                                      <p:cBhvr>
                                        <p:cTn id="65" dur="300"/>
                                        <p:tgtEl>
                                          <p:spTgt spid="3"/>
                                        </p:tgtEl>
                                      </p:cBhvr>
                                    </p:animEffect>
                                  </p:childTnLst>
                                </p:cTn>
                              </p:par>
                            </p:childTnLst>
                          </p:cTn>
                        </p:par>
                        <p:par>
                          <p:cTn id="66" fill="hold">
                            <p:stCondLst>
                              <p:cond delay="5850"/>
                            </p:stCondLst>
                            <p:childTnLst>
                              <p:par>
                                <p:cTn id="67" presetID="10" presetClass="entr" presetSubtype="0"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500"/>
                                        <p:tgtEl>
                                          <p:spTgt spid="1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par>
                          <p:cTn id="73" fill="hold">
                            <p:stCondLst>
                              <p:cond delay="6350"/>
                            </p:stCondLst>
                            <p:childTnLst>
                              <p:par>
                                <p:cTn id="74" presetID="53" presetClass="entr" presetSubtype="528"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fltVal val="0"/>
                                          </p:val>
                                        </p:tav>
                                        <p:tav tm="100000">
                                          <p:val>
                                            <p:strVal val="#ppt_w"/>
                                          </p:val>
                                        </p:tav>
                                      </p:tavLst>
                                    </p:anim>
                                    <p:anim calcmode="lin" valueType="num">
                                      <p:cBhvr>
                                        <p:cTn id="77" dur="500" fill="hold"/>
                                        <p:tgtEl>
                                          <p:spTgt spid="12"/>
                                        </p:tgtEl>
                                        <p:attrNameLst>
                                          <p:attrName>ppt_h</p:attrName>
                                        </p:attrNameLst>
                                      </p:cBhvr>
                                      <p:tavLst>
                                        <p:tav tm="0">
                                          <p:val>
                                            <p:fltVal val="0"/>
                                          </p:val>
                                        </p:tav>
                                        <p:tav tm="100000">
                                          <p:val>
                                            <p:strVal val="#ppt_h"/>
                                          </p:val>
                                        </p:tav>
                                      </p:tavLst>
                                    </p:anim>
                                    <p:animEffect transition="in" filter="fade">
                                      <p:cBhvr>
                                        <p:cTn id="78" dur="500"/>
                                        <p:tgtEl>
                                          <p:spTgt spid="12"/>
                                        </p:tgtEl>
                                      </p:cBhvr>
                                    </p:animEffect>
                                    <p:anim calcmode="lin" valueType="num">
                                      <p:cBhvr>
                                        <p:cTn id="79" dur="500" fill="hold"/>
                                        <p:tgtEl>
                                          <p:spTgt spid="12"/>
                                        </p:tgtEl>
                                        <p:attrNameLst>
                                          <p:attrName>ppt_x</p:attrName>
                                        </p:attrNameLst>
                                      </p:cBhvr>
                                      <p:tavLst>
                                        <p:tav tm="0">
                                          <p:val>
                                            <p:fltVal val="0.5"/>
                                          </p:val>
                                        </p:tav>
                                        <p:tav tm="100000">
                                          <p:val>
                                            <p:strVal val="#ppt_x"/>
                                          </p:val>
                                        </p:tav>
                                      </p:tavLst>
                                    </p:anim>
                                    <p:anim calcmode="lin" valueType="num">
                                      <p:cBhvr>
                                        <p:cTn id="80" dur="500" fill="hold"/>
                                        <p:tgtEl>
                                          <p:spTgt spid="1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anim calcmode="lin" valueType="num">
                                      <p:cBhvr>
                                        <p:cTn id="86" dur="500" fill="hold"/>
                                        <p:tgtEl>
                                          <p:spTgt spid="16"/>
                                        </p:tgtEl>
                                        <p:attrNameLst>
                                          <p:attrName>ppt_x</p:attrName>
                                        </p:attrNameLst>
                                      </p:cBhvr>
                                      <p:tavLst>
                                        <p:tav tm="0">
                                          <p:val>
                                            <p:fltVal val="0.5"/>
                                          </p:val>
                                        </p:tav>
                                        <p:tav tm="100000">
                                          <p:val>
                                            <p:strVal val="#ppt_x"/>
                                          </p:val>
                                        </p:tav>
                                      </p:tavLst>
                                    </p:anim>
                                    <p:anim calcmode="lin" valueType="num">
                                      <p:cBhvr>
                                        <p:cTn id="87"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2" grpId="0"/>
      <p:bldP spid="23"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endParaRPr lang="zh-CN" altLang="en-US" sz="1300" dirty="0">
              <a:solidFill>
                <a:schemeClr val="tx1">
                  <a:lumMod val="85000"/>
                  <a:lumOff val="15000"/>
                </a:schemeClr>
              </a:solidFill>
            </a:endParaRPr>
          </a:p>
        </p:txBody>
      </p:sp>
      <p:sp>
        <p:nvSpPr>
          <p:cNvPr id="32" name="TextBox 31"/>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4" name="TextBox 33"/>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endParaRPr lang="zh-CN" altLang="en-US" sz="1300" dirty="0">
              <a:solidFill>
                <a:schemeClr val="tx1">
                  <a:lumMod val="85000"/>
                  <a:lumOff val="15000"/>
                </a:schemeClr>
              </a:solidFill>
            </a:endParaRPr>
          </a:p>
        </p:txBody>
      </p:sp>
      <p:sp>
        <p:nvSpPr>
          <p:cNvPr id="35" name="TextBox 34"/>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a:t>
            </a:r>
            <a:endPar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6" name="矩形 35"/>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37"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38"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39"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0"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41" name="矩形 40"/>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smtClean="0">
                <a:latin typeface="微软雅黑" panose="020B0503020204020204" pitchFamily="34" charset="-122"/>
                <a:ea typeface="微软雅黑" panose="020B0503020204020204" pitchFamily="34" charset="-122"/>
              </a:rPr>
              <a:t>点击添加小标题</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arn(outVertical)">
                                      <p:cBhvr>
                                        <p:cTn id="15" dur="500"/>
                                        <p:tgtEl>
                                          <p:spTgt spid="41"/>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8" presetClass="emph" presetSubtype="0" repeatCount="indefinite" fill="hold" grpId="1" nodeType="withEffect">
                                  <p:stCondLst>
                                    <p:cond delay="0"/>
                                  </p:stCondLst>
                                  <p:childTnLst>
                                    <p:animRot by="-86400000">
                                      <p:cBhvr>
                                        <p:cTn id="21" dur="8000" fill="hold"/>
                                        <p:tgtEl>
                                          <p:spTgt spid="39"/>
                                        </p:tgtEl>
                                        <p:attrNameLst>
                                          <p:attrName>r</p:attrName>
                                        </p:attrNameLst>
                                      </p:cBhvr>
                                    </p:animRot>
                                  </p:childTnLst>
                                </p:cTn>
                              </p:par>
                              <p:par>
                                <p:cTn id="22" presetID="53" presetClass="entr" presetSubtype="16" fill="hold" grpId="0" nodeType="withEffect">
                                  <p:stCondLst>
                                    <p:cond delay="50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10" presetClass="entr" presetSubtype="0" fill="hold" grpId="0" nodeType="withEffect">
                                  <p:stCondLst>
                                    <p:cond delay="15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8" presetClass="emph" presetSubtype="0" repeatCount="indefinite" fill="hold" grpId="1" nodeType="withEffect">
                                  <p:stCondLst>
                                    <p:cond delay="1500"/>
                                  </p:stCondLst>
                                  <p:childTnLst>
                                    <p:animRot by="64800000">
                                      <p:cBhvr>
                                        <p:cTn id="31" dur="7500" fill="hold"/>
                                        <p:tgtEl>
                                          <p:spTgt spid="37"/>
                                        </p:tgtEl>
                                        <p:attrNameLst>
                                          <p:attrName>r</p:attrName>
                                        </p:attrNameLst>
                                      </p:cBhvr>
                                    </p:animRot>
                                  </p:childTnLst>
                                </p:cTn>
                              </p:par>
                              <p:par>
                                <p:cTn id="32" presetID="53" presetClass="entr" presetSubtype="16" fill="hold" grpId="0" nodeType="withEffect">
                                  <p:stCondLst>
                                    <p:cond delay="200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Effect transition="in" filter="fade">
                                      <p:cBhvr>
                                        <p:cTn id="36" dur="500"/>
                                        <p:tgtEl>
                                          <p:spTgt spid="32"/>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8" presetClass="emph" presetSubtype="0" repeatCount="indefinite" fill="hold" grpId="1" nodeType="withEffect">
                                  <p:stCondLst>
                                    <p:cond delay="3000"/>
                                  </p:stCondLst>
                                  <p:childTnLst>
                                    <p:animRot by="-108000000">
                                      <p:cBhvr>
                                        <p:cTn id="41" dur="7500" fill="hold"/>
                                        <p:tgtEl>
                                          <p:spTgt spid="38"/>
                                        </p:tgtEl>
                                        <p:attrNameLst>
                                          <p:attrName>r</p:attrName>
                                        </p:attrNameLst>
                                      </p:cBhvr>
                                    </p:animRot>
                                  </p:childTnLst>
                                </p:cTn>
                              </p:par>
                              <p:par>
                                <p:cTn id="42" presetID="53" presetClass="entr" presetSubtype="16" fill="hold" grpId="0" nodeType="withEffect">
                                  <p:stCondLst>
                                    <p:cond delay="400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ppt_w</p:attrName>
                                        </p:attrNameLst>
                                      </p:cBhvr>
                                      <p:tavLst>
                                        <p:tav tm="0">
                                          <p:val>
                                            <p:fltVal val="0"/>
                                          </p:val>
                                        </p:tav>
                                        <p:tav tm="100000">
                                          <p:val>
                                            <p:strVal val="#ppt_w"/>
                                          </p:val>
                                        </p:tav>
                                      </p:tavLst>
                                    </p:anim>
                                    <p:anim calcmode="lin" valueType="num">
                                      <p:cBhvr>
                                        <p:cTn id="45" dur="500" fill="hold"/>
                                        <p:tgtEl>
                                          <p:spTgt spid="34"/>
                                        </p:tgtEl>
                                        <p:attrNameLst>
                                          <p:attrName>ppt_h</p:attrName>
                                        </p:attrNameLst>
                                      </p:cBhvr>
                                      <p:tavLst>
                                        <p:tav tm="0">
                                          <p:val>
                                            <p:fltVal val="0"/>
                                          </p:val>
                                        </p:tav>
                                        <p:tav tm="100000">
                                          <p:val>
                                            <p:strVal val="#ppt_h"/>
                                          </p:val>
                                        </p:tav>
                                      </p:tavLst>
                                    </p:anim>
                                    <p:animEffect transition="in" filter="fade">
                                      <p:cBhvr>
                                        <p:cTn id="46" dur="500"/>
                                        <p:tgtEl>
                                          <p:spTgt spid="34"/>
                                        </p:tgtEl>
                                      </p:cBhvr>
                                    </p:animEffect>
                                  </p:childTnLst>
                                </p:cTn>
                              </p:par>
                              <p:par>
                                <p:cTn id="47" presetID="10" presetClass="entr" presetSubtype="0" fill="hold" grpId="0" nodeType="withEffect">
                                  <p:stCondLst>
                                    <p:cond delay="450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8" presetClass="emph" presetSubtype="0" repeatCount="indefinite" fill="hold" grpId="1" nodeType="withEffect">
                                  <p:stCondLst>
                                    <p:cond delay="4500"/>
                                  </p:stCondLst>
                                  <p:childTnLst>
                                    <p:animRot by="86400000">
                                      <p:cBhvr>
                                        <p:cTn id="51" dur="7000" fill="hold"/>
                                        <p:tgtEl>
                                          <p:spTgt spid="40"/>
                                        </p:tgtEl>
                                        <p:attrNameLst>
                                          <p:attrName>r</p:attrName>
                                        </p:attrNameLst>
                                      </p:cBhvr>
                                    </p:animRot>
                                  </p:childTnLst>
                                </p:cTn>
                              </p:par>
                              <p:par>
                                <p:cTn id="52" presetID="53" presetClass="entr" presetSubtype="16" fill="hold" grpId="0" nodeType="withEffect">
                                  <p:stCondLst>
                                    <p:cond delay="5000"/>
                                  </p:stCondLst>
                                  <p:childTnLst>
                                    <p:set>
                                      <p:cBhvr>
                                        <p:cTn id="53" dur="1" fill="hold">
                                          <p:stCondLst>
                                            <p:cond delay="0"/>
                                          </p:stCondLst>
                                        </p:cTn>
                                        <p:tgtEl>
                                          <p:spTgt spid="35"/>
                                        </p:tgtEl>
                                        <p:attrNameLst>
                                          <p:attrName>style.visibility</p:attrName>
                                        </p:attrNameLst>
                                      </p:cBhvr>
                                      <p:to>
                                        <p:strVal val="visible"/>
                                      </p:to>
                                    </p:set>
                                    <p:anim calcmode="lin" valueType="num">
                                      <p:cBhvr>
                                        <p:cTn id="54" dur="500" fill="hold"/>
                                        <p:tgtEl>
                                          <p:spTgt spid="35"/>
                                        </p:tgtEl>
                                        <p:attrNameLst>
                                          <p:attrName>ppt_w</p:attrName>
                                        </p:attrNameLst>
                                      </p:cBhvr>
                                      <p:tavLst>
                                        <p:tav tm="0">
                                          <p:val>
                                            <p:fltVal val="0"/>
                                          </p:val>
                                        </p:tav>
                                        <p:tav tm="100000">
                                          <p:val>
                                            <p:strVal val="#ppt_w"/>
                                          </p:val>
                                        </p:tav>
                                      </p:tavLst>
                                    </p:anim>
                                    <p:anim calcmode="lin" valueType="num">
                                      <p:cBhvr>
                                        <p:cTn id="55" dur="500" fill="hold"/>
                                        <p:tgtEl>
                                          <p:spTgt spid="35"/>
                                        </p:tgtEl>
                                        <p:attrNameLst>
                                          <p:attrName>ppt_h</p:attrName>
                                        </p:attrNameLst>
                                      </p:cBhvr>
                                      <p:tavLst>
                                        <p:tav tm="0">
                                          <p:val>
                                            <p:fltVal val="0"/>
                                          </p:val>
                                        </p:tav>
                                        <p:tav tm="100000">
                                          <p:val>
                                            <p:strVal val="#ppt_h"/>
                                          </p:val>
                                        </p:tav>
                                      </p:tavLst>
                                    </p:anim>
                                    <p:animEffect transition="in" filter="fade">
                                      <p:cBhvr>
                                        <p:cTn id="56" dur="500"/>
                                        <p:tgtEl>
                                          <p:spTgt spid="35"/>
                                        </p:tgtEl>
                                      </p:cBhvr>
                                    </p:animEffect>
                                  </p:childTnLst>
                                </p:cTn>
                              </p:par>
                              <p:par>
                                <p:cTn id="57" presetID="22" presetClass="entr" presetSubtype="8" fill="hold" grpId="0" nodeType="withEffect">
                                  <p:stCondLst>
                                    <p:cond delay="650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1" grpId="0"/>
      <p:bldP spid="32" grpId="0"/>
      <p:bldP spid="34" grpId="0"/>
      <p:bldP spid="35" grpId="0"/>
      <p:bldP spid="36" grpId="0"/>
      <p:bldP spid="37" grpId="0" animBg="1"/>
      <p:bldP spid="37" grpId="1" animBg="1"/>
      <p:bldP spid="38" grpId="0" animBg="1"/>
      <p:bldP spid="38" grpId="1" animBg="1"/>
      <p:bldP spid="39" grpId="0" animBg="1"/>
      <p:bldP spid="39" grpId="1" animBg="1"/>
      <p:bldP spid="40" grpId="0" animBg="1"/>
      <p:bldP spid="40" grpId="1" animBg="1"/>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1999738" y="1647825"/>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12700">
            <a:miter lim="400000"/>
          </a:ln>
        </p:spPr>
        <p:txBody>
          <a:bodyPr lIns="0" tIns="0" rIns="0" bIns="0"/>
          <a:lstStyle/>
          <a:p>
            <a:pPr lvl="0"/>
            <a:endParaRPr sz="1300"/>
          </a:p>
        </p:txBody>
      </p:sp>
      <p:sp>
        <p:nvSpPr>
          <p:cNvPr id="3" name="Text Placeholder 3"/>
          <p:cNvSpPr txBox="1"/>
          <p:nvPr/>
        </p:nvSpPr>
        <p:spPr>
          <a:xfrm>
            <a:off x="507448" y="2951789"/>
            <a:ext cx="1564386"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Text Placeholder 4"/>
          <p:cNvSpPr txBox="1"/>
          <p:nvPr/>
        </p:nvSpPr>
        <p:spPr>
          <a:xfrm>
            <a:off x="579456" y="3257747"/>
            <a:ext cx="1500567" cy="4658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Shape 1626"/>
          <p:cNvSpPr/>
          <p:nvPr/>
        </p:nvSpPr>
        <p:spPr>
          <a:xfrm flipV="1">
            <a:off x="2386775" y="3111919"/>
            <a:ext cx="1" cy="1040216"/>
          </a:xfrm>
          <a:prstGeom prst="line">
            <a:avLst/>
          </a:prstGeom>
          <a:ln w="12700">
            <a:solidFill>
              <a:srgbClr val="A6AAA9"/>
            </a:solidFill>
            <a:miter lim="400000"/>
          </a:ln>
        </p:spPr>
        <p:txBody>
          <a:bodyPr lIns="19050" tIns="19050" rIns="19050" bIns="19050" anchor="ctr"/>
          <a:lstStyle/>
          <a:p>
            <a:pPr lvl="0"/>
            <a:endParaRPr sz="1300"/>
          </a:p>
        </p:txBody>
      </p:sp>
      <p:sp>
        <p:nvSpPr>
          <p:cNvPr id="6" name="Shape 1627"/>
          <p:cNvSpPr/>
          <p:nvPr/>
        </p:nvSpPr>
        <p:spPr>
          <a:xfrm flipV="1">
            <a:off x="3382967" y="1975933"/>
            <a:ext cx="1" cy="1477275"/>
          </a:xfrm>
          <a:prstGeom prst="line">
            <a:avLst/>
          </a:prstGeom>
          <a:ln w="12700">
            <a:solidFill>
              <a:srgbClr val="A6AAA9"/>
            </a:solidFill>
            <a:miter lim="400000"/>
          </a:ln>
        </p:spPr>
        <p:txBody>
          <a:bodyPr lIns="19050" tIns="19050" rIns="19050" bIns="19050" anchor="ctr"/>
          <a:lstStyle/>
          <a:p>
            <a:pPr lvl="0"/>
            <a:endParaRPr sz="1300"/>
          </a:p>
        </p:txBody>
      </p:sp>
      <p:sp>
        <p:nvSpPr>
          <p:cNvPr id="7" name="Shape 1628"/>
          <p:cNvSpPr/>
          <p:nvPr/>
        </p:nvSpPr>
        <p:spPr>
          <a:xfrm flipV="1">
            <a:off x="4343418" y="1472577"/>
            <a:ext cx="1" cy="1537162"/>
          </a:xfrm>
          <a:prstGeom prst="line">
            <a:avLst/>
          </a:prstGeom>
          <a:ln w="12700">
            <a:solidFill>
              <a:srgbClr val="A6AAA9"/>
            </a:solidFill>
            <a:miter lim="400000"/>
          </a:ln>
        </p:spPr>
        <p:txBody>
          <a:bodyPr lIns="19050" tIns="19050" rIns="19050" bIns="19050" anchor="ctr"/>
          <a:lstStyle/>
          <a:p>
            <a:pPr lvl="0"/>
            <a:endParaRPr sz="1300"/>
          </a:p>
        </p:txBody>
      </p:sp>
      <p:sp>
        <p:nvSpPr>
          <p:cNvPr id="8" name="Shape 1629"/>
          <p:cNvSpPr/>
          <p:nvPr/>
        </p:nvSpPr>
        <p:spPr>
          <a:xfrm flipV="1">
            <a:off x="5689110" y="2592413"/>
            <a:ext cx="1" cy="1020713"/>
          </a:xfrm>
          <a:prstGeom prst="line">
            <a:avLst/>
          </a:prstGeom>
          <a:ln w="12700">
            <a:solidFill>
              <a:srgbClr val="A6AAA9"/>
            </a:solidFill>
            <a:miter lim="400000"/>
          </a:ln>
        </p:spPr>
        <p:txBody>
          <a:bodyPr lIns="19050" tIns="19050" rIns="19050" bIns="19050" anchor="ctr"/>
          <a:lstStyle/>
          <a:p>
            <a:pPr lvl="0"/>
            <a:endParaRPr sz="1300"/>
          </a:p>
        </p:txBody>
      </p:sp>
      <p:sp>
        <p:nvSpPr>
          <p:cNvPr id="9" name="Shape 1630"/>
          <p:cNvSpPr/>
          <p:nvPr/>
        </p:nvSpPr>
        <p:spPr>
          <a:xfrm>
            <a:off x="2228247" y="2954713"/>
            <a:ext cx="317057"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0" name="Shape 1636"/>
          <p:cNvSpPr/>
          <p:nvPr/>
        </p:nvSpPr>
        <p:spPr>
          <a:xfrm>
            <a:off x="3221931" y="1802836"/>
            <a:ext cx="317058" cy="317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1" name="Shape 1642"/>
          <p:cNvSpPr/>
          <p:nvPr/>
        </p:nvSpPr>
        <p:spPr>
          <a:xfrm>
            <a:off x="4187009" y="1174572"/>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2" name="Shape 1648"/>
          <p:cNvSpPr/>
          <p:nvPr/>
        </p:nvSpPr>
        <p:spPr>
          <a:xfrm>
            <a:off x="5529248" y="3484845"/>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13" name="Shape 1653"/>
          <p:cNvSpPr/>
          <p:nvPr/>
        </p:nvSpPr>
        <p:spPr>
          <a:xfrm>
            <a:off x="2343445" y="4114971"/>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4" name="Shape 1654"/>
          <p:cNvSpPr/>
          <p:nvPr/>
        </p:nvSpPr>
        <p:spPr>
          <a:xfrm>
            <a:off x="3315555" y="3387638"/>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5" name="Shape 1655"/>
          <p:cNvSpPr/>
          <p:nvPr/>
        </p:nvSpPr>
        <p:spPr>
          <a:xfrm>
            <a:off x="4256766" y="2925803"/>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6" name="Shape 1656"/>
          <p:cNvSpPr/>
          <p:nvPr/>
        </p:nvSpPr>
        <p:spPr>
          <a:xfrm>
            <a:off x="5579617" y="2487379"/>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p>
        </p:txBody>
      </p:sp>
      <p:sp>
        <p:nvSpPr>
          <p:cNvPr id="18" name="Text Placeholder 3"/>
          <p:cNvSpPr txBox="1"/>
          <p:nvPr/>
        </p:nvSpPr>
        <p:spPr>
          <a:xfrm>
            <a:off x="1371545" y="1812023"/>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Text Placeholder 4"/>
          <p:cNvSpPr txBox="1"/>
          <p:nvPr/>
        </p:nvSpPr>
        <p:spPr>
          <a:xfrm>
            <a:off x="1337990" y="2114409"/>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Text Placeholder 3"/>
          <p:cNvSpPr txBox="1"/>
          <p:nvPr/>
        </p:nvSpPr>
        <p:spPr>
          <a:xfrm>
            <a:off x="4660474" y="1196615"/>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 Placeholder 4"/>
          <p:cNvSpPr txBox="1"/>
          <p:nvPr/>
        </p:nvSpPr>
        <p:spPr>
          <a:xfrm>
            <a:off x="4650358" y="1498061"/>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Text Placeholder 3"/>
          <p:cNvSpPr txBox="1"/>
          <p:nvPr/>
        </p:nvSpPr>
        <p:spPr>
          <a:xfrm>
            <a:off x="6004376" y="3505575"/>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Text Placeholder 4"/>
          <p:cNvSpPr txBox="1"/>
          <p:nvPr/>
        </p:nvSpPr>
        <p:spPr>
          <a:xfrm>
            <a:off x="5980056" y="3801664"/>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 Placeholder 4"/>
          <p:cNvSpPr txBox="1"/>
          <p:nvPr/>
        </p:nvSpPr>
        <p:spPr>
          <a:xfrm>
            <a:off x="2290347" y="3007902"/>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01</a:t>
            </a:r>
            <a:endParaRPr lang="id-ID" sz="1100" dirty="0">
              <a:solidFill>
                <a:srgbClr val="FCFCFC"/>
              </a:solidFill>
              <a:latin typeface="微软雅黑" panose="020B0503020204020204" pitchFamily="34" charset="-122"/>
              <a:ea typeface="微软雅黑" panose="020B0503020204020204" pitchFamily="34" charset="-122"/>
            </a:endParaRPr>
          </a:p>
        </p:txBody>
      </p:sp>
      <p:sp>
        <p:nvSpPr>
          <p:cNvPr id="25" name="Text Placeholder 4"/>
          <p:cNvSpPr txBox="1"/>
          <p:nvPr/>
        </p:nvSpPr>
        <p:spPr>
          <a:xfrm>
            <a:off x="3284033" y="184546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02</a:t>
            </a:r>
            <a:endParaRPr lang="id-ID" sz="1100" dirty="0">
              <a:solidFill>
                <a:srgbClr val="FCFCFC"/>
              </a:solidFill>
              <a:latin typeface="微软雅黑" panose="020B0503020204020204" pitchFamily="34" charset="-122"/>
              <a:ea typeface="微软雅黑" panose="020B0503020204020204" pitchFamily="34" charset="-122"/>
            </a:endParaRPr>
          </a:p>
        </p:txBody>
      </p:sp>
      <p:sp>
        <p:nvSpPr>
          <p:cNvPr id="26" name="Text Placeholder 4"/>
          <p:cNvSpPr txBox="1"/>
          <p:nvPr/>
        </p:nvSpPr>
        <p:spPr>
          <a:xfrm>
            <a:off x="4251948" y="1217207"/>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03</a:t>
            </a:r>
            <a:endParaRPr lang="id-ID" sz="1100" dirty="0">
              <a:solidFill>
                <a:srgbClr val="FCFCFC"/>
              </a:solidFill>
              <a:latin typeface="微软雅黑" panose="020B0503020204020204" pitchFamily="34" charset="-122"/>
              <a:ea typeface="微软雅黑" panose="020B0503020204020204" pitchFamily="34" charset="-122"/>
            </a:endParaRPr>
          </a:p>
        </p:txBody>
      </p:sp>
      <p:sp>
        <p:nvSpPr>
          <p:cNvPr id="27" name="Text Placeholder 4"/>
          <p:cNvSpPr txBox="1"/>
          <p:nvPr/>
        </p:nvSpPr>
        <p:spPr>
          <a:xfrm>
            <a:off x="5591350" y="3542960"/>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微软雅黑" panose="020B0503020204020204" pitchFamily="34" charset="-122"/>
                <a:ea typeface="微软雅黑" panose="020B0503020204020204" pitchFamily="34" charset="-122"/>
              </a:rPr>
              <a:t>04</a:t>
            </a:r>
            <a:endParaRPr lang="id-ID" sz="1100" dirty="0">
              <a:solidFill>
                <a:srgbClr val="FCFCFC"/>
              </a:solidFill>
              <a:latin typeface="微软雅黑" panose="020B0503020204020204" pitchFamily="34" charset="-122"/>
              <a:ea typeface="微软雅黑" panose="020B0503020204020204" pitchFamily="34" charset="-122"/>
            </a:endParaRPr>
          </a:p>
        </p:txBody>
      </p:sp>
      <p:sp>
        <p:nvSpPr>
          <p:cNvPr id="28" name="Shape 1625"/>
          <p:cNvSpPr/>
          <p:nvPr/>
        </p:nvSpPr>
        <p:spPr>
          <a:xfrm>
            <a:off x="7276200" y="1603542"/>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lIns="0" tIns="0" rIns="0" bIns="0"/>
          <a:lstStyle/>
          <a:p>
            <a:pPr lvl="0"/>
            <a:endParaRPr sz="1300"/>
          </a:p>
        </p:txBody>
      </p:sp>
      <p:sp>
        <p:nvSpPr>
          <p:cNvPr id="29" name="Shape 1657"/>
          <p:cNvSpPr/>
          <p:nvPr/>
        </p:nvSpPr>
        <p:spPr>
          <a:xfrm>
            <a:off x="7641329" y="1743566"/>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p>
        </p:txBody>
      </p:sp>
      <p:sp>
        <p:nvSpPr>
          <p:cNvPr id="30" name="Text Placeholder 3"/>
          <p:cNvSpPr txBox="1"/>
          <p:nvPr/>
        </p:nvSpPr>
        <p:spPr>
          <a:xfrm>
            <a:off x="7407388" y="2103606"/>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smtClean="0">
                <a:solidFill>
                  <a:schemeClr val="bg1"/>
                </a:solidFill>
                <a:latin typeface="微软雅黑" panose="020B0503020204020204" pitchFamily="34" charset="-122"/>
                <a:ea typeface="微软雅黑" panose="020B0503020204020204" pitchFamily="34" charset="-122"/>
              </a:rPr>
              <a:t>输入文本</a:t>
            </a:r>
            <a:endParaRPr lang="id-ID" sz="1400" b="1" dirty="0">
              <a:solidFill>
                <a:schemeClr val="bg1"/>
              </a:solidFill>
              <a:latin typeface="微软雅黑" panose="020B0503020204020204" pitchFamily="34" charset="-122"/>
              <a:ea typeface="微软雅黑" panose="020B0503020204020204" pitchFamily="34" charset="-122"/>
            </a:endParaRPr>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1850"/>
                            </p:stCondLst>
                            <p:childTnLst>
                              <p:par>
                                <p:cTn id="21" presetID="22" presetClass="entr" presetSubtype="4"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35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childTnLst>
                          </p:cTn>
                        </p:par>
                        <p:par>
                          <p:cTn id="35" fill="hold">
                            <p:stCondLst>
                              <p:cond delay="2850"/>
                            </p:stCondLst>
                            <p:childTnLst>
                              <p:par>
                                <p:cTn id="36" presetID="18" presetClass="entr" presetSubtype="12" fill="hold" grpId="0" nodeType="after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strips(downLeft)">
                                      <p:cBhvr>
                                        <p:cTn id="38" dur="500"/>
                                        <p:tgtEl>
                                          <p:spTgt spid="3">
                                            <p:txEl>
                                              <p:pRg st="0" end="0"/>
                                            </p:txEl>
                                          </p:spTgt>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strips(downLeft)">
                                      <p:cBhvr>
                                        <p:cTn id="41" dur="500"/>
                                        <p:tgtEl>
                                          <p:spTgt spid="4">
                                            <p:txEl>
                                              <p:pRg st="0" end="0"/>
                                            </p:txEl>
                                          </p:spTgt>
                                        </p:tgtEl>
                                      </p:cBhvr>
                                    </p:animEffect>
                                  </p:childTnLst>
                                </p:cTn>
                              </p:par>
                            </p:childTnLst>
                          </p:cTn>
                        </p:par>
                        <p:par>
                          <p:cTn id="42" fill="hold">
                            <p:stCondLst>
                              <p:cond delay="335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par>
                          <p:cTn id="46" fill="hold">
                            <p:stCondLst>
                              <p:cond delay="3850"/>
                            </p:stCondLst>
                            <p:childTnLst>
                              <p:par>
                                <p:cTn id="47" presetID="22" presetClass="entr" presetSubtype="4"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childTnLst>
                          </p:cTn>
                        </p:par>
                        <p:par>
                          <p:cTn id="50" fill="hold">
                            <p:stCondLst>
                              <p:cond delay="4350"/>
                            </p:stCondLst>
                            <p:childTnLst>
                              <p:par>
                                <p:cTn id="51" presetID="53" presetClass="entr" presetSubtype="16"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500" fill="hold"/>
                                        <p:tgtEl>
                                          <p:spTgt spid="25"/>
                                        </p:tgtEl>
                                        <p:attrNameLst>
                                          <p:attrName>ppt_w</p:attrName>
                                        </p:attrNameLst>
                                      </p:cBhvr>
                                      <p:tavLst>
                                        <p:tav tm="0">
                                          <p:val>
                                            <p:fltVal val="0"/>
                                          </p:val>
                                        </p:tav>
                                        <p:tav tm="100000">
                                          <p:val>
                                            <p:strVal val="#ppt_w"/>
                                          </p:val>
                                        </p:tav>
                                      </p:tavLst>
                                    </p:anim>
                                    <p:anim calcmode="lin" valueType="num">
                                      <p:cBhvr>
                                        <p:cTn id="59" dur="500" fill="hold"/>
                                        <p:tgtEl>
                                          <p:spTgt spid="25"/>
                                        </p:tgtEl>
                                        <p:attrNameLst>
                                          <p:attrName>ppt_h</p:attrName>
                                        </p:attrNameLst>
                                      </p:cBhvr>
                                      <p:tavLst>
                                        <p:tav tm="0">
                                          <p:val>
                                            <p:fltVal val="0"/>
                                          </p:val>
                                        </p:tav>
                                        <p:tav tm="100000">
                                          <p:val>
                                            <p:strVal val="#ppt_h"/>
                                          </p:val>
                                        </p:tav>
                                      </p:tavLst>
                                    </p:anim>
                                    <p:animEffect transition="in" filter="fade">
                                      <p:cBhvr>
                                        <p:cTn id="60" dur="500"/>
                                        <p:tgtEl>
                                          <p:spTgt spid="25"/>
                                        </p:tgtEl>
                                      </p:cBhvr>
                                    </p:animEffect>
                                  </p:childTnLst>
                                </p:cTn>
                              </p:par>
                            </p:childTnLst>
                          </p:cTn>
                        </p:par>
                        <p:par>
                          <p:cTn id="61" fill="hold">
                            <p:stCondLst>
                              <p:cond delay="4850"/>
                            </p:stCondLst>
                            <p:childTnLst>
                              <p:par>
                                <p:cTn id="62" presetID="18" presetClass="entr" presetSubtype="1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strips(downLeft)">
                                      <p:cBhvr>
                                        <p:cTn id="64" dur="500"/>
                                        <p:tgtEl>
                                          <p:spTgt spid="18"/>
                                        </p:tgtEl>
                                      </p:cBhvr>
                                    </p:animEffect>
                                  </p:childTnLst>
                                </p:cTn>
                              </p:par>
                              <p:par>
                                <p:cTn id="65" presetID="18" presetClass="entr" presetSubtype="12"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strips(downLeft)">
                                      <p:cBhvr>
                                        <p:cTn id="67" dur="500"/>
                                        <p:tgtEl>
                                          <p:spTgt spid="19"/>
                                        </p:tgtEl>
                                      </p:cBhvr>
                                    </p:animEffect>
                                  </p:childTnLst>
                                </p:cTn>
                              </p:par>
                            </p:childTnLst>
                          </p:cTn>
                        </p:par>
                        <p:par>
                          <p:cTn id="68" fill="hold">
                            <p:stCondLst>
                              <p:cond delay="5350"/>
                            </p:stCondLst>
                            <p:childTnLst>
                              <p:par>
                                <p:cTn id="69" presetID="10" presetClass="entr" presetSubtype="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500"/>
                                        <p:tgtEl>
                                          <p:spTgt spid="15"/>
                                        </p:tgtEl>
                                      </p:cBhvr>
                                    </p:animEffect>
                                  </p:childTnLst>
                                </p:cTn>
                              </p:par>
                            </p:childTnLst>
                          </p:cTn>
                        </p:par>
                        <p:par>
                          <p:cTn id="72" fill="hold">
                            <p:stCondLst>
                              <p:cond delay="5850"/>
                            </p:stCondLst>
                            <p:childTnLst>
                              <p:par>
                                <p:cTn id="73" presetID="22" presetClass="entr" presetSubtype="4" fill="hold" grpId="0" nodeType="after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ipe(down)">
                                      <p:cBhvr>
                                        <p:cTn id="75" dur="500"/>
                                        <p:tgtEl>
                                          <p:spTgt spid="7"/>
                                        </p:tgtEl>
                                      </p:cBhvr>
                                    </p:animEffect>
                                  </p:childTnLst>
                                </p:cTn>
                              </p:par>
                            </p:childTnLst>
                          </p:cTn>
                        </p:par>
                        <p:par>
                          <p:cTn id="76" fill="hold">
                            <p:stCondLst>
                              <p:cond delay="635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childTnLst>
                          </p:cTn>
                        </p:par>
                        <p:par>
                          <p:cTn id="87" fill="hold">
                            <p:stCondLst>
                              <p:cond delay="6850"/>
                            </p:stCondLst>
                            <p:childTnLst>
                              <p:par>
                                <p:cTn id="88" presetID="18" presetClass="entr" presetSubtype="6" fill="hold" grpId="0"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strips(downRight)">
                                      <p:cBhvr>
                                        <p:cTn id="90" dur="500"/>
                                        <p:tgtEl>
                                          <p:spTgt spid="20"/>
                                        </p:tgtEl>
                                      </p:cBhvr>
                                    </p:animEffect>
                                  </p:childTnLst>
                                </p:cTn>
                              </p:par>
                              <p:par>
                                <p:cTn id="91" presetID="18" presetClass="entr" presetSubtype="6"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strips(downRight)">
                                      <p:cBhvr>
                                        <p:cTn id="93" dur="500"/>
                                        <p:tgtEl>
                                          <p:spTgt spid="21"/>
                                        </p:tgtEl>
                                      </p:cBhvr>
                                    </p:animEffect>
                                  </p:childTnLst>
                                </p:cTn>
                              </p:par>
                            </p:childTnLst>
                          </p:cTn>
                        </p:par>
                        <p:par>
                          <p:cTn id="94" fill="hold">
                            <p:stCondLst>
                              <p:cond delay="7350"/>
                            </p:stCondLst>
                            <p:childTnLst>
                              <p:par>
                                <p:cTn id="95" presetID="10" presetClass="entr" presetSubtype="0"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par>
                          <p:cTn id="98" fill="hold">
                            <p:stCondLst>
                              <p:cond delay="7850"/>
                            </p:stCondLst>
                            <p:childTnLst>
                              <p:par>
                                <p:cTn id="99" presetID="22" presetClass="entr" presetSubtype="1" fill="hold" grpId="0" nodeType="afterEffect">
                                  <p:stCondLst>
                                    <p:cond delay="0"/>
                                  </p:stCondLst>
                                  <p:childTnLst>
                                    <p:set>
                                      <p:cBhvr>
                                        <p:cTn id="100" dur="1" fill="hold">
                                          <p:stCondLst>
                                            <p:cond delay="0"/>
                                          </p:stCondLst>
                                        </p:cTn>
                                        <p:tgtEl>
                                          <p:spTgt spid="8"/>
                                        </p:tgtEl>
                                        <p:attrNameLst>
                                          <p:attrName>style.visibility</p:attrName>
                                        </p:attrNameLst>
                                      </p:cBhvr>
                                      <p:to>
                                        <p:strVal val="visible"/>
                                      </p:to>
                                    </p:set>
                                    <p:animEffect transition="in" filter="wipe(up)">
                                      <p:cBhvr>
                                        <p:cTn id="101" dur="500"/>
                                        <p:tgtEl>
                                          <p:spTgt spid="8"/>
                                        </p:tgtEl>
                                      </p:cBhvr>
                                    </p:animEffect>
                                  </p:childTnLst>
                                </p:cTn>
                              </p:par>
                            </p:childTnLst>
                          </p:cTn>
                        </p:par>
                        <p:par>
                          <p:cTn id="102" fill="hold">
                            <p:stCondLst>
                              <p:cond delay="8350"/>
                            </p:stCondLst>
                            <p:childTnLst>
                              <p:par>
                                <p:cTn id="103" presetID="53" presetClass="entr" presetSubtype="16"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 calcmode="lin" valueType="num">
                                      <p:cBhvr>
                                        <p:cTn id="105" dur="500" fill="hold"/>
                                        <p:tgtEl>
                                          <p:spTgt spid="12"/>
                                        </p:tgtEl>
                                        <p:attrNameLst>
                                          <p:attrName>ppt_w</p:attrName>
                                        </p:attrNameLst>
                                      </p:cBhvr>
                                      <p:tavLst>
                                        <p:tav tm="0">
                                          <p:val>
                                            <p:fltVal val="0"/>
                                          </p:val>
                                        </p:tav>
                                        <p:tav tm="100000">
                                          <p:val>
                                            <p:strVal val="#ppt_w"/>
                                          </p:val>
                                        </p:tav>
                                      </p:tavLst>
                                    </p:anim>
                                    <p:anim calcmode="lin" valueType="num">
                                      <p:cBhvr>
                                        <p:cTn id="106" dur="500" fill="hold"/>
                                        <p:tgtEl>
                                          <p:spTgt spid="12"/>
                                        </p:tgtEl>
                                        <p:attrNameLst>
                                          <p:attrName>ppt_h</p:attrName>
                                        </p:attrNameLst>
                                      </p:cBhvr>
                                      <p:tavLst>
                                        <p:tav tm="0">
                                          <p:val>
                                            <p:fltVal val="0"/>
                                          </p:val>
                                        </p:tav>
                                        <p:tav tm="100000">
                                          <p:val>
                                            <p:strVal val="#ppt_h"/>
                                          </p:val>
                                        </p:tav>
                                      </p:tavLst>
                                    </p:anim>
                                    <p:animEffect transition="in" filter="fade">
                                      <p:cBhvr>
                                        <p:cTn id="107" dur="500"/>
                                        <p:tgtEl>
                                          <p:spTgt spid="12"/>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500" fill="hold"/>
                                        <p:tgtEl>
                                          <p:spTgt spid="27"/>
                                        </p:tgtEl>
                                        <p:attrNameLst>
                                          <p:attrName>ppt_w</p:attrName>
                                        </p:attrNameLst>
                                      </p:cBhvr>
                                      <p:tavLst>
                                        <p:tav tm="0">
                                          <p:val>
                                            <p:fltVal val="0"/>
                                          </p:val>
                                        </p:tav>
                                        <p:tav tm="100000">
                                          <p:val>
                                            <p:strVal val="#ppt_w"/>
                                          </p:val>
                                        </p:tav>
                                      </p:tavLst>
                                    </p:anim>
                                    <p:anim calcmode="lin" valueType="num">
                                      <p:cBhvr>
                                        <p:cTn id="111" dur="500" fill="hold"/>
                                        <p:tgtEl>
                                          <p:spTgt spid="27"/>
                                        </p:tgtEl>
                                        <p:attrNameLst>
                                          <p:attrName>ppt_h</p:attrName>
                                        </p:attrNameLst>
                                      </p:cBhvr>
                                      <p:tavLst>
                                        <p:tav tm="0">
                                          <p:val>
                                            <p:fltVal val="0"/>
                                          </p:val>
                                        </p:tav>
                                        <p:tav tm="100000">
                                          <p:val>
                                            <p:strVal val="#ppt_h"/>
                                          </p:val>
                                        </p:tav>
                                      </p:tavLst>
                                    </p:anim>
                                    <p:animEffect transition="in" filter="fade">
                                      <p:cBhvr>
                                        <p:cTn id="112" dur="500"/>
                                        <p:tgtEl>
                                          <p:spTgt spid="27"/>
                                        </p:tgtEl>
                                      </p:cBhvr>
                                    </p:animEffect>
                                  </p:childTnLst>
                                </p:cTn>
                              </p:par>
                            </p:childTnLst>
                          </p:cTn>
                        </p:par>
                        <p:par>
                          <p:cTn id="113" fill="hold">
                            <p:stCondLst>
                              <p:cond delay="8850"/>
                            </p:stCondLst>
                            <p:childTnLst>
                              <p:par>
                                <p:cTn id="114" presetID="18" presetClass="entr" presetSubtype="6" fill="hold" grpId="0" nodeType="afterEffect">
                                  <p:stCondLst>
                                    <p:cond delay="0"/>
                                  </p:stCondLst>
                                  <p:childTnLst>
                                    <p:set>
                                      <p:cBhvr>
                                        <p:cTn id="115" dur="1" fill="hold">
                                          <p:stCondLst>
                                            <p:cond delay="0"/>
                                          </p:stCondLst>
                                        </p:cTn>
                                        <p:tgtEl>
                                          <p:spTgt spid="22"/>
                                        </p:tgtEl>
                                        <p:attrNameLst>
                                          <p:attrName>style.visibility</p:attrName>
                                        </p:attrNameLst>
                                      </p:cBhvr>
                                      <p:to>
                                        <p:strVal val="visible"/>
                                      </p:to>
                                    </p:set>
                                    <p:animEffect transition="in" filter="strips(downRight)">
                                      <p:cBhvr>
                                        <p:cTn id="116" dur="500"/>
                                        <p:tgtEl>
                                          <p:spTgt spid="22"/>
                                        </p:tgtEl>
                                      </p:cBhvr>
                                    </p:animEffect>
                                  </p:childTnLst>
                                </p:cTn>
                              </p:par>
                              <p:par>
                                <p:cTn id="117" presetID="18" presetClass="entr" presetSubtype="6" fill="hold" grpId="0"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strips(downRight)">
                                      <p:cBhvr>
                                        <p:cTn id="119" dur="500"/>
                                        <p:tgtEl>
                                          <p:spTgt spid="23"/>
                                        </p:tgtEl>
                                      </p:cBhvr>
                                    </p:animEffect>
                                  </p:childTnLst>
                                </p:cTn>
                              </p:par>
                            </p:childTnLst>
                          </p:cTn>
                        </p:par>
                        <p:par>
                          <p:cTn id="120" fill="hold">
                            <p:stCondLst>
                              <p:cond delay="9350"/>
                            </p:stCondLst>
                            <p:childTnLst>
                              <p:par>
                                <p:cTn id="121" presetID="1"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childTnLst>
                                </p:cTn>
                              </p:par>
                              <p:par>
                                <p:cTn id="123" presetID="27" presetClass="emph" presetSubtype="0" fill="remove" grpId="1" nodeType="withEffect">
                                  <p:stCondLst>
                                    <p:cond delay="0"/>
                                  </p:stCondLst>
                                  <p:childTnLst>
                                    <p:animClr clrSpc="rgb" dir="cw">
                                      <p:cBhvr override="childStyle">
                                        <p:cTn id="124" dur="250" autoRev="1" fill="remove"/>
                                        <p:tgtEl>
                                          <p:spTgt spid="28"/>
                                        </p:tgtEl>
                                        <p:attrNameLst>
                                          <p:attrName>style.color</p:attrName>
                                        </p:attrNameLst>
                                      </p:cBhvr>
                                      <p:to>
                                        <a:schemeClr val="bg1"/>
                                      </p:to>
                                    </p:animClr>
                                    <p:animClr clrSpc="rgb" dir="cw">
                                      <p:cBhvr>
                                        <p:cTn id="125" dur="250" autoRev="1" fill="remove"/>
                                        <p:tgtEl>
                                          <p:spTgt spid="28"/>
                                        </p:tgtEl>
                                        <p:attrNameLst>
                                          <p:attrName>fillcolor</p:attrName>
                                        </p:attrNameLst>
                                      </p:cBhvr>
                                      <p:to>
                                        <a:schemeClr val="bg1"/>
                                      </p:to>
                                    </p:animClr>
                                    <p:set>
                                      <p:cBhvr>
                                        <p:cTn id="126" dur="250" autoRev="1" fill="remove"/>
                                        <p:tgtEl>
                                          <p:spTgt spid="28"/>
                                        </p:tgtEl>
                                        <p:attrNameLst>
                                          <p:attrName>fill.type</p:attrName>
                                        </p:attrNameLst>
                                      </p:cBhvr>
                                      <p:to>
                                        <p:strVal val="solid"/>
                                      </p:to>
                                    </p:set>
                                    <p:set>
                                      <p:cBhvr>
                                        <p:cTn id="127" dur="250" autoRev="1" fill="remove"/>
                                        <p:tgtEl>
                                          <p:spTgt spid="28"/>
                                        </p:tgtEl>
                                        <p:attrNameLst>
                                          <p:attrName>fill.on</p:attrName>
                                        </p:attrNameLst>
                                      </p:cBhvr>
                                      <p:to>
                                        <p:strVal val="true"/>
                                      </p:to>
                                    </p:set>
                                  </p:childTnLst>
                                </p:cTn>
                              </p:par>
                            </p:childTnLst>
                          </p:cTn>
                        </p:par>
                        <p:par>
                          <p:cTn id="128" fill="hold">
                            <p:stCondLst>
                              <p:cond delay="9350"/>
                            </p:stCondLst>
                            <p:childTnLst>
                              <p:par>
                                <p:cTn id="129" presetID="10" presetClass="entr" presetSubtype="0"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500"/>
                                        <p:tgtEl>
                                          <p:spTgt spid="29"/>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0"/>
                                        </p:tgtEl>
                                        <p:attrNameLst>
                                          <p:attrName>style.visibility</p:attrName>
                                        </p:attrNameLst>
                                      </p:cBhvr>
                                      <p:to>
                                        <p:strVal val="visible"/>
                                      </p:to>
                                    </p:set>
                                    <p:animEffect transition="in" filter="fade">
                                      <p:cBhvr>
                                        <p:cTn id="1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p:nvPr/>
        </p:nvSpPr>
        <p:spPr>
          <a:xfrm>
            <a:off x="867224" y="915566"/>
            <a:ext cx="2256285" cy="50405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b="1" dirty="0" smtClean="0">
                <a:solidFill>
                  <a:schemeClr val="accent1"/>
                </a:solidFill>
                <a:latin typeface="微软雅黑" panose="020B0503020204020204" pitchFamily="34" charset="-122"/>
                <a:ea typeface="微软雅黑" panose="020B0503020204020204" pitchFamily="34" charset="-122"/>
              </a:rPr>
              <a:t>前言</a:t>
            </a:r>
            <a:r>
              <a:rPr lang="en-US" altLang="zh-CN" b="1" dirty="0" smtClean="0">
                <a:solidFill>
                  <a:schemeClr val="accent1"/>
                </a:solidFill>
                <a:latin typeface="微软雅黑" panose="020B0503020204020204" pitchFamily="34" charset="-122"/>
                <a:ea typeface="微软雅黑" panose="020B0503020204020204" pitchFamily="34" charset="-122"/>
              </a:rPr>
              <a:t>/</a:t>
            </a:r>
            <a:r>
              <a:rPr lang="en-US" altLang="zh-CN" sz="1800" b="1" dirty="0" smtClean="0">
                <a:solidFill>
                  <a:schemeClr val="accent1"/>
                </a:solidFill>
                <a:latin typeface="微软雅黑" panose="020B0503020204020204" pitchFamily="34" charset="-122"/>
                <a:ea typeface="微软雅黑" panose="020B0503020204020204" pitchFamily="34" charset="-122"/>
              </a:rPr>
              <a:t>PREFACE</a:t>
            </a:r>
            <a:endParaRPr lang="en-GB" sz="1800" b="1" dirty="0">
              <a:solidFill>
                <a:schemeClr val="accent1"/>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899592" y="1923678"/>
            <a:ext cx="5832648" cy="1915911"/>
          </a:xfrm>
          <a:prstGeom prst="rect">
            <a:avLst/>
          </a:prstGeom>
          <a:noFill/>
        </p:spPr>
        <p:txBody>
          <a:bodyPr wrap="square" lIns="68584" tIns="34291" rIns="68584" bIns="34291" rtlCol="0">
            <a:spAutoFit/>
          </a:bodyPr>
          <a:lstStyle/>
          <a:p>
            <a:pPr algn="just" eaLnBrk="0" hangingPunct="0">
              <a:lnSpc>
                <a:spcPct val="150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岁月</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流转，时光飞逝，转眼间</a:t>
            </a:r>
            <a:r>
              <a:rPr lang="en-US" altLang="zh-CN"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2015</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年的工作又接近尾声。</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回首</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过去一年的工作，经过全体领导及员工的共同努力，公司经营业绩保持良好，行业地位、社会形象日渐提升，各项工作全面发展。</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新</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起点、新希望。站在</a:t>
            </a:r>
            <a:r>
              <a:rPr lang="en-US" altLang="zh-CN"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2016</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年的起点，我们将继承和发扬过去工作中存在的优点，汲取经验，摒弃不足，满怀信心，以更清醒的头脑、更旺盛的斗志、更奋发的姿态和更充沛的干劲，向我们的既定目标进发！</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直接连接符 12"/>
          <p:cNvCxnSpPr/>
          <p:nvPr/>
        </p:nvCxnSpPr>
        <p:spPr>
          <a:xfrm>
            <a:off x="978872" y="1544039"/>
            <a:ext cx="54726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6152189" y="1077866"/>
            <a:ext cx="341135" cy="341756"/>
            <a:chOff x="6084168" y="1274820"/>
            <a:chExt cx="432048" cy="432834"/>
          </a:xfrm>
        </p:grpSpPr>
        <p:sp>
          <p:nvSpPr>
            <p:cNvPr id="27"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8"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9" name="组合 28"/>
          <p:cNvGrpSpPr/>
          <p:nvPr/>
        </p:nvGrpSpPr>
        <p:grpSpPr>
          <a:xfrm>
            <a:off x="5166969" y="1078093"/>
            <a:ext cx="341135" cy="341135"/>
            <a:chOff x="4788024" y="1275213"/>
            <a:chExt cx="432048" cy="432048"/>
          </a:xfrm>
        </p:grpSpPr>
        <p:sp>
          <p:nvSpPr>
            <p:cNvPr id="30"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1"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2" name="组合 31"/>
          <p:cNvGrpSpPr/>
          <p:nvPr/>
        </p:nvGrpSpPr>
        <p:grpSpPr>
          <a:xfrm>
            <a:off x="5670405" y="1077866"/>
            <a:ext cx="341755" cy="341756"/>
            <a:chOff x="5436096" y="1274820"/>
            <a:chExt cx="432833" cy="432834"/>
          </a:xfrm>
        </p:grpSpPr>
        <p:sp>
          <p:nvSpPr>
            <p:cNvPr id="33"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4"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5" name="组合 34"/>
          <p:cNvGrpSpPr/>
          <p:nvPr/>
        </p:nvGrpSpPr>
        <p:grpSpPr>
          <a:xfrm>
            <a:off x="4158237" y="1077866"/>
            <a:ext cx="341755" cy="341756"/>
            <a:chOff x="3491880" y="1274820"/>
            <a:chExt cx="432833" cy="432834"/>
          </a:xfrm>
        </p:grpSpPr>
        <p:sp>
          <p:nvSpPr>
            <p:cNvPr id="36"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7"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8" name="组合 37"/>
          <p:cNvGrpSpPr/>
          <p:nvPr/>
        </p:nvGrpSpPr>
        <p:grpSpPr>
          <a:xfrm>
            <a:off x="4662293" y="1077866"/>
            <a:ext cx="341755" cy="341756"/>
            <a:chOff x="4139952" y="1274820"/>
            <a:chExt cx="432833" cy="432834"/>
          </a:xfrm>
        </p:grpSpPr>
        <p:sp>
          <p:nvSpPr>
            <p:cNvPr id="39"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0"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dissolve">
                                      <p:cBhvr>
                                        <p:cTn id="16" dur="500"/>
                                        <p:tgtEl>
                                          <p:spTgt spid="4">
                                            <p:txEl>
                                              <p:pRg st="0" end="0"/>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53" presetClass="entr" presetSubtype="16" fill="hold" nodeType="withEffect">
                                  <p:stCondLst>
                                    <p:cond delay="20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nodeType="withEffect">
                                  <p:stCondLst>
                                    <p:cond delay="40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childTnLst>
                                </p:cTn>
                              </p:par>
                              <p:par>
                                <p:cTn id="37" presetID="53" presetClass="entr" presetSubtype="16" fill="hold" nodeType="withEffect">
                                  <p:stCondLst>
                                    <p:cond delay="60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par>
                                <p:cTn id="42" presetID="53" presetClass="entr" presetSubtype="16" fill="hold" nodeType="withEffect">
                                  <p:stCondLst>
                                    <p:cond delay="80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Effect transition="in" filter="fade">
                                      <p:cBhvr>
                                        <p:cTn id="46" dur="500"/>
                                        <p:tgtEl>
                                          <p:spTgt spid="26"/>
                                        </p:tgtEl>
                                      </p:cBhvr>
                                    </p:animEffect>
                                  </p:childTnLst>
                                </p:cTn>
                              </p:par>
                            </p:childTnLst>
                          </p:cTn>
                        </p:par>
                        <p:par>
                          <p:cTn id="47" fill="hold">
                            <p:stCondLst>
                              <p:cond delay="2000"/>
                            </p:stCondLst>
                            <p:childTnLst>
                              <p:par>
                                <p:cTn id="48" presetID="22" presetClass="entr" presetSubtype="8" fill="hold" grpId="0" nodeType="afterEffect">
                                  <p:stCondLst>
                                    <p:cond delay="0"/>
                                  </p:stCondLst>
                                  <p:iterate type="lt">
                                    <p:tmPct val="30000"/>
                                  </p:iterate>
                                  <p:childTnLst>
                                    <p:set>
                                      <p:cBhvr>
                                        <p:cTn id="49" dur="1" fill="hold">
                                          <p:stCondLst>
                                            <p:cond delay="0"/>
                                          </p:stCondLst>
                                        </p:cTn>
                                        <p:tgtEl>
                                          <p:spTgt spid="5"/>
                                        </p:tgtEl>
                                        <p:attrNameLst>
                                          <p:attrName>style.visibility</p:attrName>
                                        </p:attrNameLst>
                                      </p:cBhvr>
                                      <p:to>
                                        <p:strVal val="visible"/>
                                      </p:to>
                                    </p:set>
                                    <p:animEffect transition="in" filter="wipe(left)">
                                      <p:cBhvr>
                                        <p:cTn id="50" dur="100"/>
                                        <p:tgtEl>
                                          <p:spTgt spid="5"/>
                                        </p:tgtEl>
                                      </p:cBhvr>
                                    </p:animEffect>
                                  </p:childTnLst>
                                </p:cTn>
                              </p:par>
                              <p:par>
                                <p:cTn id="51" presetID="36" presetClass="emph" presetSubtype="0" fill="hold" grpId="1" nodeType="withEffect">
                                  <p:stCondLst>
                                    <p:cond delay="0"/>
                                  </p:stCondLst>
                                  <p:iterate type="lt">
                                    <p:tmPct val="30000"/>
                                  </p:iterate>
                                  <p:childTnLst>
                                    <p:animScale>
                                      <p:cBhvr>
                                        <p:cTn id="52" dur="50" autoRev="1" fill="hold">
                                          <p:stCondLst>
                                            <p:cond delay="0"/>
                                          </p:stCondLst>
                                        </p:cTn>
                                        <p:tgtEl>
                                          <p:spTgt spid="5"/>
                                        </p:tgtEl>
                                      </p:cBhvr>
                                      <p:to x="80000" y="100000"/>
                                    </p:animScale>
                                    <p:anim by="(#ppt_w*0.10)" calcmode="lin" valueType="num">
                                      <p:cBhvr>
                                        <p:cTn id="53" dur="50" autoRev="1" fill="hold">
                                          <p:stCondLst>
                                            <p:cond delay="0"/>
                                          </p:stCondLst>
                                        </p:cTn>
                                        <p:tgtEl>
                                          <p:spTgt spid="5"/>
                                        </p:tgtEl>
                                        <p:attrNameLst>
                                          <p:attrName>ppt_x</p:attrName>
                                        </p:attrNameLst>
                                      </p:cBhvr>
                                    </p:anim>
                                    <p:anim by="(-#ppt_w*0.10)" calcmode="lin" valueType="num">
                                      <p:cBhvr>
                                        <p:cTn id="54" dur="50" autoRev="1" fill="hold">
                                          <p:stCondLst>
                                            <p:cond delay="0"/>
                                          </p:stCondLst>
                                        </p:cTn>
                                        <p:tgtEl>
                                          <p:spTgt spid="5"/>
                                        </p:tgtEl>
                                        <p:attrNameLst>
                                          <p:attrName>ppt_y</p:attrName>
                                        </p:attrNameLst>
                                      </p:cBhvr>
                                    </p:anim>
                                    <p:animRot by="-480000">
                                      <p:cBhvr>
                                        <p:cTn id="55" dur="50" autoRev="1"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5" grpId="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827584" y="1500501"/>
            <a:ext cx="1647323" cy="1077093"/>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6" name="Shape 335"/>
            <p:cNvSpPr/>
            <p:nvPr/>
          </p:nvSpPr>
          <p:spPr>
            <a:xfrm>
              <a:off x="1288917" y="1207643"/>
              <a:ext cx="2462211" cy="492443"/>
            </a:xfrm>
            <a:prstGeom prst="rect">
              <a:avLst/>
            </a:prstGeom>
            <a:noFill/>
            <a:ln w="12700" cap="flat">
              <a:noFill/>
              <a:miter lim="400000"/>
            </a:ln>
            <a:effec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cs typeface="Lato Regular"/>
                </a:rPr>
                <a:t>输入</a:t>
              </a:r>
              <a:r>
                <a:rPr lang="zh-CN" altLang="en-US" sz="1200" b="1" dirty="0">
                  <a:solidFill>
                    <a:schemeClr val="bg1"/>
                  </a:solidFill>
                  <a:latin typeface="微软雅黑" panose="020B0503020204020204" pitchFamily="34" charset="-122"/>
                  <a:ea typeface="微软雅黑" panose="020B0503020204020204" pitchFamily="34" charset="-122"/>
                  <a:cs typeface="Lato Regular"/>
                </a:rPr>
                <a:t>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7" name="Group 342"/>
          <p:cNvGrpSpPr/>
          <p:nvPr/>
        </p:nvGrpSpPr>
        <p:grpSpPr>
          <a:xfrm>
            <a:off x="2262318" y="1500501"/>
            <a:ext cx="1647323" cy="1077093"/>
            <a:chOff x="0" y="0"/>
            <a:chExt cx="4392859" cy="2872248"/>
          </a:xfrm>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latin typeface="Arial" panose="020B0604020202020204" pitchFamily="34" charset="0"/>
                <a:cs typeface="Arial" panose="020B0604020202020204" pitchFamily="34" charset="0"/>
              </a:endParaRPr>
            </a:p>
          </p:txBody>
        </p:sp>
        <p:sp>
          <p:nvSpPr>
            <p:cNvPr id="11" name="Shape 340"/>
            <p:cNvSpPr/>
            <p:nvPr/>
          </p:nvSpPr>
          <p:spPr>
            <a:xfrm>
              <a:off x="1194479" y="1289712"/>
              <a:ext cx="285243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tx1">
                      <a:lumMod val="75000"/>
                      <a:lumOff val="25000"/>
                    </a:schemeClr>
                  </a:solidFill>
                  <a:latin typeface="微软雅黑" panose="020B0503020204020204" pitchFamily="34" charset="-122"/>
                  <a:ea typeface="微软雅黑" panose="020B0503020204020204" pitchFamily="34" charset="-122"/>
                  <a:cs typeface="Lato Regular"/>
                </a:rPr>
                <a:t>输入</a:t>
              </a: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文本内容</a:t>
              </a:r>
              <a:endParaRPr lang="id-ID" altLang="zh-CN"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grpSp>
        <p:nvGrpSpPr>
          <p:cNvPr id="12" name="Group 347"/>
          <p:cNvGrpSpPr/>
          <p:nvPr/>
        </p:nvGrpSpPr>
        <p:grpSpPr>
          <a:xfrm>
            <a:off x="3732499" y="1500501"/>
            <a:ext cx="1647323" cy="1077093"/>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16" name="Shape 345"/>
            <p:cNvSpPr/>
            <p:nvPr/>
          </p:nvSpPr>
          <p:spPr>
            <a:xfrm>
              <a:off x="1086541" y="1289712"/>
              <a:ext cx="297247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cs typeface="Lato Regular"/>
                </a:rPr>
                <a:t>输入</a:t>
              </a:r>
              <a:r>
                <a:rPr lang="zh-CN" altLang="en-US" sz="1200" b="1" dirty="0">
                  <a:solidFill>
                    <a:schemeClr val="bg1"/>
                  </a:solidFill>
                  <a:latin typeface="微软雅黑" panose="020B0503020204020204" pitchFamily="34" charset="-122"/>
                  <a:ea typeface="微软雅黑" panose="020B0503020204020204" pitchFamily="34" charset="-122"/>
                  <a:cs typeface="Lato Regular"/>
                </a:rPr>
                <a:t>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17" name="Group 352"/>
          <p:cNvGrpSpPr/>
          <p:nvPr/>
        </p:nvGrpSpPr>
        <p:grpSpPr>
          <a:xfrm>
            <a:off x="5190569" y="1500501"/>
            <a:ext cx="1647322" cy="1077093"/>
            <a:chOff x="0" y="0"/>
            <a:chExt cx="4392859" cy="2872248"/>
          </a:xfrm>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2"/>
            </a:solidFill>
            <a:ln w="12700" cap="flat">
              <a:noFill/>
              <a:miter lim="400000"/>
            </a:ln>
            <a:effectLst/>
          </p:spPr>
          <p:txBody>
            <a:bodyPr wrap="square" lIns="0" tIns="0" rIns="0" bIns="0" numCol="1" anchor="ctr">
              <a:noAutofit/>
            </a:bodyPr>
            <a:lstStyle/>
            <a:p>
              <a:pPr lvl="0">
                <a:defRPr sz="11200"/>
              </a:pPr>
              <a:endParaRPr sz="1200">
                <a:latin typeface="Arial" panose="020B0604020202020204" pitchFamily="34" charset="0"/>
                <a:cs typeface="Arial" panose="020B0604020202020204" pitchFamily="34" charset="0"/>
              </a:endParaRPr>
            </a:p>
          </p:txBody>
        </p:sp>
        <p:sp>
          <p:nvSpPr>
            <p:cNvPr id="21" name="Shape 350"/>
            <p:cNvSpPr/>
            <p:nvPr/>
          </p:nvSpPr>
          <p:spPr>
            <a:xfrm>
              <a:off x="1186403" y="1289712"/>
              <a:ext cx="2924718"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tx1">
                      <a:lumMod val="75000"/>
                      <a:lumOff val="25000"/>
                    </a:schemeClr>
                  </a:solidFill>
                  <a:latin typeface="微软雅黑" panose="020B0503020204020204" pitchFamily="34" charset="-122"/>
                  <a:ea typeface="微软雅黑" panose="020B0503020204020204" pitchFamily="34" charset="-122"/>
                  <a:cs typeface="Lato Regular"/>
                </a:rPr>
                <a:t>输入</a:t>
              </a: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文本内容</a:t>
              </a:r>
              <a:endParaRPr lang="id-ID" altLang="zh-CN" sz="120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grpSp>
        <p:nvGrpSpPr>
          <p:cNvPr id="22" name="Group 357"/>
          <p:cNvGrpSpPr/>
          <p:nvPr/>
        </p:nvGrpSpPr>
        <p:grpSpPr>
          <a:xfrm>
            <a:off x="6669094" y="1500501"/>
            <a:ext cx="1647322" cy="1077093"/>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pitchFamily="34" charset="0"/>
                <a:cs typeface="Arial" panose="020B0604020202020204" pitchFamily="34" charset="0"/>
              </a:endParaRPr>
            </a:p>
          </p:txBody>
        </p:sp>
        <p:sp>
          <p:nvSpPr>
            <p:cNvPr id="26" name="Shape 355"/>
            <p:cNvSpPr/>
            <p:nvPr/>
          </p:nvSpPr>
          <p:spPr>
            <a:xfrm>
              <a:off x="1186405" y="1289715"/>
              <a:ext cx="3014432" cy="369333"/>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cs typeface="Lato Regular"/>
                </a:rPr>
                <a:t>输入</a:t>
              </a:r>
              <a:r>
                <a:rPr lang="zh-CN" altLang="en-US" sz="1200" b="1" dirty="0">
                  <a:solidFill>
                    <a:schemeClr val="bg1"/>
                  </a:solidFill>
                  <a:latin typeface="微软雅黑" panose="020B0503020204020204" pitchFamily="34" charset="-122"/>
                  <a:ea typeface="微软雅黑" panose="020B0503020204020204" pitchFamily="34" charset="-122"/>
                  <a:cs typeface="Lato Regular"/>
                </a:rPr>
                <a:t>文本内容</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grpSp>
      <p:grpSp>
        <p:nvGrpSpPr>
          <p:cNvPr id="27" name="Group 360"/>
          <p:cNvGrpSpPr/>
          <p:nvPr/>
        </p:nvGrpSpPr>
        <p:grpSpPr>
          <a:xfrm>
            <a:off x="1491759" y="2423657"/>
            <a:ext cx="318973" cy="318973"/>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29" name="Shape 359"/>
            <p:cNvSpPr/>
            <p:nvPr/>
          </p:nvSpPr>
          <p:spPr>
            <a:xfrm>
              <a:off x="300082" y="114147"/>
              <a:ext cx="250430"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1</a:t>
              </a:r>
              <a:endParaRPr sz="1200">
                <a:solidFill>
                  <a:schemeClr val="bg1"/>
                </a:solidFill>
                <a:latin typeface="Arial" panose="020B0604020202020204" pitchFamily="34" charset="0"/>
                <a:cs typeface="Arial" panose="020B0604020202020204" pitchFamily="34" charset="0"/>
              </a:endParaRPr>
            </a:p>
          </p:txBody>
        </p:sp>
      </p:grpSp>
      <p:grpSp>
        <p:nvGrpSpPr>
          <p:cNvPr id="30" name="Group 363"/>
          <p:cNvGrpSpPr/>
          <p:nvPr/>
        </p:nvGrpSpPr>
        <p:grpSpPr>
          <a:xfrm>
            <a:off x="2929521" y="2423657"/>
            <a:ext cx="318973" cy="318973"/>
            <a:chOff x="0" y="0"/>
            <a:chExt cx="850594" cy="850594"/>
          </a:xfrm>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pitchFamily="34" charset="0"/>
                <a:cs typeface="Arial" panose="020B0604020202020204" pitchFamily="34" charset="0"/>
              </a:endParaRPr>
            </a:p>
          </p:txBody>
        </p:sp>
        <p:sp>
          <p:nvSpPr>
            <p:cNvPr id="32" name="Shape 362"/>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pitchFamily="34" charset="0"/>
                  <a:cs typeface="Arial" panose="020B0604020202020204" pitchFamily="34" charset="0"/>
                </a:rPr>
                <a:t>2</a:t>
              </a:r>
              <a:endParaRPr sz="1200">
                <a:latin typeface="Arial" panose="020B0604020202020204" pitchFamily="34" charset="0"/>
                <a:cs typeface="Arial" panose="020B0604020202020204" pitchFamily="34" charset="0"/>
              </a:endParaRPr>
            </a:p>
          </p:txBody>
        </p:sp>
      </p:grpSp>
      <p:grpSp>
        <p:nvGrpSpPr>
          <p:cNvPr id="33" name="Group 366"/>
          <p:cNvGrpSpPr/>
          <p:nvPr/>
        </p:nvGrpSpPr>
        <p:grpSpPr>
          <a:xfrm>
            <a:off x="4396674" y="2423657"/>
            <a:ext cx="318973" cy="318973"/>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35" name="Shape 365"/>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3</a:t>
              </a:r>
              <a:endParaRPr sz="1200">
                <a:solidFill>
                  <a:schemeClr val="bg1"/>
                </a:solidFill>
                <a:latin typeface="Arial" panose="020B0604020202020204" pitchFamily="34" charset="0"/>
                <a:cs typeface="Arial" panose="020B0604020202020204" pitchFamily="34" charset="0"/>
              </a:endParaRPr>
            </a:p>
          </p:txBody>
        </p:sp>
      </p:grpSp>
      <p:grpSp>
        <p:nvGrpSpPr>
          <p:cNvPr id="36" name="Group 369"/>
          <p:cNvGrpSpPr/>
          <p:nvPr/>
        </p:nvGrpSpPr>
        <p:grpSpPr>
          <a:xfrm>
            <a:off x="5854743" y="2423657"/>
            <a:ext cx="318973" cy="318973"/>
            <a:chOff x="0" y="0"/>
            <a:chExt cx="850594" cy="850594"/>
          </a:xfrm>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pitchFamily="34" charset="0"/>
                <a:cs typeface="Arial" panose="020B0604020202020204" pitchFamily="34" charset="0"/>
              </a:endParaRPr>
            </a:p>
          </p:txBody>
        </p:sp>
        <p:sp>
          <p:nvSpPr>
            <p:cNvPr id="38" name="Shape 368"/>
            <p:cNvSpPr/>
            <p:nvPr/>
          </p:nvSpPr>
          <p:spPr>
            <a:xfrm>
              <a:off x="243825" y="114147"/>
              <a:ext cx="362944"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pitchFamily="34" charset="0"/>
                  <a:cs typeface="Arial" panose="020B0604020202020204" pitchFamily="34" charset="0"/>
                </a:rPr>
                <a:t>4</a:t>
              </a:r>
              <a:endParaRPr sz="1200">
                <a:latin typeface="Arial" panose="020B0604020202020204" pitchFamily="34" charset="0"/>
                <a:cs typeface="Arial" panose="020B0604020202020204" pitchFamily="34" charset="0"/>
              </a:endParaRPr>
            </a:p>
          </p:txBody>
        </p:sp>
      </p:grpSp>
      <p:grpSp>
        <p:nvGrpSpPr>
          <p:cNvPr id="39" name="Group 372"/>
          <p:cNvGrpSpPr/>
          <p:nvPr/>
        </p:nvGrpSpPr>
        <p:grpSpPr>
          <a:xfrm>
            <a:off x="7333269" y="2423657"/>
            <a:ext cx="318973" cy="318973"/>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pitchFamily="34" charset="0"/>
                <a:cs typeface="Arial" panose="020B0604020202020204" pitchFamily="34" charset="0"/>
              </a:endParaRPr>
            </a:p>
          </p:txBody>
        </p:sp>
        <p:sp>
          <p:nvSpPr>
            <p:cNvPr id="41" name="Shape 371"/>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pitchFamily="34" charset="0"/>
                  <a:cs typeface="Arial" panose="020B0604020202020204" pitchFamily="34" charset="0"/>
                </a:rPr>
                <a:t>5</a:t>
              </a:r>
              <a:endParaRPr sz="1200">
                <a:solidFill>
                  <a:schemeClr val="bg1"/>
                </a:solidFill>
                <a:latin typeface="Arial" panose="020B0604020202020204" pitchFamily="34" charset="0"/>
                <a:cs typeface="Arial" panose="020B0604020202020204" pitchFamily="34" charset="0"/>
              </a:endParaRPr>
            </a:p>
          </p:txBody>
        </p:sp>
      </p:grpSp>
      <p:sp>
        <p:nvSpPr>
          <p:cNvPr id="43" name="Shape 373"/>
          <p:cNvSpPr/>
          <p:nvPr/>
        </p:nvSpPr>
        <p:spPr>
          <a:xfrm>
            <a:off x="1043608" y="3003798"/>
            <a:ext cx="1177714"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Shape 376"/>
          <p:cNvSpPr/>
          <p:nvPr/>
        </p:nvSpPr>
        <p:spPr>
          <a:xfrm>
            <a:off x="2509354"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Shape 379"/>
          <p:cNvSpPr/>
          <p:nvPr/>
        </p:nvSpPr>
        <p:spPr>
          <a:xfrm>
            <a:off x="3949514"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Shape 382"/>
          <p:cNvSpPr/>
          <p:nvPr/>
        </p:nvSpPr>
        <p:spPr>
          <a:xfrm>
            <a:off x="5436096" y="3003798"/>
            <a:ext cx="1177714" cy="1092350"/>
          </a:xfrm>
          <a:prstGeom prst="rect">
            <a:avLst/>
          </a:prstGeom>
          <a:noFill/>
          <a:ln w="12700" cap="flat">
            <a:noFill/>
            <a:miter lim="400000"/>
          </a:ln>
          <a:effec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Shape 385"/>
          <p:cNvSpPr/>
          <p:nvPr/>
        </p:nvSpPr>
        <p:spPr>
          <a:xfrm>
            <a:off x="6901842" y="3003798"/>
            <a:ext cx="1177713" cy="1092350"/>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
                                        </p:tgtEl>
                                        <p:attrNameLst>
                                          <p:attrName>ppt_y</p:attrName>
                                        </p:attrNameLst>
                                      </p:cBhvr>
                                      <p:tavLst>
                                        <p:tav tm="0">
                                          <p:val>
                                            <p:strVal val="#ppt_y"/>
                                          </p:val>
                                        </p:tav>
                                        <p:tav tm="100000">
                                          <p:val>
                                            <p:strVal val="#ppt_y"/>
                                          </p:val>
                                        </p:tav>
                                      </p:tavLst>
                                    </p:anim>
                                    <p:anim calcmode="lin" valueType="num">
                                      <p:cBhvr>
                                        <p:cTn id="9"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
                                        </p:tgtEl>
                                      </p:cBhvr>
                                    </p:animEffect>
                                  </p:childTnLst>
                                </p:cTn>
                              </p:par>
                            </p:childTnLst>
                          </p:cTn>
                        </p:par>
                        <p:par>
                          <p:cTn id="12" fill="hold">
                            <p:stCondLst>
                              <p:cond delay="850"/>
                            </p:stCondLst>
                            <p:childTnLst>
                              <p:par>
                                <p:cTn id="13" presetID="2" presetClass="entr" presetSubtype="8" fill="hold" grpId="0" nodeType="afterEffect">
                                  <p:stCondLst>
                                    <p:cond delay="0"/>
                                  </p:stCondLst>
                                  <p:childTnLst>
                                    <p:set>
                                      <p:cBhvr>
                                        <p:cTn id="14" dur="indefinite" fill="hold"/>
                                        <p:tgtEl>
                                          <p:spTgt spid="22"/>
                                        </p:tgtEl>
                                        <p:attrNameLst>
                                          <p:attrName>style.visibility</p:attrName>
                                        </p:attrNameLst>
                                      </p:cBhvr>
                                      <p:to>
                                        <p:strVal val="visible"/>
                                      </p:to>
                                    </p:set>
                                    <p:anim calcmode="lin" valueType="num">
                                      <p:cBhvr>
                                        <p:cTn id="15" dur="800" fill="hold"/>
                                        <p:tgtEl>
                                          <p:spTgt spid="22"/>
                                        </p:tgtEl>
                                        <p:attrNameLst>
                                          <p:attrName>ppt_x</p:attrName>
                                        </p:attrNameLst>
                                      </p:cBhvr>
                                      <p:tavLst>
                                        <p:tav tm="0">
                                          <p:val>
                                            <p:strVal val="0-#ppt_w/2"/>
                                          </p:val>
                                        </p:tav>
                                        <p:tav tm="100000">
                                          <p:val>
                                            <p:strVal val="#ppt_x"/>
                                          </p:val>
                                        </p:tav>
                                      </p:tavLst>
                                    </p:anim>
                                    <p:anim calcmode="lin" valueType="num">
                                      <p:cBhvr>
                                        <p:cTn id="16" dur="8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400"/>
                                  </p:stCondLst>
                                  <p:childTnLst>
                                    <p:set>
                                      <p:cBhvr>
                                        <p:cTn id="18" dur="indefinite" fill="hold"/>
                                        <p:tgtEl>
                                          <p:spTgt spid="17"/>
                                        </p:tgtEl>
                                        <p:attrNameLst>
                                          <p:attrName>style.visibility</p:attrName>
                                        </p:attrNameLst>
                                      </p:cBhvr>
                                      <p:to>
                                        <p:strVal val="visible"/>
                                      </p:to>
                                    </p:set>
                                    <p:anim calcmode="lin" valueType="num">
                                      <p:cBhvr>
                                        <p:cTn id="19" dur="800" fill="hold"/>
                                        <p:tgtEl>
                                          <p:spTgt spid="17"/>
                                        </p:tgtEl>
                                        <p:attrNameLst>
                                          <p:attrName>ppt_x</p:attrName>
                                        </p:attrNameLst>
                                      </p:cBhvr>
                                      <p:tavLst>
                                        <p:tav tm="0">
                                          <p:val>
                                            <p:strVal val="0-#ppt_w/2"/>
                                          </p:val>
                                        </p:tav>
                                        <p:tav tm="100000">
                                          <p:val>
                                            <p:strVal val="#ppt_x"/>
                                          </p:val>
                                        </p:tav>
                                      </p:tavLst>
                                    </p:anim>
                                    <p:anim calcmode="lin" valueType="num">
                                      <p:cBhvr>
                                        <p:cTn id="20" dur="8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800"/>
                                  </p:stCondLst>
                                  <p:childTnLst>
                                    <p:set>
                                      <p:cBhvr>
                                        <p:cTn id="22" dur="indefinite" fill="hold"/>
                                        <p:tgtEl>
                                          <p:spTgt spid="12"/>
                                        </p:tgtEl>
                                        <p:attrNameLst>
                                          <p:attrName>style.visibility</p:attrName>
                                        </p:attrNameLst>
                                      </p:cBhvr>
                                      <p:to>
                                        <p:strVal val="visible"/>
                                      </p:to>
                                    </p:set>
                                    <p:anim calcmode="lin" valueType="num">
                                      <p:cBhvr>
                                        <p:cTn id="23" dur="800" fill="hold"/>
                                        <p:tgtEl>
                                          <p:spTgt spid="12"/>
                                        </p:tgtEl>
                                        <p:attrNameLst>
                                          <p:attrName>ppt_x</p:attrName>
                                        </p:attrNameLst>
                                      </p:cBhvr>
                                      <p:tavLst>
                                        <p:tav tm="0">
                                          <p:val>
                                            <p:strVal val="0-#ppt_w/2"/>
                                          </p:val>
                                        </p:tav>
                                        <p:tav tm="100000">
                                          <p:val>
                                            <p:strVal val="#ppt_x"/>
                                          </p:val>
                                        </p:tav>
                                      </p:tavLst>
                                    </p:anim>
                                    <p:anim calcmode="lin" valueType="num">
                                      <p:cBhvr>
                                        <p:cTn id="24" dur="8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200"/>
                                  </p:stCondLst>
                                  <p:childTnLst>
                                    <p:set>
                                      <p:cBhvr>
                                        <p:cTn id="26" dur="indefinite" fill="hold"/>
                                        <p:tgtEl>
                                          <p:spTgt spid="7"/>
                                        </p:tgtEl>
                                        <p:attrNameLst>
                                          <p:attrName>style.visibility</p:attrName>
                                        </p:attrNameLst>
                                      </p:cBhvr>
                                      <p:to>
                                        <p:strVal val="visible"/>
                                      </p:to>
                                    </p:set>
                                    <p:anim calcmode="lin" valueType="num">
                                      <p:cBhvr>
                                        <p:cTn id="27" dur="800" fill="hold"/>
                                        <p:tgtEl>
                                          <p:spTgt spid="7"/>
                                        </p:tgtEl>
                                        <p:attrNameLst>
                                          <p:attrName>ppt_x</p:attrName>
                                        </p:attrNameLst>
                                      </p:cBhvr>
                                      <p:tavLst>
                                        <p:tav tm="0">
                                          <p:val>
                                            <p:strVal val="0-#ppt_w/2"/>
                                          </p:val>
                                        </p:tav>
                                        <p:tav tm="100000">
                                          <p:val>
                                            <p:strVal val="#ppt_x"/>
                                          </p:val>
                                        </p:tav>
                                      </p:tavLst>
                                    </p:anim>
                                    <p:anim calcmode="lin" valueType="num">
                                      <p:cBhvr>
                                        <p:cTn id="28" dur="8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1600"/>
                                  </p:stCondLst>
                                  <p:childTnLst>
                                    <p:set>
                                      <p:cBhvr>
                                        <p:cTn id="30" dur="indefinite" fill="hold"/>
                                        <p:tgtEl>
                                          <p:spTgt spid="2"/>
                                        </p:tgtEl>
                                        <p:attrNameLst>
                                          <p:attrName>style.visibility</p:attrName>
                                        </p:attrNameLst>
                                      </p:cBhvr>
                                      <p:to>
                                        <p:strVal val="visible"/>
                                      </p:to>
                                    </p:set>
                                    <p:anim calcmode="lin" valueType="num">
                                      <p:cBhvr>
                                        <p:cTn id="31" dur="800" fill="hold"/>
                                        <p:tgtEl>
                                          <p:spTgt spid="2"/>
                                        </p:tgtEl>
                                        <p:attrNameLst>
                                          <p:attrName>ppt_x</p:attrName>
                                        </p:attrNameLst>
                                      </p:cBhvr>
                                      <p:tavLst>
                                        <p:tav tm="0">
                                          <p:val>
                                            <p:strVal val="0-#ppt_w/2"/>
                                          </p:val>
                                        </p:tav>
                                        <p:tav tm="100000">
                                          <p:val>
                                            <p:strVal val="#ppt_x"/>
                                          </p:val>
                                        </p:tav>
                                      </p:tavLst>
                                    </p:anim>
                                    <p:anim calcmode="lin" valueType="num">
                                      <p:cBhvr>
                                        <p:cTn id="32" dur="800" fill="hold"/>
                                        <p:tgtEl>
                                          <p:spTgt spid="2"/>
                                        </p:tgtEl>
                                        <p:attrNameLst>
                                          <p:attrName>ppt_y</p:attrName>
                                        </p:attrNameLst>
                                      </p:cBhvr>
                                      <p:tavLst>
                                        <p:tav tm="0">
                                          <p:val>
                                            <p:strVal val="#ppt_y"/>
                                          </p:val>
                                        </p:tav>
                                        <p:tav tm="100000">
                                          <p:val>
                                            <p:strVal val="#ppt_y"/>
                                          </p:val>
                                        </p:tav>
                                      </p:tavLst>
                                    </p:anim>
                                  </p:childTnLst>
                                </p:cTn>
                              </p:par>
                            </p:childTnLst>
                          </p:cTn>
                        </p:par>
                        <p:par>
                          <p:cTn id="33" fill="hold">
                            <p:stCondLst>
                              <p:cond delay="1850"/>
                            </p:stCondLst>
                            <p:childTnLst>
                              <p:par>
                                <p:cTn id="34" presetID="2" presetClass="entr" presetSubtype="4" fill="hold" grpId="0" nodeType="afterEffect">
                                  <p:stCondLst>
                                    <p:cond delay="0"/>
                                  </p:stCondLst>
                                  <p:childTnLst>
                                    <p:set>
                                      <p:cBhvr>
                                        <p:cTn id="35" dur="indefinite" fill="hold"/>
                                        <p:tgtEl>
                                          <p:spTgt spid="27"/>
                                        </p:tgtEl>
                                        <p:attrNameLst>
                                          <p:attrName>style.visibility</p:attrName>
                                        </p:attrNameLst>
                                      </p:cBhvr>
                                      <p:to>
                                        <p:strVal val="visible"/>
                                      </p:to>
                                    </p:set>
                                    <p:anim calcmode="lin" valueType="num">
                                      <p:cBhvr>
                                        <p:cTn id="36" dur="600" fill="hold"/>
                                        <p:tgtEl>
                                          <p:spTgt spid="27"/>
                                        </p:tgtEl>
                                        <p:attrNameLst>
                                          <p:attrName>ppt_x</p:attrName>
                                        </p:attrNameLst>
                                      </p:cBhvr>
                                      <p:tavLst>
                                        <p:tav tm="0">
                                          <p:val>
                                            <p:strVal val="#ppt_x"/>
                                          </p:val>
                                        </p:tav>
                                        <p:tav tm="100000">
                                          <p:val>
                                            <p:strVal val="#ppt_x"/>
                                          </p:val>
                                        </p:tav>
                                      </p:tavLst>
                                    </p:anim>
                                    <p:anim calcmode="lin" valueType="num">
                                      <p:cBhvr>
                                        <p:cTn id="37" dur="600" fill="hold"/>
                                        <p:tgtEl>
                                          <p:spTgt spid="27"/>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200"/>
                                  </p:stCondLst>
                                  <p:childTnLst>
                                    <p:set>
                                      <p:cBhvr>
                                        <p:cTn id="39" dur="indefinite" fill="hold"/>
                                        <p:tgtEl>
                                          <p:spTgt spid="30"/>
                                        </p:tgtEl>
                                        <p:attrNameLst>
                                          <p:attrName>style.visibility</p:attrName>
                                        </p:attrNameLst>
                                      </p:cBhvr>
                                      <p:to>
                                        <p:strVal val="visible"/>
                                      </p:to>
                                    </p:set>
                                    <p:anim calcmode="lin" valueType="num">
                                      <p:cBhvr>
                                        <p:cTn id="40" dur="600" fill="hold"/>
                                        <p:tgtEl>
                                          <p:spTgt spid="30"/>
                                        </p:tgtEl>
                                        <p:attrNameLst>
                                          <p:attrName>ppt_x</p:attrName>
                                        </p:attrNameLst>
                                      </p:cBhvr>
                                      <p:tavLst>
                                        <p:tav tm="0">
                                          <p:val>
                                            <p:strVal val="#ppt_x"/>
                                          </p:val>
                                        </p:tav>
                                        <p:tav tm="100000">
                                          <p:val>
                                            <p:strVal val="#ppt_x"/>
                                          </p:val>
                                        </p:tav>
                                      </p:tavLst>
                                    </p:anim>
                                    <p:anim calcmode="lin" valueType="num">
                                      <p:cBhvr>
                                        <p:cTn id="41" dur="6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400"/>
                                  </p:stCondLst>
                                  <p:childTnLst>
                                    <p:set>
                                      <p:cBhvr>
                                        <p:cTn id="43" dur="indefinite" fill="hold"/>
                                        <p:tgtEl>
                                          <p:spTgt spid="33"/>
                                        </p:tgtEl>
                                        <p:attrNameLst>
                                          <p:attrName>style.visibility</p:attrName>
                                        </p:attrNameLst>
                                      </p:cBhvr>
                                      <p:to>
                                        <p:strVal val="visible"/>
                                      </p:to>
                                    </p:set>
                                    <p:anim calcmode="lin" valueType="num">
                                      <p:cBhvr>
                                        <p:cTn id="44" dur="600" fill="hold"/>
                                        <p:tgtEl>
                                          <p:spTgt spid="33"/>
                                        </p:tgtEl>
                                        <p:attrNameLst>
                                          <p:attrName>ppt_x</p:attrName>
                                        </p:attrNameLst>
                                      </p:cBhvr>
                                      <p:tavLst>
                                        <p:tav tm="0">
                                          <p:val>
                                            <p:strVal val="#ppt_x"/>
                                          </p:val>
                                        </p:tav>
                                        <p:tav tm="100000">
                                          <p:val>
                                            <p:strVal val="#ppt_x"/>
                                          </p:val>
                                        </p:tav>
                                      </p:tavLst>
                                    </p:anim>
                                    <p:anim calcmode="lin" valueType="num">
                                      <p:cBhvr>
                                        <p:cTn id="45" dur="600" fill="hold"/>
                                        <p:tgtEl>
                                          <p:spTgt spid="3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600"/>
                                  </p:stCondLst>
                                  <p:childTnLst>
                                    <p:set>
                                      <p:cBhvr>
                                        <p:cTn id="47" dur="indefinite" fill="hold"/>
                                        <p:tgtEl>
                                          <p:spTgt spid="36"/>
                                        </p:tgtEl>
                                        <p:attrNameLst>
                                          <p:attrName>style.visibility</p:attrName>
                                        </p:attrNameLst>
                                      </p:cBhvr>
                                      <p:to>
                                        <p:strVal val="visible"/>
                                      </p:to>
                                    </p:set>
                                    <p:anim calcmode="lin" valueType="num">
                                      <p:cBhvr>
                                        <p:cTn id="48" dur="600" fill="hold"/>
                                        <p:tgtEl>
                                          <p:spTgt spid="36"/>
                                        </p:tgtEl>
                                        <p:attrNameLst>
                                          <p:attrName>ppt_x</p:attrName>
                                        </p:attrNameLst>
                                      </p:cBhvr>
                                      <p:tavLst>
                                        <p:tav tm="0">
                                          <p:val>
                                            <p:strVal val="#ppt_x"/>
                                          </p:val>
                                        </p:tav>
                                        <p:tav tm="100000">
                                          <p:val>
                                            <p:strVal val="#ppt_x"/>
                                          </p:val>
                                        </p:tav>
                                      </p:tavLst>
                                    </p:anim>
                                    <p:anim calcmode="lin" valueType="num">
                                      <p:cBhvr>
                                        <p:cTn id="49" dur="600" fill="hold"/>
                                        <p:tgtEl>
                                          <p:spTgt spid="3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800"/>
                                  </p:stCondLst>
                                  <p:childTnLst>
                                    <p:set>
                                      <p:cBhvr>
                                        <p:cTn id="51" dur="indefinite" fill="hold"/>
                                        <p:tgtEl>
                                          <p:spTgt spid="39"/>
                                        </p:tgtEl>
                                        <p:attrNameLst>
                                          <p:attrName>style.visibility</p:attrName>
                                        </p:attrNameLst>
                                      </p:cBhvr>
                                      <p:to>
                                        <p:strVal val="visible"/>
                                      </p:to>
                                    </p:set>
                                    <p:anim calcmode="lin" valueType="num">
                                      <p:cBhvr>
                                        <p:cTn id="52" dur="600" fill="hold"/>
                                        <p:tgtEl>
                                          <p:spTgt spid="39"/>
                                        </p:tgtEl>
                                        <p:attrNameLst>
                                          <p:attrName>ppt_x</p:attrName>
                                        </p:attrNameLst>
                                      </p:cBhvr>
                                      <p:tavLst>
                                        <p:tav tm="0">
                                          <p:val>
                                            <p:strVal val="#ppt_x"/>
                                          </p:val>
                                        </p:tav>
                                        <p:tav tm="100000">
                                          <p:val>
                                            <p:strVal val="#ppt_x"/>
                                          </p:val>
                                        </p:tav>
                                      </p:tavLst>
                                    </p:anim>
                                    <p:anim calcmode="lin" valueType="num">
                                      <p:cBhvr>
                                        <p:cTn id="53" dur="600" fill="hold"/>
                                        <p:tgtEl>
                                          <p:spTgt spid="39"/>
                                        </p:tgtEl>
                                        <p:attrNameLst>
                                          <p:attrName>ppt_y</p:attrName>
                                        </p:attrNameLst>
                                      </p:cBhvr>
                                      <p:tavLst>
                                        <p:tav tm="0">
                                          <p:val>
                                            <p:strVal val="1+#ppt_h/2"/>
                                          </p:val>
                                        </p:tav>
                                        <p:tav tm="100000">
                                          <p:val>
                                            <p:strVal val="#ppt_y"/>
                                          </p:val>
                                        </p:tav>
                                      </p:tavLst>
                                    </p:anim>
                                  </p:childTnLst>
                                </p:cTn>
                              </p:par>
                            </p:childTnLst>
                          </p:cTn>
                        </p:par>
                        <p:par>
                          <p:cTn id="54" fill="hold">
                            <p:stCondLst>
                              <p:cond delay="2850"/>
                            </p:stCondLst>
                            <p:childTnLst>
                              <p:par>
                                <p:cTn id="55" presetID="10" presetClass="entr" presetSubtype="0"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par>
                          <p:cTn id="58" fill="hold">
                            <p:stCondLst>
                              <p:cond delay="3350"/>
                            </p:stCondLst>
                            <p:childTnLst>
                              <p:par>
                                <p:cTn id="59" presetID="10" presetClass="entr" presetSubtype="0"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par>
                          <p:cTn id="62" fill="hold">
                            <p:stCondLst>
                              <p:cond delay="3850"/>
                            </p:stCondLst>
                            <p:childTnLst>
                              <p:par>
                                <p:cTn id="63" presetID="10"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childTnLst>
                          </p:cTn>
                        </p:par>
                        <p:par>
                          <p:cTn id="66" fill="hold">
                            <p:stCondLst>
                              <p:cond delay="4350"/>
                            </p:stCondLst>
                            <p:childTnLst>
                              <p:par>
                                <p:cTn id="67" presetID="10" presetClass="entr" presetSubtype="0"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childTnLst>
                          </p:cTn>
                        </p:par>
                        <p:par>
                          <p:cTn id="70" fill="hold">
                            <p:stCondLst>
                              <p:cond delay="4850"/>
                            </p:stCondLst>
                            <p:childTnLst>
                              <p:par>
                                <p:cTn id="71" presetID="10" presetClass="entr" presetSubtype="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7" grpId="0" animBg="1" advAuto="0"/>
      <p:bldP spid="12" grpId="0" advAuto="0"/>
      <p:bldP spid="17" grpId="0" animBg="1" advAuto="0"/>
      <p:bldP spid="22" grpId="0" advAuto="0"/>
      <p:bldP spid="27" grpId="0" advAuto="0"/>
      <p:bldP spid="30" grpId="0" animBg="1" advAuto="0"/>
      <p:bldP spid="33" grpId="0" advAuto="0"/>
      <p:bldP spid="36" grpId="0" animBg="1" advAuto="0"/>
      <p:bldP spid="39" grpId="0" advAuto="0"/>
      <p:bldP spid="43" grpId="0"/>
      <p:bldP spid="46" grpId="0"/>
      <p:bldP spid="49" grpId="0"/>
      <p:bldP spid="52" grpId="0"/>
      <p:bldP spid="55" grpId="0"/>
      <p:bldP spid="5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smtClean="0">
                <a:solidFill>
                  <a:schemeClr val="bg1"/>
                </a:solidFill>
                <a:latin typeface="微软雅黑" panose="020B0503020204020204" pitchFamily="34" charset="-122"/>
                <a:ea typeface="微软雅黑" panose="020B0503020204020204" pitchFamily="34" charset="-122"/>
              </a:rPr>
              <a:t>04</a:t>
            </a:r>
            <a:endParaRPr lang="zh-CN" altLang="en-US" sz="9600"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rPr>
              <a:t>工作存在不足之处</a:t>
            </a:r>
            <a:endPar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012"/>
          <p:cNvSpPr/>
          <p:nvPr/>
        </p:nvSpPr>
        <p:spPr>
          <a:xfrm>
            <a:off x="5291568"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3" name="Shape 2013"/>
          <p:cNvSpPr/>
          <p:nvPr/>
        </p:nvSpPr>
        <p:spPr>
          <a:xfrm>
            <a:off x="5291568" y="2879192"/>
            <a:ext cx="2671029" cy="1263620"/>
          </a:xfrm>
          <a:prstGeom prst="roundRect">
            <a:avLst>
              <a:gd name="adj" fmla="val 6925"/>
            </a:avLst>
          </a:prstGeom>
          <a:noFill/>
          <a:ln w="12700">
            <a:solidFill>
              <a:srgbClr val="A6AAA9"/>
            </a:solidFill>
            <a:miter lim="400000"/>
          </a:ln>
        </p:spPr>
        <p:txBody>
          <a:bodyPr lIns="14288" tIns="14288" rIns="14288" bIns="14288" anchor="ctr"/>
          <a:lstStyle/>
          <a:p>
            <a:pPr lvl="0"/>
            <a:endParaRPr sz="1300"/>
          </a:p>
        </p:txBody>
      </p:sp>
      <p:sp>
        <p:nvSpPr>
          <p:cNvPr id="4" name="Shape 2014"/>
          <p:cNvSpPr/>
          <p:nvPr/>
        </p:nvSpPr>
        <p:spPr>
          <a:xfrm>
            <a:off x="1186463" y="2878522"/>
            <a:ext cx="2671029" cy="1264959"/>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5" name="Shape 2015"/>
          <p:cNvSpPr/>
          <p:nvPr/>
        </p:nvSpPr>
        <p:spPr>
          <a:xfrm>
            <a:off x="1186463"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p>
        </p:txBody>
      </p:sp>
      <p:sp>
        <p:nvSpPr>
          <p:cNvPr id="6" name="Shape 2016"/>
          <p:cNvSpPr/>
          <p:nvPr/>
        </p:nvSpPr>
        <p:spPr>
          <a:xfrm>
            <a:off x="3488945" y="1707066"/>
            <a:ext cx="2165927" cy="21659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p>
        </p:txBody>
      </p:sp>
      <p:sp>
        <p:nvSpPr>
          <p:cNvPr id="7" name="Shape 2021"/>
          <p:cNvSpPr/>
          <p:nvPr/>
        </p:nvSpPr>
        <p:spPr>
          <a:xfrm>
            <a:off x="1747495" y="1851670"/>
            <a:ext cx="1741450" cy="382439"/>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Shape 2022"/>
          <p:cNvSpPr/>
          <p:nvPr/>
        </p:nvSpPr>
        <p:spPr>
          <a:xfrm>
            <a:off x="1741649" y="15378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Shape 2023"/>
          <p:cNvSpPr/>
          <p:nvPr/>
        </p:nvSpPr>
        <p:spPr>
          <a:xfrm>
            <a:off x="1747495" y="3304099"/>
            <a:ext cx="1741450" cy="364164"/>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Shape 2024"/>
          <p:cNvSpPr/>
          <p:nvPr/>
        </p:nvSpPr>
        <p:spPr>
          <a:xfrm>
            <a:off x="1741649" y="30112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Shape 2025"/>
          <p:cNvSpPr/>
          <p:nvPr/>
        </p:nvSpPr>
        <p:spPr>
          <a:xfrm>
            <a:off x="5654872" y="1851670"/>
            <a:ext cx="1734500" cy="382439"/>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Shape 2026"/>
          <p:cNvSpPr/>
          <p:nvPr/>
        </p:nvSpPr>
        <p:spPr>
          <a:xfrm>
            <a:off x="5987765" y="15378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Shape 2027"/>
          <p:cNvSpPr/>
          <p:nvPr/>
        </p:nvSpPr>
        <p:spPr>
          <a:xfrm>
            <a:off x="5654873" y="3304101"/>
            <a:ext cx="1734500" cy="364163"/>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Shape 2028"/>
          <p:cNvSpPr/>
          <p:nvPr/>
        </p:nvSpPr>
        <p:spPr>
          <a:xfrm>
            <a:off x="5987765" y="30112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5" name="Group 2031"/>
          <p:cNvGrpSpPr/>
          <p:nvPr/>
        </p:nvGrpSpPr>
        <p:grpSpPr>
          <a:xfrm>
            <a:off x="830480" y="1705508"/>
            <a:ext cx="716614" cy="716614"/>
            <a:chOff x="0" y="0"/>
            <a:chExt cx="1910968" cy="1910968"/>
          </a:xfrm>
        </p:grpSpPr>
        <p:sp>
          <p:nvSpPr>
            <p:cNvPr id="16"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17"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p>
          </p:txBody>
        </p:sp>
      </p:grpSp>
      <p:grpSp>
        <p:nvGrpSpPr>
          <p:cNvPr id="18" name="Group 2034"/>
          <p:cNvGrpSpPr/>
          <p:nvPr/>
        </p:nvGrpSpPr>
        <p:grpSpPr>
          <a:xfrm>
            <a:off x="832480" y="3154696"/>
            <a:ext cx="712613" cy="712613"/>
            <a:chOff x="0" y="0"/>
            <a:chExt cx="1900299" cy="1900299"/>
          </a:xfrm>
        </p:grpSpPr>
        <p:sp>
          <p:nvSpPr>
            <p:cNvPr id="19"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20"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p>
          </p:txBody>
        </p:sp>
      </p:grpSp>
      <p:sp>
        <p:nvSpPr>
          <p:cNvPr id="21" name="Shape 2035"/>
          <p:cNvSpPr/>
          <p:nvPr/>
        </p:nvSpPr>
        <p:spPr>
          <a:xfrm>
            <a:off x="7602706" y="3154695"/>
            <a:ext cx="712614" cy="712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9050" tIns="19050" rIns="19050" bIns="19050" numCol="1" anchor="ctr">
            <a:noAutofit/>
          </a:bodyPr>
          <a:lstStyle/>
          <a:p>
            <a:pPr lvl="0"/>
            <a:endParaRPr sz="1300"/>
          </a:p>
        </p:txBody>
      </p:sp>
      <p:grpSp>
        <p:nvGrpSpPr>
          <p:cNvPr id="22" name="Group 2040"/>
          <p:cNvGrpSpPr/>
          <p:nvPr/>
        </p:nvGrpSpPr>
        <p:grpSpPr>
          <a:xfrm>
            <a:off x="7598725" y="1705508"/>
            <a:ext cx="716614" cy="716614"/>
            <a:chOff x="0" y="0"/>
            <a:chExt cx="1910968" cy="1910968"/>
          </a:xfrm>
        </p:grpSpPr>
        <p:sp>
          <p:nvSpPr>
            <p:cNvPr id="23"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p>
          </p:txBody>
        </p:sp>
        <p:sp>
          <p:nvSpPr>
            <p:cNvPr id="24"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p>
          </p:txBody>
        </p:sp>
      </p:grpSp>
      <p:sp>
        <p:nvSpPr>
          <p:cNvPr id="26" name="Text Placeholder 5"/>
          <p:cNvSpPr txBox="1"/>
          <p:nvPr/>
        </p:nvSpPr>
        <p:spPr>
          <a:xfrm>
            <a:off x="3995936" y="2535971"/>
            <a:ext cx="1151616" cy="47528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zh-CN" altLang="en-US" sz="20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2000" b="1" dirty="0">
              <a:solidFill>
                <a:schemeClr val="bg1"/>
              </a:solidFill>
              <a:latin typeface="微软雅黑" panose="020B0503020204020204" pitchFamily="34" charset="-122"/>
              <a:ea typeface="微软雅黑" panose="020B0503020204020204" pitchFamily="34" charset="-122"/>
            </a:endParaRPr>
          </a:p>
        </p:txBody>
      </p:sp>
      <p:sp>
        <p:nvSpPr>
          <p:cNvPr id="30" name="Shape 2036"/>
          <p:cNvSpPr/>
          <p:nvPr/>
        </p:nvSpPr>
        <p:spPr>
          <a:xfrm>
            <a:off x="7808217" y="3350150"/>
            <a:ext cx="301592" cy="321704"/>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135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185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35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285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3350"/>
                            </p:stCondLst>
                            <p:childTnLst>
                              <p:par>
                                <p:cTn id="42" presetID="53" presetClass="entr" presetSubtype="16"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animEffect transition="in" filter="fade">
                                      <p:cBhvr>
                                        <p:cTn id="46" dur="500"/>
                                        <p:tgtEl>
                                          <p:spTgt spid="4"/>
                                        </p:tgtEl>
                                      </p:cBhvr>
                                    </p:animEffect>
                                  </p:childTnLst>
                                </p:cTn>
                              </p:par>
                            </p:childTnLst>
                          </p:cTn>
                        </p:par>
                        <p:par>
                          <p:cTn id="47" fill="hold">
                            <p:stCondLst>
                              <p:cond delay="385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par>
                          <p:cTn id="53" fill="hold">
                            <p:stCondLst>
                              <p:cond delay="4350"/>
                            </p:stCondLst>
                            <p:childTnLst>
                              <p:par>
                                <p:cTn id="54" presetID="10" presetClass="entr" presetSubtype="0"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4850"/>
                            </p:stCondLst>
                            <p:childTnLst>
                              <p:par>
                                <p:cTn id="61" presetID="53" presetClass="entr" presetSubtype="16"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childTnLst>
                          </p:cTn>
                        </p:par>
                        <p:par>
                          <p:cTn id="66" fill="hold">
                            <p:stCondLst>
                              <p:cond delay="5350"/>
                            </p:stCondLst>
                            <p:childTnLst>
                              <p:par>
                                <p:cTn id="67" presetID="53" presetClass="entr" presetSubtype="16"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5850"/>
                            </p:stCondLst>
                            <p:childTnLst>
                              <p:par>
                                <p:cTn id="73" presetID="10" presetClass="entr" presetSubtype="0"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par>
                          <p:cTn id="79" fill="hold">
                            <p:stCondLst>
                              <p:cond delay="6350"/>
                            </p:stCondLst>
                            <p:childTnLst>
                              <p:par>
                                <p:cTn id="80" presetID="53" presetClass="entr" presetSubtype="16" fill="hold" grpId="0" nodeType="afterEffect">
                                  <p:stCondLst>
                                    <p:cond delay="0"/>
                                  </p:stCondLst>
                                  <p:childTnLst>
                                    <p:set>
                                      <p:cBhvr>
                                        <p:cTn id="81" dur="1" fill="hold">
                                          <p:stCondLst>
                                            <p:cond delay="0"/>
                                          </p:stCondLst>
                                        </p:cTn>
                                        <p:tgtEl>
                                          <p:spTgt spid="3"/>
                                        </p:tgtEl>
                                        <p:attrNameLst>
                                          <p:attrName>style.visibility</p:attrName>
                                        </p:attrNameLst>
                                      </p:cBhvr>
                                      <p:to>
                                        <p:strVal val="visible"/>
                                      </p:to>
                                    </p:set>
                                    <p:anim calcmode="lin" valueType="num">
                                      <p:cBhvr>
                                        <p:cTn id="82" dur="500" fill="hold"/>
                                        <p:tgtEl>
                                          <p:spTgt spid="3"/>
                                        </p:tgtEl>
                                        <p:attrNameLst>
                                          <p:attrName>ppt_w</p:attrName>
                                        </p:attrNameLst>
                                      </p:cBhvr>
                                      <p:tavLst>
                                        <p:tav tm="0">
                                          <p:val>
                                            <p:fltVal val="0"/>
                                          </p:val>
                                        </p:tav>
                                        <p:tav tm="100000">
                                          <p:val>
                                            <p:strVal val="#ppt_w"/>
                                          </p:val>
                                        </p:tav>
                                      </p:tavLst>
                                    </p:anim>
                                    <p:anim calcmode="lin" valueType="num">
                                      <p:cBhvr>
                                        <p:cTn id="83" dur="500" fill="hold"/>
                                        <p:tgtEl>
                                          <p:spTgt spid="3"/>
                                        </p:tgtEl>
                                        <p:attrNameLst>
                                          <p:attrName>ppt_h</p:attrName>
                                        </p:attrNameLst>
                                      </p:cBhvr>
                                      <p:tavLst>
                                        <p:tav tm="0">
                                          <p:val>
                                            <p:fltVal val="0"/>
                                          </p:val>
                                        </p:tav>
                                        <p:tav tm="100000">
                                          <p:val>
                                            <p:strVal val="#ppt_h"/>
                                          </p:val>
                                        </p:tav>
                                      </p:tavLst>
                                    </p:anim>
                                    <p:animEffect transition="in" filter="fade">
                                      <p:cBhvr>
                                        <p:cTn id="84" dur="500"/>
                                        <p:tgtEl>
                                          <p:spTgt spid="3"/>
                                        </p:tgtEl>
                                      </p:cBhvr>
                                    </p:animEffect>
                                  </p:childTnLst>
                                </p:cTn>
                              </p:par>
                            </p:childTnLst>
                          </p:cTn>
                        </p:par>
                        <p:par>
                          <p:cTn id="85" fill="hold">
                            <p:stCondLst>
                              <p:cond delay="685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childTnLst>
                          </p:cTn>
                        </p:par>
                        <p:par>
                          <p:cTn id="91" fill="hold">
                            <p:stCondLst>
                              <p:cond delay="7350"/>
                            </p:stCondLst>
                            <p:childTnLst>
                              <p:par>
                                <p:cTn id="92" presetID="10" presetClass="entr" presetSubtype="0"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childTnLst>
                          </p:cTn>
                        </p:par>
                        <p:par>
                          <p:cTn id="95" fill="hold">
                            <p:stCondLst>
                              <p:cond delay="7850"/>
                            </p:stCondLst>
                            <p:childTnLst>
                              <p:par>
                                <p:cTn id="96" presetID="10" presetClass="entr" presetSubtype="0" fill="hold" grpId="0" nodeType="after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500"/>
                                        <p:tgtEl>
                                          <p:spTgt spid="14"/>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1" grpId="0" animBg="1"/>
      <p:bldP spid="26" grpId="0"/>
      <p:bldP spid="30" grpId="0" animBg="1"/>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Freeform 7"/>
          <p:cNvSpPr>
            <a:spLocks noChangeArrowheads="1"/>
          </p:cNvSpPr>
          <p:nvPr/>
        </p:nvSpPr>
        <p:spPr bwMode="auto">
          <a:xfrm>
            <a:off x="3965575" y="1411437"/>
            <a:ext cx="1038225" cy="915987"/>
          </a:xfrm>
          <a:custGeom>
            <a:avLst/>
            <a:gdLst>
              <a:gd name="T0" fmla="*/ 2684 w 2684"/>
              <a:gd name="T1" fmla="*/ 2365 h 2365"/>
              <a:gd name="T2" fmla="*/ 1342 w 2684"/>
              <a:gd name="T3" fmla="*/ 0 h 2365"/>
              <a:gd name="T4" fmla="*/ 0 w 2684"/>
              <a:gd name="T5" fmla="*/ 2365 h 2365"/>
              <a:gd name="T6" fmla="*/ 2684 w 2684"/>
              <a:gd name="T7" fmla="*/ 2365 h 2365"/>
              <a:gd name="T8" fmla="*/ 0 60000 65536"/>
              <a:gd name="T9" fmla="*/ 0 60000 65536"/>
              <a:gd name="T10" fmla="*/ 0 60000 65536"/>
              <a:gd name="T11" fmla="*/ 0 60000 65536"/>
              <a:gd name="T12" fmla="*/ 0 w 2684"/>
              <a:gd name="T13" fmla="*/ 0 h 2365"/>
              <a:gd name="T14" fmla="*/ 2684 w 2684"/>
              <a:gd name="T15" fmla="*/ 2365 h 2365"/>
            </a:gdLst>
            <a:ahLst/>
            <a:cxnLst>
              <a:cxn ang="T8">
                <a:pos x="T0" y="T1"/>
              </a:cxn>
              <a:cxn ang="T9">
                <a:pos x="T2" y="T3"/>
              </a:cxn>
              <a:cxn ang="T10">
                <a:pos x="T4" y="T5"/>
              </a:cxn>
              <a:cxn ang="T11">
                <a:pos x="T6" y="T7"/>
              </a:cxn>
            </a:cxnLst>
            <a:rect l="T12" t="T13" r="T14" b="T15"/>
            <a:pathLst>
              <a:path w="2684" h="2365">
                <a:moveTo>
                  <a:pt x="2684" y="2365"/>
                </a:moveTo>
                <a:lnTo>
                  <a:pt x="1342" y="0"/>
                </a:lnTo>
                <a:lnTo>
                  <a:pt x="0" y="2365"/>
                </a:lnTo>
                <a:lnTo>
                  <a:pt x="2684" y="2365"/>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3" name="Freeform 8"/>
          <p:cNvSpPr>
            <a:spLocks noChangeArrowheads="1"/>
          </p:cNvSpPr>
          <p:nvPr/>
        </p:nvSpPr>
        <p:spPr bwMode="auto">
          <a:xfrm>
            <a:off x="2936875" y="2327424"/>
            <a:ext cx="1028700" cy="990600"/>
          </a:xfrm>
          <a:custGeom>
            <a:avLst/>
            <a:gdLst>
              <a:gd name="T0" fmla="*/ 2664 w 2664"/>
              <a:gd name="T1" fmla="*/ 0 h 2553"/>
              <a:gd name="T2" fmla="*/ 0 w 2664"/>
              <a:gd name="T3" fmla="*/ 546 h 2553"/>
              <a:gd name="T4" fmla="*/ 1835 w 2664"/>
              <a:gd name="T5" fmla="*/ 2553 h 2553"/>
              <a:gd name="T6" fmla="*/ 2664 w 2664"/>
              <a:gd name="T7" fmla="*/ 0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2664" y="0"/>
                </a:moveTo>
                <a:lnTo>
                  <a:pt x="0" y="546"/>
                </a:lnTo>
                <a:lnTo>
                  <a:pt x="1835" y="2553"/>
                </a:lnTo>
                <a:lnTo>
                  <a:pt x="2664" y="0"/>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4" name="Freeform 9"/>
          <p:cNvSpPr>
            <a:spLocks noChangeArrowheads="1"/>
          </p:cNvSpPr>
          <p:nvPr/>
        </p:nvSpPr>
        <p:spPr bwMode="auto">
          <a:xfrm>
            <a:off x="3527425" y="3318024"/>
            <a:ext cx="955675" cy="1044575"/>
          </a:xfrm>
          <a:custGeom>
            <a:avLst/>
            <a:gdLst>
              <a:gd name="T0" fmla="*/ 305 w 2476"/>
              <a:gd name="T1" fmla="*/ 0 h 2702"/>
              <a:gd name="T2" fmla="*/ 0 w 2476"/>
              <a:gd name="T3" fmla="*/ 2702 h 2702"/>
              <a:gd name="T4" fmla="*/ 2476 w 2476"/>
              <a:gd name="T5" fmla="*/ 1578 h 2702"/>
              <a:gd name="T6" fmla="*/ 305 w 2476"/>
              <a:gd name="T7" fmla="*/ 0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305" y="0"/>
                </a:moveTo>
                <a:lnTo>
                  <a:pt x="0" y="2702"/>
                </a:lnTo>
                <a:lnTo>
                  <a:pt x="2476" y="1578"/>
                </a:lnTo>
                <a:lnTo>
                  <a:pt x="305" y="0"/>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5" name="Freeform 10"/>
          <p:cNvSpPr>
            <a:spLocks noChangeArrowheads="1"/>
          </p:cNvSpPr>
          <p:nvPr/>
        </p:nvSpPr>
        <p:spPr bwMode="auto">
          <a:xfrm>
            <a:off x="4483100" y="3318024"/>
            <a:ext cx="958850" cy="1044575"/>
          </a:xfrm>
          <a:custGeom>
            <a:avLst/>
            <a:gdLst>
              <a:gd name="T0" fmla="*/ 0 w 2476"/>
              <a:gd name="T1" fmla="*/ 1578 h 2702"/>
              <a:gd name="T2" fmla="*/ 2476 w 2476"/>
              <a:gd name="T3" fmla="*/ 2702 h 2702"/>
              <a:gd name="T4" fmla="*/ 2172 w 2476"/>
              <a:gd name="T5" fmla="*/ 0 h 2702"/>
              <a:gd name="T6" fmla="*/ 0 w 2476"/>
              <a:gd name="T7" fmla="*/ 1578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0" y="1578"/>
                </a:moveTo>
                <a:lnTo>
                  <a:pt x="2476" y="2702"/>
                </a:lnTo>
                <a:lnTo>
                  <a:pt x="2172" y="0"/>
                </a:lnTo>
                <a:lnTo>
                  <a:pt x="0" y="1578"/>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6" name="Freeform 11"/>
          <p:cNvSpPr>
            <a:spLocks noChangeArrowheads="1"/>
          </p:cNvSpPr>
          <p:nvPr/>
        </p:nvSpPr>
        <p:spPr bwMode="auto">
          <a:xfrm>
            <a:off x="5003800" y="2327424"/>
            <a:ext cx="1028700" cy="990600"/>
          </a:xfrm>
          <a:custGeom>
            <a:avLst/>
            <a:gdLst>
              <a:gd name="T0" fmla="*/ 830 w 2664"/>
              <a:gd name="T1" fmla="*/ 2553 h 2553"/>
              <a:gd name="T2" fmla="*/ 2664 w 2664"/>
              <a:gd name="T3" fmla="*/ 546 h 2553"/>
              <a:gd name="T4" fmla="*/ 0 w 2664"/>
              <a:gd name="T5" fmla="*/ 0 h 2553"/>
              <a:gd name="T6" fmla="*/ 830 w 2664"/>
              <a:gd name="T7" fmla="*/ 2553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830" y="2553"/>
                </a:moveTo>
                <a:lnTo>
                  <a:pt x="2664" y="546"/>
                </a:lnTo>
                <a:lnTo>
                  <a:pt x="0" y="0"/>
                </a:lnTo>
                <a:lnTo>
                  <a:pt x="830" y="2553"/>
                </a:lnTo>
                <a:close/>
              </a:path>
            </a:pathLst>
          </a:custGeom>
          <a:solidFill>
            <a:schemeClr val="accent1"/>
          </a:solidFill>
          <a:ln>
            <a:noFill/>
          </a:ln>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37" name="矩形 7"/>
          <p:cNvSpPr>
            <a:spLocks noChangeArrowheads="1"/>
          </p:cNvSpPr>
          <p:nvPr/>
        </p:nvSpPr>
        <p:spPr bwMode="auto">
          <a:xfrm>
            <a:off x="4303713" y="1830537"/>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01</a:t>
            </a:r>
            <a:endParaRPr lang="zh-CN" altLang="en-US" sz="2800">
              <a:solidFill>
                <a:schemeClr val="bg1"/>
              </a:solidFill>
              <a:latin typeface="Swiss911 UCm BT" pitchFamily="2" charset="0"/>
              <a:sym typeface="Swiss911 UCm BT" pitchFamily="2" charset="0"/>
            </a:endParaRPr>
          </a:p>
        </p:txBody>
      </p:sp>
      <p:sp>
        <p:nvSpPr>
          <p:cNvPr id="38" name="矩形 8"/>
          <p:cNvSpPr>
            <a:spLocks noChangeArrowheads="1"/>
          </p:cNvSpPr>
          <p:nvPr/>
        </p:nvSpPr>
        <p:spPr bwMode="auto">
          <a:xfrm>
            <a:off x="5264150" y="2514749"/>
            <a:ext cx="357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02</a:t>
            </a:r>
            <a:endParaRPr lang="zh-CN" altLang="en-US" sz="2800">
              <a:solidFill>
                <a:schemeClr val="bg1"/>
              </a:solidFill>
              <a:latin typeface="Swiss911 UCm BT" pitchFamily="2" charset="0"/>
              <a:sym typeface="Swiss911 UCm BT" pitchFamily="2" charset="0"/>
            </a:endParaRPr>
          </a:p>
        </p:txBody>
      </p:sp>
      <p:sp>
        <p:nvSpPr>
          <p:cNvPr id="39" name="矩形 9"/>
          <p:cNvSpPr>
            <a:spLocks noChangeArrowheads="1"/>
          </p:cNvSpPr>
          <p:nvPr/>
        </p:nvSpPr>
        <p:spPr bwMode="auto">
          <a:xfrm>
            <a:off x="4905375" y="3654574"/>
            <a:ext cx="357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03</a:t>
            </a:r>
            <a:endParaRPr lang="zh-CN" altLang="en-US" sz="2800">
              <a:solidFill>
                <a:schemeClr val="bg1"/>
              </a:solidFill>
              <a:latin typeface="Swiss911 UCm BT" pitchFamily="2" charset="0"/>
              <a:sym typeface="Swiss911 UCm BT" pitchFamily="2" charset="0"/>
            </a:endParaRPr>
          </a:p>
        </p:txBody>
      </p:sp>
      <p:sp>
        <p:nvSpPr>
          <p:cNvPr id="40" name="矩形 10"/>
          <p:cNvSpPr>
            <a:spLocks noChangeArrowheads="1"/>
          </p:cNvSpPr>
          <p:nvPr/>
        </p:nvSpPr>
        <p:spPr bwMode="auto">
          <a:xfrm>
            <a:off x="3646488" y="3668862"/>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04</a:t>
            </a:r>
            <a:endParaRPr lang="zh-CN" altLang="en-US" sz="2800">
              <a:solidFill>
                <a:schemeClr val="bg1"/>
              </a:solidFill>
              <a:latin typeface="Swiss911 UCm BT" pitchFamily="2" charset="0"/>
              <a:sym typeface="Swiss911 UCm BT" pitchFamily="2" charset="0"/>
            </a:endParaRPr>
          </a:p>
        </p:txBody>
      </p:sp>
      <p:sp>
        <p:nvSpPr>
          <p:cNvPr id="41" name="矩形 11"/>
          <p:cNvSpPr>
            <a:spLocks noChangeArrowheads="1"/>
          </p:cNvSpPr>
          <p:nvPr/>
        </p:nvSpPr>
        <p:spPr bwMode="auto">
          <a:xfrm>
            <a:off x="3348038" y="2524274"/>
            <a:ext cx="357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zh-CN" sz="2800">
                <a:solidFill>
                  <a:schemeClr val="bg1"/>
                </a:solidFill>
                <a:latin typeface="Swiss911 UCm BT" pitchFamily="2" charset="0"/>
                <a:sym typeface="Swiss911 UCm BT" pitchFamily="2" charset="0"/>
              </a:rPr>
              <a:t>05</a:t>
            </a:r>
            <a:endParaRPr lang="zh-CN" altLang="en-US" sz="2800">
              <a:solidFill>
                <a:schemeClr val="bg1"/>
              </a:solidFill>
              <a:latin typeface="Swiss911 UCm BT" pitchFamily="2" charset="0"/>
              <a:sym typeface="Swiss911 UCm BT" pitchFamily="2" charset="0"/>
            </a:endParaRPr>
          </a:p>
        </p:txBody>
      </p:sp>
      <p:sp>
        <p:nvSpPr>
          <p:cNvPr id="42" name="TextBox 12"/>
          <p:cNvSpPr>
            <a:spLocks noChangeArrowheads="1"/>
          </p:cNvSpPr>
          <p:nvPr/>
        </p:nvSpPr>
        <p:spPr bwMode="auto">
          <a:xfrm>
            <a:off x="4879975" y="1260624"/>
            <a:ext cx="2571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3" name="TextBox 13"/>
          <p:cNvSpPr>
            <a:spLocks noChangeArrowheads="1"/>
          </p:cNvSpPr>
          <p:nvPr/>
        </p:nvSpPr>
        <p:spPr bwMode="auto">
          <a:xfrm>
            <a:off x="6138863" y="2484587"/>
            <a:ext cx="2109787"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4" name="TextBox 14"/>
          <p:cNvSpPr>
            <a:spLocks noChangeArrowheads="1"/>
          </p:cNvSpPr>
          <p:nvPr/>
        </p:nvSpPr>
        <p:spPr bwMode="auto">
          <a:xfrm>
            <a:off x="5622925" y="3930799"/>
            <a:ext cx="21097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微软雅黑" panose="020B0503020204020204" pitchFamily="34" charset="-122"/>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45" name="TextBox 15"/>
          <p:cNvSpPr>
            <a:spLocks noChangeArrowheads="1"/>
          </p:cNvSpPr>
          <p:nvPr/>
        </p:nvSpPr>
        <p:spPr bwMode="auto">
          <a:xfrm>
            <a:off x="1136650" y="3629174"/>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微软雅黑" panose="020B0503020204020204" pitchFamily="34" charset="-122"/>
                <a:ea typeface="微软雅黑" panose="020B0503020204020204" pitchFamily="34" charset="-122"/>
              </a:rPr>
              <a:t>详写内容</a:t>
            </a:r>
            <a:r>
              <a:rPr lang="en-US" altLang="zh-CN" sz="1000" dirty="0">
                <a:solidFill>
                  <a:srgbClr val="595959"/>
                </a:solidFill>
                <a:latin typeface="微软雅黑" panose="020B0503020204020204" pitchFamily="34" charset="-122"/>
                <a:ea typeface="微软雅黑" panose="020B0503020204020204" pitchFamily="34" charset="-122"/>
              </a:rPr>
              <a:t>……</a:t>
            </a:r>
            <a:r>
              <a:rPr lang="zh-CN" altLang="en-US" sz="1000" dirty="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rgbClr val="595959"/>
              </a:solidFill>
              <a:latin typeface="微软雅黑" panose="020B0503020204020204" pitchFamily="34" charset="-122"/>
              <a:ea typeface="微软雅黑" panose="020B0503020204020204" pitchFamily="34" charset="-122"/>
            </a:endParaRPr>
          </a:p>
        </p:txBody>
      </p:sp>
      <p:sp>
        <p:nvSpPr>
          <p:cNvPr id="46" name="TextBox 16"/>
          <p:cNvSpPr>
            <a:spLocks noChangeArrowheads="1"/>
          </p:cNvSpPr>
          <p:nvPr/>
        </p:nvSpPr>
        <p:spPr bwMode="auto">
          <a:xfrm>
            <a:off x="1136650" y="1881337"/>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微软雅黑" panose="020B0503020204020204" pitchFamily="34" charset="-122"/>
                <a:ea typeface="微软雅黑" panose="020B0503020204020204" pitchFamily="34" charset="-122"/>
              </a:rPr>
              <a:t>详写内容</a:t>
            </a:r>
            <a:r>
              <a:rPr lang="en-US" altLang="zh-CN" sz="1000" dirty="0">
                <a:solidFill>
                  <a:srgbClr val="595959"/>
                </a:solidFill>
                <a:latin typeface="微软雅黑" panose="020B0503020204020204" pitchFamily="34" charset="-122"/>
                <a:ea typeface="微软雅黑" panose="020B0503020204020204" pitchFamily="34" charset="-122"/>
              </a:rPr>
              <a:t>……</a:t>
            </a:r>
            <a:r>
              <a:rPr lang="zh-CN" altLang="en-US" sz="1000" dirty="0">
                <a:solidFill>
                  <a:srgbClr val="595959"/>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rgbClr val="595959"/>
              </a:solidFill>
              <a:latin typeface="微软雅黑" panose="020B0503020204020204" pitchFamily="34" charset="-122"/>
              <a:ea typeface="微软雅黑" panose="020B0503020204020204" pitchFamily="34" charset="-122"/>
            </a:endParaRPr>
          </a:p>
        </p:txBody>
      </p:sp>
      <p:sp>
        <p:nvSpPr>
          <p:cNvPr id="47" name="TextBox 17"/>
          <p:cNvSpPr>
            <a:spLocks noChangeArrowheads="1"/>
          </p:cNvSpPr>
          <p:nvPr/>
        </p:nvSpPr>
        <p:spPr bwMode="auto">
          <a:xfrm>
            <a:off x="4879975" y="1059133"/>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TextBox 18"/>
          <p:cNvSpPr>
            <a:spLocks noChangeArrowheads="1"/>
          </p:cNvSpPr>
          <p:nvPr/>
        </p:nvSpPr>
        <p:spPr bwMode="auto">
          <a:xfrm>
            <a:off x="6138863" y="2260871"/>
            <a:ext cx="12620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TextBox 19"/>
          <p:cNvSpPr>
            <a:spLocks noChangeArrowheads="1"/>
          </p:cNvSpPr>
          <p:nvPr/>
        </p:nvSpPr>
        <p:spPr bwMode="auto">
          <a:xfrm>
            <a:off x="5622925" y="3708671"/>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Box 20"/>
          <p:cNvSpPr>
            <a:spLocks noChangeArrowheads="1"/>
          </p:cNvSpPr>
          <p:nvPr/>
        </p:nvSpPr>
        <p:spPr bwMode="auto">
          <a:xfrm>
            <a:off x="1136650" y="3403871"/>
            <a:ext cx="12031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TextBox 21"/>
          <p:cNvSpPr>
            <a:spLocks noChangeArrowheads="1"/>
          </p:cNvSpPr>
          <p:nvPr/>
        </p:nvSpPr>
        <p:spPr bwMode="auto">
          <a:xfrm>
            <a:off x="1136650" y="1649683"/>
            <a:ext cx="10810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smtClean="0">
                <a:solidFill>
                  <a:schemeClr val="tx1">
                    <a:lumMod val="75000"/>
                    <a:lumOff val="25000"/>
                  </a:schemeClr>
                </a:solidFill>
                <a:latin typeface="微软雅黑" panose="020B0503020204020204" pitchFamily="34" charset="-122"/>
                <a:ea typeface="微软雅黑" panose="020B0503020204020204" pitchFamily="34" charset="-122"/>
              </a:rPr>
              <a:t>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TextBox 22"/>
          <p:cNvSpPr>
            <a:spLocks noChangeArrowheads="1"/>
          </p:cNvSpPr>
          <p:nvPr/>
        </p:nvSpPr>
        <p:spPr bwMode="auto">
          <a:xfrm>
            <a:off x="3995936" y="2737832"/>
            <a:ext cx="9913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b="1" dirty="0" smtClean="0">
                <a:solidFill>
                  <a:schemeClr val="accent1"/>
                </a:solidFill>
                <a:latin typeface="微软雅黑" panose="020B0503020204020204" pitchFamily="34" charset="-122"/>
                <a:ea typeface="微软雅黑" panose="020B0503020204020204" pitchFamily="34" charset="-122"/>
              </a:rPr>
              <a:t>点击添加标题内容</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23" presetClass="entr" presetSubtype="52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23" presetClass="entr" presetSubtype="528"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 calcmode="lin" valueType="num">
                                      <p:cBhvr>
                                        <p:cTn id="23" dur="500" fill="hold"/>
                                        <p:tgtEl>
                                          <p:spTgt spid="33"/>
                                        </p:tgtEl>
                                        <p:attrNameLst>
                                          <p:attrName>ppt_x</p:attrName>
                                        </p:attrNameLst>
                                      </p:cBhvr>
                                      <p:tavLst>
                                        <p:tav tm="0">
                                          <p:val>
                                            <p:fltVal val="0.5"/>
                                          </p:val>
                                        </p:tav>
                                        <p:tav tm="100000">
                                          <p:val>
                                            <p:strVal val="#ppt_x"/>
                                          </p:val>
                                        </p:tav>
                                      </p:tavLst>
                                    </p:anim>
                                    <p:anim calcmode="lin" valueType="num">
                                      <p:cBhvr>
                                        <p:cTn id="24" dur="500" fill="hold"/>
                                        <p:tgtEl>
                                          <p:spTgt spid="33"/>
                                        </p:tgtEl>
                                        <p:attrNameLst>
                                          <p:attrName>ppt_y</p:attrName>
                                        </p:attrNameLst>
                                      </p:cBhvr>
                                      <p:tavLst>
                                        <p:tav tm="0">
                                          <p:val>
                                            <p:fltVal val="0.5"/>
                                          </p:val>
                                        </p:tav>
                                        <p:tav tm="100000">
                                          <p:val>
                                            <p:strVal val="#ppt_y"/>
                                          </p:val>
                                        </p:tav>
                                      </p:tavLst>
                                    </p:anim>
                                  </p:childTnLst>
                                </p:cTn>
                              </p:par>
                              <p:par>
                                <p:cTn id="25" presetID="23" presetClass="entr" presetSubtype="528"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 calcmode="lin" valueType="num">
                                      <p:cBhvr>
                                        <p:cTn id="29" dur="500" fill="hold"/>
                                        <p:tgtEl>
                                          <p:spTgt spid="34"/>
                                        </p:tgtEl>
                                        <p:attrNameLst>
                                          <p:attrName>ppt_x</p:attrName>
                                        </p:attrNameLst>
                                      </p:cBhvr>
                                      <p:tavLst>
                                        <p:tav tm="0">
                                          <p:val>
                                            <p:fltVal val="0.5"/>
                                          </p:val>
                                        </p:tav>
                                        <p:tav tm="100000">
                                          <p:val>
                                            <p:strVal val="#ppt_x"/>
                                          </p:val>
                                        </p:tav>
                                      </p:tavLst>
                                    </p:anim>
                                    <p:anim calcmode="lin" valueType="num">
                                      <p:cBhvr>
                                        <p:cTn id="30" dur="500" fill="hold"/>
                                        <p:tgtEl>
                                          <p:spTgt spid="34"/>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par>
                                <p:cTn id="37" presetID="23" presetClass="entr" presetSubtype="528"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 calcmode="lin" valueType="num">
                                      <p:cBhvr>
                                        <p:cTn id="41" dur="500" fill="hold"/>
                                        <p:tgtEl>
                                          <p:spTgt spid="36"/>
                                        </p:tgtEl>
                                        <p:attrNameLst>
                                          <p:attrName>ppt_x</p:attrName>
                                        </p:attrNameLst>
                                      </p:cBhvr>
                                      <p:tavLst>
                                        <p:tav tm="0">
                                          <p:val>
                                            <p:fltVal val="0.5"/>
                                          </p:val>
                                        </p:tav>
                                        <p:tav tm="100000">
                                          <p:val>
                                            <p:strVal val="#ppt_x"/>
                                          </p:val>
                                        </p:tav>
                                      </p:tavLst>
                                    </p:anim>
                                    <p:anim calcmode="lin" valueType="num">
                                      <p:cBhvr>
                                        <p:cTn id="42" dur="500" fill="hold"/>
                                        <p:tgtEl>
                                          <p:spTgt spid="36"/>
                                        </p:tgtEl>
                                        <p:attrNameLst>
                                          <p:attrName>ppt_y</p:attrName>
                                        </p:attrNameLst>
                                      </p:cBhvr>
                                      <p:tavLst>
                                        <p:tav tm="0">
                                          <p:val>
                                            <p:fltVal val="0.5"/>
                                          </p:val>
                                        </p:tav>
                                        <p:tav tm="100000">
                                          <p:val>
                                            <p:strVal val="#ppt_y"/>
                                          </p:val>
                                        </p:tav>
                                      </p:tavLst>
                                    </p:anim>
                                  </p:childTnLst>
                                </p:cTn>
                              </p:par>
                              <p:par>
                                <p:cTn id="43" presetID="23" presetClass="entr" presetSubtype="528"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 calcmode="lin" valueType="num">
                                      <p:cBhvr>
                                        <p:cTn id="47" dur="500" fill="hold"/>
                                        <p:tgtEl>
                                          <p:spTgt spid="37"/>
                                        </p:tgtEl>
                                        <p:attrNameLst>
                                          <p:attrName>ppt_x</p:attrName>
                                        </p:attrNameLst>
                                      </p:cBhvr>
                                      <p:tavLst>
                                        <p:tav tm="0">
                                          <p:val>
                                            <p:fltVal val="0.5"/>
                                          </p:val>
                                        </p:tav>
                                        <p:tav tm="100000">
                                          <p:val>
                                            <p:strVal val="#ppt_x"/>
                                          </p:val>
                                        </p:tav>
                                      </p:tavLst>
                                    </p:anim>
                                    <p:anim calcmode="lin" valueType="num">
                                      <p:cBhvr>
                                        <p:cTn id="48" dur="500" fill="hold"/>
                                        <p:tgtEl>
                                          <p:spTgt spid="37"/>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 calcmode="lin" valueType="num">
                                      <p:cBhvr>
                                        <p:cTn id="53" dur="500" fill="hold"/>
                                        <p:tgtEl>
                                          <p:spTgt spid="38"/>
                                        </p:tgtEl>
                                        <p:attrNameLst>
                                          <p:attrName>ppt_x</p:attrName>
                                        </p:attrNameLst>
                                      </p:cBhvr>
                                      <p:tavLst>
                                        <p:tav tm="0">
                                          <p:val>
                                            <p:fltVal val="0.5"/>
                                          </p:val>
                                        </p:tav>
                                        <p:tav tm="100000">
                                          <p:val>
                                            <p:strVal val="#ppt_x"/>
                                          </p:val>
                                        </p:tav>
                                      </p:tavLst>
                                    </p:anim>
                                    <p:anim calcmode="lin" valueType="num">
                                      <p:cBhvr>
                                        <p:cTn id="54" dur="500" fill="hold"/>
                                        <p:tgtEl>
                                          <p:spTgt spid="38"/>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 calcmode="lin" valueType="num">
                                      <p:cBhvr>
                                        <p:cTn id="59" dur="500" fill="hold"/>
                                        <p:tgtEl>
                                          <p:spTgt spid="39"/>
                                        </p:tgtEl>
                                        <p:attrNameLst>
                                          <p:attrName>ppt_x</p:attrName>
                                        </p:attrNameLst>
                                      </p:cBhvr>
                                      <p:tavLst>
                                        <p:tav tm="0">
                                          <p:val>
                                            <p:fltVal val="0.5"/>
                                          </p:val>
                                        </p:tav>
                                        <p:tav tm="100000">
                                          <p:val>
                                            <p:strVal val="#ppt_x"/>
                                          </p:val>
                                        </p:tav>
                                      </p:tavLst>
                                    </p:anim>
                                    <p:anim calcmode="lin" valueType="num">
                                      <p:cBhvr>
                                        <p:cTn id="60" dur="500" fill="hold"/>
                                        <p:tgtEl>
                                          <p:spTgt spid="39"/>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 calcmode="lin" valueType="num">
                                      <p:cBhvr>
                                        <p:cTn id="65" dur="500" fill="hold"/>
                                        <p:tgtEl>
                                          <p:spTgt spid="40"/>
                                        </p:tgtEl>
                                        <p:attrNameLst>
                                          <p:attrName>ppt_x</p:attrName>
                                        </p:attrNameLst>
                                      </p:cBhvr>
                                      <p:tavLst>
                                        <p:tav tm="0">
                                          <p:val>
                                            <p:fltVal val="0.5"/>
                                          </p:val>
                                        </p:tav>
                                        <p:tav tm="100000">
                                          <p:val>
                                            <p:strVal val="#ppt_x"/>
                                          </p:val>
                                        </p:tav>
                                      </p:tavLst>
                                    </p:anim>
                                    <p:anim calcmode="lin" valueType="num">
                                      <p:cBhvr>
                                        <p:cTn id="66" dur="500" fill="hold"/>
                                        <p:tgtEl>
                                          <p:spTgt spid="40"/>
                                        </p:tgtEl>
                                        <p:attrNameLst>
                                          <p:attrName>ppt_y</p:attrName>
                                        </p:attrNameLst>
                                      </p:cBhvr>
                                      <p:tavLst>
                                        <p:tav tm="0">
                                          <p:val>
                                            <p:fltVal val="0.5"/>
                                          </p:val>
                                        </p:tav>
                                        <p:tav tm="100000">
                                          <p:val>
                                            <p:strVal val="#ppt_y"/>
                                          </p:val>
                                        </p:tav>
                                      </p:tavLst>
                                    </p:anim>
                                  </p:childTnLst>
                                </p:cTn>
                              </p:par>
                              <p:par>
                                <p:cTn id="67" presetID="23" presetClass="entr" presetSubtype="528"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 calcmode="lin" valueType="num">
                                      <p:cBhvr>
                                        <p:cTn id="71" dur="500" fill="hold"/>
                                        <p:tgtEl>
                                          <p:spTgt spid="41"/>
                                        </p:tgtEl>
                                        <p:attrNameLst>
                                          <p:attrName>ppt_x</p:attrName>
                                        </p:attrNameLst>
                                      </p:cBhvr>
                                      <p:tavLst>
                                        <p:tav tm="0">
                                          <p:val>
                                            <p:fltVal val="0.5"/>
                                          </p:val>
                                        </p:tav>
                                        <p:tav tm="100000">
                                          <p:val>
                                            <p:strVal val="#ppt_x"/>
                                          </p:val>
                                        </p:tav>
                                      </p:tavLst>
                                    </p:anim>
                                    <p:anim calcmode="lin" valueType="num">
                                      <p:cBhvr>
                                        <p:cTn id="72" dur="500" fill="hold"/>
                                        <p:tgtEl>
                                          <p:spTgt spid="41"/>
                                        </p:tgtEl>
                                        <p:attrNameLst>
                                          <p:attrName>ppt_y</p:attrName>
                                        </p:attrNameLst>
                                      </p:cBhvr>
                                      <p:tavLst>
                                        <p:tav tm="0">
                                          <p:val>
                                            <p:fltVal val="0.5"/>
                                          </p:val>
                                        </p:tav>
                                        <p:tav tm="100000">
                                          <p:val>
                                            <p:strVal val="#ppt_y"/>
                                          </p:val>
                                        </p:tav>
                                      </p:tavLst>
                                    </p:anim>
                                  </p:childTnLst>
                                </p:cTn>
                              </p:par>
                            </p:childTnLst>
                          </p:cTn>
                        </p:par>
                        <p:par>
                          <p:cTn id="73" fill="hold">
                            <p:stCondLst>
                              <p:cond delay="1350"/>
                            </p:stCondLst>
                            <p:childTnLst>
                              <p:par>
                                <p:cTn id="74" presetID="10" presetClass="entr" presetSubtype="0"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p:cBhvr>
                                        <p:cTn id="78" dur="500"/>
                                        <p:tgtEl>
                                          <p:spTgt spid="52"/>
                                        </p:tgtEl>
                                      </p:cBhvr>
                                    </p:animEffect>
                                  </p:childTnLst>
                                </p:cTn>
                              </p:par>
                            </p:childTnLst>
                          </p:cTn>
                        </p:par>
                        <p:par>
                          <p:cTn id="79" fill="hold">
                            <p:stCondLst>
                              <p:cond delay="1850"/>
                            </p:stCondLst>
                            <p:childTnLst>
                              <p:par>
                                <p:cTn id="80" presetID="22" presetClass="entr" presetSubtype="8"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p:cBhvr>
                                        <p:cTn id="82" dur="500"/>
                                        <p:tgtEl>
                                          <p:spTgt spid="47"/>
                                        </p:tgtEl>
                                      </p:cBhvr>
                                    </p:animEffect>
                                  </p:childTnLst>
                                </p:cTn>
                              </p:par>
                            </p:childTnLst>
                          </p:cTn>
                        </p:par>
                        <p:par>
                          <p:cTn id="83" fill="hold">
                            <p:stCondLst>
                              <p:cond delay="2350"/>
                            </p:stCondLst>
                            <p:childTnLst>
                              <p:par>
                                <p:cTn id="84" presetID="42" presetClass="entr" presetSubtype="0"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Effect>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3350"/>
                            </p:stCondLst>
                            <p:childTnLst>
                              <p:par>
                                <p:cTn id="90" presetID="22" presetClass="entr" presetSubtype="8"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p:cBhvr>
                                        <p:cTn id="92" dur="500"/>
                                        <p:tgtEl>
                                          <p:spTgt spid="48"/>
                                        </p:tgtEl>
                                      </p:cBhvr>
                                    </p:animEffect>
                                  </p:childTnLst>
                                </p:cTn>
                              </p:par>
                            </p:childTnLst>
                          </p:cTn>
                        </p:par>
                        <p:par>
                          <p:cTn id="93" fill="hold">
                            <p:stCondLst>
                              <p:cond delay="3850"/>
                            </p:stCondLst>
                            <p:childTnLst>
                              <p:par>
                                <p:cTn id="94" presetID="42"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1000" fill="hold"/>
                                        <p:tgtEl>
                                          <p:spTgt spid="43"/>
                                        </p:tgtEl>
                                        <p:attrNameLst>
                                          <p:attrName>ppt_y</p:attrName>
                                        </p:attrNameLst>
                                      </p:cBhvr>
                                      <p:tavLst>
                                        <p:tav tm="0">
                                          <p:val>
                                            <p:strVal val="#ppt_y+.1"/>
                                          </p:val>
                                        </p:tav>
                                        <p:tav tm="100000">
                                          <p:val>
                                            <p:strVal val="#ppt_y"/>
                                          </p:val>
                                        </p:tav>
                                      </p:tavLst>
                                    </p:anim>
                                  </p:childTnLst>
                                </p:cTn>
                              </p:par>
                            </p:childTnLst>
                          </p:cTn>
                        </p:par>
                        <p:par>
                          <p:cTn id="99" fill="hold">
                            <p:stCondLst>
                              <p:cond delay="4850"/>
                            </p:stCondLst>
                            <p:childTnLst>
                              <p:par>
                                <p:cTn id="100" presetID="22" presetClass="entr" presetSubtype="8" fill="hold" grpId="0" nodeType="afterEffect">
                                  <p:stCondLst>
                                    <p:cond delay="0"/>
                                  </p:stCondLst>
                                  <p:childTnLst>
                                    <p:set>
                                      <p:cBhvr>
                                        <p:cTn id="101" dur="1" fill="hold">
                                          <p:stCondLst>
                                            <p:cond delay="0"/>
                                          </p:stCondLst>
                                        </p:cTn>
                                        <p:tgtEl>
                                          <p:spTgt spid="49"/>
                                        </p:tgtEl>
                                        <p:attrNameLst>
                                          <p:attrName>style.visibility</p:attrName>
                                        </p:attrNameLst>
                                      </p:cBhvr>
                                      <p:to>
                                        <p:strVal val="visible"/>
                                      </p:to>
                                    </p:set>
                                    <p:animEffect>
                                      <p:cBhvr>
                                        <p:cTn id="102" dur="500"/>
                                        <p:tgtEl>
                                          <p:spTgt spid="49"/>
                                        </p:tgtEl>
                                      </p:cBhvr>
                                    </p:animEffect>
                                  </p:childTnLst>
                                </p:cTn>
                              </p:par>
                            </p:childTnLst>
                          </p:cTn>
                        </p:par>
                        <p:par>
                          <p:cTn id="103" fill="hold">
                            <p:stCondLst>
                              <p:cond delay="5350"/>
                            </p:stCondLst>
                            <p:childTnLst>
                              <p:par>
                                <p:cTn id="104" presetID="42"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6350"/>
                            </p:stCondLst>
                            <p:childTnLst>
                              <p:par>
                                <p:cTn id="110" presetID="22" presetClass="entr" presetSubtype="8" fill="hold" grpId="0" nodeType="afterEffect">
                                  <p:stCondLst>
                                    <p:cond delay="0"/>
                                  </p:stCondLst>
                                  <p:childTnLst>
                                    <p:set>
                                      <p:cBhvr>
                                        <p:cTn id="111" dur="1" fill="hold">
                                          <p:stCondLst>
                                            <p:cond delay="0"/>
                                          </p:stCondLst>
                                        </p:cTn>
                                        <p:tgtEl>
                                          <p:spTgt spid="50"/>
                                        </p:tgtEl>
                                        <p:attrNameLst>
                                          <p:attrName>style.visibility</p:attrName>
                                        </p:attrNameLst>
                                      </p:cBhvr>
                                      <p:to>
                                        <p:strVal val="visible"/>
                                      </p:to>
                                    </p:set>
                                    <p:animEffect>
                                      <p:cBhvr>
                                        <p:cTn id="112" dur="500"/>
                                        <p:tgtEl>
                                          <p:spTgt spid="50"/>
                                        </p:tgtEl>
                                      </p:cBhvr>
                                    </p:animEffect>
                                  </p:childTnLst>
                                </p:cTn>
                              </p:par>
                            </p:childTnLst>
                          </p:cTn>
                        </p:par>
                        <p:par>
                          <p:cTn id="113" fill="hold">
                            <p:stCondLst>
                              <p:cond delay="6850"/>
                            </p:stCondLst>
                            <p:childTnLst>
                              <p:par>
                                <p:cTn id="114" presetID="42" presetClass="entr" presetSubtype="0" fill="hold" grpId="0" nodeType="afterEffect">
                                  <p:stCondLst>
                                    <p:cond delay="0"/>
                                  </p:stCondLst>
                                  <p:childTnLst>
                                    <p:set>
                                      <p:cBhvr>
                                        <p:cTn id="115" dur="1" fill="hold">
                                          <p:stCondLst>
                                            <p:cond delay="0"/>
                                          </p:stCondLst>
                                        </p:cTn>
                                        <p:tgtEl>
                                          <p:spTgt spid="45"/>
                                        </p:tgtEl>
                                        <p:attrNameLst>
                                          <p:attrName>style.visibility</p:attrName>
                                        </p:attrNameLst>
                                      </p:cBhvr>
                                      <p:to>
                                        <p:strVal val="visible"/>
                                      </p:to>
                                    </p:set>
                                    <p:animEffect>
                                      <p:cBhvr>
                                        <p:cTn id="116" dur="1000"/>
                                        <p:tgtEl>
                                          <p:spTgt spid="45"/>
                                        </p:tgtEl>
                                      </p:cBhvr>
                                    </p:animEffect>
                                    <p:anim calcmode="lin" valueType="num">
                                      <p:cBhvr>
                                        <p:cTn id="117" dur="1000" fill="hold"/>
                                        <p:tgtEl>
                                          <p:spTgt spid="45"/>
                                        </p:tgtEl>
                                        <p:attrNameLst>
                                          <p:attrName>ppt_x</p:attrName>
                                        </p:attrNameLst>
                                      </p:cBhvr>
                                      <p:tavLst>
                                        <p:tav tm="0">
                                          <p:val>
                                            <p:strVal val="#ppt_x"/>
                                          </p:val>
                                        </p:tav>
                                        <p:tav tm="100000">
                                          <p:val>
                                            <p:strVal val="#ppt_x"/>
                                          </p:val>
                                        </p:tav>
                                      </p:tavLst>
                                    </p:anim>
                                    <p:anim calcmode="lin" valueType="num">
                                      <p:cBhvr>
                                        <p:cTn id="118" dur="1000" fill="hold"/>
                                        <p:tgtEl>
                                          <p:spTgt spid="45"/>
                                        </p:tgtEl>
                                        <p:attrNameLst>
                                          <p:attrName>ppt_y</p:attrName>
                                        </p:attrNameLst>
                                      </p:cBhvr>
                                      <p:tavLst>
                                        <p:tav tm="0">
                                          <p:val>
                                            <p:strVal val="#ppt_y+.1"/>
                                          </p:val>
                                        </p:tav>
                                        <p:tav tm="100000">
                                          <p:val>
                                            <p:strVal val="#ppt_y"/>
                                          </p:val>
                                        </p:tav>
                                      </p:tavLst>
                                    </p:anim>
                                  </p:childTnLst>
                                </p:cTn>
                              </p:par>
                            </p:childTnLst>
                          </p:cTn>
                        </p:par>
                        <p:par>
                          <p:cTn id="119" fill="hold">
                            <p:stCondLst>
                              <p:cond delay="7850"/>
                            </p:stCondLst>
                            <p:childTnLst>
                              <p:par>
                                <p:cTn id="120" presetID="22" presetClass="entr" presetSubtype="8"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p:cBhvr>
                                        <p:cTn id="122" dur="500"/>
                                        <p:tgtEl>
                                          <p:spTgt spid="51"/>
                                        </p:tgtEl>
                                      </p:cBhvr>
                                    </p:animEffect>
                                  </p:childTnLst>
                                </p:cTn>
                              </p:par>
                            </p:childTnLst>
                          </p:cTn>
                        </p:par>
                        <p:par>
                          <p:cTn id="123" fill="hold">
                            <p:stCondLst>
                              <p:cond delay="8350"/>
                            </p:stCondLst>
                            <p:childTnLst>
                              <p:par>
                                <p:cTn id="124" presetID="42" presetClass="entr" presetSubtype="0" fill="hold" grpId="0" nodeType="afterEffect">
                                  <p:stCondLst>
                                    <p:cond delay="0"/>
                                  </p:stCondLst>
                                  <p:childTnLst>
                                    <p:set>
                                      <p:cBhvr>
                                        <p:cTn id="125" dur="1" fill="hold">
                                          <p:stCondLst>
                                            <p:cond delay="0"/>
                                          </p:stCondLst>
                                        </p:cTn>
                                        <p:tgtEl>
                                          <p:spTgt spid="46"/>
                                        </p:tgtEl>
                                        <p:attrNameLst>
                                          <p:attrName>style.visibility</p:attrName>
                                        </p:attrNameLst>
                                      </p:cBhvr>
                                      <p:to>
                                        <p:strVal val="visible"/>
                                      </p:to>
                                    </p:set>
                                    <p:animEffect>
                                      <p:cBhvr>
                                        <p:cTn id="126" dur="1000"/>
                                        <p:tgtEl>
                                          <p:spTgt spid="46"/>
                                        </p:tgtEl>
                                      </p:cBhvr>
                                    </p:animEffect>
                                    <p:anim calcmode="lin" valueType="num">
                                      <p:cBhvr>
                                        <p:cTn id="127" dur="1000" fill="hold"/>
                                        <p:tgtEl>
                                          <p:spTgt spid="46"/>
                                        </p:tgtEl>
                                        <p:attrNameLst>
                                          <p:attrName>ppt_x</p:attrName>
                                        </p:attrNameLst>
                                      </p:cBhvr>
                                      <p:tavLst>
                                        <p:tav tm="0">
                                          <p:val>
                                            <p:strVal val="#ppt_x"/>
                                          </p:val>
                                        </p:tav>
                                        <p:tav tm="100000">
                                          <p:val>
                                            <p:strVal val="#ppt_x"/>
                                          </p:val>
                                        </p:tav>
                                      </p:tavLst>
                                    </p:anim>
                                    <p:anim calcmode="lin" valueType="num">
                                      <p:cBhvr>
                                        <p:cTn id="1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bldLvl="0" animBg="1" autoUpdateAnimBg="0"/>
      <p:bldP spid="33" grpId="0" bldLvl="0" animBg="1" autoUpdateAnimBg="0"/>
      <p:bldP spid="34" grpId="0" bldLvl="0" animBg="1" autoUpdateAnimBg="0"/>
      <p:bldP spid="35" grpId="0" bldLvl="0" animBg="1" autoUpdateAnimBg="0"/>
      <p:bldP spid="36" grpId="0" bldLvl="0" animBg="1" autoUpdateAnimBg="0"/>
      <p:bldP spid="37" grpId="0" bldLvl="0"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bldLvl="0" autoUpdateAnimBg="0"/>
      <p:bldP spid="48" grpId="0" bldLvl="0" autoUpdateAnimBg="0"/>
      <p:bldP spid="49" grpId="0" bldLvl="0" autoUpdateAnimBg="0"/>
      <p:bldP spid="50" grpId="0" bldLvl="0" autoUpdateAnimBg="0"/>
      <p:bldP spid="51" grpId="0" bldLvl="0" autoUpdateAnimBg="0"/>
      <p:bldP spid="52" grpId="0" bldLvl="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2843808" y="1275607"/>
            <a:ext cx="5544616" cy="1450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5"/>
          <p:cNvSpPr/>
          <p:nvPr/>
        </p:nvSpPr>
        <p:spPr>
          <a:xfrm rot="5400000">
            <a:off x="1104784" y="107041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3279707" y="1662162"/>
            <a:ext cx="4752528" cy="769441"/>
          </a:xfrm>
          <a:prstGeom prst="rect">
            <a:avLst/>
          </a:prstGeom>
          <a:noFill/>
        </p:spPr>
        <p:txBody>
          <a:bodyPr wrap="square" lIns="0" tIns="0" rIns="0" bIns="0" rtlCol="0">
            <a:spAutoFit/>
          </a:bodyPr>
          <a:lstStyle/>
          <a:p>
            <a:r>
              <a:rPr lang="zh-CN" altLang="en-US" sz="1000" dirty="0">
                <a:solidFill>
                  <a:schemeClr val="bg1"/>
                </a:solidFill>
                <a:latin typeface="微软雅黑" panose="020B0503020204020204" pitchFamily="34" charset="-122"/>
                <a:ea typeface="微软雅黑" panose="020B0503020204020204" pitchFamily="34" charset="-122"/>
              </a:rPr>
              <a:t>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详写内容</a:t>
            </a:r>
            <a:r>
              <a:rPr lang="en-US" altLang="zh-CN" sz="1000" dirty="0">
                <a:solidFill>
                  <a:schemeClr val="bg1"/>
                </a:solidFill>
                <a:latin typeface="微软雅黑" panose="020B0503020204020204" pitchFamily="34" charset="-122"/>
                <a:ea typeface="微软雅黑" panose="020B0503020204020204" pitchFamily="34" charset="-122"/>
              </a:rPr>
              <a:t>……</a:t>
            </a: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a:p>
            <a:endParaRPr lang="en-US" altLang="zh-CN" sz="1000" dirty="0">
              <a:solidFill>
                <a:schemeClr val="bg1"/>
              </a:solidFill>
              <a:latin typeface="微软雅黑" panose="020B0503020204020204" pitchFamily="34" charset="-122"/>
              <a:ea typeface="微软雅黑" panose="020B0503020204020204" pitchFamily="34" charset="-122"/>
            </a:endParaRPr>
          </a:p>
          <a:p>
            <a:pPr algn="just"/>
            <a:r>
              <a:rPr lang="zh-CN" altLang="en-US" sz="1000" b="1" dirty="0">
                <a:solidFill>
                  <a:schemeClr val="bg1"/>
                </a:solidFill>
                <a:latin typeface="微软雅黑" panose="020B0503020204020204" pitchFamily="34" charset="-122"/>
                <a:ea typeface="微软雅黑" panose="020B0503020204020204" pitchFamily="34" charset="-122"/>
              </a:rPr>
              <a:t>字号请根据你的内容多少，及演示需要调整大小</a:t>
            </a:r>
            <a:r>
              <a:rPr lang="zh-CN" altLang="en-US" sz="1000" b="1" dirty="0" smtClean="0">
                <a:solidFill>
                  <a:schemeClr val="bg1"/>
                </a:solidFill>
                <a:latin typeface="微软雅黑" panose="020B0503020204020204" pitchFamily="34" charset="-122"/>
                <a:ea typeface="微软雅黑" panose="020B0503020204020204" pitchFamily="34" charset="-122"/>
              </a:rPr>
              <a:t>。</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1326087" y="1642965"/>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smtClean="0"/>
              <a:t>添加标题</a:t>
            </a:r>
            <a:endParaRPr lang="zh-CN" altLang="en-US" sz="2400" b="1" spc="300" dirty="0"/>
          </a:p>
        </p:txBody>
      </p:sp>
      <p:sp>
        <p:nvSpPr>
          <p:cNvPr id="31" name="矩形 30"/>
          <p:cNvSpPr/>
          <p:nvPr/>
        </p:nvSpPr>
        <p:spPr>
          <a:xfrm>
            <a:off x="899592" y="3049904"/>
            <a:ext cx="5544616" cy="1450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0"/>
          <p:cNvSpPr/>
          <p:nvPr/>
        </p:nvSpPr>
        <p:spPr>
          <a:xfrm rot="16200000" flipH="1">
            <a:off x="6733014" y="2844711"/>
            <a:ext cx="1450218" cy="1860602"/>
          </a:xfrm>
          <a:custGeom>
            <a:avLst/>
            <a:gdLst/>
            <a:ahLst/>
            <a:cxnLst/>
            <a:rect l="l" t="t" r="r" b="b"/>
            <a:pathLst>
              <a:path w="1450218" h="1860602">
                <a:moveTo>
                  <a:pt x="0" y="132410"/>
                </a:moveTo>
                <a:lnTo>
                  <a:pt x="0" y="1860602"/>
                </a:lnTo>
                <a:lnTo>
                  <a:pt x="1450218" y="1860602"/>
                </a:lnTo>
                <a:lnTo>
                  <a:pt x="1450218" y="132410"/>
                </a:lnTo>
                <a:lnTo>
                  <a:pt x="867461" y="132410"/>
                </a:lnTo>
                <a:lnTo>
                  <a:pt x="725109" y="0"/>
                </a:lnTo>
                <a:lnTo>
                  <a:pt x="582757" y="1324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7086727" y="3417262"/>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solidFill>
                  <a:schemeClr val="tx1">
                    <a:lumMod val="75000"/>
                    <a:lumOff val="25000"/>
                  </a:schemeClr>
                </a:solidFill>
              </a:rPr>
              <a:t>添加标题</a:t>
            </a:r>
            <a:endParaRPr lang="zh-CN" altLang="en-US" sz="2400" b="1" spc="300" dirty="0">
              <a:solidFill>
                <a:schemeClr val="tx1">
                  <a:lumMod val="75000"/>
                  <a:lumOff val="25000"/>
                </a:schemeClr>
              </a:solidFill>
            </a:endParaRPr>
          </a:p>
        </p:txBody>
      </p:sp>
      <p:sp>
        <p:nvSpPr>
          <p:cNvPr id="34" name="TextBox 33"/>
          <p:cNvSpPr txBox="1"/>
          <p:nvPr/>
        </p:nvSpPr>
        <p:spPr>
          <a:xfrm>
            <a:off x="1259632" y="3390292"/>
            <a:ext cx="4968552" cy="769441"/>
          </a:xfrm>
          <a:prstGeom prst="rect">
            <a:avLst/>
          </a:prstGeom>
          <a:noFill/>
        </p:spPr>
        <p:txBody>
          <a:bodyPr wrap="square" lIns="0" tIns="0" rIns="0" bIns="0" rtlCol="0">
            <a:spAutoFit/>
          </a:body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字号请根据你的内容多少，及演示需要调整大小</a:t>
            </a:r>
            <a:r>
              <a:rPr lang="zh-CN" altLang="en-US" sz="1000" b="1"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1+#ppt_w/2"/>
                                          </p:val>
                                        </p:tav>
                                        <p:tav tm="100000">
                                          <p:val>
                                            <p:strVal val="#ppt_x"/>
                                          </p:val>
                                        </p:tav>
                                      </p:tavLst>
                                    </p:anim>
                                    <p:anim calcmode="lin" valueType="num">
                                      <p:cBhvr additive="base">
                                        <p:cTn id="15" dur="500" fill="hold"/>
                                        <p:tgtEl>
                                          <p:spTgt spid="29"/>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1+#ppt_w/2"/>
                                          </p:val>
                                        </p:tav>
                                        <p:tav tm="100000">
                                          <p:val>
                                            <p:strVal val="#ppt_x"/>
                                          </p:val>
                                        </p:tav>
                                      </p:tavLst>
                                    </p:anim>
                                    <p:anim calcmode="lin" valueType="num">
                                      <p:cBhvr additive="base">
                                        <p:cTn id="19" dur="500" fill="hold"/>
                                        <p:tgtEl>
                                          <p:spTgt spid="2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0-#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850"/>
                            </p:stCondLst>
                            <p:childTnLst>
                              <p:par>
                                <p:cTn id="29" presetID="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1+#ppt_w/2"/>
                                          </p:val>
                                        </p:tav>
                                        <p:tav tm="100000">
                                          <p:val>
                                            <p:strVal val="#ppt_x"/>
                                          </p:val>
                                        </p:tav>
                                      </p:tavLst>
                                    </p:anim>
                                    <p:anim calcmode="lin" valueType="num">
                                      <p:cBhvr additive="base">
                                        <p:cTn id="40" dur="500" fill="hold"/>
                                        <p:tgtEl>
                                          <p:spTgt spid="3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1+#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8" grpId="0" animBg="1"/>
      <p:bldP spid="29" grpId="0"/>
      <p:bldP spid="30" grpId="0"/>
      <p:bldP spid="31" grpId="0" animBg="1"/>
      <p:bldP spid="32" grpId="0" animBg="1"/>
      <p:bldP spid="33" grpId="0"/>
      <p:bldP spid="3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52"/>
          <p:cNvSpPr/>
          <p:nvPr/>
        </p:nvSpPr>
        <p:spPr>
          <a:xfrm>
            <a:off x="854116" y="2165642"/>
            <a:ext cx="1719613"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 name="Shape 1454"/>
          <p:cNvSpPr/>
          <p:nvPr/>
        </p:nvSpPr>
        <p:spPr>
          <a:xfrm>
            <a:off x="2764613"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4" name="Shape 1456"/>
          <p:cNvSpPr/>
          <p:nvPr/>
        </p:nvSpPr>
        <p:spPr>
          <a:xfrm>
            <a:off x="4659774"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5" name="Shape 1458"/>
          <p:cNvSpPr/>
          <p:nvPr/>
        </p:nvSpPr>
        <p:spPr>
          <a:xfrm>
            <a:off x="6570271"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6" name="Shape 1460"/>
          <p:cNvSpPr/>
          <p:nvPr/>
        </p:nvSpPr>
        <p:spPr>
          <a:xfrm>
            <a:off x="1080993"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7" name="Group 20"/>
          <p:cNvGrpSpPr/>
          <p:nvPr/>
        </p:nvGrpSpPr>
        <p:grpSpPr>
          <a:xfrm>
            <a:off x="1026816" y="1566550"/>
            <a:ext cx="355513" cy="355513"/>
            <a:chOff x="1369087" y="2088729"/>
            <a:chExt cx="474017" cy="474016"/>
          </a:xfrm>
        </p:grpSpPr>
        <p:sp>
          <p:nvSpPr>
            <p:cNvPr id="8" name="Shape 1463"/>
            <p:cNvSpPr/>
            <p:nvPr/>
          </p:nvSpPr>
          <p:spPr>
            <a:xfrm>
              <a:off x="1369087" y="2088729"/>
              <a:ext cx="474017" cy="4740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9" name="Shape 1464"/>
            <p:cNvSpPr/>
            <p:nvPr/>
          </p:nvSpPr>
          <p:spPr>
            <a:xfrm>
              <a:off x="1477567" y="2232573"/>
              <a:ext cx="231656" cy="186335"/>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10" name="Shape 1465"/>
          <p:cNvSpPr/>
          <p:nvPr/>
        </p:nvSpPr>
        <p:spPr>
          <a:xfrm>
            <a:off x="2991491"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1" name="Shape 1468"/>
          <p:cNvSpPr/>
          <p:nvPr/>
        </p:nvSpPr>
        <p:spPr>
          <a:xfrm>
            <a:off x="4900054" y="1536479"/>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2" name="Shape 1471"/>
          <p:cNvSpPr/>
          <p:nvPr/>
        </p:nvSpPr>
        <p:spPr>
          <a:xfrm>
            <a:off x="6813783" y="1537672"/>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微软雅黑" panose="020B0503020204020204" pitchFamily="34" charset="-122"/>
              <a:ea typeface="微软雅黑" panose="020B0503020204020204" pitchFamily="34" charset="-122"/>
            </a:endParaRPr>
          </a:p>
        </p:txBody>
      </p:sp>
      <p:grpSp>
        <p:nvGrpSpPr>
          <p:cNvPr id="13" name="Group 32"/>
          <p:cNvGrpSpPr/>
          <p:nvPr/>
        </p:nvGrpSpPr>
        <p:grpSpPr>
          <a:xfrm>
            <a:off x="2929943" y="1566549"/>
            <a:ext cx="355513" cy="355513"/>
            <a:chOff x="3906591" y="2088732"/>
            <a:chExt cx="474017" cy="474017"/>
          </a:xfrm>
        </p:grpSpPr>
        <p:sp>
          <p:nvSpPr>
            <p:cNvPr id="14" name="Shape 1474"/>
            <p:cNvSpPr/>
            <p:nvPr/>
          </p:nvSpPr>
          <p:spPr>
            <a:xfrm>
              <a:off x="3906591"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grpSp>
          <p:nvGrpSpPr>
            <p:cNvPr id="15" name="Group 1479"/>
            <p:cNvGrpSpPr/>
            <p:nvPr/>
          </p:nvGrpSpPr>
          <p:grpSpPr>
            <a:xfrm>
              <a:off x="4031314" y="2211790"/>
              <a:ext cx="199171" cy="186335"/>
              <a:chOff x="0" y="0"/>
              <a:chExt cx="398340" cy="372667"/>
            </a:xfrm>
          </p:grpSpPr>
          <p:sp>
            <p:nvSpPr>
              <p:cNvPr id="16" name="Shape 1477"/>
              <p:cNvSpPr/>
              <p:nvPr/>
            </p:nvSpPr>
            <p:spPr>
              <a:xfrm>
                <a:off x="0" y="0"/>
                <a:ext cx="346395" cy="241984"/>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sp>
            <p:nvSpPr>
              <p:cNvPr id="17" name="Shape 1478"/>
              <p:cNvSpPr/>
              <p:nvPr/>
            </p:nvSpPr>
            <p:spPr>
              <a:xfrm>
                <a:off x="74826" y="149651"/>
                <a:ext cx="323515" cy="223017"/>
              </a:xfrm>
              <a:custGeom>
                <a:avLst/>
                <a:gdLst/>
                <a:ahLst/>
                <a:cxnLst>
                  <a:cxn ang="0">
                    <a:pos x="wd2" y="hd2"/>
                  </a:cxn>
                  <a:cxn ang="5400000">
                    <a:pos x="wd2" y="hd2"/>
                  </a:cxn>
                  <a:cxn ang="10800000">
                    <a:pos x="wd2" y="hd2"/>
                  </a:cxn>
                  <a:cxn ang="16200000">
                    <a:pos x="wd2" y="hd2"/>
                  </a:cxn>
                </a:cxnLst>
                <a:rect l="0" t="0" r="r" b="b"/>
                <a:pathLst>
                  <a:path w="21600" h="21600" extrusionOk="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微软雅黑" panose="020B0503020204020204" pitchFamily="34" charset="-122"/>
                  <a:ea typeface="微软雅黑" panose="020B0503020204020204" pitchFamily="34" charset="-122"/>
                </a:endParaRPr>
              </a:p>
            </p:txBody>
          </p:sp>
        </p:grpSp>
      </p:grpSp>
      <p:grpSp>
        <p:nvGrpSpPr>
          <p:cNvPr id="18" name="Group 40"/>
          <p:cNvGrpSpPr/>
          <p:nvPr/>
        </p:nvGrpSpPr>
        <p:grpSpPr>
          <a:xfrm>
            <a:off x="6746224" y="1566549"/>
            <a:ext cx="355513" cy="355513"/>
            <a:chOff x="8994965" y="2088732"/>
            <a:chExt cx="474017" cy="474017"/>
          </a:xfrm>
        </p:grpSpPr>
        <p:sp>
          <p:nvSpPr>
            <p:cNvPr id="19" name="Shape 1476"/>
            <p:cNvSpPr/>
            <p:nvPr/>
          </p:nvSpPr>
          <p:spPr>
            <a:xfrm>
              <a:off x="8994965"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微软雅黑" panose="020B0503020204020204" pitchFamily="34" charset="-122"/>
                <a:ea typeface="微软雅黑" panose="020B0503020204020204" pitchFamily="34" charset="-122"/>
              </a:endParaRPr>
            </a:p>
          </p:txBody>
        </p:sp>
        <p:sp>
          <p:nvSpPr>
            <p:cNvPr id="20" name="Shape 1481"/>
            <p:cNvSpPr/>
            <p:nvPr/>
          </p:nvSpPr>
          <p:spPr>
            <a:xfrm>
              <a:off x="9132223" y="2211790"/>
              <a:ext cx="194606" cy="186335"/>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grpSp>
      <p:sp>
        <p:nvSpPr>
          <p:cNvPr id="21" name="Text Placeholder 5"/>
          <p:cNvSpPr txBox="1"/>
          <p:nvPr/>
        </p:nvSpPr>
        <p:spPr>
          <a:xfrm>
            <a:off x="1052796" y="1952599"/>
            <a:ext cx="1274115" cy="43341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rPr>
              <a:t>点击输入</a:t>
            </a:r>
            <a:r>
              <a:rPr lang="zh-CN" altLang="en-US" sz="1400" b="1" dirty="0" smtClean="0">
                <a:solidFill>
                  <a:schemeClr val="bg1"/>
                </a:solidFill>
                <a:latin typeface="微软雅黑" panose="020B0503020204020204" pitchFamily="34" charset="-122"/>
                <a:ea typeface="微软雅黑" panose="020B0503020204020204" pitchFamily="34" charset="-122"/>
              </a:rPr>
              <a:t>标题</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22" name="Text Placeholder 6"/>
          <p:cNvSpPr txBox="1"/>
          <p:nvPr/>
        </p:nvSpPr>
        <p:spPr>
          <a:xfrm>
            <a:off x="943244" y="3006179"/>
            <a:ext cx="1540524" cy="850643"/>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Text Placeholder 5"/>
          <p:cNvSpPr txBox="1"/>
          <p:nvPr/>
        </p:nvSpPr>
        <p:spPr>
          <a:xfrm>
            <a:off x="3057331"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a:t>
            </a:r>
            <a:r>
              <a:rPr lang="zh-CN" altLang="en-US" sz="1400" b="1" dirty="0" smtClean="0">
                <a:solidFill>
                  <a:schemeClr val="bg1"/>
                </a:solidFill>
                <a:latin typeface="微软雅黑" panose="020B0503020204020204" pitchFamily="34" charset="-122"/>
                <a:ea typeface="微软雅黑" panose="020B0503020204020204" pitchFamily="34" charset="-122"/>
              </a:rPr>
              <a:t>标题</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24" name="Text Placeholder 5"/>
          <p:cNvSpPr txBox="1"/>
          <p:nvPr/>
        </p:nvSpPr>
        <p:spPr>
          <a:xfrm>
            <a:off x="6878326"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a:t>
            </a:r>
            <a:r>
              <a:rPr lang="zh-CN" altLang="en-US" sz="1400" b="1" dirty="0" smtClean="0">
                <a:solidFill>
                  <a:schemeClr val="bg1"/>
                </a:solidFill>
                <a:latin typeface="微软雅黑" panose="020B0503020204020204" pitchFamily="34" charset="-122"/>
                <a:ea typeface="微软雅黑" panose="020B0503020204020204" pitchFamily="34" charset="-122"/>
              </a:rPr>
              <a:t>标题</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25" name="Text Placeholder 6"/>
          <p:cNvSpPr txBox="1"/>
          <p:nvPr/>
        </p:nvSpPr>
        <p:spPr>
          <a:xfrm>
            <a:off x="2943703"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 Placeholder 6"/>
          <p:cNvSpPr txBox="1"/>
          <p:nvPr/>
        </p:nvSpPr>
        <p:spPr>
          <a:xfrm>
            <a:off x="4847237"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 Placeholder 6"/>
          <p:cNvSpPr txBox="1"/>
          <p:nvPr/>
        </p:nvSpPr>
        <p:spPr>
          <a:xfrm>
            <a:off x="6764698"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 Placeholder 5"/>
          <p:cNvSpPr txBox="1"/>
          <p:nvPr/>
        </p:nvSpPr>
        <p:spPr>
          <a:xfrm>
            <a:off x="4960864"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微软雅黑" panose="020B0503020204020204" pitchFamily="34" charset="-122"/>
                <a:ea typeface="微软雅黑" panose="020B0503020204020204" pitchFamily="34" charset="-122"/>
              </a:rPr>
              <a:t>点击输入</a:t>
            </a:r>
            <a:r>
              <a:rPr lang="zh-CN" altLang="en-US" sz="1400" b="1" dirty="0" smtClean="0">
                <a:solidFill>
                  <a:schemeClr val="bg1"/>
                </a:solidFill>
                <a:latin typeface="微软雅黑" panose="020B0503020204020204" pitchFamily="34" charset="-122"/>
                <a:ea typeface="微软雅黑" panose="020B0503020204020204" pitchFamily="34" charset="-122"/>
              </a:rPr>
              <a:t>标题</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30" name="Shape 1475"/>
          <p:cNvSpPr/>
          <p:nvPr/>
        </p:nvSpPr>
        <p:spPr>
          <a:xfrm>
            <a:off x="4838084" y="1566549"/>
            <a:ext cx="355513" cy="355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4288" tIns="14288" rIns="14288" bIns="14288" anchor="ctr"/>
          <a:lstStyle/>
          <a:p>
            <a:pPr lvl="0"/>
            <a:endParaRPr sz="1300">
              <a:latin typeface="微软雅黑" panose="020B0503020204020204" pitchFamily="34" charset="-122"/>
              <a:ea typeface="微软雅黑" panose="020B0503020204020204" pitchFamily="34" charset="-122"/>
            </a:endParaRPr>
          </a:p>
        </p:txBody>
      </p:sp>
      <p:sp>
        <p:nvSpPr>
          <p:cNvPr id="32" name="Shape 1480"/>
          <p:cNvSpPr/>
          <p:nvPr/>
        </p:nvSpPr>
        <p:spPr>
          <a:xfrm>
            <a:off x="4945719" y="1658843"/>
            <a:ext cx="139760" cy="139751"/>
          </a:xfrm>
          <a:custGeom>
            <a:avLst/>
            <a:gdLst/>
            <a:ahLst/>
            <a:cxnLst>
              <a:cxn ang="0">
                <a:pos x="wd2" y="hd2"/>
              </a:cxn>
              <a:cxn ang="5400000">
                <a:pos x="wd2" y="hd2"/>
              </a:cxn>
              <a:cxn ang="10800000">
                <a:pos x="wd2" y="hd2"/>
              </a:cxn>
              <a:cxn ang="16200000">
                <a:pos x="wd2" y="hd2"/>
              </a:cxn>
            </a:cxnLst>
            <a:rect l="0" t="0" r="r" b="b"/>
            <a:pathLst>
              <a:path w="21600" h="21600" extrusionOk="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chemeClr val="accent1"/>
          </a:solidFill>
          <a:ln w="12700">
            <a:miter lim="400000"/>
          </a:ln>
        </p:spPr>
        <p:txBody>
          <a:bodyPr lIns="0" tIns="0" rIns="0" bIns="0" anchor="ctr"/>
          <a:lstStyle/>
          <a:p>
            <a:pPr lvl="0"/>
            <a:endParaRPr sz="1300">
              <a:latin typeface="微软雅黑" panose="020B0503020204020204" pitchFamily="34" charset="-122"/>
              <a:ea typeface="微软雅黑" panose="020B0503020204020204" pitchFamily="34" charset="-122"/>
            </a:endParaRPr>
          </a:p>
        </p:txBody>
      </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childTnLst>
                                </p:cTn>
                              </p:par>
                            </p:childTnLst>
                          </p:cTn>
                        </p:par>
                        <p:par>
                          <p:cTn id="20" fill="hold">
                            <p:stCondLst>
                              <p:cond delay="18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35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par>
                          <p:cTn id="30" fill="hold">
                            <p:stCondLst>
                              <p:cond delay="2850"/>
                            </p:stCondLst>
                            <p:childTnLst>
                              <p:par>
                                <p:cTn id="31" presetID="18" presetClass="entr" presetSubtype="6" fill="hold" grpId="0" nodeType="after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animEffect transition="in" filter="strips(downRight)">
                                      <p:cBhvr>
                                        <p:cTn id="33" dur="500"/>
                                        <p:tgtEl>
                                          <p:spTgt spid="22">
                                            <p:txEl>
                                              <p:pRg st="0" end="0"/>
                                            </p:txEl>
                                          </p:spTgt>
                                        </p:tgtEl>
                                      </p:cBhvr>
                                    </p:animEffect>
                                  </p:childTnLst>
                                </p:cTn>
                              </p:par>
                            </p:childTnLst>
                          </p:cTn>
                        </p:par>
                        <p:par>
                          <p:cTn id="34" fill="hold">
                            <p:stCondLst>
                              <p:cond delay="335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par>
                          <p:cTn id="38" fill="hold">
                            <p:stCondLst>
                              <p:cond delay="385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par>
                          <p:cTn id="42" fill="hold">
                            <p:stCondLst>
                              <p:cond delay="435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850"/>
                            </p:stCondLst>
                            <p:childTnLst>
                              <p:par>
                                <p:cTn id="49" presetID="22" presetClass="entr" presetSubtype="1"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up)">
                                      <p:cBhvr>
                                        <p:cTn id="51" dur="500"/>
                                        <p:tgtEl>
                                          <p:spTgt spid="3"/>
                                        </p:tgtEl>
                                      </p:cBhvr>
                                    </p:animEffect>
                                  </p:childTnLst>
                                </p:cTn>
                              </p:par>
                            </p:childTnLst>
                          </p:cTn>
                        </p:par>
                        <p:par>
                          <p:cTn id="52" fill="hold">
                            <p:stCondLst>
                              <p:cond delay="5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5850"/>
                            </p:stCondLst>
                            <p:childTnLst>
                              <p:par>
                                <p:cTn id="57" presetID="1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childTnLst>
                          </p:cTn>
                        </p:par>
                        <p:par>
                          <p:cTn id="60" fill="hold">
                            <p:stCondLst>
                              <p:cond delay="6350"/>
                            </p:stCondLst>
                            <p:childTnLst>
                              <p:par>
                                <p:cTn id="61" presetID="10"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par>
                          <p:cTn id="64" fill="hold">
                            <p:stCondLst>
                              <p:cond delay="6850"/>
                            </p:stCondLst>
                            <p:childTnLst>
                              <p:par>
                                <p:cTn id="65" presetID="10"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childTnLst>
                          </p:cTn>
                        </p:par>
                        <p:par>
                          <p:cTn id="71" fill="hold">
                            <p:stCondLst>
                              <p:cond delay="7350"/>
                            </p:stCondLst>
                            <p:childTnLst>
                              <p:par>
                                <p:cTn id="72" presetID="22" presetClass="entr" presetSubtype="1" fill="hold" grpId="0" nodeType="after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wipe(up)">
                                      <p:cBhvr>
                                        <p:cTn id="74" dur="500"/>
                                        <p:tgtEl>
                                          <p:spTgt spid="4"/>
                                        </p:tgtEl>
                                      </p:cBhvr>
                                    </p:animEffect>
                                  </p:childTnLst>
                                </p:cTn>
                              </p:par>
                            </p:childTnLst>
                          </p:cTn>
                        </p:par>
                        <p:par>
                          <p:cTn id="75" fill="hold">
                            <p:stCondLst>
                              <p:cond delay="7850"/>
                            </p:stCondLst>
                            <p:childTnLst>
                              <p:par>
                                <p:cTn id="76" presetID="18" presetClass="entr" presetSubtype="6"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strips(downRight)">
                                      <p:cBhvr>
                                        <p:cTn id="78" dur="500"/>
                                        <p:tgtEl>
                                          <p:spTgt spid="26"/>
                                        </p:tgtEl>
                                      </p:cBhvr>
                                    </p:animEffect>
                                  </p:childTnLst>
                                </p:cTn>
                              </p:par>
                            </p:childTnLst>
                          </p:cTn>
                        </p:par>
                        <p:par>
                          <p:cTn id="79" fill="hold">
                            <p:stCondLst>
                              <p:cond delay="8350"/>
                            </p:stCondLst>
                            <p:childTnLst>
                              <p:par>
                                <p:cTn id="80" presetID="10" presetClass="entr" presetSubtype="0"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500"/>
                                        <p:tgtEl>
                                          <p:spTgt spid="12"/>
                                        </p:tgtEl>
                                      </p:cBhvr>
                                    </p:animEffect>
                                  </p:childTnLst>
                                </p:cTn>
                              </p:par>
                            </p:childTnLst>
                          </p:cTn>
                        </p:par>
                        <p:par>
                          <p:cTn id="83" fill="hold">
                            <p:stCondLst>
                              <p:cond delay="8850"/>
                            </p:stCondLst>
                            <p:childTnLst>
                              <p:par>
                                <p:cTn id="84" presetID="10" presetClass="entr" presetSubtype="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childTnLst>
                                </p:cTn>
                              </p:par>
                            </p:childTnLst>
                          </p:cTn>
                        </p:par>
                        <p:par>
                          <p:cTn id="87" fill="hold">
                            <p:stCondLst>
                              <p:cond delay="9350"/>
                            </p:stCondLst>
                            <p:childTnLst>
                              <p:par>
                                <p:cTn id="88" presetID="53" presetClass="entr" presetSubtype="16" fill="hold" nodeType="after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p:cTn id="90" dur="500" fill="hold"/>
                                        <p:tgtEl>
                                          <p:spTgt spid="18"/>
                                        </p:tgtEl>
                                        <p:attrNameLst>
                                          <p:attrName>ppt_w</p:attrName>
                                        </p:attrNameLst>
                                      </p:cBhvr>
                                      <p:tavLst>
                                        <p:tav tm="0">
                                          <p:val>
                                            <p:fltVal val="0"/>
                                          </p:val>
                                        </p:tav>
                                        <p:tav tm="100000">
                                          <p:val>
                                            <p:strVal val="#ppt_w"/>
                                          </p:val>
                                        </p:tav>
                                      </p:tavLst>
                                    </p:anim>
                                    <p:anim calcmode="lin" valueType="num">
                                      <p:cBhvr>
                                        <p:cTn id="91" dur="500" fill="hold"/>
                                        <p:tgtEl>
                                          <p:spTgt spid="18"/>
                                        </p:tgtEl>
                                        <p:attrNameLst>
                                          <p:attrName>ppt_h</p:attrName>
                                        </p:attrNameLst>
                                      </p:cBhvr>
                                      <p:tavLst>
                                        <p:tav tm="0">
                                          <p:val>
                                            <p:fltVal val="0"/>
                                          </p:val>
                                        </p:tav>
                                        <p:tav tm="100000">
                                          <p:val>
                                            <p:strVal val="#ppt_h"/>
                                          </p:val>
                                        </p:tav>
                                      </p:tavLst>
                                    </p:anim>
                                    <p:animEffect transition="in" filter="fade">
                                      <p:cBhvr>
                                        <p:cTn id="92" dur="500"/>
                                        <p:tgtEl>
                                          <p:spTgt spid="18"/>
                                        </p:tgtEl>
                                      </p:cBhvr>
                                    </p:animEffect>
                                  </p:childTnLst>
                                </p:cTn>
                              </p:par>
                            </p:childTnLst>
                          </p:cTn>
                        </p:par>
                        <p:par>
                          <p:cTn id="93" fill="hold">
                            <p:stCondLst>
                              <p:cond delay="9850"/>
                            </p:stCondLst>
                            <p:childTnLst>
                              <p:par>
                                <p:cTn id="94" presetID="22" presetClass="entr" presetSubtype="1" fill="hold" grpId="0" nodeType="afterEffect">
                                  <p:stCondLst>
                                    <p:cond delay="0"/>
                                  </p:stCondLst>
                                  <p:childTnLst>
                                    <p:set>
                                      <p:cBhvr>
                                        <p:cTn id="95" dur="1" fill="hold">
                                          <p:stCondLst>
                                            <p:cond delay="0"/>
                                          </p:stCondLst>
                                        </p:cTn>
                                        <p:tgtEl>
                                          <p:spTgt spid="5"/>
                                        </p:tgtEl>
                                        <p:attrNameLst>
                                          <p:attrName>style.visibility</p:attrName>
                                        </p:attrNameLst>
                                      </p:cBhvr>
                                      <p:to>
                                        <p:strVal val="visible"/>
                                      </p:to>
                                    </p:set>
                                    <p:animEffect transition="in" filter="wipe(up)">
                                      <p:cBhvr>
                                        <p:cTn id="96" dur="500"/>
                                        <p:tgtEl>
                                          <p:spTgt spid="5"/>
                                        </p:tgtEl>
                                      </p:cBhvr>
                                    </p:animEffect>
                                  </p:childTnLst>
                                </p:cTn>
                              </p:par>
                            </p:childTnLst>
                          </p:cTn>
                        </p:par>
                        <p:par>
                          <p:cTn id="97" fill="hold">
                            <p:stCondLst>
                              <p:cond delay="10350"/>
                            </p:stCondLst>
                            <p:childTnLst>
                              <p:par>
                                <p:cTn id="98" presetID="18" presetClass="entr" presetSubtype="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strips(downRight)">
                                      <p:cBhvr>
                                        <p:cTn id="10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animBg="1"/>
      <p:bldP spid="11" grpId="0" animBg="1"/>
      <p:bldP spid="12" grpId="0" animBg="1"/>
      <p:bldP spid="21" grpId="0" build="p"/>
      <p:bldP spid="22" grpId="0" build="p"/>
      <p:bldP spid="23" grpId="0"/>
      <p:bldP spid="24" grpId="0"/>
      <p:bldP spid="25" grpId="0"/>
      <p:bldP spid="26" grpId="0"/>
      <p:bldP spid="27" grpId="0"/>
      <p:bldP spid="29" grpId="0"/>
      <p:bldP spid="30" grpId="0" animBg="1"/>
      <p:bldP spid="32" grpId="0" animBg="1"/>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4559213" y="1525796"/>
            <a:ext cx="657143" cy="850359"/>
            <a:chOff x="6078950" y="2211813"/>
            <a:chExt cx="876190" cy="1133812"/>
          </a:xfrm>
        </p:grpSpPr>
        <p:sp>
          <p:nvSpPr>
            <p:cNvPr id="3" name="Shape 1585"/>
            <p:cNvSpPr/>
            <p:nvPr/>
          </p:nvSpPr>
          <p:spPr>
            <a:xfrm>
              <a:off x="6227601" y="2211813"/>
              <a:ext cx="617337" cy="1061954"/>
            </a:xfrm>
            <a:custGeom>
              <a:avLst/>
              <a:gdLst/>
              <a:ahLst/>
              <a:cxnLst>
                <a:cxn ang="0">
                  <a:pos x="wd2" y="hd2"/>
                </a:cxn>
                <a:cxn ang="5400000">
                  <a:pos x="wd2" y="hd2"/>
                </a:cxn>
                <a:cxn ang="10800000">
                  <a:pos x="wd2" y="hd2"/>
                </a:cxn>
                <a:cxn ang="16200000">
                  <a:pos x="wd2" y="hd2"/>
                </a:cxn>
              </a:cxnLst>
              <a:rect l="0" t="0" r="r" b="b"/>
              <a:pathLst>
                <a:path w="21600" h="21600" extrusionOk="0">
                  <a:moveTo>
                    <a:pt x="0" y="19118"/>
                  </a:moveTo>
                  <a:lnTo>
                    <a:pt x="9697" y="5751"/>
                  </a:lnTo>
                  <a:lnTo>
                    <a:pt x="7758" y="5277"/>
                  </a:lnTo>
                  <a:lnTo>
                    <a:pt x="19720" y="0"/>
                  </a:lnTo>
                  <a:lnTo>
                    <a:pt x="21600" y="8660"/>
                  </a:lnTo>
                  <a:lnTo>
                    <a:pt x="19824" y="8226"/>
                  </a:lnTo>
                  <a:lnTo>
                    <a:pt x="10122" y="21600"/>
                  </a:lnTo>
                  <a:cubicBezTo>
                    <a:pt x="10122" y="21600"/>
                    <a:pt x="0" y="19118"/>
                    <a:pt x="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4" name="Shape 1593"/>
            <p:cNvSpPr/>
            <p:nvPr/>
          </p:nvSpPr>
          <p:spPr>
            <a:xfrm>
              <a:off x="6078950" y="2588395"/>
              <a:ext cx="876190" cy="757230"/>
            </a:xfrm>
            <a:custGeom>
              <a:avLst/>
              <a:gdLst/>
              <a:ahLst/>
              <a:cxnLst>
                <a:cxn ang="0">
                  <a:pos x="wd2" y="hd2"/>
                </a:cxn>
                <a:cxn ang="5400000">
                  <a:pos x="wd2" y="hd2"/>
                </a:cxn>
                <a:cxn ang="10800000">
                  <a:pos x="wd2" y="hd2"/>
                </a:cxn>
                <a:cxn ang="16200000">
                  <a:pos x="wd2" y="hd2"/>
                </a:cxn>
              </a:cxnLst>
              <a:rect l="0" t="0" r="r" b="b"/>
              <a:pathLst>
                <a:path w="21600" h="21600" extrusionOk="0">
                  <a:moveTo>
                    <a:pt x="11880" y="21600"/>
                  </a:moveTo>
                  <a:lnTo>
                    <a:pt x="21600" y="10353"/>
                  </a:lnTo>
                  <a:cubicBezTo>
                    <a:pt x="16072" y="3956"/>
                    <a:pt x="8435" y="0"/>
                    <a:pt x="0" y="0"/>
                  </a:cubicBezTo>
                  <a:lnTo>
                    <a:pt x="0" y="15906"/>
                  </a:lnTo>
                  <a:cubicBezTo>
                    <a:pt x="4639" y="15906"/>
                    <a:pt x="8839" y="18082"/>
                    <a:pt x="11880"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5" name="Group 4"/>
          <p:cNvGrpSpPr/>
          <p:nvPr/>
        </p:nvGrpSpPr>
        <p:grpSpPr>
          <a:xfrm>
            <a:off x="4923407" y="2083236"/>
            <a:ext cx="886571" cy="657146"/>
            <a:chOff x="6564542" y="2955067"/>
            <a:chExt cx="1182094" cy="876194"/>
          </a:xfrm>
        </p:grpSpPr>
        <p:sp>
          <p:nvSpPr>
            <p:cNvPr id="6" name="Shape 1588"/>
            <p:cNvSpPr/>
            <p:nvPr/>
          </p:nvSpPr>
          <p:spPr>
            <a:xfrm>
              <a:off x="6683463" y="3123538"/>
              <a:ext cx="1063173" cy="615256"/>
            </a:xfrm>
            <a:custGeom>
              <a:avLst/>
              <a:gdLst/>
              <a:ahLst/>
              <a:cxnLst>
                <a:cxn ang="0">
                  <a:pos x="wd2" y="hd2"/>
                </a:cxn>
                <a:cxn ang="5400000">
                  <a:pos x="wd2" y="hd2"/>
                </a:cxn>
                <a:cxn ang="10800000">
                  <a:pos x="wd2" y="hd2"/>
                </a:cxn>
                <a:cxn ang="16200000">
                  <a:pos x="wd2" y="hd2"/>
                </a:cxn>
              </a:cxnLst>
              <a:rect l="0" t="0" r="r" b="b"/>
              <a:pathLst>
                <a:path w="21600" h="21600" extrusionOk="0">
                  <a:moveTo>
                    <a:pt x="0" y="11389"/>
                  </a:moveTo>
                  <a:lnTo>
                    <a:pt x="13424" y="1954"/>
                  </a:lnTo>
                  <a:lnTo>
                    <a:pt x="12962" y="0"/>
                  </a:lnTo>
                  <a:lnTo>
                    <a:pt x="21600" y="2047"/>
                  </a:lnTo>
                  <a:lnTo>
                    <a:pt x="16255" y="13950"/>
                  </a:lnTo>
                  <a:lnTo>
                    <a:pt x="15833" y="12161"/>
                  </a:lnTo>
                  <a:lnTo>
                    <a:pt x="2403" y="21600"/>
                  </a:lnTo>
                  <a:cubicBezTo>
                    <a:pt x="2403" y="21600"/>
                    <a:pt x="0" y="11389"/>
                    <a:pt x="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7" name="Shape 1596"/>
            <p:cNvSpPr/>
            <p:nvPr/>
          </p:nvSpPr>
          <p:spPr>
            <a:xfrm>
              <a:off x="6564542" y="2955067"/>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21600"/>
                  </a:moveTo>
                  <a:lnTo>
                    <a:pt x="21600" y="21600"/>
                  </a:lnTo>
                  <a:cubicBezTo>
                    <a:pt x="21600" y="13165"/>
                    <a:pt x="17644" y="5528"/>
                    <a:pt x="11247" y="0"/>
                  </a:cubicBezTo>
                  <a:lnTo>
                    <a:pt x="0" y="9720"/>
                  </a:lnTo>
                  <a:cubicBezTo>
                    <a:pt x="3518" y="12760"/>
                    <a:pt x="5694" y="16960"/>
                    <a:pt x="5694"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8" name="Group 6"/>
          <p:cNvGrpSpPr/>
          <p:nvPr/>
        </p:nvGrpSpPr>
        <p:grpSpPr>
          <a:xfrm>
            <a:off x="4923408" y="2737300"/>
            <a:ext cx="863367" cy="657146"/>
            <a:chOff x="6564542" y="3827152"/>
            <a:chExt cx="1151156" cy="876194"/>
          </a:xfrm>
        </p:grpSpPr>
        <p:sp>
          <p:nvSpPr>
            <p:cNvPr id="9" name="Shape 1586"/>
            <p:cNvSpPr/>
            <p:nvPr/>
          </p:nvSpPr>
          <p:spPr>
            <a:xfrm>
              <a:off x="6653734" y="3985712"/>
              <a:ext cx="1061964" cy="617346"/>
            </a:xfrm>
            <a:custGeom>
              <a:avLst/>
              <a:gdLst/>
              <a:ahLst/>
              <a:cxnLst>
                <a:cxn ang="0">
                  <a:pos x="wd2" y="hd2"/>
                </a:cxn>
                <a:cxn ang="5400000">
                  <a:pos x="wd2" y="hd2"/>
                </a:cxn>
                <a:cxn ang="10800000">
                  <a:pos x="wd2" y="hd2"/>
                </a:cxn>
                <a:cxn ang="16200000">
                  <a:pos x="wd2" y="hd2"/>
                </a:cxn>
              </a:cxnLst>
              <a:rect l="0" t="0" r="r" b="b"/>
              <a:pathLst>
                <a:path w="21600" h="21600" extrusionOk="0">
                  <a:moveTo>
                    <a:pt x="2481" y="0"/>
                  </a:moveTo>
                  <a:lnTo>
                    <a:pt x="15849" y="9698"/>
                  </a:lnTo>
                  <a:lnTo>
                    <a:pt x="16323" y="7759"/>
                  </a:lnTo>
                  <a:lnTo>
                    <a:pt x="21600" y="19720"/>
                  </a:lnTo>
                  <a:lnTo>
                    <a:pt x="12940" y="21600"/>
                  </a:lnTo>
                  <a:lnTo>
                    <a:pt x="13374" y="19824"/>
                  </a:lnTo>
                  <a:lnTo>
                    <a:pt x="0" y="10123"/>
                  </a:lnTo>
                  <a:cubicBezTo>
                    <a:pt x="0" y="10123"/>
                    <a:pt x="2481" y="0"/>
                    <a:pt x="248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0" name="Shape 1599"/>
            <p:cNvSpPr/>
            <p:nvPr/>
          </p:nvSpPr>
          <p:spPr>
            <a:xfrm>
              <a:off x="6564542"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0"/>
                  </a:moveTo>
                  <a:cubicBezTo>
                    <a:pt x="5694" y="4640"/>
                    <a:pt x="3518" y="8840"/>
                    <a:pt x="0" y="11880"/>
                  </a:cubicBezTo>
                  <a:lnTo>
                    <a:pt x="11247" y="21600"/>
                  </a:lnTo>
                  <a:cubicBezTo>
                    <a:pt x="17644" y="16072"/>
                    <a:pt x="21600" y="8435"/>
                    <a:pt x="21600" y="0"/>
                  </a:cubicBezTo>
                  <a:cubicBezTo>
                    <a:pt x="21600" y="0"/>
                    <a:pt x="5694" y="0"/>
                    <a:pt x="5694"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1" name="Group 7"/>
          <p:cNvGrpSpPr/>
          <p:nvPr/>
        </p:nvGrpSpPr>
        <p:grpSpPr>
          <a:xfrm>
            <a:off x="4559213" y="3101494"/>
            <a:ext cx="657143" cy="886571"/>
            <a:chOff x="6078950" y="4312744"/>
            <a:chExt cx="876190" cy="1182094"/>
          </a:xfrm>
        </p:grpSpPr>
        <p:sp>
          <p:nvSpPr>
            <p:cNvPr id="12" name="Shape 1587"/>
            <p:cNvSpPr/>
            <p:nvPr/>
          </p:nvSpPr>
          <p:spPr>
            <a:xfrm>
              <a:off x="6168141" y="4431665"/>
              <a:ext cx="615228" cy="1063173"/>
            </a:xfrm>
            <a:custGeom>
              <a:avLst/>
              <a:gdLst/>
              <a:ahLst/>
              <a:cxnLst>
                <a:cxn ang="0">
                  <a:pos x="wd2" y="hd2"/>
                </a:cxn>
                <a:cxn ang="5400000">
                  <a:pos x="wd2" y="hd2"/>
                </a:cxn>
                <a:cxn ang="10800000">
                  <a:pos x="wd2" y="hd2"/>
                </a:cxn>
                <a:cxn ang="16200000">
                  <a:pos x="wd2" y="hd2"/>
                </a:cxn>
              </a:cxnLst>
              <a:rect l="0" t="0" r="r" b="b"/>
              <a:pathLst>
                <a:path w="21600" h="21600" extrusionOk="0">
                  <a:moveTo>
                    <a:pt x="10211" y="0"/>
                  </a:moveTo>
                  <a:lnTo>
                    <a:pt x="19646" y="13424"/>
                  </a:lnTo>
                  <a:lnTo>
                    <a:pt x="21600" y="12962"/>
                  </a:lnTo>
                  <a:lnTo>
                    <a:pt x="19554" y="21600"/>
                  </a:lnTo>
                  <a:lnTo>
                    <a:pt x="7650" y="16255"/>
                  </a:lnTo>
                  <a:lnTo>
                    <a:pt x="9439" y="15833"/>
                  </a:lnTo>
                  <a:lnTo>
                    <a:pt x="0" y="2403"/>
                  </a:lnTo>
                  <a:cubicBezTo>
                    <a:pt x="0" y="2403"/>
                    <a:pt x="10211" y="0"/>
                    <a:pt x="1021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3" name="Shape 1602"/>
            <p:cNvSpPr/>
            <p:nvPr/>
          </p:nvSpPr>
          <p:spPr>
            <a:xfrm>
              <a:off x="6078950" y="4312744"/>
              <a:ext cx="876190" cy="757220"/>
            </a:xfrm>
            <a:custGeom>
              <a:avLst/>
              <a:gdLst/>
              <a:ahLst/>
              <a:cxnLst>
                <a:cxn ang="0">
                  <a:pos x="wd2" y="hd2"/>
                </a:cxn>
                <a:cxn ang="5400000">
                  <a:pos x="wd2" y="hd2"/>
                </a:cxn>
                <a:cxn ang="10800000">
                  <a:pos x="wd2" y="hd2"/>
                </a:cxn>
                <a:cxn ang="16200000">
                  <a:pos x="wd2" y="hd2"/>
                </a:cxn>
              </a:cxnLst>
              <a:rect l="0" t="0" r="r" b="b"/>
              <a:pathLst>
                <a:path w="21600" h="21600" extrusionOk="0">
                  <a:moveTo>
                    <a:pt x="0" y="5694"/>
                  </a:moveTo>
                  <a:lnTo>
                    <a:pt x="0" y="21600"/>
                  </a:lnTo>
                  <a:cubicBezTo>
                    <a:pt x="8435" y="21600"/>
                    <a:pt x="16072" y="17643"/>
                    <a:pt x="21600" y="11247"/>
                  </a:cubicBezTo>
                  <a:lnTo>
                    <a:pt x="11880" y="0"/>
                  </a:lnTo>
                  <a:cubicBezTo>
                    <a:pt x="8839" y="3518"/>
                    <a:pt x="4639" y="5694"/>
                    <a:pt x="0" y="5694"/>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4" name="Group 8"/>
          <p:cNvGrpSpPr/>
          <p:nvPr/>
        </p:nvGrpSpPr>
        <p:grpSpPr>
          <a:xfrm>
            <a:off x="3905150" y="3101494"/>
            <a:ext cx="657146" cy="886571"/>
            <a:chOff x="5206865" y="4312744"/>
            <a:chExt cx="876194" cy="1182094"/>
          </a:xfrm>
        </p:grpSpPr>
        <p:sp>
          <p:nvSpPr>
            <p:cNvPr id="15" name="Shape 1591"/>
            <p:cNvSpPr/>
            <p:nvPr/>
          </p:nvSpPr>
          <p:spPr>
            <a:xfrm>
              <a:off x="5375337" y="4431665"/>
              <a:ext cx="615241" cy="1063173"/>
            </a:xfrm>
            <a:custGeom>
              <a:avLst/>
              <a:gdLst/>
              <a:ahLst/>
              <a:cxnLst>
                <a:cxn ang="0">
                  <a:pos x="wd2" y="hd2"/>
                </a:cxn>
                <a:cxn ang="5400000">
                  <a:pos x="wd2" y="hd2"/>
                </a:cxn>
                <a:cxn ang="10800000">
                  <a:pos x="wd2" y="hd2"/>
                </a:cxn>
                <a:cxn ang="16200000">
                  <a:pos x="wd2" y="hd2"/>
                </a:cxn>
              </a:cxnLst>
              <a:rect l="0" t="0" r="r" b="b"/>
              <a:pathLst>
                <a:path w="21600" h="21600" extrusionOk="0">
                  <a:moveTo>
                    <a:pt x="11389" y="0"/>
                  </a:moveTo>
                  <a:lnTo>
                    <a:pt x="1954" y="13424"/>
                  </a:lnTo>
                  <a:lnTo>
                    <a:pt x="0" y="12962"/>
                  </a:lnTo>
                  <a:lnTo>
                    <a:pt x="2046" y="21600"/>
                  </a:lnTo>
                  <a:lnTo>
                    <a:pt x="13950" y="16255"/>
                  </a:lnTo>
                  <a:lnTo>
                    <a:pt x="12161" y="15833"/>
                  </a:lnTo>
                  <a:lnTo>
                    <a:pt x="21600" y="2403"/>
                  </a:lnTo>
                  <a:cubicBezTo>
                    <a:pt x="21600" y="2403"/>
                    <a:pt x="11389" y="0"/>
                    <a:pt x="11389"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6" name="Shape 1605"/>
            <p:cNvSpPr/>
            <p:nvPr/>
          </p:nvSpPr>
          <p:spPr>
            <a:xfrm>
              <a:off x="5206865" y="4312744"/>
              <a:ext cx="876194" cy="757220"/>
            </a:xfrm>
            <a:custGeom>
              <a:avLst/>
              <a:gdLst/>
              <a:ahLst/>
              <a:cxnLst>
                <a:cxn ang="0">
                  <a:pos x="wd2" y="hd2"/>
                </a:cxn>
                <a:cxn ang="5400000">
                  <a:pos x="wd2" y="hd2"/>
                </a:cxn>
                <a:cxn ang="10800000">
                  <a:pos x="wd2" y="hd2"/>
                </a:cxn>
                <a:cxn ang="16200000">
                  <a:pos x="wd2" y="hd2"/>
                </a:cxn>
              </a:cxnLst>
              <a:rect l="0" t="0" r="r" b="b"/>
              <a:pathLst>
                <a:path w="21600" h="21600" extrusionOk="0">
                  <a:moveTo>
                    <a:pt x="9720" y="0"/>
                  </a:moveTo>
                  <a:lnTo>
                    <a:pt x="0" y="11247"/>
                  </a:lnTo>
                  <a:cubicBezTo>
                    <a:pt x="5528" y="17643"/>
                    <a:pt x="13165" y="21600"/>
                    <a:pt x="21600" y="21600"/>
                  </a:cubicBezTo>
                  <a:lnTo>
                    <a:pt x="21600" y="5694"/>
                  </a:lnTo>
                  <a:cubicBezTo>
                    <a:pt x="16960" y="5694"/>
                    <a:pt x="12760" y="3518"/>
                    <a:pt x="9720"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17" name="Group 9"/>
          <p:cNvGrpSpPr/>
          <p:nvPr/>
        </p:nvGrpSpPr>
        <p:grpSpPr>
          <a:xfrm>
            <a:off x="3332845" y="2737300"/>
            <a:ext cx="865225" cy="657146"/>
            <a:chOff x="4443791" y="3827152"/>
            <a:chExt cx="1153633" cy="876194"/>
          </a:xfrm>
        </p:grpSpPr>
        <p:sp>
          <p:nvSpPr>
            <p:cNvPr id="18" name="Shape 1590"/>
            <p:cNvSpPr/>
            <p:nvPr/>
          </p:nvSpPr>
          <p:spPr>
            <a:xfrm>
              <a:off x="4443791" y="3985712"/>
              <a:ext cx="1061959" cy="617346"/>
            </a:xfrm>
            <a:custGeom>
              <a:avLst/>
              <a:gdLst/>
              <a:ahLst/>
              <a:cxnLst>
                <a:cxn ang="0">
                  <a:pos x="wd2" y="hd2"/>
                </a:cxn>
                <a:cxn ang="5400000">
                  <a:pos x="wd2" y="hd2"/>
                </a:cxn>
                <a:cxn ang="10800000">
                  <a:pos x="wd2" y="hd2"/>
                </a:cxn>
                <a:cxn ang="16200000">
                  <a:pos x="wd2" y="hd2"/>
                </a:cxn>
              </a:cxnLst>
              <a:rect l="0" t="0" r="r" b="b"/>
              <a:pathLst>
                <a:path w="21600" h="21600" extrusionOk="0">
                  <a:moveTo>
                    <a:pt x="19118" y="0"/>
                  </a:moveTo>
                  <a:lnTo>
                    <a:pt x="5751" y="9698"/>
                  </a:lnTo>
                  <a:lnTo>
                    <a:pt x="5277" y="7759"/>
                  </a:lnTo>
                  <a:lnTo>
                    <a:pt x="0" y="19720"/>
                  </a:lnTo>
                  <a:lnTo>
                    <a:pt x="8660" y="21600"/>
                  </a:lnTo>
                  <a:lnTo>
                    <a:pt x="8226" y="19824"/>
                  </a:lnTo>
                  <a:lnTo>
                    <a:pt x="21600" y="10123"/>
                  </a:lnTo>
                  <a:cubicBezTo>
                    <a:pt x="21600" y="10123"/>
                    <a:pt x="19118" y="0"/>
                    <a:pt x="19118"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19" name="Shape 1608"/>
            <p:cNvSpPr/>
            <p:nvPr/>
          </p:nvSpPr>
          <p:spPr>
            <a:xfrm>
              <a:off x="4840194"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15906" y="0"/>
                  </a:moveTo>
                  <a:lnTo>
                    <a:pt x="0" y="0"/>
                  </a:lnTo>
                  <a:cubicBezTo>
                    <a:pt x="0" y="8436"/>
                    <a:pt x="3956" y="16072"/>
                    <a:pt x="10353" y="21600"/>
                  </a:cubicBezTo>
                  <a:lnTo>
                    <a:pt x="21600" y="11880"/>
                  </a:lnTo>
                  <a:cubicBezTo>
                    <a:pt x="18082" y="8840"/>
                    <a:pt x="15906" y="4640"/>
                    <a:pt x="15906"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0" name="Group 10"/>
          <p:cNvGrpSpPr/>
          <p:nvPr/>
        </p:nvGrpSpPr>
        <p:grpSpPr>
          <a:xfrm>
            <a:off x="3303115" y="2083236"/>
            <a:ext cx="894947" cy="657146"/>
            <a:chOff x="4404151" y="2955067"/>
            <a:chExt cx="1193263" cy="876194"/>
          </a:xfrm>
        </p:grpSpPr>
        <p:sp>
          <p:nvSpPr>
            <p:cNvPr id="21" name="Shape 1592"/>
            <p:cNvSpPr/>
            <p:nvPr/>
          </p:nvSpPr>
          <p:spPr>
            <a:xfrm>
              <a:off x="4404151" y="3123538"/>
              <a:ext cx="1063183" cy="615256"/>
            </a:xfrm>
            <a:custGeom>
              <a:avLst/>
              <a:gdLst/>
              <a:ahLst/>
              <a:cxnLst>
                <a:cxn ang="0">
                  <a:pos x="wd2" y="hd2"/>
                </a:cxn>
                <a:cxn ang="5400000">
                  <a:pos x="wd2" y="hd2"/>
                </a:cxn>
                <a:cxn ang="10800000">
                  <a:pos x="wd2" y="hd2"/>
                </a:cxn>
                <a:cxn ang="16200000">
                  <a:pos x="wd2" y="hd2"/>
                </a:cxn>
              </a:cxnLst>
              <a:rect l="0" t="0" r="r" b="b"/>
              <a:pathLst>
                <a:path w="21600" h="21600" extrusionOk="0">
                  <a:moveTo>
                    <a:pt x="21600" y="11389"/>
                  </a:moveTo>
                  <a:lnTo>
                    <a:pt x="8177" y="1954"/>
                  </a:lnTo>
                  <a:lnTo>
                    <a:pt x="8638" y="0"/>
                  </a:lnTo>
                  <a:lnTo>
                    <a:pt x="0" y="2047"/>
                  </a:lnTo>
                  <a:lnTo>
                    <a:pt x="5345" y="13950"/>
                  </a:lnTo>
                  <a:lnTo>
                    <a:pt x="5767" y="12161"/>
                  </a:lnTo>
                  <a:lnTo>
                    <a:pt x="19197" y="21600"/>
                  </a:lnTo>
                  <a:cubicBezTo>
                    <a:pt x="19197" y="21600"/>
                    <a:pt x="21600" y="11389"/>
                    <a:pt x="2160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2" name="Shape 1611"/>
            <p:cNvSpPr/>
            <p:nvPr/>
          </p:nvSpPr>
          <p:spPr>
            <a:xfrm>
              <a:off x="4840194" y="2955067"/>
              <a:ext cx="757220" cy="876194"/>
            </a:xfrm>
            <a:custGeom>
              <a:avLst/>
              <a:gdLst/>
              <a:ahLst/>
              <a:cxnLst>
                <a:cxn ang="0">
                  <a:pos x="wd2" y="hd2"/>
                </a:cxn>
                <a:cxn ang="5400000">
                  <a:pos x="wd2" y="hd2"/>
                </a:cxn>
                <a:cxn ang="10800000">
                  <a:pos x="wd2" y="hd2"/>
                </a:cxn>
                <a:cxn ang="16200000">
                  <a:pos x="wd2" y="hd2"/>
                </a:cxn>
              </a:cxnLst>
              <a:rect l="0" t="0" r="r" b="b"/>
              <a:pathLst>
                <a:path w="21600" h="21600" extrusionOk="0">
                  <a:moveTo>
                    <a:pt x="21600" y="9720"/>
                  </a:moveTo>
                  <a:lnTo>
                    <a:pt x="10353" y="0"/>
                  </a:lnTo>
                  <a:cubicBezTo>
                    <a:pt x="3956" y="5528"/>
                    <a:pt x="0" y="13165"/>
                    <a:pt x="0" y="21600"/>
                  </a:cubicBezTo>
                  <a:lnTo>
                    <a:pt x="15906" y="21600"/>
                  </a:lnTo>
                  <a:cubicBezTo>
                    <a:pt x="15906" y="16960"/>
                    <a:pt x="18082" y="12760"/>
                    <a:pt x="21600" y="972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3" name="Group 2"/>
          <p:cNvGrpSpPr/>
          <p:nvPr/>
        </p:nvGrpSpPr>
        <p:grpSpPr>
          <a:xfrm>
            <a:off x="3905149" y="1525796"/>
            <a:ext cx="657146" cy="850357"/>
            <a:chOff x="5206865" y="2211813"/>
            <a:chExt cx="876194" cy="1133810"/>
          </a:xfrm>
        </p:grpSpPr>
        <p:sp>
          <p:nvSpPr>
            <p:cNvPr id="24" name="Shape 1589"/>
            <p:cNvSpPr/>
            <p:nvPr/>
          </p:nvSpPr>
          <p:spPr>
            <a:xfrm>
              <a:off x="5315876" y="2211813"/>
              <a:ext cx="617346" cy="1061954"/>
            </a:xfrm>
            <a:custGeom>
              <a:avLst/>
              <a:gdLst/>
              <a:ahLst/>
              <a:cxnLst>
                <a:cxn ang="0">
                  <a:pos x="wd2" y="hd2"/>
                </a:cxn>
                <a:cxn ang="5400000">
                  <a:pos x="wd2" y="hd2"/>
                </a:cxn>
                <a:cxn ang="10800000">
                  <a:pos x="wd2" y="hd2"/>
                </a:cxn>
                <a:cxn ang="16200000">
                  <a:pos x="wd2" y="hd2"/>
                </a:cxn>
              </a:cxnLst>
              <a:rect l="0" t="0" r="r" b="b"/>
              <a:pathLst>
                <a:path w="21600" h="21600" extrusionOk="0">
                  <a:moveTo>
                    <a:pt x="21600" y="19118"/>
                  </a:moveTo>
                  <a:lnTo>
                    <a:pt x="11902" y="5751"/>
                  </a:lnTo>
                  <a:lnTo>
                    <a:pt x="13841" y="5277"/>
                  </a:lnTo>
                  <a:lnTo>
                    <a:pt x="1880" y="0"/>
                  </a:lnTo>
                  <a:lnTo>
                    <a:pt x="0" y="8660"/>
                  </a:lnTo>
                  <a:lnTo>
                    <a:pt x="1775" y="8226"/>
                  </a:lnTo>
                  <a:lnTo>
                    <a:pt x="11478" y="21600"/>
                  </a:lnTo>
                  <a:cubicBezTo>
                    <a:pt x="11478" y="21600"/>
                    <a:pt x="21600" y="19118"/>
                    <a:pt x="2160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5" name="Shape 1614"/>
            <p:cNvSpPr/>
            <p:nvPr/>
          </p:nvSpPr>
          <p:spPr>
            <a:xfrm>
              <a:off x="5206865" y="2588396"/>
              <a:ext cx="876194" cy="757227"/>
            </a:xfrm>
            <a:custGeom>
              <a:avLst/>
              <a:gdLst/>
              <a:ahLst/>
              <a:cxnLst>
                <a:cxn ang="0">
                  <a:pos x="wd2" y="hd2"/>
                </a:cxn>
                <a:cxn ang="5400000">
                  <a:pos x="wd2" y="hd2"/>
                </a:cxn>
                <a:cxn ang="10800000">
                  <a:pos x="wd2" y="hd2"/>
                </a:cxn>
                <a:cxn ang="16200000">
                  <a:pos x="wd2" y="hd2"/>
                </a:cxn>
              </a:cxnLst>
              <a:rect l="0" t="0" r="r" b="b"/>
              <a:pathLst>
                <a:path w="21600" h="21600" extrusionOk="0">
                  <a:moveTo>
                    <a:pt x="21600" y="15906"/>
                  </a:moveTo>
                  <a:lnTo>
                    <a:pt x="21600" y="0"/>
                  </a:lnTo>
                  <a:cubicBezTo>
                    <a:pt x="13165" y="0"/>
                    <a:pt x="5528" y="3956"/>
                    <a:pt x="0" y="10353"/>
                  </a:cubicBezTo>
                  <a:lnTo>
                    <a:pt x="9720" y="21600"/>
                  </a:lnTo>
                  <a:cubicBezTo>
                    <a:pt x="12760" y="18082"/>
                    <a:pt x="16960" y="15906"/>
                    <a:pt x="21600" y="15906"/>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grpSp>
        <p:nvGrpSpPr>
          <p:cNvPr id="26" name="Group 11"/>
          <p:cNvGrpSpPr/>
          <p:nvPr/>
        </p:nvGrpSpPr>
        <p:grpSpPr>
          <a:xfrm>
            <a:off x="4369491" y="2476347"/>
            <a:ext cx="374112" cy="561168"/>
            <a:chOff x="5825986" y="3479214"/>
            <a:chExt cx="498816" cy="748224"/>
          </a:xfrm>
        </p:grpSpPr>
        <p:sp>
          <p:nvSpPr>
            <p:cNvPr id="27" name="Shape 1621"/>
            <p:cNvSpPr/>
            <p:nvPr/>
          </p:nvSpPr>
          <p:spPr>
            <a:xfrm>
              <a:off x="5825986" y="3479214"/>
              <a:ext cx="498816" cy="748224"/>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sp>
          <p:nvSpPr>
            <p:cNvPr id="28" name="Shape 1622"/>
            <p:cNvSpPr/>
            <p:nvPr/>
          </p:nvSpPr>
          <p:spPr>
            <a:xfrm>
              <a:off x="6057672" y="3613741"/>
              <a:ext cx="124690" cy="93539"/>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微软雅黑" panose="020B0503020204020204" pitchFamily="34" charset="-122"/>
                <a:ea typeface="微软雅黑" panose="020B0503020204020204" pitchFamily="34" charset="-122"/>
              </a:endParaRPr>
            </a:p>
          </p:txBody>
        </p:sp>
      </p:grpSp>
      <p:sp>
        <p:nvSpPr>
          <p:cNvPr id="29" name="Text Placeholder 4"/>
          <p:cNvSpPr txBox="1"/>
          <p:nvPr/>
        </p:nvSpPr>
        <p:spPr>
          <a:xfrm>
            <a:off x="5508104" y="1131590"/>
            <a:ext cx="237503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a:t>
            </a:r>
            <a:r>
              <a:rPr lang="zh-CN" altLang="en-US" sz="1200" b="1" dirty="0" smtClean="0">
                <a:solidFill>
                  <a:schemeClr val="tx1">
                    <a:lumMod val="75000"/>
                    <a:lumOff val="25000"/>
                  </a:schemeClr>
                </a:solidFill>
                <a:latin typeface="微软雅黑" panose="020B0503020204020204" pitchFamily="34" charset="-122"/>
                <a:ea typeface="微软雅黑" panose="020B0503020204020204" pitchFamily="34" charset="-122"/>
              </a:rPr>
              <a:t>文本</a:t>
            </a:r>
            <a:endParaRPr lang="en-US" altLang="zh-CN" sz="1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Text Placeholder 4"/>
          <p:cNvSpPr txBox="1"/>
          <p:nvPr/>
        </p:nvSpPr>
        <p:spPr>
          <a:xfrm>
            <a:off x="6164971" y="1954214"/>
            <a:ext cx="2439477"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 Placeholder 4"/>
          <p:cNvSpPr txBox="1"/>
          <p:nvPr/>
        </p:nvSpPr>
        <p:spPr>
          <a:xfrm>
            <a:off x="6084168" y="2931790"/>
            <a:ext cx="200742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 Placeholder 4"/>
          <p:cNvSpPr txBox="1"/>
          <p:nvPr/>
        </p:nvSpPr>
        <p:spPr>
          <a:xfrm>
            <a:off x="5364088" y="3739078"/>
            <a:ext cx="2177015"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ext Placeholder 4"/>
          <p:cNvSpPr txBox="1"/>
          <p:nvPr/>
        </p:nvSpPr>
        <p:spPr>
          <a:xfrm>
            <a:off x="1586477" y="1131590"/>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 Placeholder 4"/>
          <p:cNvSpPr txBox="1"/>
          <p:nvPr/>
        </p:nvSpPr>
        <p:spPr>
          <a:xfrm>
            <a:off x="927391" y="1954214"/>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 Placeholder 4"/>
          <p:cNvSpPr txBox="1"/>
          <p:nvPr/>
        </p:nvSpPr>
        <p:spPr>
          <a:xfrm>
            <a:off x="1010414" y="2933290"/>
            <a:ext cx="1977410"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Text Placeholder 4"/>
          <p:cNvSpPr txBox="1"/>
          <p:nvPr/>
        </p:nvSpPr>
        <p:spPr>
          <a:xfrm>
            <a:off x="1610533" y="3739078"/>
            <a:ext cx="2025363"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en-US"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0" indent="0" algn="r">
              <a:buNone/>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Text Placeholder 4"/>
          <p:cNvSpPr txBox="1"/>
          <p:nvPr/>
        </p:nvSpPr>
        <p:spPr>
          <a:xfrm>
            <a:off x="4654460" y="1988830"/>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微软雅黑" panose="020B0503020204020204" pitchFamily="34" charset="-122"/>
                <a:ea typeface="微软雅黑" panose="020B0503020204020204" pitchFamily="34" charset="-122"/>
              </a:rPr>
              <a:t>1</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4"/>
          <p:cNvSpPr txBox="1"/>
          <p:nvPr/>
        </p:nvSpPr>
        <p:spPr>
          <a:xfrm>
            <a:off x="5058953" y="235437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微软雅黑" panose="020B0503020204020204" pitchFamily="34" charset="-122"/>
                <a:ea typeface="微软雅黑" panose="020B0503020204020204" pitchFamily="34" charset="-122"/>
              </a:rPr>
              <a:t>2</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Text Placeholder 4"/>
          <p:cNvSpPr txBox="1"/>
          <p:nvPr/>
        </p:nvSpPr>
        <p:spPr>
          <a:xfrm>
            <a:off x="5044666" y="2932676"/>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微软雅黑" panose="020B0503020204020204" pitchFamily="34" charset="-122"/>
                <a:ea typeface="微软雅黑" panose="020B0503020204020204" pitchFamily="34" charset="-122"/>
              </a:rPr>
              <a:t>3</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4"/>
          <p:cNvSpPr txBox="1"/>
          <p:nvPr/>
        </p:nvSpPr>
        <p:spPr>
          <a:xfrm>
            <a:off x="4636082" y="3312608"/>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500" b="1" smtClean="0">
                <a:solidFill>
                  <a:schemeClr val="tx1">
                    <a:lumMod val="75000"/>
                    <a:lumOff val="25000"/>
                  </a:schemeClr>
                </a:solidFill>
                <a:latin typeface="微软雅黑" panose="020B0503020204020204" pitchFamily="34" charset="-122"/>
                <a:ea typeface="微软雅黑" panose="020B0503020204020204" pitchFamily="34" charset="-122"/>
              </a:rPr>
              <a:t>4</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Text Placeholder 4"/>
          <p:cNvSpPr txBox="1"/>
          <p:nvPr/>
        </p:nvSpPr>
        <p:spPr>
          <a:xfrm>
            <a:off x="4093446" y="3306471"/>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微软雅黑" panose="020B0503020204020204" pitchFamily="34" charset="-122"/>
                <a:ea typeface="微软雅黑" panose="020B0503020204020204" pitchFamily="34" charset="-122"/>
              </a:rPr>
              <a:t>5</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4"/>
          <p:cNvSpPr txBox="1"/>
          <p:nvPr/>
        </p:nvSpPr>
        <p:spPr>
          <a:xfrm>
            <a:off x="3699976" y="291362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微软雅黑" panose="020B0503020204020204" pitchFamily="34" charset="-122"/>
                <a:ea typeface="微软雅黑" panose="020B0503020204020204" pitchFamily="34" charset="-122"/>
              </a:rPr>
              <a:t>6</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4"/>
          <p:cNvSpPr txBox="1"/>
          <p:nvPr/>
        </p:nvSpPr>
        <p:spPr>
          <a:xfrm>
            <a:off x="3691333" y="2363563"/>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微软雅黑" panose="020B0503020204020204" pitchFamily="34" charset="-122"/>
                <a:ea typeface="微软雅黑" panose="020B0503020204020204" pitchFamily="34" charset="-122"/>
              </a:rPr>
              <a:t>7</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4"/>
          <p:cNvSpPr txBox="1"/>
          <p:nvPr/>
        </p:nvSpPr>
        <p:spPr>
          <a:xfrm>
            <a:off x="4091488" y="1985884"/>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dirty="0" smtClean="0">
                <a:solidFill>
                  <a:schemeClr val="tx1">
                    <a:lumMod val="75000"/>
                    <a:lumOff val="25000"/>
                  </a:schemeClr>
                </a:solidFill>
                <a:latin typeface="微软雅黑" panose="020B0503020204020204" pitchFamily="34" charset="-122"/>
                <a:ea typeface="微软雅黑" panose="020B0503020204020204" pitchFamily="34" charset="-122"/>
              </a:rPr>
              <a:t>8</a:t>
            </a:r>
            <a:endParaRPr lang="en-GB" sz="15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childTnLst>
                          </p:cTn>
                        </p:par>
                        <p:par>
                          <p:cTn id="16" fill="hold">
                            <p:stCondLst>
                              <p:cond delay="1350"/>
                            </p:stCondLst>
                            <p:childTnLst>
                              <p:par>
                                <p:cTn id="17" presetID="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7">
                                            <p:txEl>
                                              <p:pRg st="0" end="0"/>
                                            </p:txEl>
                                          </p:spTgt>
                                        </p:tgtEl>
                                        <p:attrNameLst>
                                          <p:attrName>style.visibility</p:attrName>
                                        </p:attrNameLst>
                                      </p:cBhvr>
                                      <p:to>
                                        <p:strVal val="visible"/>
                                      </p:to>
                                    </p:set>
                                    <p:animEffect transition="in" filter="fade">
                                      <p:cBhvr>
                                        <p:cTn id="22" dur="500"/>
                                        <p:tgtEl>
                                          <p:spTgt spid="37">
                                            <p:txEl>
                                              <p:pRg st="0" end="0"/>
                                            </p:txEl>
                                          </p:spTgt>
                                        </p:tgtEl>
                                      </p:cBhvr>
                                    </p:animEffect>
                                  </p:childTnLst>
                                </p:cTn>
                              </p:par>
                            </p:childTnLst>
                          </p:cTn>
                        </p:par>
                        <p:par>
                          <p:cTn id="23" fill="hold">
                            <p:stCondLst>
                              <p:cond delay="1850"/>
                            </p:stCondLst>
                            <p:childTnLst>
                              <p:par>
                                <p:cTn id="24" presetID="10" presetClass="entr" presetSubtype="0" fill="hold" grpId="0" nodeType="afterEffect">
                                  <p:stCondLst>
                                    <p:cond delay="0"/>
                                  </p:stCondLst>
                                  <p:childTnLst>
                                    <p:set>
                                      <p:cBhvr>
                                        <p:cTn id="25" dur="1" fill="hold">
                                          <p:stCondLst>
                                            <p:cond delay="0"/>
                                          </p:stCondLst>
                                        </p:cTn>
                                        <p:tgtEl>
                                          <p:spTgt spid="29">
                                            <p:txEl>
                                              <p:pRg st="0" end="0"/>
                                            </p:txEl>
                                          </p:spTgt>
                                        </p:tgtEl>
                                        <p:attrNameLst>
                                          <p:attrName>style.visibility</p:attrName>
                                        </p:attrNameLst>
                                      </p:cBhvr>
                                      <p:to>
                                        <p:strVal val="visible"/>
                                      </p:to>
                                    </p:set>
                                    <p:animEffect transition="in" filter="fade">
                                      <p:cBhvr>
                                        <p:cTn id="26" dur="500"/>
                                        <p:tgtEl>
                                          <p:spTgt spid="29">
                                            <p:txEl>
                                              <p:pRg st="0" end="0"/>
                                            </p:txEl>
                                          </p:spTgt>
                                        </p:tgtEl>
                                      </p:cBhvr>
                                    </p:animEffect>
                                  </p:childTnLst>
                                </p:cTn>
                              </p:par>
                            </p:childTnLst>
                          </p:cTn>
                        </p:par>
                        <p:par>
                          <p:cTn id="27" fill="hold">
                            <p:stCondLst>
                              <p:cond delay="2350"/>
                            </p:stCondLst>
                            <p:childTnLst>
                              <p:par>
                                <p:cTn id="28" presetID="10" presetClass="entr" presetSubtype="0" fill="hold" grpId="0" nodeType="afterEffect">
                                  <p:stCondLst>
                                    <p:cond delay="0"/>
                                  </p:stCondLst>
                                  <p:childTnLst>
                                    <p:set>
                                      <p:cBhvr>
                                        <p:cTn id="29" dur="1" fill="hold">
                                          <p:stCondLst>
                                            <p:cond delay="0"/>
                                          </p:stCondLst>
                                        </p:cTn>
                                        <p:tgtEl>
                                          <p:spTgt spid="29">
                                            <p:txEl>
                                              <p:pRg st="1" end="1"/>
                                            </p:txEl>
                                          </p:spTgt>
                                        </p:tgtEl>
                                        <p:attrNameLst>
                                          <p:attrName>style.visibility</p:attrName>
                                        </p:attrNameLst>
                                      </p:cBhvr>
                                      <p:to>
                                        <p:strVal val="visible"/>
                                      </p:to>
                                    </p:set>
                                    <p:animEffect transition="in" filter="fade">
                                      <p:cBhvr>
                                        <p:cTn id="30" dur="500"/>
                                        <p:tgtEl>
                                          <p:spTgt spid="29">
                                            <p:txEl>
                                              <p:pRg st="1" end="1"/>
                                            </p:txEl>
                                          </p:spTgt>
                                        </p:tgtEl>
                                      </p:cBhvr>
                                    </p:animEffect>
                                  </p:childTnLst>
                                </p:cTn>
                              </p:par>
                            </p:childTnLst>
                          </p:cTn>
                        </p:par>
                        <p:par>
                          <p:cTn id="31" fill="hold">
                            <p:stCondLst>
                              <p:cond delay="2850"/>
                            </p:stCondLst>
                            <p:childTnLst>
                              <p:par>
                                <p:cTn id="32" presetID="9" presetClass="entr" presetSubtype="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dissolve">
                                      <p:cBhvr>
                                        <p:cTn id="34" dur="500"/>
                                        <p:tgtEl>
                                          <p:spTgt spid="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xEl>
                                              <p:pRg st="0" end="0"/>
                                            </p:txEl>
                                          </p:spTgt>
                                        </p:tgtEl>
                                        <p:attrNameLst>
                                          <p:attrName>style.visibility</p:attrName>
                                        </p:attrNameLst>
                                      </p:cBhvr>
                                      <p:to>
                                        <p:strVal val="visible"/>
                                      </p:to>
                                    </p:set>
                                    <p:animEffect transition="in" filter="fade">
                                      <p:cBhvr>
                                        <p:cTn id="37" dur="500"/>
                                        <p:tgtEl>
                                          <p:spTgt spid="38">
                                            <p:txEl>
                                              <p:pRg st="0" end="0"/>
                                            </p:txEl>
                                          </p:spTgt>
                                        </p:tgtEl>
                                      </p:cBhvr>
                                    </p:animEffect>
                                  </p:childTnLst>
                                </p:cTn>
                              </p:par>
                            </p:childTnLst>
                          </p:cTn>
                        </p:par>
                        <p:par>
                          <p:cTn id="38" fill="hold">
                            <p:stCondLst>
                              <p:cond delay="3350"/>
                            </p:stCondLst>
                            <p:childTnLst>
                              <p:par>
                                <p:cTn id="39" presetID="10" presetClass="entr" presetSubtype="0" fill="hold" grpId="0" nodeType="afterEffect">
                                  <p:stCondLst>
                                    <p:cond delay="0"/>
                                  </p:stCondLst>
                                  <p:childTnLst>
                                    <p:set>
                                      <p:cBhvr>
                                        <p:cTn id="40" dur="1" fill="hold">
                                          <p:stCondLst>
                                            <p:cond delay="0"/>
                                          </p:stCondLst>
                                        </p:cTn>
                                        <p:tgtEl>
                                          <p:spTgt spid="30">
                                            <p:txEl>
                                              <p:pRg st="0" end="0"/>
                                            </p:txEl>
                                          </p:spTgt>
                                        </p:tgtEl>
                                        <p:attrNameLst>
                                          <p:attrName>style.visibility</p:attrName>
                                        </p:attrNameLst>
                                      </p:cBhvr>
                                      <p:to>
                                        <p:strVal val="visible"/>
                                      </p:to>
                                    </p:set>
                                    <p:animEffect transition="in" filter="fade">
                                      <p:cBhvr>
                                        <p:cTn id="41" dur="500"/>
                                        <p:tgtEl>
                                          <p:spTgt spid="30">
                                            <p:txEl>
                                              <p:pRg st="0" end="0"/>
                                            </p:txEl>
                                          </p:spTgt>
                                        </p:tgtEl>
                                      </p:cBhvr>
                                    </p:animEffect>
                                  </p:childTnLst>
                                </p:cTn>
                              </p:par>
                            </p:childTnLst>
                          </p:cTn>
                        </p:par>
                        <p:par>
                          <p:cTn id="42" fill="hold">
                            <p:stCondLst>
                              <p:cond delay="3850"/>
                            </p:stCondLst>
                            <p:childTnLst>
                              <p:par>
                                <p:cTn id="43" presetID="10" presetClass="entr" presetSubtype="0" fill="hold" grpId="0" nodeType="afterEffect">
                                  <p:stCondLst>
                                    <p:cond delay="0"/>
                                  </p:stCondLst>
                                  <p:childTnLst>
                                    <p:set>
                                      <p:cBhvr>
                                        <p:cTn id="44" dur="1" fill="hold">
                                          <p:stCondLst>
                                            <p:cond delay="0"/>
                                          </p:stCondLst>
                                        </p:cTn>
                                        <p:tgtEl>
                                          <p:spTgt spid="30">
                                            <p:txEl>
                                              <p:pRg st="1" end="1"/>
                                            </p:txEl>
                                          </p:spTgt>
                                        </p:tgtEl>
                                        <p:attrNameLst>
                                          <p:attrName>style.visibility</p:attrName>
                                        </p:attrNameLst>
                                      </p:cBhvr>
                                      <p:to>
                                        <p:strVal val="visible"/>
                                      </p:to>
                                    </p:set>
                                    <p:animEffect transition="in" filter="fade">
                                      <p:cBhvr>
                                        <p:cTn id="45" dur="500"/>
                                        <p:tgtEl>
                                          <p:spTgt spid="30">
                                            <p:txEl>
                                              <p:pRg st="1" end="1"/>
                                            </p:txEl>
                                          </p:spTgt>
                                        </p:tgtEl>
                                      </p:cBhvr>
                                    </p:animEffect>
                                  </p:childTnLst>
                                </p:cTn>
                              </p:par>
                            </p:childTnLst>
                          </p:cTn>
                        </p:par>
                        <p:par>
                          <p:cTn id="46" fill="hold">
                            <p:stCondLst>
                              <p:cond delay="4350"/>
                            </p:stCondLst>
                            <p:childTnLst>
                              <p:par>
                                <p:cTn id="47" presetID="9" presetClass="entr" presetSubtype="0"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dissolve">
                                      <p:cBhvr>
                                        <p:cTn id="49" dur="500"/>
                                        <p:tgtEl>
                                          <p:spTgt spid="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xEl>
                                              <p:pRg st="0" end="0"/>
                                            </p:txEl>
                                          </p:spTgt>
                                        </p:tgtEl>
                                        <p:attrNameLst>
                                          <p:attrName>style.visibility</p:attrName>
                                        </p:attrNameLst>
                                      </p:cBhvr>
                                      <p:to>
                                        <p:strVal val="visible"/>
                                      </p:to>
                                    </p:set>
                                    <p:animEffect transition="in" filter="fade">
                                      <p:cBhvr>
                                        <p:cTn id="52" dur="500"/>
                                        <p:tgtEl>
                                          <p:spTgt spid="39">
                                            <p:txEl>
                                              <p:pRg st="0" end="0"/>
                                            </p:txEl>
                                          </p:spTgt>
                                        </p:tgtEl>
                                      </p:cBhvr>
                                    </p:animEffect>
                                  </p:childTnLst>
                                </p:cTn>
                              </p:par>
                            </p:childTnLst>
                          </p:cTn>
                        </p:par>
                        <p:par>
                          <p:cTn id="53" fill="hold">
                            <p:stCondLst>
                              <p:cond delay="4850"/>
                            </p:stCondLst>
                            <p:childTnLst>
                              <p:par>
                                <p:cTn id="54" presetID="10" presetClass="entr" presetSubtype="0" fill="hold" grpId="0" nodeType="afterEffect">
                                  <p:stCondLst>
                                    <p:cond delay="0"/>
                                  </p:stCondLst>
                                  <p:childTnLst>
                                    <p:set>
                                      <p:cBhvr>
                                        <p:cTn id="55" dur="1" fill="hold">
                                          <p:stCondLst>
                                            <p:cond delay="0"/>
                                          </p:stCondLst>
                                        </p:cTn>
                                        <p:tgtEl>
                                          <p:spTgt spid="31">
                                            <p:txEl>
                                              <p:pRg st="0" end="0"/>
                                            </p:txEl>
                                          </p:spTgt>
                                        </p:tgtEl>
                                        <p:attrNameLst>
                                          <p:attrName>style.visibility</p:attrName>
                                        </p:attrNameLst>
                                      </p:cBhvr>
                                      <p:to>
                                        <p:strVal val="visible"/>
                                      </p:to>
                                    </p:set>
                                    <p:animEffect transition="in" filter="fade">
                                      <p:cBhvr>
                                        <p:cTn id="56" dur="500"/>
                                        <p:tgtEl>
                                          <p:spTgt spid="31">
                                            <p:txEl>
                                              <p:pRg st="0" end="0"/>
                                            </p:txEl>
                                          </p:spTgt>
                                        </p:tgtEl>
                                      </p:cBhvr>
                                    </p:animEffect>
                                  </p:childTnLst>
                                </p:cTn>
                              </p:par>
                            </p:childTnLst>
                          </p:cTn>
                        </p:par>
                        <p:par>
                          <p:cTn id="57" fill="hold">
                            <p:stCondLst>
                              <p:cond delay="5350"/>
                            </p:stCondLst>
                            <p:childTnLst>
                              <p:par>
                                <p:cTn id="58" presetID="10" presetClass="entr" presetSubtype="0" fill="hold" grpId="0" nodeType="afterEffect">
                                  <p:stCondLst>
                                    <p:cond delay="0"/>
                                  </p:stCondLst>
                                  <p:childTnLst>
                                    <p:set>
                                      <p:cBhvr>
                                        <p:cTn id="59" dur="1" fill="hold">
                                          <p:stCondLst>
                                            <p:cond delay="0"/>
                                          </p:stCondLst>
                                        </p:cTn>
                                        <p:tgtEl>
                                          <p:spTgt spid="31">
                                            <p:txEl>
                                              <p:pRg st="1" end="1"/>
                                            </p:txEl>
                                          </p:spTgt>
                                        </p:tgtEl>
                                        <p:attrNameLst>
                                          <p:attrName>style.visibility</p:attrName>
                                        </p:attrNameLst>
                                      </p:cBhvr>
                                      <p:to>
                                        <p:strVal val="visible"/>
                                      </p:to>
                                    </p:set>
                                    <p:animEffect transition="in" filter="fade">
                                      <p:cBhvr>
                                        <p:cTn id="60" dur="500"/>
                                        <p:tgtEl>
                                          <p:spTgt spid="31">
                                            <p:txEl>
                                              <p:pRg st="1" end="1"/>
                                            </p:txEl>
                                          </p:spTgt>
                                        </p:tgtEl>
                                      </p:cBhvr>
                                    </p:animEffect>
                                  </p:childTnLst>
                                </p:cTn>
                              </p:par>
                            </p:childTnLst>
                          </p:cTn>
                        </p:par>
                        <p:par>
                          <p:cTn id="61" fill="hold">
                            <p:stCondLst>
                              <p:cond delay="5850"/>
                            </p:stCondLst>
                            <p:childTnLst>
                              <p:par>
                                <p:cTn id="62" presetID="9" presetClass="entr" presetSubtype="0"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dissolve">
                                      <p:cBhvr>
                                        <p:cTn id="64" dur="500"/>
                                        <p:tgtEl>
                                          <p:spTgt spid="1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0">
                                            <p:txEl>
                                              <p:pRg st="0" end="0"/>
                                            </p:txEl>
                                          </p:spTgt>
                                        </p:tgtEl>
                                        <p:attrNameLst>
                                          <p:attrName>style.visibility</p:attrName>
                                        </p:attrNameLst>
                                      </p:cBhvr>
                                      <p:to>
                                        <p:strVal val="visible"/>
                                      </p:to>
                                    </p:set>
                                    <p:animEffect transition="in" filter="fade">
                                      <p:cBhvr>
                                        <p:cTn id="67" dur="500"/>
                                        <p:tgtEl>
                                          <p:spTgt spid="40">
                                            <p:txEl>
                                              <p:pRg st="0" end="0"/>
                                            </p:txEl>
                                          </p:spTgt>
                                        </p:tgtEl>
                                      </p:cBhvr>
                                    </p:animEffect>
                                  </p:childTnLst>
                                </p:cTn>
                              </p:par>
                            </p:childTnLst>
                          </p:cTn>
                        </p:par>
                        <p:par>
                          <p:cTn id="68" fill="hold">
                            <p:stCondLst>
                              <p:cond delay="6350"/>
                            </p:stCondLst>
                            <p:childTnLst>
                              <p:par>
                                <p:cTn id="69" presetID="10" presetClass="entr" presetSubtype="0" fill="hold" grpId="0" nodeType="afterEffect">
                                  <p:stCondLst>
                                    <p:cond delay="0"/>
                                  </p:stCondLst>
                                  <p:childTnLst>
                                    <p:set>
                                      <p:cBhvr>
                                        <p:cTn id="70" dur="1" fill="hold">
                                          <p:stCondLst>
                                            <p:cond delay="0"/>
                                          </p:stCondLst>
                                        </p:cTn>
                                        <p:tgtEl>
                                          <p:spTgt spid="32">
                                            <p:txEl>
                                              <p:pRg st="0" end="0"/>
                                            </p:txEl>
                                          </p:spTgt>
                                        </p:tgtEl>
                                        <p:attrNameLst>
                                          <p:attrName>style.visibility</p:attrName>
                                        </p:attrNameLst>
                                      </p:cBhvr>
                                      <p:to>
                                        <p:strVal val="visible"/>
                                      </p:to>
                                    </p:set>
                                    <p:animEffect transition="in" filter="fade">
                                      <p:cBhvr>
                                        <p:cTn id="71" dur="500"/>
                                        <p:tgtEl>
                                          <p:spTgt spid="32">
                                            <p:txEl>
                                              <p:pRg st="0" end="0"/>
                                            </p:txEl>
                                          </p:spTgt>
                                        </p:tgtEl>
                                      </p:cBhvr>
                                    </p:animEffect>
                                  </p:childTnLst>
                                </p:cTn>
                              </p:par>
                            </p:childTnLst>
                          </p:cTn>
                        </p:par>
                        <p:par>
                          <p:cTn id="72" fill="hold">
                            <p:stCondLst>
                              <p:cond delay="6850"/>
                            </p:stCondLst>
                            <p:childTnLst>
                              <p:par>
                                <p:cTn id="73" presetID="10" presetClass="entr" presetSubtype="0" fill="hold" grpId="0" nodeType="afterEffect">
                                  <p:stCondLst>
                                    <p:cond delay="0"/>
                                  </p:stCondLst>
                                  <p:childTnLst>
                                    <p:set>
                                      <p:cBhvr>
                                        <p:cTn id="74" dur="1" fill="hold">
                                          <p:stCondLst>
                                            <p:cond delay="0"/>
                                          </p:stCondLst>
                                        </p:cTn>
                                        <p:tgtEl>
                                          <p:spTgt spid="32">
                                            <p:txEl>
                                              <p:pRg st="1" end="1"/>
                                            </p:txEl>
                                          </p:spTgt>
                                        </p:tgtEl>
                                        <p:attrNameLst>
                                          <p:attrName>style.visibility</p:attrName>
                                        </p:attrNameLst>
                                      </p:cBhvr>
                                      <p:to>
                                        <p:strVal val="visible"/>
                                      </p:to>
                                    </p:set>
                                    <p:animEffect transition="in" filter="fade">
                                      <p:cBhvr>
                                        <p:cTn id="75" dur="500"/>
                                        <p:tgtEl>
                                          <p:spTgt spid="32">
                                            <p:txEl>
                                              <p:pRg st="1" end="1"/>
                                            </p:txEl>
                                          </p:spTgt>
                                        </p:tgtEl>
                                      </p:cBhvr>
                                    </p:animEffect>
                                  </p:childTnLst>
                                </p:cTn>
                              </p:par>
                            </p:childTnLst>
                          </p:cTn>
                        </p:par>
                        <p:par>
                          <p:cTn id="76" fill="hold">
                            <p:stCondLst>
                              <p:cond delay="7350"/>
                            </p:stCondLst>
                            <p:childTnLst>
                              <p:par>
                                <p:cTn id="77" presetID="9" presetClass="entr" presetSubtype="0"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dissolve">
                                      <p:cBhvr>
                                        <p:cTn id="79" dur="500"/>
                                        <p:tgtEl>
                                          <p:spTgt spid="1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xEl>
                                              <p:pRg st="0" end="0"/>
                                            </p:txEl>
                                          </p:spTgt>
                                        </p:tgtEl>
                                        <p:attrNameLst>
                                          <p:attrName>style.visibility</p:attrName>
                                        </p:attrNameLst>
                                      </p:cBhvr>
                                      <p:to>
                                        <p:strVal val="visible"/>
                                      </p:to>
                                    </p:set>
                                    <p:animEffect transition="in" filter="fade">
                                      <p:cBhvr>
                                        <p:cTn id="82" dur="500"/>
                                        <p:tgtEl>
                                          <p:spTgt spid="41">
                                            <p:txEl>
                                              <p:pRg st="0" end="0"/>
                                            </p:txEl>
                                          </p:spTgt>
                                        </p:tgtEl>
                                      </p:cBhvr>
                                    </p:animEffect>
                                  </p:childTnLst>
                                </p:cTn>
                              </p:par>
                            </p:childTnLst>
                          </p:cTn>
                        </p:par>
                        <p:par>
                          <p:cTn id="83" fill="hold">
                            <p:stCondLst>
                              <p:cond delay="7850"/>
                            </p:stCondLst>
                            <p:childTnLst>
                              <p:par>
                                <p:cTn id="84" presetID="10" presetClass="entr" presetSubtype="0" fill="hold" grpId="0" nodeType="afterEffect">
                                  <p:stCondLst>
                                    <p:cond delay="0"/>
                                  </p:stCondLst>
                                  <p:childTnLst>
                                    <p:set>
                                      <p:cBhvr>
                                        <p:cTn id="85" dur="1" fill="hold">
                                          <p:stCondLst>
                                            <p:cond delay="0"/>
                                          </p:stCondLst>
                                        </p:cTn>
                                        <p:tgtEl>
                                          <p:spTgt spid="36">
                                            <p:txEl>
                                              <p:pRg st="0" end="0"/>
                                            </p:txEl>
                                          </p:spTgt>
                                        </p:tgtEl>
                                        <p:attrNameLst>
                                          <p:attrName>style.visibility</p:attrName>
                                        </p:attrNameLst>
                                      </p:cBhvr>
                                      <p:to>
                                        <p:strVal val="visible"/>
                                      </p:to>
                                    </p:set>
                                    <p:animEffect transition="in" filter="fade">
                                      <p:cBhvr>
                                        <p:cTn id="86" dur="500"/>
                                        <p:tgtEl>
                                          <p:spTgt spid="36">
                                            <p:txEl>
                                              <p:pRg st="0" end="0"/>
                                            </p:txEl>
                                          </p:spTgt>
                                        </p:tgtEl>
                                      </p:cBhvr>
                                    </p:animEffect>
                                  </p:childTnLst>
                                </p:cTn>
                              </p:par>
                            </p:childTnLst>
                          </p:cTn>
                        </p:par>
                        <p:par>
                          <p:cTn id="87" fill="hold">
                            <p:stCondLst>
                              <p:cond delay="8350"/>
                            </p:stCondLst>
                            <p:childTnLst>
                              <p:par>
                                <p:cTn id="88" presetID="10" presetClass="entr" presetSubtype="0" fill="hold" grpId="0" nodeType="afterEffect">
                                  <p:stCondLst>
                                    <p:cond delay="0"/>
                                  </p:stCondLst>
                                  <p:childTnLst>
                                    <p:set>
                                      <p:cBhvr>
                                        <p:cTn id="89" dur="1" fill="hold">
                                          <p:stCondLst>
                                            <p:cond delay="0"/>
                                          </p:stCondLst>
                                        </p:cTn>
                                        <p:tgtEl>
                                          <p:spTgt spid="36">
                                            <p:txEl>
                                              <p:pRg st="1" end="1"/>
                                            </p:txEl>
                                          </p:spTgt>
                                        </p:tgtEl>
                                        <p:attrNameLst>
                                          <p:attrName>style.visibility</p:attrName>
                                        </p:attrNameLst>
                                      </p:cBhvr>
                                      <p:to>
                                        <p:strVal val="visible"/>
                                      </p:to>
                                    </p:set>
                                    <p:animEffect transition="in" filter="fade">
                                      <p:cBhvr>
                                        <p:cTn id="90" dur="500"/>
                                        <p:tgtEl>
                                          <p:spTgt spid="36">
                                            <p:txEl>
                                              <p:pRg st="1" end="1"/>
                                            </p:txEl>
                                          </p:spTgt>
                                        </p:tgtEl>
                                      </p:cBhvr>
                                    </p:animEffect>
                                  </p:childTnLst>
                                </p:cTn>
                              </p:par>
                            </p:childTnLst>
                          </p:cTn>
                        </p:par>
                        <p:par>
                          <p:cTn id="91" fill="hold">
                            <p:stCondLst>
                              <p:cond delay="8850"/>
                            </p:stCondLst>
                            <p:childTnLst>
                              <p:par>
                                <p:cTn id="92" presetID="9" presetClass="entr" presetSubtype="0" fill="hold" nodeType="after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dissolve">
                                      <p:cBhvr>
                                        <p:cTn id="94" dur="500"/>
                                        <p:tgtEl>
                                          <p:spTgt spid="1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2">
                                            <p:txEl>
                                              <p:pRg st="0" end="0"/>
                                            </p:txEl>
                                          </p:spTgt>
                                        </p:tgtEl>
                                        <p:attrNameLst>
                                          <p:attrName>style.visibility</p:attrName>
                                        </p:attrNameLst>
                                      </p:cBhvr>
                                      <p:to>
                                        <p:strVal val="visible"/>
                                      </p:to>
                                    </p:set>
                                    <p:animEffect transition="in" filter="fade">
                                      <p:cBhvr>
                                        <p:cTn id="97" dur="500"/>
                                        <p:tgtEl>
                                          <p:spTgt spid="42">
                                            <p:txEl>
                                              <p:pRg st="0" end="0"/>
                                            </p:txEl>
                                          </p:spTgt>
                                        </p:tgtEl>
                                      </p:cBhvr>
                                    </p:animEffect>
                                  </p:childTnLst>
                                </p:cTn>
                              </p:par>
                            </p:childTnLst>
                          </p:cTn>
                        </p:par>
                        <p:par>
                          <p:cTn id="98" fill="hold">
                            <p:stCondLst>
                              <p:cond delay="9350"/>
                            </p:stCondLst>
                            <p:childTnLst>
                              <p:par>
                                <p:cTn id="99" presetID="10" presetClass="entr" presetSubtype="0" fill="hold" grpId="0" nodeType="afterEffect">
                                  <p:stCondLst>
                                    <p:cond delay="0"/>
                                  </p:stCondLst>
                                  <p:childTnLst>
                                    <p:set>
                                      <p:cBhvr>
                                        <p:cTn id="100" dur="1" fill="hold">
                                          <p:stCondLst>
                                            <p:cond delay="0"/>
                                          </p:stCondLst>
                                        </p:cTn>
                                        <p:tgtEl>
                                          <p:spTgt spid="35">
                                            <p:txEl>
                                              <p:pRg st="0" end="0"/>
                                            </p:txEl>
                                          </p:spTgt>
                                        </p:tgtEl>
                                        <p:attrNameLst>
                                          <p:attrName>style.visibility</p:attrName>
                                        </p:attrNameLst>
                                      </p:cBhvr>
                                      <p:to>
                                        <p:strVal val="visible"/>
                                      </p:to>
                                    </p:set>
                                    <p:animEffect transition="in" filter="fade">
                                      <p:cBhvr>
                                        <p:cTn id="101" dur="500"/>
                                        <p:tgtEl>
                                          <p:spTgt spid="35">
                                            <p:txEl>
                                              <p:pRg st="0" end="0"/>
                                            </p:txEl>
                                          </p:spTgt>
                                        </p:tgtEl>
                                      </p:cBhvr>
                                    </p:animEffect>
                                  </p:childTnLst>
                                </p:cTn>
                              </p:par>
                            </p:childTnLst>
                          </p:cTn>
                        </p:par>
                        <p:par>
                          <p:cTn id="102" fill="hold">
                            <p:stCondLst>
                              <p:cond delay="9850"/>
                            </p:stCondLst>
                            <p:childTnLst>
                              <p:par>
                                <p:cTn id="103" presetID="10" presetClass="entr" presetSubtype="0" fill="hold" grpId="0" nodeType="afterEffect">
                                  <p:stCondLst>
                                    <p:cond delay="0"/>
                                  </p:stCondLst>
                                  <p:childTnLst>
                                    <p:set>
                                      <p:cBhvr>
                                        <p:cTn id="104" dur="1" fill="hold">
                                          <p:stCondLst>
                                            <p:cond delay="0"/>
                                          </p:stCondLst>
                                        </p:cTn>
                                        <p:tgtEl>
                                          <p:spTgt spid="35">
                                            <p:txEl>
                                              <p:pRg st="1" end="1"/>
                                            </p:txEl>
                                          </p:spTgt>
                                        </p:tgtEl>
                                        <p:attrNameLst>
                                          <p:attrName>style.visibility</p:attrName>
                                        </p:attrNameLst>
                                      </p:cBhvr>
                                      <p:to>
                                        <p:strVal val="visible"/>
                                      </p:to>
                                    </p:set>
                                    <p:animEffect transition="in" filter="fade">
                                      <p:cBhvr>
                                        <p:cTn id="105" dur="500"/>
                                        <p:tgtEl>
                                          <p:spTgt spid="35">
                                            <p:txEl>
                                              <p:pRg st="1" end="1"/>
                                            </p:txEl>
                                          </p:spTgt>
                                        </p:tgtEl>
                                      </p:cBhvr>
                                    </p:animEffect>
                                  </p:childTnLst>
                                </p:cTn>
                              </p:par>
                            </p:childTnLst>
                          </p:cTn>
                        </p:par>
                        <p:par>
                          <p:cTn id="106" fill="hold">
                            <p:stCondLst>
                              <p:cond delay="10350"/>
                            </p:stCondLst>
                            <p:childTnLst>
                              <p:par>
                                <p:cTn id="107" presetID="9" presetClass="entr" presetSubtype="0" fill="hold"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dissolve">
                                      <p:cBhvr>
                                        <p:cTn id="109" dur="500"/>
                                        <p:tgtEl>
                                          <p:spTgt spid="2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3">
                                            <p:txEl>
                                              <p:pRg st="0" end="0"/>
                                            </p:txEl>
                                          </p:spTgt>
                                        </p:tgtEl>
                                        <p:attrNameLst>
                                          <p:attrName>style.visibility</p:attrName>
                                        </p:attrNameLst>
                                      </p:cBhvr>
                                      <p:to>
                                        <p:strVal val="visible"/>
                                      </p:to>
                                    </p:set>
                                    <p:animEffect transition="in" filter="fade">
                                      <p:cBhvr>
                                        <p:cTn id="112" dur="500"/>
                                        <p:tgtEl>
                                          <p:spTgt spid="43">
                                            <p:txEl>
                                              <p:pRg st="0" end="0"/>
                                            </p:txEl>
                                          </p:spTgt>
                                        </p:tgtEl>
                                      </p:cBhvr>
                                    </p:animEffect>
                                  </p:childTnLst>
                                </p:cTn>
                              </p:par>
                            </p:childTnLst>
                          </p:cTn>
                        </p:par>
                        <p:par>
                          <p:cTn id="113" fill="hold">
                            <p:stCondLst>
                              <p:cond delay="10850"/>
                            </p:stCondLst>
                            <p:childTnLst>
                              <p:par>
                                <p:cTn id="114" presetID="10" presetClass="entr" presetSubtype="0" fill="hold" grpId="0" nodeType="afterEffect">
                                  <p:stCondLst>
                                    <p:cond delay="0"/>
                                  </p:stCondLst>
                                  <p:childTnLst>
                                    <p:set>
                                      <p:cBhvr>
                                        <p:cTn id="115" dur="1" fill="hold">
                                          <p:stCondLst>
                                            <p:cond delay="0"/>
                                          </p:stCondLst>
                                        </p:cTn>
                                        <p:tgtEl>
                                          <p:spTgt spid="34">
                                            <p:txEl>
                                              <p:pRg st="0" end="0"/>
                                            </p:txEl>
                                          </p:spTgt>
                                        </p:tgtEl>
                                        <p:attrNameLst>
                                          <p:attrName>style.visibility</p:attrName>
                                        </p:attrNameLst>
                                      </p:cBhvr>
                                      <p:to>
                                        <p:strVal val="visible"/>
                                      </p:to>
                                    </p:set>
                                    <p:animEffect transition="in" filter="fade">
                                      <p:cBhvr>
                                        <p:cTn id="116" dur="500"/>
                                        <p:tgtEl>
                                          <p:spTgt spid="34">
                                            <p:txEl>
                                              <p:pRg st="0" end="0"/>
                                            </p:txEl>
                                          </p:spTgt>
                                        </p:tgtEl>
                                      </p:cBhvr>
                                    </p:animEffect>
                                  </p:childTnLst>
                                </p:cTn>
                              </p:par>
                            </p:childTnLst>
                          </p:cTn>
                        </p:par>
                        <p:par>
                          <p:cTn id="117" fill="hold">
                            <p:stCondLst>
                              <p:cond delay="11350"/>
                            </p:stCondLst>
                            <p:childTnLst>
                              <p:par>
                                <p:cTn id="118" presetID="10" presetClass="entr" presetSubtype="0" fill="hold" grpId="0" nodeType="afterEffect">
                                  <p:stCondLst>
                                    <p:cond delay="0"/>
                                  </p:stCondLst>
                                  <p:childTnLst>
                                    <p:set>
                                      <p:cBhvr>
                                        <p:cTn id="119" dur="1" fill="hold">
                                          <p:stCondLst>
                                            <p:cond delay="0"/>
                                          </p:stCondLst>
                                        </p:cTn>
                                        <p:tgtEl>
                                          <p:spTgt spid="34">
                                            <p:txEl>
                                              <p:pRg st="1" end="1"/>
                                            </p:txEl>
                                          </p:spTgt>
                                        </p:tgtEl>
                                        <p:attrNameLst>
                                          <p:attrName>style.visibility</p:attrName>
                                        </p:attrNameLst>
                                      </p:cBhvr>
                                      <p:to>
                                        <p:strVal val="visible"/>
                                      </p:to>
                                    </p:set>
                                    <p:animEffect transition="in" filter="fade">
                                      <p:cBhvr>
                                        <p:cTn id="120" dur="500"/>
                                        <p:tgtEl>
                                          <p:spTgt spid="34">
                                            <p:txEl>
                                              <p:pRg st="1" end="1"/>
                                            </p:txEl>
                                          </p:spTgt>
                                        </p:tgtEl>
                                      </p:cBhvr>
                                    </p:animEffect>
                                  </p:childTnLst>
                                </p:cTn>
                              </p:par>
                            </p:childTnLst>
                          </p:cTn>
                        </p:par>
                        <p:par>
                          <p:cTn id="121" fill="hold">
                            <p:stCondLst>
                              <p:cond delay="11850"/>
                            </p:stCondLst>
                            <p:childTnLst>
                              <p:par>
                                <p:cTn id="122" presetID="9" presetClass="entr" presetSubtype="0" fill="hold" nodeType="after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dissolve">
                                      <p:cBhvr>
                                        <p:cTn id="124" dur="500"/>
                                        <p:tgtEl>
                                          <p:spTgt spid="23"/>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4">
                                            <p:txEl>
                                              <p:pRg st="0" end="0"/>
                                            </p:txEl>
                                          </p:spTgt>
                                        </p:tgtEl>
                                        <p:attrNameLst>
                                          <p:attrName>style.visibility</p:attrName>
                                        </p:attrNameLst>
                                      </p:cBhvr>
                                      <p:to>
                                        <p:strVal val="visible"/>
                                      </p:to>
                                    </p:set>
                                    <p:animEffect transition="in" filter="fade">
                                      <p:cBhvr>
                                        <p:cTn id="127" dur="500"/>
                                        <p:tgtEl>
                                          <p:spTgt spid="44">
                                            <p:txEl>
                                              <p:pRg st="0" end="0"/>
                                            </p:txEl>
                                          </p:spTgt>
                                        </p:tgtEl>
                                      </p:cBhvr>
                                    </p:animEffect>
                                  </p:childTnLst>
                                </p:cTn>
                              </p:par>
                            </p:childTnLst>
                          </p:cTn>
                        </p:par>
                        <p:par>
                          <p:cTn id="128" fill="hold">
                            <p:stCondLst>
                              <p:cond delay="12350"/>
                            </p:stCondLst>
                            <p:childTnLst>
                              <p:par>
                                <p:cTn id="129" presetID="10" presetClass="entr" presetSubtype="0" fill="hold" grpId="0" nodeType="afterEffect">
                                  <p:stCondLst>
                                    <p:cond delay="0"/>
                                  </p:stCondLst>
                                  <p:childTnLst>
                                    <p:set>
                                      <p:cBhvr>
                                        <p:cTn id="130" dur="1" fill="hold">
                                          <p:stCondLst>
                                            <p:cond delay="0"/>
                                          </p:stCondLst>
                                        </p:cTn>
                                        <p:tgtEl>
                                          <p:spTgt spid="33">
                                            <p:txEl>
                                              <p:pRg st="0" end="0"/>
                                            </p:txEl>
                                          </p:spTgt>
                                        </p:tgtEl>
                                        <p:attrNameLst>
                                          <p:attrName>style.visibility</p:attrName>
                                        </p:attrNameLst>
                                      </p:cBhvr>
                                      <p:to>
                                        <p:strVal val="visible"/>
                                      </p:to>
                                    </p:set>
                                    <p:animEffect transition="in" filter="fade">
                                      <p:cBhvr>
                                        <p:cTn id="131" dur="500"/>
                                        <p:tgtEl>
                                          <p:spTgt spid="33">
                                            <p:txEl>
                                              <p:pRg st="0" end="0"/>
                                            </p:txEl>
                                          </p:spTgt>
                                        </p:tgtEl>
                                      </p:cBhvr>
                                    </p:animEffect>
                                  </p:childTnLst>
                                </p:cTn>
                              </p:par>
                            </p:childTnLst>
                          </p:cTn>
                        </p:par>
                        <p:par>
                          <p:cTn id="132" fill="hold">
                            <p:stCondLst>
                              <p:cond delay="12850"/>
                            </p:stCondLst>
                            <p:childTnLst>
                              <p:par>
                                <p:cTn id="133" presetID="10" presetClass="entr" presetSubtype="0" fill="hold" grpId="0" nodeType="afterEffect">
                                  <p:stCondLst>
                                    <p:cond delay="0"/>
                                  </p:stCondLst>
                                  <p:childTnLst>
                                    <p:set>
                                      <p:cBhvr>
                                        <p:cTn id="134" dur="1" fill="hold">
                                          <p:stCondLst>
                                            <p:cond delay="0"/>
                                          </p:stCondLst>
                                        </p:cTn>
                                        <p:tgtEl>
                                          <p:spTgt spid="33">
                                            <p:txEl>
                                              <p:pRg st="1" end="1"/>
                                            </p:txEl>
                                          </p:spTgt>
                                        </p:tgtEl>
                                        <p:attrNameLst>
                                          <p:attrName>style.visibility</p:attrName>
                                        </p:attrNameLst>
                                      </p:cBhvr>
                                      <p:to>
                                        <p:strVal val="visible"/>
                                      </p:to>
                                    </p:set>
                                    <p:animEffect transition="in" filter="fade">
                                      <p:cBhvr>
                                        <p:cTn id="135" dur="500"/>
                                        <p:tgtEl>
                                          <p:spTgt spid="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30" grpId="0" build="p"/>
      <p:bldP spid="31" grpId="0" build="p"/>
      <p:bldP spid="32" grpId="0" build="p"/>
      <p:bldP spid="33" grpId="0" build="p"/>
      <p:bldP spid="34" grpId="0" build="p"/>
      <p:bldP spid="35" grpId="0" build="p"/>
      <p:bldP spid="36" grpId="0" build="p"/>
      <p:bldP spid="37" grpId="0" build="p"/>
      <p:bldP spid="38" grpId="0" build="p"/>
      <p:bldP spid="39" grpId="0" build="p"/>
      <p:bldP spid="40" grpId="0" build="p"/>
      <p:bldP spid="41" grpId="0" build="p"/>
      <p:bldP spid="42" grpId="0" build="p"/>
      <p:bldP spid="43" grpId="0" build="p"/>
      <p:bldP spid="44" grpId="0" build="p"/>
      <p:bldP spid="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smtClean="0">
                <a:solidFill>
                  <a:schemeClr val="bg1"/>
                </a:solidFill>
                <a:latin typeface="微软雅黑" panose="020B0503020204020204" pitchFamily="34" charset="-122"/>
                <a:ea typeface="微软雅黑" panose="020B0503020204020204" pitchFamily="34" charset="-122"/>
              </a:rPr>
              <a:t>05</a:t>
            </a:r>
            <a:endParaRPr lang="zh-CN" altLang="en-US" sz="9600"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rPr>
              <a:t>明年工作计划目标</a:t>
            </a:r>
            <a:endPar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 name="组合 32"/>
          <p:cNvGrpSpPr/>
          <p:nvPr/>
        </p:nvGrpSpPr>
        <p:grpSpPr bwMode="auto">
          <a:xfrm>
            <a:off x="-108519" y="2506191"/>
            <a:ext cx="2967608" cy="506412"/>
            <a:chOff x="-1032447" y="0"/>
            <a:chExt cx="2967616" cy="506624"/>
          </a:xfrm>
          <a:solidFill>
            <a:schemeClr val="accent1"/>
          </a:solidFill>
        </p:grpSpPr>
        <p:sp>
          <p:nvSpPr>
            <p:cNvPr id="5" name="圆角矩形 33"/>
            <p:cNvSpPr>
              <a:spLocks noChangeArrowheads="1"/>
            </p:cNvSpPr>
            <p:nvPr/>
          </p:nvSpPr>
          <p:spPr bwMode="auto">
            <a:xfrm>
              <a:off x="-1032447" y="73989"/>
              <a:ext cx="2967616"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 name="等腰三角形 34"/>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7" name="椭圆 35"/>
          <p:cNvSpPr>
            <a:spLocks noChangeArrowheads="1"/>
          </p:cNvSpPr>
          <p:nvPr/>
        </p:nvSpPr>
        <p:spPr bwMode="auto">
          <a:xfrm>
            <a:off x="1360488"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8" name="组合 36"/>
          <p:cNvGrpSpPr/>
          <p:nvPr/>
        </p:nvGrpSpPr>
        <p:grpSpPr bwMode="auto">
          <a:xfrm flipV="1">
            <a:off x="2743200" y="2580803"/>
            <a:ext cx="1935163" cy="506413"/>
            <a:chOff x="0" y="0"/>
            <a:chExt cx="1935168" cy="506624"/>
          </a:xfrm>
          <a:solidFill>
            <a:schemeClr val="accent2"/>
          </a:solidFill>
        </p:grpSpPr>
        <p:sp>
          <p:nvSpPr>
            <p:cNvPr id="9" name="圆角矩形 37"/>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 name="等腰三角形 38"/>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1" name="椭圆 39"/>
          <p:cNvSpPr>
            <a:spLocks noChangeArrowheads="1"/>
          </p:cNvSpPr>
          <p:nvPr/>
        </p:nvSpPr>
        <p:spPr bwMode="auto">
          <a:xfrm>
            <a:off x="3244850"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12" name="组合 40"/>
          <p:cNvGrpSpPr/>
          <p:nvPr/>
        </p:nvGrpSpPr>
        <p:grpSpPr bwMode="auto">
          <a:xfrm>
            <a:off x="4565650" y="2506191"/>
            <a:ext cx="1936750" cy="506412"/>
            <a:chOff x="0" y="0"/>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 name="等腰三角形 42"/>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15" name="椭圆 43"/>
          <p:cNvSpPr>
            <a:spLocks noChangeArrowheads="1"/>
          </p:cNvSpPr>
          <p:nvPr/>
        </p:nvSpPr>
        <p:spPr bwMode="auto">
          <a:xfrm>
            <a:off x="5003800"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 name="椭圆 45"/>
          <p:cNvSpPr>
            <a:spLocks noChangeArrowheads="1"/>
          </p:cNvSpPr>
          <p:nvPr/>
        </p:nvSpPr>
        <p:spPr bwMode="auto">
          <a:xfrm>
            <a:off x="6823075" y="3260253"/>
            <a:ext cx="1060450" cy="1060450"/>
          </a:xfrm>
          <a:prstGeom prst="ellipse">
            <a:avLst/>
          </a:prstGeom>
          <a:solidFill>
            <a:schemeClr val="accent2"/>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7" name="TextBox 46"/>
          <p:cNvSpPr>
            <a:spLocks noChangeArrowheads="1"/>
          </p:cNvSpPr>
          <p:nvPr/>
        </p:nvSpPr>
        <p:spPr bwMode="auto">
          <a:xfrm>
            <a:off x="1192213" y="3606328"/>
            <a:ext cx="1397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TextBox 47"/>
          <p:cNvSpPr>
            <a:spLocks noChangeArrowheads="1"/>
          </p:cNvSpPr>
          <p:nvPr/>
        </p:nvSpPr>
        <p:spPr bwMode="auto">
          <a:xfrm>
            <a:off x="1293813" y="33142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TextBox 50"/>
          <p:cNvSpPr>
            <a:spLocks noChangeArrowheads="1"/>
          </p:cNvSpPr>
          <p:nvPr/>
        </p:nvSpPr>
        <p:spPr bwMode="auto">
          <a:xfrm>
            <a:off x="1293813"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endPar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TextBox 51"/>
          <p:cNvSpPr>
            <a:spLocks noChangeArrowheads="1"/>
          </p:cNvSpPr>
          <p:nvPr/>
        </p:nvSpPr>
        <p:spPr bwMode="auto">
          <a:xfrm>
            <a:off x="3113088"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输入文本内容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TextBox 52"/>
          <p:cNvSpPr>
            <a:spLocks noChangeArrowheads="1"/>
          </p:cNvSpPr>
          <p:nvPr/>
        </p:nvSpPr>
        <p:spPr bwMode="auto">
          <a:xfrm>
            <a:off x="5016500" y="2704628"/>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输入文本内容</a:t>
            </a:r>
            <a:endParaRPr lang="zh-CN" altLang="en-US" sz="12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2" name="组合 53"/>
          <p:cNvGrpSpPr/>
          <p:nvPr/>
        </p:nvGrpSpPr>
        <p:grpSpPr bwMode="auto">
          <a:xfrm flipV="1">
            <a:off x="6384924" y="2580802"/>
            <a:ext cx="2867595" cy="506414"/>
            <a:chOff x="-1" y="0"/>
            <a:chExt cx="2865253" cy="506625"/>
          </a:xfrm>
          <a:solidFill>
            <a:schemeClr val="accent2"/>
          </a:solidFill>
        </p:grpSpPr>
        <p:sp>
          <p:nvSpPr>
            <p:cNvPr id="23" name="圆角矩形 54"/>
            <p:cNvSpPr>
              <a:spLocks noChangeArrowheads="1"/>
            </p:cNvSpPr>
            <p:nvPr/>
          </p:nvSpPr>
          <p:spPr bwMode="auto">
            <a:xfrm>
              <a:off x="-1" y="73990"/>
              <a:ext cx="2865253"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4" name="等腰三角形 55"/>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25" name="TextBox 56"/>
          <p:cNvSpPr>
            <a:spLocks noChangeArrowheads="1"/>
          </p:cNvSpPr>
          <p:nvPr/>
        </p:nvSpPr>
        <p:spPr bwMode="auto">
          <a:xfrm>
            <a:off x="6689725" y="2704628"/>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输入文本内容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TextBox 57"/>
          <p:cNvSpPr>
            <a:spLocks noChangeArrowheads="1"/>
          </p:cNvSpPr>
          <p:nvPr/>
        </p:nvSpPr>
        <p:spPr bwMode="auto">
          <a:xfrm>
            <a:off x="3076575"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TextBox 58"/>
          <p:cNvSpPr>
            <a:spLocks noChangeArrowheads="1"/>
          </p:cNvSpPr>
          <p:nvPr/>
        </p:nvSpPr>
        <p:spPr bwMode="auto">
          <a:xfrm>
            <a:off x="3178175" y="1088553"/>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TextBox 59"/>
          <p:cNvSpPr>
            <a:spLocks noChangeArrowheads="1"/>
          </p:cNvSpPr>
          <p:nvPr/>
        </p:nvSpPr>
        <p:spPr bwMode="auto">
          <a:xfrm>
            <a:off x="4835525" y="3619028"/>
            <a:ext cx="1397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TextBox 62"/>
          <p:cNvSpPr>
            <a:spLocks noChangeArrowheads="1"/>
          </p:cNvSpPr>
          <p:nvPr/>
        </p:nvSpPr>
        <p:spPr bwMode="auto">
          <a:xfrm>
            <a:off x="4935538" y="3325341"/>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TextBox 63"/>
          <p:cNvSpPr>
            <a:spLocks noChangeArrowheads="1"/>
          </p:cNvSpPr>
          <p:nvPr/>
        </p:nvSpPr>
        <p:spPr bwMode="auto">
          <a:xfrm>
            <a:off x="6589713"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详写内容</a:t>
            </a:r>
            <a:r>
              <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点击输入本栏的具体文字，简明扼要的说明分项内容，此为概念图解，请根据您的具体内容酌情修改</a:t>
            </a:r>
            <a:endParaRPr lang="en-US" altLang="zh-CN" sz="100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TextBox 66"/>
          <p:cNvSpPr>
            <a:spLocks noChangeArrowheads="1"/>
          </p:cNvSpPr>
          <p:nvPr/>
        </p:nvSpPr>
        <p:spPr bwMode="auto">
          <a:xfrm>
            <a:off x="6689725" y="1088553"/>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TextBox 67"/>
          <p:cNvSpPr>
            <a:spLocks noChangeArrowheads="1"/>
          </p:cNvSpPr>
          <p:nvPr/>
        </p:nvSpPr>
        <p:spPr bwMode="auto">
          <a:xfrm>
            <a:off x="1609725" y="1475903"/>
            <a:ext cx="5619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TextBox 68"/>
          <p:cNvSpPr>
            <a:spLocks noChangeArrowheads="1"/>
          </p:cNvSpPr>
          <p:nvPr/>
        </p:nvSpPr>
        <p:spPr bwMode="auto">
          <a:xfrm>
            <a:off x="5253038" y="1475903"/>
            <a:ext cx="5603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TextBox 70"/>
          <p:cNvSpPr>
            <a:spLocks noChangeArrowheads="1"/>
          </p:cNvSpPr>
          <p:nvPr/>
        </p:nvSpPr>
        <p:spPr bwMode="auto">
          <a:xfrm>
            <a:off x="3494088"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 name="TextBox 72"/>
          <p:cNvSpPr>
            <a:spLocks noChangeArrowheads="1"/>
          </p:cNvSpPr>
          <p:nvPr/>
        </p:nvSpPr>
        <p:spPr bwMode="auto">
          <a:xfrm>
            <a:off x="7072313"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300" fill="hold"/>
                                        <p:tgtEl>
                                          <p:spTgt spid="19"/>
                                        </p:tgtEl>
                                        <p:attrNameLst>
                                          <p:attrName>ppt_w</p:attrName>
                                        </p:attrNameLst>
                                      </p:cBhvr>
                                      <p:tavLst>
                                        <p:tav tm="0">
                                          <p:val>
                                            <p:fltVal val="0"/>
                                          </p:val>
                                        </p:tav>
                                        <p:tav tm="100000">
                                          <p:val>
                                            <p:strVal val="#ppt_w"/>
                                          </p:val>
                                        </p:tav>
                                      </p:tavLst>
                                    </p:anim>
                                    <p:anim calcmode="lin" valueType="num">
                                      <p:cBhvr>
                                        <p:cTn id="16" dur="300" fill="hold"/>
                                        <p:tgtEl>
                                          <p:spTgt spid="19"/>
                                        </p:tgtEl>
                                        <p:attrNameLst>
                                          <p:attrName>ppt_h</p:attrName>
                                        </p:attrNameLst>
                                      </p:cBhvr>
                                      <p:tavLst>
                                        <p:tav tm="0">
                                          <p:val>
                                            <p:fltVal val="0"/>
                                          </p:val>
                                        </p:tav>
                                        <p:tav tm="100000">
                                          <p:val>
                                            <p:strVal val="#ppt_h"/>
                                          </p:val>
                                        </p:tav>
                                      </p:tavLst>
                                    </p:anim>
                                    <p:animEffect>
                                      <p:cBhvr>
                                        <p:cTn id="17" dur="3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300" fill="hold"/>
                                        <p:tgtEl>
                                          <p:spTgt spid="4"/>
                                        </p:tgtEl>
                                        <p:attrNameLst>
                                          <p:attrName>ppt_w</p:attrName>
                                        </p:attrNameLst>
                                      </p:cBhvr>
                                      <p:tavLst>
                                        <p:tav tm="0">
                                          <p:val>
                                            <p:fltVal val="0"/>
                                          </p:val>
                                        </p:tav>
                                        <p:tav tm="100000">
                                          <p:val>
                                            <p:strVal val="#ppt_w"/>
                                          </p:val>
                                        </p:tav>
                                      </p:tavLst>
                                    </p:anim>
                                    <p:anim calcmode="lin" valueType="num">
                                      <p:cBhvr>
                                        <p:cTn id="21" dur="300" fill="hold"/>
                                        <p:tgtEl>
                                          <p:spTgt spid="4"/>
                                        </p:tgtEl>
                                        <p:attrNameLst>
                                          <p:attrName>ppt_h</p:attrName>
                                        </p:attrNameLst>
                                      </p:cBhvr>
                                      <p:tavLst>
                                        <p:tav tm="0">
                                          <p:val>
                                            <p:fltVal val="0"/>
                                          </p:val>
                                        </p:tav>
                                        <p:tav tm="100000">
                                          <p:val>
                                            <p:strVal val="#ppt_h"/>
                                          </p:val>
                                        </p:tav>
                                      </p:tavLst>
                                    </p:anim>
                                    <p:animEffect>
                                      <p:cBhvr>
                                        <p:cTn id="22" dur="300"/>
                                        <p:tgtEl>
                                          <p:spTgt spid="4"/>
                                        </p:tgtEl>
                                      </p:cBhvr>
                                    </p:animEffect>
                                  </p:childTnLst>
                                </p:cTn>
                              </p:par>
                            </p:childTnLst>
                          </p:cTn>
                        </p:par>
                        <p:par>
                          <p:cTn id="23" fill="hold">
                            <p:stCondLst>
                              <p:cond delay="13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p:cBhvr>
                                        <p:cTn id="26" dur="600"/>
                                        <p:tgtEl>
                                          <p:spTgt spid="18"/>
                                        </p:tgtEl>
                                      </p:cBhvr>
                                    </p:animEffect>
                                    <p:anim calcmode="lin" valueType="num">
                                      <p:cBhvr>
                                        <p:cTn id="27" dur="600" fill="hold"/>
                                        <p:tgtEl>
                                          <p:spTgt spid="18"/>
                                        </p:tgtEl>
                                        <p:attrNameLst>
                                          <p:attrName>ppt_x</p:attrName>
                                        </p:attrNameLst>
                                      </p:cBhvr>
                                      <p:tavLst>
                                        <p:tav tm="0">
                                          <p:val>
                                            <p:strVal val="#ppt_x"/>
                                          </p:val>
                                        </p:tav>
                                        <p:tav tm="100000">
                                          <p:val>
                                            <p:strVal val="#ppt_x"/>
                                          </p:val>
                                        </p:tav>
                                      </p:tavLst>
                                    </p:anim>
                                    <p:anim calcmode="lin" valueType="num">
                                      <p:cBhvr>
                                        <p:cTn id="28" dur="6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p:cBhvr>
                                        <p:cTn id="31" dur="600"/>
                                        <p:tgtEl>
                                          <p:spTgt spid="17"/>
                                        </p:tgtEl>
                                      </p:cBhvr>
                                    </p:animEffect>
                                    <p:anim calcmode="lin" valueType="num">
                                      <p:cBhvr>
                                        <p:cTn id="32" dur="600" fill="hold"/>
                                        <p:tgtEl>
                                          <p:spTgt spid="17"/>
                                        </p:tgtEl>
                                        <p:attrNameLst>
                                          <p:attrName>ppt_x</p:attrName>
                                        </p:attrNameLst>
                                      </p:cBhvr>
                                      <p:tavLst>
                                        <p:tav tm="0">
                                          <p:val>
                                            <p:strVal val="#ppt_x"/>
                                          </p:val>
                                        </p:tav>
                                        <p:tav tm="100000">
                                          <p:val>
                                            <p:strVal val="#ppt_x"/>
                                          </p:val>
                                        </p:tav>
                                      </p:tavLst>
                                    </p:anim>
                                    <p:anim calcmode="lin" valueType="num">
                                      <p:cBhvr>
                                        <p:cTn id="33" dur="6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p:cBhvr>
                                        <p:cTn id="36" dur="600"/>
                                        <p:tgtEl>
                                          <p:spTgt spid="7"/>
                                        </p:tgtEl>
                                      </p:cBhvr>
                                    </p:animEffect>
                                    <p:anim calcmode="lin" valueType="num">
                                      <p:cBhvr>
                                        <p:cTn id="37" dur="600" fill="hold"/>
                                        <p:tgtEl>
                                          <p:spTgt spid="7"/>
                                        </p:tgtEl>
                                        <p:attrNameLst>
                                          <p:attrName>ppt_x</p:attrName>
                                        </p:attrNameLst>
                                      </p:cBhvr>
                                      <p:tavLst>
                                        <p:tav tm="0">
                                          <p:val>
                                            <p:strVal val="#ppt_x"/>
                                          </p:val>
                                        </p:tav>
                                        <p:tav tm="100000">
                                          <p:val>
                                            <p:strVal val="#ppt_x"/>
                                          </p:val>
                                        </p:tav>
                                      </p:tavLst>
                                    </p:anim>
                                    <p:anim calcmode="lin" valueType="num">
                                      <p:cBhvr>
                                        <p:cTn id="38" dur="600" fill="hold"/>
                                        <p:tgtEl>
                                          <p:spTgt spid="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p:cBhvr>
                                        <p:cTn id="41" dur="600"/>
                                        <p:tgtEl>
                                          <p:spTgt spid="32"/>
                                        </p:tgtEl>
                                      </p:cBhvr>
                                    </p:animEffect>
                                    <p:anim calcmode="lin" valueType="num">
                                      <p:cBhvr>
                                        <p:cTn id="42" dur="600" fill="hold"/>
                                        <p:tgtEl>
                                          <p:spTgt spid="32"/>
                                        </p:tgtEl>
                                        <p:attrNameLst>
                                          <p:attrName>ppt_x</p:attrName>
                                        </p:attrNameLst>
                                      </p:cBhvr>
                                      <p:tavLst>
                                        <p:tav tm="0">
                                          <p:val>
                                            <p:strVal val="#ppt_x"/>
                                          </p:val>
                                        </p:tav>
                                        <p:tav tm="100000">
                                          <p:val>
                                            <p:strVal val="#ppt_x"/>
                                          </p:val>
                                        </p:tav>
                                      </p:tavLst>
                                    </p:anim>
                                    <p:anim calcmode="lin" valueType="num">
                                      <p:cBhvr>
                                        <p:cTn id="43" dur="600" fill="hold"/>
                                        <p:tgtEl>
                                          <p:spTgt spid="32"/>
                                        </p:tgtEl>
                                        <p:attrNameLst>
                                          <p:attrName>ppt_y</p:attrName>
                                        </p:attrNameLst>
                                      </p:cBhvr>
                                      <p:tavLst>
                                        <p:tav tm="0">
                                          <p:val>
                                            <p:strVal val="#ppt_y-.1"/>
                                          </p:val>
                                        </p:tav>
                                        <p:tav tm="100000">
                                          <p:val>
                                            <p:strVal val="#ppt_y"/>
                                          </p:val>
                                        </p:tav>
                                      </p:tavLst>
                                    </p:anim>
                                  </p:childTnLst>
                                </p:cTn>
                              </p:par>
                            </p:childTnLst>
                          </p:cTn>
                        </p:par>
                        <p:par>
                          <p:cTn id="44" fill="hold">
                            <p:stCondLst>
                              <p:cond delay="235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300" fill="hold"/>
                                        <p:tgtEl>
                                          <p:spTgt spid="20"/>
                                        </p:tgtEl>
                                        <p:attrNameLst>
                                          <p:attrName>ppt_w</p:attrName>
                                        </p:attrNameLst>
                                      </p:cBhvr>
                                      <p:tavLst>
                                        <p:tav tm="0">
                                          <p:val>
                                            <p:fltVal val="0"/>
                                          </p:val>
                                        </p:tav>
                                        <p:tav tm="100000">
                                          <p:val>
                                            <p:strVal val="#ppt_w"/>
                                          </p:val>
                                        </p:tav>
                                      </p:tavLst>
                                    </p:anim>
                                    <p:anim calcmode="lin" valueType="num">
                                      <p:cBhvr>
                                        <p:cTn id="48" dur="300" fill="hold"/>
                                        <p:tgtEl>
                                          <p:spTgt spid="20"/>
                                        </p:tgtEl>
                                        <p:attrNameLst>
                                          <p:attrName>ppt_h</p:attrName>
                                        </p:attrNameLst>
                                      </p:cBhvr>
                                      <p:tavLst>
                                        <p:tav tm="0">
                                          <p:val>
                                            <p:fltVal val="0"/>
                                          </p:val>
                                        </p:tav>
                                        <p:tav tm="100000">
                                          <p:val>
                                            <p:strVal val="#ppt_h"/>
                                          </p:val>
                                        </p:tav>
                                      </p:tavLst>
                                    </p:anim>
                                    <p:animEffect>
                                      <p:cBhvr>
                                        <p:cTn id="49" dur="3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300" fill="hold"/>
                                        <p:tgtEl>
                                          <p:spTgt spid="8"/>
                                        </p:tgtEl>
                                        <p:attrNameLst>
                                          <p:attrName>ppt_w</p:attrName>
                                        </p:attrNameLst>
                                      </p:cBhvr>
                                      <p:tavLst>
                                        <p:tav tm="0">
                                          <p:val>
                                            <p:fltVal val="0"/>
                                          </p:val>
                                        </p:tav>
                                        <p:tav tm="100000">
                                          <p:val>
                                            <p:strVal val="#ppt_w"/>
                                          </p:val>
                                        </p:tav>
                                      </p:tavLst>
                                    </p:anim>
                                    <p:anim calcmode="lin" valueType="num">
                                      <p:cBhvr>
                                        <p:cTn id="53" dur="300" fill="hold"/>
                                        <p:tgtEl>
                                          <p:spTgt spid="8"/>
                                        </p:tgtEl>
                                        <p:attrNameLst>
                                          <p:attrName>ppt_h</p:attrName>
                                        </p:attrNameLst>
                                      </p:cBhvr>
                                      <p:tavLst>
                                        <p:tav tm="0">
                                          <p:val>
                                            <p:fltVal val="0"/>
                                          </p:val>
                                        </p:tav>
                                        <p:tav tm="100000">
                                          <p:val>
                                            <p:strVal val="#ppt_h"/>
                                          </p:val>
                                        </p:tav>
                                      </p:tavLst>
                                    </p:anim>
                                    <p:animEffect>
                                      <p:cBhvr>
                                        <p:cTn id="54" dur="300"/>
                                        <p:tgtEl>
                                          <p:spTgt spid="8"/>
                                        </p:tgtEl>
                                      </p:cBhvr>
                                    </p:animEffect>
                                  </p:childTnLst>
                                </p:cTn>
                              </p:par>
                            </p:childTnLst>
                          </p:cTn>
                        </p:par>
                        <p:par>
                          <p:cTn id="55" fill="hold">
                            <p:stCondLst>
                              <p:cond delay="2850"/>
                            </p:stCondLst>
                            <p:childTnLst>
                              <p:par>
                                <p:cTn id="56" presetID="47"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p:cBhvr>
                                        <p:cTn id="58" dur="600"/>
                                        <p:tgtEl>
                                          <p:spTgt spid="27"/>
                                        </p:tgtEl>
                                      </p:cBhvr>
                                    </p:animEffect>
                                    <p:anim calcmode="lin" valueType="num">
                                      <p:cBhvr>
                                        <p:cTn id="59" dur="600" fill="hold"/>
                                        <p:tgtEl>
                                          <p:spTgt spid="27"/>
                                        </p:tgtEl>
                                        <p:attrNameLst>
                                          <p:attrName>ppt_x</p:attrName>
                                        </p:attrNameLst>
                                      </p:cBhvr>
                                      <p:tavLst>
                                        <p:tav tm="0">
                                          <p:val>
                                            <p:strVal val="#ppt_x"/>
                                          </p:val>
                                        </p:tav>
                                        <p:tav tm="100000">
                                          <p:val>
                                            <p:strVal val="#ppt_x"/>
                                          </p:val>
                                        </p:tav>
                                      </p:tavLst>
                                    </p:anim>
                                    <p:anim calcmode="lin" valueType="num">
                                      <p:cBhvr>
                                        <p:cTn id="60" dur="600" fill="hold"/>
                                        <p:tgtEl>
                                          <p:spTgt spid="27"/>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p:cBhvr>
                                        <p:cTn id="63" dur="600"/>
                                        <p:tgtEl>
                                          <p:spTgt spid="26"/>
                                        </p:tgtEl>
                                      </p:cBhvr>
                                    </p:animEffect>
                                    <p:anim calcmode="lin" valueType="num">
                                      <p:cBhvr>
                                        <p:cTn id="64" dur="600" fill="hold"/>
                                        <p:tgtEl>
                                          <p:spTgt spid="26"/>
                                        </p:tgtEl>
                                        <p:attrNameLst>
                                          <p:attrName>ppt_x</p:attrName>
                                        </p:attrNameLst>
                                      </p:cBhvr>
                                      <p:tavLst>
                                        <p:tav tm="0">
                                          <p:val>
                                            <p:strVal val="#ppt_x"/>
                                          </p:val>
                                        </p:tav>
                                        <p:tav tm="100000">
                                          <p:val>
                                            <p:strVal val="#ppt_x"/>
                                          </p:val>
                                        </p:tav>
                                      </p:tavLst>
                                    </p:anim>
                                    <p:anim calcmode="lin" valueType="num">
                                      <p:cBhvr>
                                        <p:cTn id="65" dur="600" fill="hold"/>
                                        <p:tgtEl>
                                          <p:spTgt spid="2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Effect>
                                      <p:cBhvr>
                                        <p:cTn id="68" dur="600"/>
                                        <p:tgtEl>
                                          <p:spTgt spid="11"/>
                                        </p:tgtEl>
                                      </p:cBhvr>
                                    </p:animEffect>
                                    <p:anim calcmode="lin" valueType="num">
                                      <p:cBhvr>
                                        <p:cTn id="69" dur="600" fill="hold"/>
                                        <p:tgtEl>
                                          <p:spTgt spid="11"/>
                                        </p:tgtEl>
                                        <p:attrNameLst>
                                          <p:attrName>ppt_x</p:attrName>
                                        </p:attrNameLst>
                                      </p:cBhvr>
                                      <p:tavLst>
                                        <p:tav tm="0">
                                          <p:val>
                                            <p:strVal val="#ppt_x"/>
                                          </p:val>
                                        </p:tav>
                                        <p:tav tm="100000">
                                          <p:val>
                                            <p:strVal val="#ppt_x"/>
                                          </p:val>
                                        </p:tav>
                                      </p:tavLst>
                                    </p:anim>
                                    <p:anim calcmode="lin" valueType="num">
                                      <p:cBhvr>
                                        <p:cTn id="70" dur="600" fill="hold"/>
                                        <p:tgtEl>
                                          <p:spTgt spid="1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p:cBhvr>
                                        <p:cTn id="73" dur="600"/>
                                        <p:tgtEl>
                                          <p:spTgt spid="34"/>
                                        </p:tgtEl>
                                      </p:cBhvr>
                                    </p:animEffect>
                                    <p:anim calcmode="lin" valueType="num">
                                      <p:cBhvr>
                                        <p:cTn id="74" dur="600" fill="hold"/>
                                        <p:tgtEl>
                                          <p:spTgt spid="34"/>
                                        </p:tgtEl>
                                        <p:attrNameLst>
                                          <p:attrName>ppt_x</p:attrName>
                                        </p:attrNameLst>
                                      </p:cBhvr>
                                      <p:tavLst>
                                        <p:tav tm="0">
                                          <p:val>
                                            <p:strVal val="#ppt_x"/>
                                          </p:val>
                                        </p:tav>
                                        <p:tav tm="100000">
                                          <p:val>
                                            <p:strVal val="#ppt_x"/>
                                          </p:val>
                                        </p:tav>
                                      </p:tavLst>
                                    </p:anim>
                                    <p:anim calcmode="lin" valueType="num">
                                      <p:cBhvr>
                                        <p:cTn id="75" dur="6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385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300" fill="hold"/>
                                        <p:tgtEl>
                                          <p:spTgt spid="21"/>
                                        </p:tgtEl>
                                        <p:attrNameLst>
                                          <p:attrName>ppt_w</p:attrName>
                                        </p:attrNameLst>
                                      </p:cBhvr>
                                      <p:tavLst>
                                        <p:tav tm="0">
                                          <p:val>
                                            <p:fltVal val="0"/>
                                          </p:val>
                                        </p:tav>
                                        <p:tav tm="100000">
                                          <p:val>
                                            <p:strVal val="#ppt_w"/>
                                          </p:val>
                                        </p:tav>
                                      </p:tavLst>
                                    </p:anim>
                                    <p:anim calcmode="lin" valueType="num">
                                      <p:cBhvr>
                                        <p:cTn id="80" dur="300" fill="hold"/>
                                        <p:tgtEl>
                                          <p:spTgt spid="21"/>
                                        </p:tgtEl>
                                        <p:attrNameLst>
                                          <p:attrName>ppt_h</p:attrName>
                                        </p:attrNameLst>
                                      </p:cBhvr>
                                      <p:tavLst>
                                        <p:tav tm="0">
                                          <p:val>
                                            <p:fltVal val="0"/>
                                          </p:val>
                                        </p:tav>
                                        <p:tav tm="100000">
                                          <p:val>
                                            <p:strVal val="#ppt_h"/>
                                          </p:val>
                                        </p:tav>
                                      </p:tavLst>
                                    </p:anim>
                                    <p:animEffect>
                                      <p:cBhvr>
                                        <p:cTn id="81" dur="300"/>
                                        <p:tgtEl>
                                          <p:spTgt spid="21"/>
                                        </p:tgtEl>
                                      </p:cBhvr>
                                    </p:animEffect>
                                  </p:childTnLst>
                                </p:cTn>
                              </p:par>
                              <p:par>
                                <p:cTn id="82" presetID="10" presetClass="entr" presetSubtype="0" fill="hold"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300" fill="hold"/>
                                        <p:tgtEl>
                                          <p:spTgt spid="12"/>
                                        </p:tgtEl>
                                        <p:attrNameLst>
                                          <p:attrName>ppt_w</p:attrName>
                                        </p:attrNameLst>
                                      </p:cBhvr>
                                      <p:tavLst>
                                        <p:tav tm="0">
                                          <p:val>
                                            <p:fltVal val="0"/>
                                          </p:val>
                                        </p:tav>
                                        <p:tav tm="100000">
                                          <p:val>
                                            <p:strVal val="#ppt_w"/>
                                          </p:val>
                                        </p:tav>
                                      </p:tavLst>
                                    </p:anim>
                                    <p:anim calcmode="lin" valueType="num">
                                      <p:cBhvr>
                                        <p:cTn id="85" dur="300" fill="hold"/>
                                        <p:tgtEl>
                                          <p:spTgt spid="12"/>
                                        </p:tgtEl>
                                        <p:attrNameLst>
                                          <p:attrName>ppt_h</p:attrName>
                                        </p:attrNameLst>
                                      </p:cBhvr>
                                      <p:tavLst>
                                        <p:tav tm="0">
                                          <p:val>
                                            <p:fltVal val="0"/>
                                          </p:val>
                                        </p:tav>
                                        <p:tav tm="100000">
                                          <p:val>
                                            <p:strVal val="#ppt_h"/>
                                          </p:val>
                                        </p:tav>
                                      </p:tavLst>
                                    </p:anim>
                                    <p:animEffect>
                                      <p:cBhvr>
                                        <p:cTn id="86" dur="300"/>
                                        <p:tgtEl>
                                          <p:spTgt spid="12"/>
                                        </p:tgtEl>
                                      </p:cBhvr>
                                    </p:animEffect>
                                  </p:childTnLst>
                                </p:cTn>
                              </p:par>
                            </p:childTnLst>
                          </p:cTn>
                        </p:par>
                        <p:par>
                          <p:cTn id="87" fill="hold">
                            <p:stCondLst>
                              <p:cond delay="4350"/>
                            </p:stCondLst>
                            <p:childTnLst>
                              <p:par>
                                <p:cTn id="88" presetID="42"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p:cBhvr>
                                        <p:cTn id="90" dur="600"/>
                                        <p:tgtEl>
                                          <p:spTgt spid="29"/>
                                        </p:tgtEl>
                                      </p:cBhvr>
                                    </p:animEffect>
                                    <p:anim calcmode="lin" valueType="num">
                                      <p:cBhvr>
                                        <p:cTn id="91" dur="600" fill="hold"/>
                                        <p:tgtEl>
                                          <p:spTgt spid="29"/>
                                        </p:tgtEl>
                                        <p:attrNameLst>
                                          <p:attrName>ppt_x</p:attrName>
                                        </p:attrNameLst>
                                      </p:cBhvr>
                                      <p:tavLst>
                                        <p:tav tm="0">
                                          <p:val>
                                            <p:strVal val="#ppt_x"/>
                                          </p:val>
                                        </p:tav>
                                        <p:tav tm="100000">
                                          <p:val>
                                            <p:strVal val="#ppt_x"/>
                                          </p:val>
                                        </p:tav>
                                      </p:tavLst>
                                    </p:anim>
                                    <p:anim calcmode="lin" valueType="num">
                                      <p:cBhvr>
                                        <p:cTn id="92" dur="6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p:cBhvr>
                                        <p:cTn id="95" dur="600"/>
                                        <p:tgtEl>
                                          <p:spTgt spid="28"/>
                                        </p:tgtEl>
                                      </p:cBhvr>
                                    </p:animEffect>
                                    <p:anim calcmode="lin" valueType="num">
                                      <p:cBhvr>
                                        <p:cTn id="96" dur="600" fill="hold"/>
                                        <p:tgtEl>
                                          <p:spTgt spid="28"/>
                                        </p:tgtEl>
                                        <p:attrNameLst>
                                          <p:attrName>ppt_x</p:attrName>
                                        </p:attrNameLst>
                                      </p:cBhvr>
                                      <p:tavLst>
                                        <p:tav tm="0">
                                          <p:val>
                                            <p:strVal val="#ppt_x"/>
                                          </p:val>
                                        </p:tav>
                                        <p:tav tm="100000">
                                          <p:val>
                                            <p:strVal val="#ppt_x"/>
                                          </p:val>
                                        </p:tav>
                                      </p:tavLst>
                                    </p:anim>
                                    <p:anim calcmode="lin" valueType="num">
                                      <p:cBhvr>
                                        <p:cTn id="97" dur="600" fill="hold"/>
                                        <p:tgtEl>
                                          <p:spTgt spid="28"/>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5"/>
                                        </p:tgtEl>
                                        <p:attrNameLst>
                                          <p:attrName>style.visibility</p:attrName>
                                        </p:attrNameLst>
                                      </p:cBhvr>
                                      <p:to>
                                        <p:strVal val="visible"/>
                                      </p:to>
                                    </p:set>
                                    <p:animEffect>
                                      <p:cBhvr>
                                        <p:cTn id="100" dur="600"/>
                                        <p:tgtEl>
                                          <p:spTgt spid="15"/>
                                        </p:tgtEl>
                                      </p:cBhvr>
                                    </p:animEffect>
                                    <p:anim calcmode="lin" valueType="num">
                                      <p:cBhvr>
                                        <p:cTn id="101" dur="600" fill="hold"/>
                                        <p:tgtEl>
                                          <p:spTgt spid="15"/>
                                        </p:tgtEl>
                                        <p:attrNameLst>
                                          <p:attrName>ppt_x</p:attrName>
                                        </p:attrNameLst>
                                      </p:cBhvr>
                                      <p:tavLst>
                                        <p:tav tm="0">
                                          <p:val>
                                            <p:strVal val="#ppt_x"/>
                                          </p:val>
                                        </p:tav>
                                        <p:tav tm="100000">
                                          <p:val>
                                            <p:strVal val="#ppt_x"/>
                                          </p:val>
                                        </p:tav>
                                      </p:tavLst>
                                    </p:anim>
                                    <p:anim calcmode="lin" valueType="num">
                                      <p:cBhvr>
                                        <p:cTn id="102" dur="600" fill="hold"/>
                                        <p:tgtEl>
                                          <p:spTgt spid="1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p:cBhvr>
                                        <p:cTn id="105" dur="600"/>
                                        <p:tgtEl>
                                          <p:spTgt spid="33"/>
                                        </p:tgtEl>
                                      </p:cBhvr>
                                    </p:animEffect>
                                    <p:anim calcmode="lin" valueType="num">
                                      <p:cBhvr>
                                        <p:cTn id="106" dur="600" fill="hold"/>
                                        <p:tgtEl>
                                          <p:spTgt spid="33"/>
                                        </p:tgtEl>
                                        <p:attrNameLst>
                                          <p:attrName>ppt_x</p:attrName>
                                        </p:attrNameLst>
                                      </p:cBhvr>
                                      <p:tavLst>
                                        <p:tav tm="0">
                                          <p:val>
                                            <p:strVal val="#ppt_x"/>
                                          </p:val>
                                        </p:tav>
                                        <p:tav tm="100000">
                                          <p:val>
                                            <p:strVal val="#ppt_x"/>
                                          </p:val>
                                        </p:tav>
                                      </p:tavLst>
                                    </p:anim>
                                    <p:anim calcmode="lin" valueType="num">
                                      <p:cBhvr>
                                        <p:cTn id="107" dur="600" fill="hold"/>
                                        <p:tgtEl>
                                          <p:spTgt spid="33"/>
                                        </p:tgtEl>
                                        <p:attrNameLst>
                                          <p:attrName>ppt_y</p:attrName>
                                        </p:attrNameLst>
                                      </p:cBhvr>
                                      <p:tavLst>
                                        <p:tav tm="0">
                                          <p:val>
                                            <p:strVal val="#ppt_y-.1"/>
                                          </p:val>
                                        </p:tav>
                                        <p:tav tm="100000">
                                          <p:val>
                                            <p:strVal val="#ppt_y"/>
                                          </p:val>
                                        </p:tav>
                                      </p:tavLst>
                                    </p:anim>
                                  </p:childTnLst>
                                </p:cTn>
                              </p:par>
                            </p:childTnLst>
                          </p:cTn>
                        </p:par>
                        <p:par>
                          <p:cTn id="108" fill="hold">
                            <p:stCondLst>
                              <p:cond delay="5350"/>
                            </p:stCondLst>
                            <p:childTnLst>
                              <p:par>
                                <p:cTn id="109" presetID="10" presetClass="entr" presetSubtype="0"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300" fill="hold"/>
                                        <p:tgtEl>
                                          <p:spTgt spid="25"/>
                                        </p:tgtEl>
                                        <p:attrNameLst>
                                          <p:attrName>ppt_w</p:attrName>
                                        </p:attrNameLst>
                                      </p:cBhvr>
                                      <p:tavLst>
                                        <p:tav tm="0">
                                          <p:val>
                                            <p:fltVal val="0"/>
                                          </p:val>
                                        </p:tav>
                                        <p:tav tm="100000">
                                          <p:val>
                                            <p:strVal val="#ppt_w"/>
                                          </p:val>
                                        </p:tav>
                                      </p:tavLst>
                                    </p:anim>
                                    <p:anim calcmode="lin" valueType="num">
                                      <p:cBhvr>
                                        <p:cTn id="112" dur="300" fill="hold"/>
                                        <p:tgtEl>
                                          <p:spTgt spid="25"/>
                                        </p:tgtEl>
                                        <p:attrNameLst>
                                          <p:attrName>ppt_h</p:attrName>
                                        </p:attrNameLst>
                                      </p:cBhvr>
                                      <p:tavLst>
                                        <p:tav tm="0">
                                          <p:val>
                                            <p:fltVal val="0"/>
                                          </p:val>
                                        </p:tav>
                                        <p:tav tm="100000">
                                          <p:val>
                                            <p:strVal val="#ppt_h"/>
                                          </p:val>
                                        </p:tav>
                                      </p:tavLst>
                                    </p:anim>
                                    <p:animEffect>
                                      <p:cBhvr>
                                        <p:cTn id="113" dur="300"/>
                                        <p:tgtEl>
                                          <p:spTgt spid="25"/>
                                        </p:tgtEl>
                                      </p:cBhvr>
                                    </p:animEffect>
                                  </p:childTnLst>
                                </p:cTn>
                              </p:par>
                              <p:par>
                                <p:cTn id="114" presetID="10" presetClass="entr" presetSubtype="0" fill="hold" nodeType="with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p:cTn id="116" dur="300" fill="hold"/>
                                        <p:tgtEl>
                                          <p:spTgt spid="22"/>
                                        </p:tgtEl>
                                        <p:attrNameLst>
                                          <p:attrName>ppt_w</p:attrName>
                                        </p:attrNameLst>
                                      </p:cBhvr>
                                      <p:tavLst>
                                        <p:tav tm="0">
                                          <p:val>
                                            <p:fltVal val="0"/>
                                          </p:val>
                                        </p:tav>
                                        <p:tav tm="100000">
                                          <p:val>
                                            <p:strVal val="#ppt_w"/>
                                          </p:val>
                                        </p:tav>
                                      </p:tavLst>
                                    </p:anim>
                                    <p:anim calcmode="lin" valueType="num">
                                      <p:cBhvr>
                                        <p:cTn id="117" dur="300" fill="hold"/>
                                        <p:tgtEl>
                                          <p:spTgt spid="22"/>
                                        </p:tgtEl>
                                        <p:attrNameLst>
                                          <p:attrName>ppt_h</p:attrName>
                                        </p:attrNameLst>
                                      </p:cBhvr>
                                      <p:tavLst>
                                        <p:tav tm="0">
                                          <p:val>
                                            <p:fltVal val="0"/>
                                          </p:val>
                                        </p:tav>
                                        <p:tav tm="100000">
                                          <p:val>
                                            <p:strVal val="#ppt_h"/>
                                          </p:val>
                                        </p:tav>
                                      </p:tavLst>
                                    </p:anim>
                                    <p:animEffect>
                                      <p:cBhvr>
                                        <p:cTn id="118" dur="300"/>
                                        <p:tgtEl>
                                          <p:spTgt spid="22"/>
                                        </p:tgtEl>
                                      </p:cBhvr>
                                    </p:animEffect>
                                  </p:childTnLst>
                                </p:cTn>
                              </p:par>
                            </p:childTnLst>
                          </p:cTn>
                        </p:par>
                        <p:par>
                          <p:cTn id="119" fill="hold">
                            <p:stCondLst>
                              <p:cond delay="5850"/>
                            </p:stCondLst>
                            <p:childTnLst>
                              <p:par>
                                <p:cTn id="120" presetID="47" presetClass="entr" presetSubtype="0" fill="hold" grpId="0" nodeType="afterEffect">
                                  <p:stCondLst>
                                    <p:cond delay="0"/>
                                  </p:stCondLst>
                                  <p:childTnLst>
                                    <p:set>
                                      <p:cBhvr>
                                        <p:cTn id="121" dur="1" fill="hold">
                                          <p:stCondLst>
                                            <p:cond delay="0"/>
                                          </p:stCondLst>
                                        </p:cTn>
                                        <p:tgtEl>
                                          <p:spTgt spid="31"/>
                                        </p:tgtEl>
                                        <p:attrNameLst>
                                          <p:attrName>style.visibility</p:attrName>
                                        </p:attrNameLst>
                                      </p:cBhvr>
                                      <p:to>
                                        <p:strVal val="visible"/>
                                      </p:to>
                                    </p:set>
                                    <p:animEffect>
                                      <p:cBhvr>
                                        <p:cTn id="122" dur="600"/>
                                        <p:tgtEl>
                                          <p:spTgt spid="31"/>
                                        </p:tgtEl>
                                      </p:cBhvr>
                                    </p:animEffect>
                                    <p:anim calcmode="lin" valueType="num">
                                      <p:cBhvr>
                                        <p:cTn id="123" dur="600" fill="hold"/>
                                        <p:tgtEl>
                                          <p:spTgt spid="31"/>
                                        </p:tgtEl>
                                        <p:attrNameLst>
                                          <p:attrName>ppt_x</p:attrName>
                                        </p:attrNameLst>
                                      </p:cBhvr>
                                      <p:tavLst>
                                        <p:tav tm="0">
                                          <p:val>
                                            <p:strVal val="#ppt_x"/>
                                          </p:val>
                                        </p:tav>
                                        <p:tav tm="100000">
                                          <p:val>
                                            <p:strVal val="#ppt_x"/>
                                          </p:val>
                                        </p:tav>
                                      </p:tavLst>
                                    </p:anim>
                                    <p:anim calcmode="lin" valueType="num">
                                      <p:cBhvr>
                                        <p:cTn id="124" dur="600" fill="hold"/>
                                        <p:tgtEl>
                                          <p:spTgt spid="31"/>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p:cBhvr>
                                        <p:cTn id="127" dur="600"/>
                                        <p:tgtEl>
                                          <p:spTgt spid="30"/>
                                        </p:tgtEl>
                                      </p:cBhvr>
                                    </p:animEffect>
                                    <p:anim calcmode="lin" valueType="num">
                                      <p:cBhvr>
                                        <p:cTn id="128" dur="600" fill="hold"/>
                                        <p:tgtEl>
                                          <p:spTgt spid="30"/>
                                        </p:tgtEl>
                                        <p:attrNameLst>
                                          <p:attrName>ppt_x</p:attrName>
                                        </p:attrNameLst>
                                      </p:cBhvr>
                                      <p:tavLst>
                                        <p:tav tm="0">
                                          <p:val>
                                            <p:strVal val="#ppt_x"/>
                                          </p:val>
                                        </p:tav>
                                        <p:tav tm="100000">
                                          <p:val>
                                            <p:strVal val="#ppt_x"/>
                                          </p:val>
                                        </p:tav>
                                      </p:tavLst>
                                    </p:anim>
                                    <p:anim calcmode="lin" valueType="num">
                                      <p:cBhvr>
                                        <p:cTn id="129" dur="6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6"/>
                                        </p:tgtEl>
                                        <p:attrNameLst>
                                          <p:attrName>style.visibility</p:attrName>
                                        </p:attrNameLst>
                                      </p:cBhvr>
                                      <p:to>
                                        <p:strVal val="visible"/>
                                      </p:to>
                                    </p:set>
                                    <p:animEffect>
                                      <p:cBhvr>
                                        <p:cTn id="132" dur="600"/>
                                        <p:tgtEl>
                                          <p:spTgt spid="16"/>
                                        </p:tgtEl>
                                      </p:cBhvr>
                                    </p:animEffect>
                                    <p:anim calcmode="lin" valueType="num">
                                      <p:cBhvr>
                                        <p:cTn id="133" dur="600" fill="hold"/>
                                        <p:tgtEl>
                                          <p:spTgt spid="16"/>
                                        </p:tgtEl>
                                        <p:attrNameLst>
                                          <p:attrName>ppt_x</p:attrName>
                                        </p:attrNameLst>
                                      </p:cBhvr>
                                      <p:tavLst>
                                        <p:tav tm="0">
                                          <p:val>
                                            <p:strVal val="#ppt_x"/>
                                          </p:val>
                                        </p:tav>
                                        <p:tav tm="100000">
                                          <p:val>
                                            <p:strVal val="#ppt_x"/>
                                          </p:val>
                                        </p:tav>
                                      </p:tavLst>
                                    </p:anim>
                                    <p:anim calcmode="lin" valueType="num">
                                      <p:cBhvr>
                                        <p:cTn id="134" dur="600" fill="hold"/>
                                        <p:tgtEl>
                                          <p:spTgt spid="16"/>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Effect>
                                      <p:cBhvr>
                                        <p:cTn id="137" dur="600"/>
                                        <p:tgtEl>
                                          <p:spTgt spid="35"/>
                                        </p:tgtEl>
                                      </p:cBhvr>
                                    </p:animEffect>
                                    <p:anim calcmode="lin" valueType="num">
                                      <p:cBhvr>
                                        <p:cTn id="138" dur="600" fill="hold"/>
                                        <p:tgtEl>
                                          <p:spTgt spid="35"/>
                                        </p:tgtEl>
                                        <p:attrNameLst>
                                          <p:attrName>ppt_x</p:attrName>
                                        </p:attrNameLst>
                                      </p:cBhvr>
                                      <p:tavLst>
                                        <p:tav tm="0">
                                          <p:val>
                                            <p:strVal val="#ppt_x"/>
                                          </p:val>
                                        </p:tav>
                                        <p:tav tm="100000">
                                          <p:val>
                                            <p:strVal val="#ppt_x"/>
                                          </p:val>
                                        </p:tav>
                                      </p:tavLst>
                                    </p:anim>
                                    <p:anim calcmode="lin" valueType="num">
                                      <p:cBhvr>
                                        <p:cTn id="139" dur="6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autoUpdateAnimBg="0"/>
      <p:bldP spid="11" grpId="0" bldLvl="0" animBg="1" autoUpdateAnimBg="0"/>
      <p:bldP spid="15" grpId="0" bldLvl="0" animBg="1" autoUpdateAnimBg="0"/>
      <p:bldP spid="16" grpId="0" bldLvl="0" animBg="1" autoUpdateAnimBg="0"/>
      <p:bldP spid="17" grpId="0" bldLvl="0" autoUpdateAnimBg="0"/>
      <p:bldP spid="18" grpId="0" bldLvl="0" autoUpdateAnimBg="0"/>
      <p:bldP spid="19" grpId="0" bldLvl="0" autoUpdateAnimBg="0"/>
      <p:bldP spid="20" grpId="0" bldLvl="0" autoUpdateAnimBg="0"/>
      <p:bldP spid="21" grpId="0" bldLvl="0" autoUpdateAnimBg="0"/>
      <p:bldP spid="25" grpId="0" bldLvl="0" autoUpdateAnimBg="0"/>
      <p:bldP spid="26" grpId="0" bldLvl="0" autoUpdateAnimBg="0"/>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5136360" y="1299207"/>
            <a:ext cx="3142800" cy="3142800"/>
            <a:chOff x="5136360" y="1299207"/>
            <a:chExt cx="3142800" cy="3142800"/>
          </a:xfrm>
        </p:grpSpPr>
        <p:sp>
          <p:nvSpPr>
            <p:cNvPr id="5" name="Oval 18"/>
            <p:cNvSpPr/>
            <p:nvPr/>
          </p:nvSpPr>
          <p:spPr>
            <a:xfrm>
              <a:off x="5136360" y="1299207"/>
              <a:ext cx="3142800" cy="314280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6" name="TextBox 5"/>
            <p:cNvSpPr txBox="1"/>
            <p:nvPr/>
          </p:nvSpPr>
          <p:spPr>
            <a:xfrm>
              <a:off x="5734936" y="3170672"/>
              <a:ext cx="1938908" cy="609398"/>
            </a:xfrm>
            <a:prstGeom prst="rect">
              <a:avLst/>
            </a:prstGeom>
            <a:noFill/>
          </p:spPr>
          <p:txBody>
            <a:bodyPr wrap="square" lIns="0" tIns="0" rIns="0" bIns="0" rtlCol="0">
              <a:spAutoFit/>
            </a:bodyPr>
            <a:lstStyle/>
            <a:p>
              <a:pPr algn="ctr">
                <a:lnSpc>
                  <a:spcPct val="12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084819" y="2039519"/>
              <a:ext cx="1269578" cy="738664"/>
            </a:xfrm>
            <a:prstGeom prst="rect">
              <a:avLst/>
            </a:prstGeom>
            <a:noFill/>
          </p:spPr>
          <p:txBody>
            <a:bodyPr wrap="none" lIns="0" tIns="0" rIns="0" bIns="0" rtlCol="0">
              <a:spAutoFit/>
            </a:bodyPr>
            <a:lstStyle/>
            <a:p>
              <a:pPr algn="ctr"/>
              <a:r>
                <a:rPr lang="en-US" sz="48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86%</a:t>
              </a:r>
              <a:endParaRPr lang="en-US" sz="48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endParaRPr>
            </a:p>
          </p:txBody>
        </p:sp>
        <p:sp>
          <p:nvSpPr>
            <p:cNvPr id="8" name="TextBox 7"/>
            <p:cNvSpPr txBox="1"/>
            <p:nvPr/>
          </p:nvSpPr>
          <p:spPr>
            <a:xfrm>
              <a:off x="5987182" y="2810631"/>
              <a:ext cx="1384995" cy="276999"/>
            </a:xfrm>
            <a:prstGeom prst="rect">
              <a:avLst/>
            </a:prstGeom>
            <a:noFill/>
          </p:spPr>
          <p:txBody>
            <a:bodyPr wrap="none" lIns="0" tIns="0" rIns="0" bIns="0" rtlCol="0">
              <a:spAutoFit/>
            </a:bodyPr>
            <a:lstStyle/>
            <a:p>
              <a:pPr algn="ct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909267" y="1241284"/>
            <a:ext cx="2506980" cy="2506980"/>
            <a:chOff x="909267" y="1241284"/>
            <a:chExt cx="2506980" cy="2506980"/>
          </a:xfrm>
        </p:grpSpPr>
        <p:sp>
          <p:nvSpPr>
            <p:cNvPr id="3" name="Oval 16"/>
            <p:cNvSpPr/>
            <p:nvPr/>
          </p:nvSpPr>
          <p:spPr>
            <a:xfrm>
              <a:off x="909267" y="1241284"/>
              <a:ext cx="2506980" cy="2506980"/>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9" name="TextBox 8"/>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a:t>
              </a:r>
              <a:r>
                <a:rPr lang="zh-CN" altLang="en-US" sz="1000" dirty="0" smtClean="0">
                  <a:solidFill>
                    <a:schemeClr val="bg1"/>
                  </a:solidFill>
                  <a:latin typeface="微软雅黑" panose="020B0503020204020204" pitchFamily="34" charset="-122"/>
                  <a:ea typeface="微软雅黑" panose="020B0503020204020204" pitchFamily="34" charset="-122"/>
                </a:rPr>
                <a:t>，请</a:t>
              </a:r>
              <a:r>
                <a:rPr lang="zh-CN" altLang="en-US" sz="1000" dirty="0">
                  <a:solidFill>
                    <a:schemeClr val="bg1"/>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bg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539213" y="1617358"/>
              <a:ext cx="1269578" cy="738664"/>
            </a:xfrm>
            <a:prstGeom prst="rect">
              <a:avLst/>
            </a:prstGeom>
            <a:noFill/>
          </p:spPr>
          <p:txBody>
            <a:bodyPr wrap="none" lIns="0" tIns="0" rIns="0" bIns="0" rtlCol="0">
              <a:spAutoFit/>
            </a:bodyPr>
            <a:lstStyle/>
            <a:p>
              <a:pPr algn="ctr"/>
              <a:r>
                <a:rPr lang="en-US" sz="4800" dirty="0">
                  <a:solidFill>
                    <a:schemeClr val="bg1"/>
                  </a:solidFill>
                  <a:latin typeface="微软雅黑" panose="020B0503020204020204" pitchFamily="34" charset="-122"/>
                  <a:ea typeface="微软雅黑" panose="020B0503020204020204" pitchFamily="34" charset="-122"/>
                  <a:cs typeface="Roboto Regular"/>
                </a:rPr>
                <a:t>76%</a:t>
              </a:r>
              <a:endParaRPr lang="en-US" sz="4800" dirty="0">
                <a:solidFill>
                  <a:schemeClr val="bg1"/>
                </a:solidFill>
                <a:latin typeface="微软雅黑" panose="020B0503020204020204" pitchFamily="34" charset="-122"/>
                <a:ea typeface="微软雅黑" panose="020B0503020204020204" pitchFamily="34" charset="-122"/>
                <a:cs typeface="Roboto Regular"/>
              </a:endParaRPr>
            </a:p>
          </p:txBody>
        </p:sp>
        <p:sp>
          <p:nvSpPr>
            <p:cNvPr id="11" name="TextBox 10"/>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点击输入</a:t>
              </a:r>
              <a:r>
                <a:rPr lang="zh-CN" altLang="en-US" b="1" dirty="0" smtClean="0">
                  <a:solidFill>
                    <a:schemeClr val="bg1"/>
                  </a:solidFill>
                  <a:latin typeface="微软雅黑" panose="020B0503020204020204" pitchFamily="34" charset="-122"/>
                  <a:ea typeface="微软雅黑" panose="020B0503020204020204" pitchFamily="34" charset="-122"/>
                </a:rPr>
                <a:t>标题</a:t>
              </a:r>
              <a:endParaRPr lang="zh-CN" altLang="en-US" b="1" dirty="0">
                <a:solidFill>
                  <a:schemeClr val="bg1"/>
                </a:solidFill>
                <a:latin typeface="微软雅黑" panose="020B0503020204020204" pitchFamily="34" charset="-122"/>
                <a:ea typeface="微软雅黑" panose="020B0503020204020204" pitchFamily="34" charset="-122"/>
              </a:endParaRPr>
            </a:p>
          </p:txBody>
        </p:sp>
      </p:grpSp>
      <p:sp>
        <p:nvSpPr>
          <p:cNvPr id="19"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2923938" y="2625442"/>
            <a:ext cx="2034540" cy="2034540"/>
            <a:chOff x="2923938" y="2625442"/>
            <a:chExt cx="2034540" cy="2034540"/>
          </a:xfrm>
        </p:grpSpPr>
        <p:sp>
          <p:nvSpPr>
            <p:cNvPr id="2" name="Oval 14"/>
            <p:cNvSpPr/>
            <p:nvPr/>
          </p:nvSpPr>
          <p:spPr>
            <a:xfrm>
              <a:off x="2923938" y="2625442"/>
              <a:ext cx="2034540" cy="203454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2" name="TextBox 11"/>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3529234" y="2957625"/>
              <a:ext cx="846386" cy="492443"/>
            </a:xfrm>
            <a:prstGeom prst="rect">
              <a:avLst/>
            </a:prstGeom>
            <a:noFill/>
          </p:spPr>
          <p:txBody>
            <a:bodyPr wrap="none" lIns="0" tIns="0" rIns="0" bIns="0" rtlCol="0">
              <a:spAutoFit/>
            </a:bodyPr>
            <a:lstStyle/>
            <a:p>
              <a:pPr algn="ctr"/>
              <a:r>
                <a:rPr lang="en-US" sz="32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rPr>
                <a:t>53%</a:t>
              </a:r>
              <a:endParaRPr lang="en-US" sz="3200" dirty="0">
                <a:solidFill>
                  <a:schemeClr val="tx1">
                    <a:lumMod val="75000"/>
                    <a:lumOff val="25000"/>
                  </a:schemeClr>
                </a:solidFill>
                <a:latin typeface="微软雅黑" panose="020B0503020204020204" pitchFamily="34" charset="-122"/>
                <a:ea typeface="微软雅黑" panose="020B0503020204020204" pitchFamily="34" charset="-122"/>
                <a:cs typeface="Roboto Regular"/>
              </a:endParaRPr>
            </a:p>
          </p:txBody>
        </p:sp>
        <p:sp>
          <p:nvSpPr>
            <p:cNvPr id="14" name="TextBox 13"/>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000" b="1" dirty="0" smtClean="0">
                  <a:solidFill>
                    <a:schemeClr val="tx1">
                      <a:lumMod val="75000"/>
                      <a:lumOff val="25000"/>
                    </a:schemeClr>
                  </a:solidFill>
                  <a:latin typeface="微软雅黑" panose="020B0503020204020204" pitchFamily="34" charset="-122"/>
                  <a:ea typeface="微软雅黑" panose="020B0503020204020204" pitchFamily="34" charset="-122"/>
                </a:rPr>
                <a:t>标题</a:t>
              </a:r>
              <a:endPar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3743074" y="1151562"/>
            <a:ext cx="1663582" cy="1663582"/>
            <a:chOff x="3743074" y="1151562"/>
            <a:chExt cx="1663582" cy="1663582"/>
          </a:xfrm>
        </p:grpSpPr>
        <p:sp>
          <p:nvSpPr>
            <p:cNvPr id="4" name="Oval 17"/>
            <p:cNvSpPr/>
            <p:nvPr/>
          </p:nvSpPr>
          <p:spPr>
            <a:xfrm>
              <a:off x="3743074" y="1151562"/>
              <a:ext cx="1663582" cy="1663582"/>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5" name="TextBox 14"/>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4162542" y="1314546"/>
              <a:ext cx="846386" cy="492443"/>
            </a:xfrm>
            <a:prstGeom prst="rect">
              <a:avLst/>
            </a:prstGeom>
            <a:noFill/>
          </p:spPr>
          <p:txBody>
            <a:bodyPr wrap="none" lIns="0" tIns="0" rIns="0" bIns="0" rtlCol="0">
              <a:spAutoFit/>
            </a:bodyPr>
            <a:lstStyle/>
            <a:p>
              <a:pPr algn="ctr"/>
              <a:r>
                <a:rPr lang="en-US" sz="3200" dirty="0">
                  <a:solidFill>
                    <a:schemeClr val="bg1"/>
                  </a:solidFill>
                  <a:latin typeface="微软雅黑" panose="020B0503020204020204" pitchFamily="34" charset="-122"/>
                  <a:ea typeface="微软雅黑" panose="020B0503020204020204" pitchFamily="34" charset="-122"/>
                  <a:cs typeface="Roboto Regular"/>
                </a:rPr>
                <a:t>38%</a:t>
              </a:r>
              <a:endParaRPr lang="en-US" sz="3200" dirty="0">
                <a:solidFill>
                  <a:schemeClr val="bg1"/>
                </a:solidFill>
                <a:latin typeface="微软雅黑" panose="020B0503020204020204" pitchFamily="34" charset="-122"/>
                <a:ea typeface="微软雅黑" panose="020B0503020204020204" pitchFamily="34" charset="-122"/>
                <a:cs typeface="Roboto Regular"/>
              </a:endParaRPr>
            </a:p>
          </p:txBody>
        </p:sp>
        <p:sp>
          <p:nvSpPr>
            <p:cNvPr id="17" name="TextBox 16"/>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微软雅黑" panose="020B0503020204020204" pitchFamily="34" charset="-122"/>
                  <a:ea typeface="微软雅黑" panose="020B0503020204020204" pitchFamily="34" charset="-122"/>
                </a:rPr>
                <a:t>点击输入</a:t>
              </a:r>
              <a:r>
                <a:rPr lang="zh-CN" altLang="en-US" sz="1000" b="1" dirty="0" smtClean="0">
                  <a:solidFill>
                    <a:schemeClr val="bg1"/>
                  </a:solidFill>
                  <a:latin typeface="微软雅黑" panose="020B0503020204020204" pitchFamily="34" charset="-122"/>
                  <a:ea typeface="微软雅黑" panose="020B0503020204020204" pitchFamily="34" charset="-122"/>
                </a:rPr>
                <a:t>标题</a:t>
              </a:r>
              <a:endParaRPr lang="zh-CN" altLang="en-US" sz="10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1350"/>
                            </p:stCondLst>
                            <p:childTnLst>
                              <p:par>
                                <p:cTn id="19" presetID="53" presetClass="entr" presetSubtype="16"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par>
                          <p:cTn id="24" fill="hold">
                            <p:stCondLst>
                              <p:cond delay="185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par>
                          <p:cTn id="30" fill="hold">
                            <p:stCondLst>
                              <p:cond delay="2350"/>
                            </p:stCondLst>
                            <p:childTnLst>
                              <p:par>
                                <p:cTn id="31" presetID="53" presetClass="entr" presetSubtype="16"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4"/>
          <p:cNvSpPr txBox="1"/>
          <p:nvPr/>
        </p:nvSpPr>
        <p:spPr>
          <a:xfrm>
            <a:off x="611560" y="429469"/>
            <a:ext cx="2256285" cy="49678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b="1" dirty="0" smtClean="0">
                <a:solidFill>
                  <a:schemeClr val="accent1"/>
                </a:solidFill>
                <a:latin typeface="微软雅黑" panose="020B0503020204020204" pitchFamily="34" charset="-122"/>
                <a:ea typeface="微软雅黑" panose="020B0503020204020204" pitchFamily="34" charset="-122"/>
              </a:rPr>
              <a:t>目录</a:t>
            </a:r>
            <a:r>
              <a:rPr lang="en-US" altLang="zh-CN" b="1" dirty="0" smtClean="0">
                <a:solidFill>
                  <a:schemeClr val="accent1"/>
                </a:solidFill>
                <a:latin typeface="微软雅黑" panose="020B0503020204020204" pitchFamily="34" charset="-122"/>
                <a:ea typeface="微软雅黑" panose="020B0503020204020204" pitchFamily="34" charset="-122"/>
              </a:rPr>
              <a:t>/</a:t>
            </a:r>
            <a:r>
              <a:rPr lang="en-US" altLang="zh-CN" sz="1800" b="1" dirty="0" smtClean="0">
                <a:solidFill>
                  <a:schemeClr val="accent1"/>
                </a:solidFill>
                <a:latin typeface="微软雅黑" panose="020B0503020204020204" pitchFamily="34" charset="-122"/>
                <a:ea typeface="微软雅黑" panose="020B0503020204020204" pitchFamily="34" charset="-122"/>
              </a:rPr>
              <a:t>Contents</a:t>
            </a:r>
            <a:endParaRPr lang="en-GB" sz="1800" b="1" dirty="0">
              <a:solidFill>
                <a:schemeClr val="accent1"/>
              </a:solidFill>
              <a:latin typeface="微软雅黑" panose="020B0503020204020204" pitchFamily="34" charset="-122"/>
              <a:ea typeface="微软雅黑" panose="020B0503020204020204" pitchFamily="34" charset="-122"/>
            </a:endParaRPr>
          </a:p>
        </p:txBody>
      </p:sp>
      <p:cxnSp>
        <p:nvCxnSpPr>
          <p:cNvPr id="43" name="直接连接符 42"/>
          <p:cNvCxnSpPr/>
          <p:nvPr/>
        </p:nvCxnSpPr>
        <p:spPr>
          <a:xfrm>
            <a:off x="738572" y="1059582"/>
            <a:ext cx="76498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2339753" y="1419622"/>
            <a:ext cx="894259" cy="489631"/>
            <a:chOff x="2215144" y="927951"/>
            <a:chExt cx="1244730" cy="897673"/>
          </a:xfrm>
        </p:grpSpPr>
        <p:sp>
          <p:nvSpPr>
            <p:cNvPr id="46" name="平行四边形 45"/>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47" name="文本框 9"/>
            <p:cNvSpPr txBox="1"/>
            <p:nvPr/>
          </p:nvSpPr>
          <p:spPr>
            <a:xfrm>
              <a:off x="2393075" y="927951"/>
              <a:ext cx="1066799" cy="816504"/>
            </a:xfrm>
            <a:prstGeom prst="rect">
              <a:avLst/>
            </a:prstGeom>
            <a:noFill/>
          </p:spPr>
          <p:txBody>
            <a:bodyPr wrap="square" rtlCol="0">
              <a:spAutoFit/>
            </a:bodyPr>
            <a:lstStyle/>
            <a:p>
              <a:r>
                <a:rPr lang="en-US" altLang="zh-CN" sz="2800" dirty="0" smtClean="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grpSp>
      <p:grpSp>
        <p:nvGrpSpPr>
          <p:cNvPr id="48" name="组合 47"/>
          <p:cNvGrpSpPr/>
          <p:nvPr/>
        </p:nvGrpSpPr>
        <p:grpSpPr>
          <a:xfrm>
            <a:off x="2339753" y="2099236"/>
            <a:ext cx="894259" cy="504163"/>
            <a:chOff x="2215144" y="1952311"/>
            <a:chExt cx="1244730" cy="924318"/>
          </a:xfrm>
        </p:grpSpPr>
        <p:sp>
          <p:nvSpPr>
            <p:cNvPr id="49" name="平行四边形 48"/>
            <p:cNvSpPr/>
            <p:nvPr/>
          </p:nvSpPr>
          <p:spPr>
            <a:xfrm>
              <a:off x="2215144" y="2033848"/>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0" name="文本框 10"/>
            <p:cNvSpPr txBox="1"/>
            <p:nvPr/>
          </p:nvSpPr>
          <p:spPr>
            <a:xfrm>
              <a:off x="2393075" y="1952311"/>
              <a:ext cx="1066799" cy="816508"/>
            </a:xfrm>
            <a:prstGeom prst="rect">
              <a:avLst/>
            </a:prstGeom>
            <a:noFill/>
          </p:spPr>
          <p:txBody>
            <a:bodyPr wrap="square" rtlCol="0">
              <a:spAutoFit/>
            </a:bodyPr>
            <a:lstStyle/>
            <a:p>
              <a:r>
                <a:rPr lang="en-US" altLang="zh-CN" sz="2800" dirty="0" smtClean="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grpSp>
      <p:grpSp>
        <p:nvGrpSpPr>
          <p:cNvPr id="51" name="组合 50"/>
          <p:cNvGrpSpPr/>
          <p:nvPr/>
        </p:nvGrpSpPr>
        <p:grpSpPr>
          <a:xfrm>
            <a:off x="2339753" y="2801084"/>
            <a:ext cx="894259" cy="496081"/>
            <a:chOff x="2215144" y="3018134"/>
            <a:chExt cx="1244730" cy="909499"/>
          </a:xfrm>
        </p:grpSpPr>
        <p:sp>
          <p:nvSpPr>
            <p:cNvPr id="52" name="平行四边形 51"/>
            <p:cNvSpPr/>
            <p:nvPr/>
          </p:nvSpPr>
          <p:spPr>
            <a:xfrm>
              <a:off x="2215144" y="3084852"/>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3" name="文本框 11"/>
            <p:cNvSpPr txBox="1"/>
            <p:nvPr/>
          </p:nvSpPr>
          <p:spPr>
            <a:xfrm>
              <a:off x="2393075" y="3018134"/>
              <a:ext cx="1066799" cy="816505"/>
            </a:xfrm>
            <a:prstGeom prst="rect">
              <a:avLst/>
            </a:prstGeom>
            <a:noFill/>
          </p:spPr>
          <p:txBody>
            <a:bodyPr wrap="square" rtlCol="0">
              <a:spAutoFit/>
            </a:bodyPr>
            <a:lstStyle/>
            <a:p>
              <a:r>
                <a:rPr lang="en-US" altLang="zh-CN" sz="2800" dirty="0" smtClean="0">
                  <a:solidFill>
                    <a:schemeClr val="bg1"/>
                  </a:solidFill>
                  <a:latin typeface="Impact" panose="020B0806030902050204" pitchFamily="34" charset="0"/>
                </a:rPr>
                <a:t>03</a:t>
              </a:r>
              <a:endParaRPr lang="zh-CN" altLang="en-US" sz="2800" dirty="0">
                <a:solidFill>
                  <a:schemeClr val="bg1"/>
                </a:solidFill>
                <a:latin typeface="Impact" panose="020B0806030902050204" pitchFamily="34" charset="0"/>
              </a:endParaRPr>
            </a:p>
          </p:txBody>
        </p:sp>
      </p:grpSp>
      <p:grpSp>
        <p:nvGrpSpPr>
          <p:cNvPr id="54" name="组合 53"/>
          <p:cNvGrpSpPr/>
          <p:nvPr/>
        </p:nvGrpSpPr>
        <p:grpSpPr>
          <a:xfrm>
            <a:off x="2339753" y="3483574"/>
            <a:ext cx="894259" cy="508134"/>
            <a:chOff x="2215144" y="4047039"/>
            <a:chExt cx="1244730" cy="931598"/>
          </a:xfrm>
        </p:grpSpPr>
        <p:sp>
          <p:nvSpPr>
            <p:cNvPr id="55" name="平行四边形 54"/>
            <p:cNvSpPr/>
            <p:nvPr/>
          </p:nvSpPr>
          <p:spPr>
            <a:xfrm>
              <a:off x="2215144" y="4135856"/>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6" name="文本框 12"/>
            <p:cNvSpPr txBox="1"/>
            <p:nvPr/>
          </p:nvSpPr>
          <p:spPr>
            <a:xfrm>
              <a:off x="2393075" y="4047039"/>
              <a:ext cx="1066799" cy="816506"/>
            </a:xfrm>
            <a:prstGeom prst="rect">
              <a:avLst/>
            </a:prstGeom>
            <a:noFill/>
          </p:spPr>
          <p:txBody>
            <a:bodyPr wrap="square" rtlCol="0">
              <a:spAutoFit/>
            </a:bodyPr>
            <a:lstStyle/>
            <a:p>
              <a:r>
                <a:rPr lang="en-US" altLang="zh-CN" sz="2800" dirty="0" smtClean="0">
                  <a:solidFill>
                    <a:schemeClr val="bg1"/>
                  </a:solidFill>
                  <a:latin typeface="Impact" panose="020B0806030902050204" pitchFamily="34" charset="0"/>
                </a:rPr>
                <a:t>04</a:t>
              </a:r>
              <a:endParaRPr lang="zh-CN" altLang="en-US" sz="2800" dirty="0">
                <a:solidFill>
                  <a:schemeClr val="bg1"/>
                </a:solidFill>
                <a:latin typeface="Impact" panose="020B0806030902050204" pitchFamily="34" charset="0"/>
              </a:endParaRPr>
            </a:p>
          </p:txBody>
        </p:sp>
      </p:grpSp>
      <p:grpSp>
        <p:nvGrpSpPr>
          <p:cNvPr id="57" name="组合 56"/>
          <p:cNvGrpSpPr/>
          <p:nvPr/>
        </p:nvGrpSpPr>
        <p:grpSpPr>
          <a:xfrm>
            <a:off x="2339752" y="4183115"/>
            <a:ext cx="884486" cy="502735"/>
            <a:chOff x="2215144" y="5107938"/>
            <a:chExt cx="1231128" cy="921702"/>
          </a:xfrm>
        </p:grpSpPr>
        <p:sp>
          <p:nvSpPr>
            <p:cNvPr id="58" name="平行四边形 57"/>
            <p:cNvSpPr/>
            <p:nvPr/>
          </p:nvSpPr>
          <p:spPr>
            <a:xfrm>
              <a:off x="2215144" y="5186859"/>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9" name="文本框 13"/>
            <p:cNvSpPr txBox="1"/>
            <p:nvPr/>
          </p:nvSpPr>
          <p:spPr>
            <a:xfrm>
              <a:off x="2379473" y="5107938"/>
              <a:ext cx="1066799" cy="816510"/>
            </a:xfrm>
            <a:prstGeom prst="rect">
              <a:avLst/>
            </a:prstGeom>
            <a:noFill/>
          </p:spPr>
          <p:txBody>
            <a:bodyPr wrap="square" rtlCol="0">
              <a:spAutoFit/>
            </a:bodyPr>
            <a:lstStyle/>
            <a:p>
              <a:r>
                <a:rPr lang="en-US" altLang="zh-CN" sz="2800" dirty="0" smtClean="0">
                  <a:solidFill>
                    <a:schemeClr val="bg1"/>
                  </a:solidFill>
                  <a:latin typeface="Impact" panose="020B0806030902050204" pitchFamily="34" charset="0"/>
                </a:rPr>
                <a:t>05</a:t>
              </a:r>
              <a:endParaRPr lang="zh-CN" altLang="en-US" sz="2800" dirty="0">
                <a:solidFill>
                  <a:schemeClr val="bg1"/>
                </a:solidFill>
                <a:latin typeface="Impact" panose="020B0806030902050204" pitchFamily="34" charset="0"/>
              </a:endParaRPr>
            </a:p>
          </p:txBody>
        </p:sp>
      </p:grpSp>
      <p:grpSp>
        <p:nvGrpSpPr>
          <p:cNvPr id="60" name="组合 59"/>
          <p:cNvGrpSpPr/>
          <p:nvPr/>
        </p:nvGrpSpPr>
        <p:grpSpPr>
          <a:xfrm>
            <a:off x="3019006" y="1432933"/>
            <a:ext cx="3857250" cy="459690"/>
            <a:chOff x="4315150" y="953426"/>
            <a:chExt cx="3857250" cy="540057"/>
          </a:xfrm>
        </p:grpSpPr>
        <p:sp>
          <p:nvSpPr>
            <p:cNvPr id="61" name="矩形 60"/>
            <p:cNvSpPr/>
            <p:nvPr/>
          </p:nvSpPr>
          <p:spPr>
            <a:xfrm>
              <a:off x="4841196" y="1036090"/>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年度工作内容概述</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平行四边形 61"/>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3" name="组合 62"/>
          <p:cNvGrpSpPr/>
          <p:nvPr/>
        </p:nvGrpSpPr>
        <p:grpSpPr>
          <a:xfrm>
            <a:off x="3019006" y="2127086"/>
            <a:ext cx="3857250" cy="459690"/>
            <a:chOff x="4315150" y="1647579"/>
            <a:chExt cx="3857250" cy="540057"/>
          </a:xfrm>
        </p:grpSpPr>
        <p:sp>
          <p:nvSpPr>
            <p:cNvPr id="64" name="矩形 63"/>
            <p:cNvSpPr/>
            <p:nvPr/>
          </p:nvSpPr>
          <p:spPr>
            <a:xfrm>
              <a:off x="4841196" y="1730243"/>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工作完成具体情况</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平行四边形 64"/>
            <p:cNvSpPr/>
            <p:nvPr/>
          </p:nvSpPr>
          <p:spPr>
            <a:xfrm>
              <a:off x="4315150" y="1647579"/>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6" name="组合 65"/>
          <p:cNvGrpSpPr/>
          <p:nvPr/>
        </p:nvGrpSpPr>
        <p:grpSpPr>
          <a:xfrm>
            <a:off x="3019006" y="2821238"/>
            <a:ext cx="3857250" cy="459690"/>
            <a:chOff x="4315150" y="2341731"/>
            <a:chExt cx="3857250" cy="540057"/>
          </a:xfrm>
        </p:grpSpPr>
        <p:sp>
          <p:nvSpPr>
            <p:cNvPr id="67" name="矩形 66"/>
            <p:cNvSpPr/>
            <p:nvPr/>
          </p:nvSpPr>
          <p:spPr>
            <a:xfrm>
              <a:off x="4841197" y="2424395"/>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成功项目详细展示</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平行四边形 67"/>
            <p:cNvSpPr/>
            <p:nvPr/>
          </p:nvSpPr>
          <p:spPr>
            <a:xfrm>
              <a:off x="4315150" y="2341731"/>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9" name="组合 68"/>
          <p:cNvGrpSpPr/>
          <p:nvPr/>
        </p:nvGrpSpPr>
        <p:grpSpPr>
          <a:xfrm>
            <a:off x="3019006" y="3515391"/>
            <a:ext cx="3857250" cy="459690"/>
            <a:chOff x="4315150" y="3035884"/>
            <a:chExt cx="3857250" cy="540057"/>
          </a:xfrm>
        </p:grpSpPr>
        <p:sp>
          <p:nvSpPr>
            <p:cNvPr id="70" name="矩形 69"/>
            <p:cNvSpPr/>
            <p:nvPr/>
          </p:nvSpPr>
          <p:spPr>
            <a:xfrm>
              <a:off x="4841196" y="3118548"/>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工作存在不足之处</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平行四边形 70"/>
            <p:cNvSpPr/>
            <p:nvPr/>
          </p:nvSpPr>
          <p:spPr>
            <a:xfrm>
              <a:off x="4315150" y="3035884"/>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72" name="组合 71"/>
          <p:cNvGrpSpPr/>
          <p:nvPr/>
        </p:nvGrpSpPr>
        <p:grpSpPr>
          <a:xfrm>
            <a:off x="3019006" y="4209545"/>
            <a:ext cx="3857250" cy="459690"/>
            <a:chOff x="4315150" y="3730038"/>
            <a:chExt cx="3857250" cy="540057"/>
          </a:xfrm>
        </p:grpSpPr>
        <p:sp>
          <p:nvSpPr>
            <p:cNvPr id="73" name="矩形 72"/>
            <p:cNvSpPr/>
            <p:nvPr/>
          </p:nvSpPr>
          <p:spPr>
            <a:xfrm>
              <a:off x="4841197" y="3812702"/>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明年工作目标计划</a:t>
              </a:r>
              <a:endParaRPr lang="en-GB"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平行四边形 73"/>
            <p:cNvSpPr/>
            <p:nvPr/>
          </p:nvSpPr>
          <p:spPr>
            <a:xfrm>
              <a:off x="4315150" y="3730038"/>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34" name="组合 33"/>
          <p:cNvGrpSpPr/>
          <p:nvPr/>
        </p:nvGrpSpPr>
        <p:grpSpPr>
          <a:xfrm>
            <a:off x="7956376" y="490833"/>
            <a:ext cx="432048" cy="432834"/>
            <a:chOff x="6084168" y="1274820"/>
            <a:chExt cx="432048" cy="432834"/>
          </a:xfrm>
        </p:grpSpPr>
        <p:sp>
          <p:nvSpPr>
            <p:cNvPr id="35"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6"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7" name="组合 36"/>
          <p:cNvGrpSpPr/>
          <p:nvPr/>
        </p:nvGrpSpPr>
        <p:grpSpPr>
          <a:xfrm>
            <a:off x="6660232" y="491226"/>
            <a:ext cx="432048" cy="432048"/>
            <a:chOff x="4788024" y="1275213"/>
            <a:chExt cx="432048" cy="432048"/>
          </a:xfrm>
        </p:grpSpPr>
        <p:sp>
          <p:nvSpPr>
            <p:cNvPr id="3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9"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0" name="组合 39"/>
          <p:cNvGrpSpPr/>
          <p:nvPr/>
        </p:nvGrpSpPr>
        <p:grpSpPr>
          <a:xfrm>
            <a:off x="7308304" y="490833"/>
            <a:ext cx="432833" cy="432834"/>
            <a:chOff x="5436096" y="1274820"/>
            <a:chExt cx="432833" cy="432834"/>
          </a:xfrm>
        </p:grpSpPr>
        <p:sp>
          <p:nvSpPr>
            <p:cNvPr id="4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2"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4" name="组合 43"/>
          <p:cNvGrpSpPr/>
          <p:nvPr/>
        </p:nvGrpSpPr>
        <p:grpSpPr>
          <a:xfrm>
            <a:off x="5364088" y="490833"/>
            <a:ext cx="432833" cy="432834"/>
            <a:chOff x="3491880" y="1274820"/>
            <a:chExt cx="432833" cy="432834"/>
          </a:xfrm>
        </p:grpSpPr>
        <p:sp>
          <p:nvSpPr>
            <p:cNvPr id="75"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6"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77" name="组合 76"/>
          <p:cNvGrpSpPr/>
          <p:nvPr/>
        </p:nvGrpSpPr>
        <p:grpSpPr>
          <a:xfrm>
            <a:off x="6012160" y="490833"/>
            <a:ext cx="432833" cy="432834"/>
            <a:chOff x="4139952" y="1274820"/>
            <a:chExt cx="432833" cy="432834"/>
          </a:xfrm>
        </p:grpSpPr>
        <p:sp>
          <p:nvSpPr>
            <p:cNvPr id="78"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9"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flip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par>
                                <p:cTn id="18" presetID="53" presetClass="entr" presetSubtype="16" fill="hold" nodeType="withEffect">
                                  <p:stCondLst>
                                    <p:cond delay="2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40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animEffect transition="in" filter="fade">
                                      <p:cBhvr>
                                        <p:cTn id="27" dur="500"/>
                                        <p:tgtEl>
                                          <p:spTgt spid="37"/>
                                        </p:tgtEl>
                                      </p:cBhvr>
                                    </p:animEffect>
                                  </p:childTnLst>
                                </p:cTn>
                              </p:par>
                              <p:par>
                                <p:cTn id="28" presetID="53" presetClass="entr" presetSubtype="16" fill="hold" nodeType="withEffect">
                                  <p:stCondLst>
                                    <p:cond delay="600"/>
                                  </p:stCondLst>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par>
                                <p:cTn id="33" presetID="53" presetClass="entr" presetSubtype="16" fill="hold" nodeType="withEffect">
                                  <p:stCondLst>
                                    <p:cond delay="8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ppt_w</p:attrName>
                                        </p:attrNameLst>
                                      </p:cBhvr>
                                      <p:tavLst>
                                        <p:tav tm="0">
                                          <p:val>
                                            <p:fltVal val="0"/>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animEffect transition="in" filter="fade">
                                      <p:cBhvr>
                                        <p:cTn id="37" dur="500"/>
                                        <p:tgtEl>
                                          <p:spTgt spid="34"/>
                                        </p:tgtEl>
                                      </p:cBhvr>
                                    </p:animEffect>
                                  </p:childTnLst>
                                </p:cTn>
                              </p:par>
                            </p:childTnLst>
                          </p:cTn>
                        </p:par>
                        <p:par>
                          <p:cTn id="38" fill="hold">
                            <p:stCondLst>
                              <p:cond delay="1500"/>
                            </p:stCondLst>
                            <p:childTnLst>
                              <p:par>
                                <p:cTn id="39" presetID="2" presetClass="entr" presetSubtype="8"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500" fill="hold"/>
                                        <p:tgtEl>
                                          <p:spTgt spid="60"/>
                                        </p:tgtEl>
                                        <p:attrNameLst>
                                          <p:attrName>ppt_x</p:attrName>
                                        </p:attrNameLst>
                                      </p:cBhvr>
                                      <p:tavLst>
                                        <p:tav tm="0">
                                          <p:val>
                                            <p:strVal val="1+#ppt_w/2"/>
                                          </p:val>
                                        </p:tav>
                                        <p:tav tm="100000">
                                          <p:val>
                                            <p:strVal val="#ppt_x"/>
                                          </p:val>
                                        </p:tav>
                                      </p:tavLst>
                                    </p:anim>
                                    <p:anim calcmode="lin" valueType="num">
                                      <p:cBhvr additive="base">
                                        <p:cTn id="46" dur="50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2000"/>
                            </p:stCondLst>
                            <p:childTnLst>
                              <p:par>
                                <p:cTn id="48" presetID="2" presetClass="entr" presetSubtype="8" fill="hold" nodeType="afterEffect">
                                  <p:stCondLst>
                                    <p:cond delay="0"/>
                                  </p:stCondLst>
                                  <p:childTnLst>
                                    <p:set>
                                      <p:cBhvr>
                                        <p:cTn id="49" dur="1" fill="hold">
                                          <p:stCondLst>
                                            <p:cond delay="0"/>
                                          </p:stCondLst>
                                        </p:cTn>
                                        <p:tgtEl>
                                          <p:spTgt spid="48"/>
                                        </p:tgtEl>
                                        <p:attrNameLst>
                                          <p:attrName>style.visibility</p:attrName>
                                        </p:attrNameLst>
                                      </p:cBhvr>
                                      <p:to>
                                        <p:strVal val="visible"/>
                                      </p:to>
                                    </p:set>
                                    <p:anim calcmode="lin" valueType="num">
                                      <p:cBhvr additive="base">
                                        <p:cTn id="50" dur="500" fill="hold"/>
                                        <p:tgtEl>
                                          <p:spTgt spid="48"/>
                                        </p:tgtEl>
                                        <p:attrNameLst>
                                          <p:attrName>ppt_x</p:attrName>
                                        </p:attrNameLst>
                                      </p:cBhvr>
                                      <p:tavLst>
                                        <p:tav tm="0">
                                          <p:val>
                                            <p:strVal val="0-#ppt_w/2"/>
                                          </p:val>
                                        </p:tav>
                                        <p:tav tm="100000">
                                          <p:val>
                                            <p:strVal val="#ppt_x"/>
                                          </p:val>
                                        </p:tav>
                                      </p:tavLst>
                                    </p:anim>
                                    <p:anim calcmode="lin" valueType="num">
                                      <p:cBhvr additive="base">
                                        <p:cTn id="51" dur="500" fill="hold"/>
                                        <p:tgtEl>
                                          <p:spTgt spid="48"/>
                                        </p:tgtEl>
                                        <p:attrNameLst>
                                          <p:attrName>ppt_y</p:attrName>
                                        </p:attrNameLst>
                                      </p:cBhvr>
                                      <p:tavLst>
                                        <p:tav tm="0">
                                          <p:val>
                                            <p:strVal val="#ppt_y"/>
                                          </p:val>
                                        </p:tav>
                                        <p:tav tm="100000">
                                          <p:val>
                                            <p:strVal val="#ppt_y"/>
                                          </p:val>
                                        </p:tav>
                                      </p:tavLst>
                                    </p:anim>
                                  </p:childTnLst>
                                </p:cTn>
                              </p:par>
                              <p:par>
                                <p:cTn id="52" presetID="2" presetClass="entr" presetSubtype="2" fill="hold" nodeType="withEffect">
                                  <p:stCondLst>
                                    <p:cond delay="0"/>
                                  </p:stCondLst>
                                  <p:childTnLst>
                                    <p:set>
                                      <p:cBhvr>
                                        <p:cTn id="53" dur="1" fill="hold">
                                          <p:stCondLst>
                                            <p:cond delay="0"/>
                                          </p:stCondLst>
                                        </p:cTn>
                                        <p:tgtEl>
                                          <p:spTgt spid="63"/>
                                        </p:tgtEl>
                                        <p:attrNameLst>
                                          <p:attrName>style.visibility</p:attrName>
                                        </p:attrNameLst>
                                      </p:cBhvr>
                                      <p:to>
                                        <p:strVal val="visible"/>
                                      </p:to>
                                    </p:set>
                                    <p:anim calcmode="lin" valueType="num">
                                      <p:cBhvr additive="base">
                                        <p:cTn id="54" dur="500" fill="hold"/>
                                        <p:tgtEl>
                                          <p:spTgt spid="63"/>
                                        </p:tgtEl>
                                        <p:attrNameLst>
                                          <p:attrName>ppt_x</p:attrName>
                                        </p:attrNameLst>
                                      </p:cBhvr>
                                      <p:tavLst>
                                        <p:tav tm="0">
                                          <p:val>
                                            <p:strVal val="1+#ppt_w/2"/>
                                          </p:val>
                                        </p:tav>
                                        <p:tav tm="100000">
                                          <p:val>
                                            <p:strVal val="#ppt_x"/>
                                          </p:val>
                                        </p:tav>
                                      </p:tavLst>
                                    </p:anim>
                                    <p:anim calcmode="lin" valueType="num">
                                      <p:cBhvr additive="base">
                                        <p:cTn id="55" dur="500" fill="hold"/>
                                        <p:tgtEl>
                                          <p:spTgt spid="63"/>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500" fill="hold"/>
                                        <p:tgtEl>
                                          <p:spTgt spid="51"/>
                                        </p:tgtEl>
                                        <p:attrNameLst>
                                          <p:attrName>ppt_x</p:attrName>
                                        </p:attrNameLst>
                                      </p:cBhvr>
                                      <p:tavLst>
                                        <p:tav tm="0">
                                          <p:val>
                                            <p:strVal val="0-#ppt_w/2"/>
                                          </p:val>
                                        </p:tav>
                                        <p:tav tm="100000">
                                          <p:val>
                                            <p:strVal val="#ppt_x"/>
                                          </p:val>
                                        </p:tav>
                                      </p:tavLst>
                                    </p:anim>
                                    <p:anim calcmode="lin" valueType="num">
                                      <p:cBhvr additive="base">
                                        <p:cTn id="60" dur="500" fill="hold"/>
                                        <p:tgtEl>
                                          <p:spTgt spid="51"/>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additive="base">
                                        <p:cTn id="63" dur="500" fill="hold"/>
                                        <p:tgtEl>
                                          <p:spTgt spid="66"/>
                                        </p:tgtEl>
                                        <p:attrNameLst>
                                          <p:attrName>ppt_x</p:attrName>
                                        </p:attrNameLst>
                                      </p:cBhvr>
                                      <p:tavLst>
                                        <p:tav tm="0">
                                          <p:val>
                                            <p:strVal val="1+#ppt_w/2"/>
                                          </p:val>
                                        </p:tav>
                                        <p:tav tm="100000">
                                          <p:val>
                                            <p:strVal val="#ppt_x"/>
                                          </p:val>
                                        </p:tav>
                                      </p:tavLst>
                                    </p:anim>
                                    <p:anim calcmode="lin" valueType="num">
                                      <p:cBhvr additive="base">
                                        <p:cTn id="64" dur="500" fill="hold"/>
                                        <p:tgtEl>
                                          <p:spTgt spid="66"/>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8" fill="hold" nodeType="afterEffect">
                                  <p:stCondLst>
                                    <p:cond delay="0"/>
                                  </p:stCondLst>
                                  <p:childTnLst>
                                    <p:set>
                                      <p:cBhvr>
                                        <p:cTn id="67" dur="1" fill="hold">
                                          <p:stCondLst>
                                            <p:cond delay="0"/>
                                          </p:stCondLst>
                                        </p:cTn>
                                        <p:tgtEl>
                                          <p:spTgt spid="54"/>
                                        </p:tgtEl>
                                        <p:attrNameLst>
                                          <p:attrName>style.visibility</p:attrName>
                                        </p:attrNameLst>
                                      </p:cBhvr>
                                      <p:to>
                                        <p:strVal val="visible"/>
                                      </p:to>
                                    </p:set>
                                    <p:anim calcmode="lin" valueType="num">
                                      <p:cBhvr additive="base">
                                        <p:cTn id="68" dur="500" fill="hold"/>
                                        <p:tgtEl>
                                          <p:spTgt spid="54"/>
                                        </p:tgtEl>
                                        <p:attrNameLst>
                                          <p:attrName>ppt_x</p:attrName>
                                        </p:attrNameLst>
                                      </p:cBhvr>
                                      <p:tavLst>
                                        <p:tav tm="0">
                                          <p:val>
                                            <p:strVal val="0-#ppt_w/2"/>
                                          </p:val>
                                        </p:tav>
                                        <p:tav tm="100000">
                                          <p:val>
                                            <p:strVal val="#ppt_x"/>
                                          </p:val>
                                        </p:tav>
                                      </p:tavLst>
                                    </p:anim>
                                    <p:anim calcmode="lin" valueType="num">
                                      <p:cBhvr additive="base">
                                        <p:cTn id="69" dur="500" fill="hold"/>
                                        <p:tgtEl>
                                          <p:spTgt spid="54"/>
                                        </p:tgtEl>
                                        <p:attrNameLst>
                                          <p:attrName>ppt_y</p:attrName>
                                        </p:attrNameLst>
                                      </p:cBhvr>
                                      <p:tavLst>
                                        <p:tav tm="0">
                                          <p:val>
                                            <p:strVal val="#ppt_y"/>
                                          </p:val>
                                        </p:tav>
                                        <p:tav tm="100000">
                                          <p:val>
                                            <p:strVal val="#ppt_y"/>
                                          </p:val>
                                        </p:tav>
                                      </p:tavLst>
                                    </p:anim>
                                  </p:childTnLst>
                                </p:cTn>
                              </p:par>
                              <p:par>
                                <p:cTn id="70" presetID="2" presetClass="entr" presetSubtype="2" fill="hold" nodeType="withEffect">
                                  <p:stCondLst>
                                    <p:cond delay="0"/>
                                  </p:stCondLst>
                                  <p:childTnLst>
                                    <p:set>
                                      <p:cBhvr>
                                        <p:cTn id="71" dur="1" fill="hold">
                                          <p:stCondLst>
                                            <p:cond delay="0"/>
                                          </p:stCondLst>
                                        </p:cTn>
                                        <p:tgtEl>
                                          <p:spTgt spid="69"/>
                                        </p:tgtEl>
                                        <p:attrNameLst>
                                          <p:attrName>style.visibility</p:attrName>
                                        </p:attrNameLst>
                                      </p:cBhvr>
                                      <p:to>
                                        <p:strVal val="visible"/>
                                      </p:to>
                                    </p:set>
                                    <p:anim calcmode="lin" valueType="num">
                                      <p:cBhvr additive="base">
                                        <p:cTn id="72" dur="500" fill="hold"/>
                                        <p:tgtEl>
                                          <p:spTgt spid="69"/>
                                        </p:tgtEl>
                                        <p:attrNameLst>
                                          <p:attrName>ppt_x</p:attrName>
                                        </p:attrNameLst>
                                      </p:cBhvr>
                                      <p:tavLst>
                                        <p:tav tm="0">
                                          <p:val>
                                            <p:strVal val="1+#ppt_w/2"/>
                                          </p:val>
                                        </p:tav>
                                        <p:tav tm="100000">
                                          <p:val>
                                            <p:strVal val="#ppt_x"/>
                                          </p:val>
                                        </p:tav>
                                      </p:tavLst>
                                    </p:anim>
                                    <p:anim calcmode="lin" valueType="num">
                                      <p:cBhvr additive="base">
                                        <p:cTn id="73" dur="500" fill="hold"/>
                                        <p:tgtEl>
                                          <p:spTgt spid="69"/>
                                        </p:tgtEl>
                                        <p:attrNameLst>
                                          <p:attrName>ppt_y</p:attrName>
                                        </p:attrNameLst>
                                      </p:cBhvr>
                                      <p:tavLst>
                                        <p:tav tm="0">
                                          <p:val>
                                            <p:strVal val="#ppt_y"/>
                                          </p:val>
                                        </p:tav>
                                        <p:tav tm="100000">
                                          <p:val>
                                            <p:strVal val="#ppt_y"/>
                                          </p:val>
                                        </p:tav>
                                      </p:tavLst>
                                    </p:anim>
                                  </p:childTnLst>
                                </p:cTn>
                              </p:par>
                            </p:childTnLst>
                          </p:cTn>
                        </p:par>
                        <p:par>
                          <p:cTn id="74" fill="hold">
                            <p:stCondLst>
                              <p:cond delay="3500"/>
                            </p:stCondLst>
                            <p:childTnLst>
                              <p:par>
                                <p:cTn id="75" presetID="2" presetClass="entr" presetSubtype="8" fill="hold" nodeType="afterEffect">
                                  <p:stCondLst>
                                    <p:cond delay="0"/>
                                  </p:stCondLst>
                                  <p:childTnLst>
                                    <p:set>
                                      <p:cBhvr>
                                        <p:cTn id="76" dur="1" fill="hold">
                                          <p:stCondLst>
                                            <p:cond delay="0"/>
                                          </p:stCondLst>
                                        </p:cTn>
                                        <p:tgtEl>
                                          <p:spTgt spid="57"/>
                                        </p:tgtEl>
                                        <p:attrNameLst>
                                          <p:attrName>style.visibility</p:attrName>
                                        </p:attrNameLst>
                                      </p:cBhvr>
                                      <p:to>
                                        <p:strVal val="visible"/>
                                      </p:to>
                                    </p:set>
                                    <p:anim calcmode="lin" valueType="num">
                                      <p:cBhvr additive="base">
                                        <p:cTn id="77" dur="500" fill="hold"/>
                                        <p:tgtEl>
                                          <p:spTgt spid="57"/>
                                        </p:tgtEl>
                                        <p:attrNameLst>
                                          <p:attrName>ppt_x</p:attrName>
                                        </p:attrNameLst>
                                      </p:cBhvr>
                                      <p:tavLst>
                                        <p:tav tm="0">
                                          <p:val>
                                            <p:strVal val="0-#ppt_w/2"/>
                                          </p:val>
                                        </p:tav>
                                        <p:tav tm="100000">
                                          <p:val>
                                            <p:strVal val="#ppt_x"/>
                                          </p:val>
                                        </p:tav>
                                      </p:tavLst>
                                    </p:anim>
                                    <p:anim calcmode="lin" valueType="num">
                                      <p:cBhvr additive="base">
                                        <p:cTn id="78" dur="500" fill="hold"/>
                                        <p:tgtEl>
                                          <p:spTgt spid="57"/>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additive="base">
                                        <p:cTn id="81" dur="500" fill="hold"/>
                                        <p:tgtEl>
                                          <p:spTgt spid="72"/>
                                        </p:tgtEl>
                                        <p:attrNameLst>
                                          <p:attrName>ppt_x</p:attrName>
                                        </p:attrNameLst>
                                      </p:cBhvr>
                                      <p:tavLst>
                                        <p:tav tm="0">
                                          <p:val>
                                            <p:strVal val="1+#ppt_w/2"/>
                                          </p:val>
                                        </p:tav>
                                        <p:tav tm="100000">
                                          <p:val>
                                            <p:strVal val="#ppt_x"/>
                                          </p:val>
                                        </p:tav>
                                      </p:tavLst>
                                    </p:anim>
                                    <p:anim calcmode="lin" valueType="num">
                                      <p:cBhvr additive="base">
                                        <p:cTn id="82"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83"/>
          <p:cNvSpPr/>
          <p:nvPr/>
        </p:nvSpPr>
        <p:spPr>
          <a:xfrm>
            <a:off x="1066251" y="113159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3" name="Shape 3885"/>
          <p:cNvSpPr/>
          <p:nvPr/>
        </p:nvSpPr>
        <p:spPr>
          <a:xfrm>
            <a:off x="1784796" y="1706122"/>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Shape 3886"/>
          <p:cNvSpPr/>
          <p:nvPr/>
        </p:nvSpPr>
        <p:spPr>
          <a:xfrm>
            <a:off x="1066251" y="2362430"/>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5" name="Shape 3888"/>
          <p:cNvSpPr/>
          <p:nvPr/>
        </p:nvSpPr>
        <p:spPr>
          <a:xfrm>
            <a:off x="1784796" y="29369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Shape 3889"/>
          <p:cNvSpPr/>
          <p:nvPr/>
        </p:nvSpPr>
        <p:spPr>
          <a:xfrm>
            <a:off x="1066251" y="3560829"/>
            <a:ext cx="7003405" cy="451901"/>
          </a:xfrm>
          <a:prstGeom prst="roundRect">
            <a:avLst>
              <a:gd name="adj" fmla="val 50000"/>
            </a:avLst>
          </a:prstGeom>
          <a:solidFill>
            <a:schemeClr val="accent1"/>
          </a:solidFill>
          <a:ln w="12700" cap="flat">
            <a:noFill/>
            <a:miter lim="400000"/>
          </a:ln>
          <a:effectLst/>
        </p:spPr>
        <p:txBody>
          <a:bodyPr wrap="square" lIns="14288" tIns="14288" rIns="14288" bIns="14288" numCol="1" anchor="ctr">
            <a:noAutofit/>
          </a:bodyPr>
          <a:lstStyle/>
          <a:p>
            <a:pPr lvl="0"/>
            <a:endParaRPr sz="1300"/>
          </a:p>
        </p:txBody>
      </p:sp>
      <p:sp>
        <p:nvSpPr>
          <p:cNvPr id="7" name="Shape 3891"/>
          <p:cNvSpPr/>
          <p:nvPr/>
        </p:nvSpPr>
        <p:spPr>
          <a:xfrm>
            <a:off x="1784796" y="41353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Text Placeholder 5"/>
          <p:cNvSpPr txBox="1"/>
          <p:nvPr/>
        </p:nvSpPr>
        <p:spPr>
          <a:xfrm>
            <a:off x="3063648" y="1204261"/>
            <a:ext cx="3026229" cy="306559"/>
          </a:xfrm>
          <a:prstGeom prst="rect">
            <a:avLst/>
          </a:prstGeom>
        </p:spPr>
        <p:txBody>
          <a:bodyPr anchor="ct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400" dirty="0" smtClean="0">
                <a:solidFill>
                  <a:srgbClr val="FCFCFC"/>
                </a:solidFill>
                <a:latin typeface="微软雅黑" panose="020B0503020204020204" pitchFamily="34" charset="-122"/>
                <a:ea typeface="微软雅黑" panose="020B0503020204020204" pitchFamily="34" charset="-122"/>
              </a:rPr>
              <a:t>Q1       </a:t>
            </a:r>
            <a:r>
              <a:rPr lang="zh-CN" altLang="en-US" sz="1400" dirty="0" smtClean="0">
                <a:solidFill>
                  <a:srgbClr val="FCFCFC"/>
                </a:solidFill>
                <a:latin typeface="微软雅黑" panose="020B0503020204020204" pitchFamily="34" charset="-122"/>
                <a:ea typeface="微软雅黑" panose="020B0503020204020204" pitchFamily="34" charset="-122"/>
              </a:rPr>
              <a:t>点击输入您的问题标题文本内容</a:t>
            </a:r>
            <a:r>
              <a:rPr lang="en-US" sz="1400" dirty="0" smtClean="0">
                <a:solidFill>
                  <a:srgbClr val="FCFCFC"/>
                </a:solidFill>
                <a:latin typeface="微软雅黑" panose="020B0503020204020204" pitchFamily="34" charset="-122"/>
                <a:ea typeface="微软雅黑" panose="020B0503020204020204" pitchFamily="34" charset="-122"/>
              </a:rPr>
              <a:t> ?</a:t>
            </a:r>
            <a:endParaRPr lang="en-US" sz="1400" dirty="0">
              <a:solidFill>
                <a:srgbClr val="FCFCFC"/>
              </a:solidFill>
              <a:latin typeface="微软雅黑" panose="020B0503020204020204" pitchFamily="34" charset="-122"/>
              <a:ea typeface="微软雅黑" panose="020B0503020204020204" pitchFamily="34" charset="-122"/>
            </a:endParaRPr>
          </a:p>
        </p:txBody>
      </p:sp>
      <p:sp>
        <p:nvSpPr>
          <p:cNvPr id="9" name="Text Placeholder 5"/>
          <p:cNvSpPr txBox="1"/>
          <p:nvPr/>
        </p:nvSpPr>
        <p:spPr>
          <a:xfrm>
            <a:off x="3063648" y="3633500"/>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smtClean="0">
                <a:solidFill>
                  <a:srgbClr val="FCFCFC"/>
                </a:solidFill>
                <a:latin typeface="微软雅黑" panose="020B0503020204020204" pitchFamily="34" charset="-122"/>
                <a:ea typeface="微软雅黑" panose="020B0503020204020204" pitchFamily="34" charset="-122"/>
              </a:rPr>
              <a:t>Q3       </a:t>
            </a:r>
            <a:r>
              <a:rPr lang="zh-CN" altLang="en-US" sz="1400" dirty="0" smtClean="0">
                <a:solidFill>
                  <a:srgbClr val="FCFCFC"/>
                </a:solidFill>
                <a:latin typeface="微软雅黑" panose="020B0503020204020204" pitchFamily="34" charset="-122"/>
                <a:ea typeface="微软雅黑" panose="020B0503020204020204" pitchFamily="34" charset="-122"/>
              </a:rPr>
              <a:t>点击</a:t>
            </a:r>
            <a:r>
              <a:rPr lang="zh-CN" altLang="en-US" sz="1400" dirty="0">
                <a:solidFill>
                  <a:srgbClr val="FCFCFC"/>
                </a:solidFill>
                <a:latin typeface="微软雅黑" panose="020B0503020204020204" pitchFamily="34" charset="-122"/>
                <a:ea typeface="微软雅黑" panose="020B0503020204020204" pitchFamily="34" charset="-122"/>
              </a:rPr>
              <a:t>输入您的问题标题文本内容</a:t>
            </a:r>
            <a:r>
              <a:rPr lang="en-US" altLang="zh-CN" sz="1400" dirty="0">
                <a:solidFill>
                  <a:srgbClr val="FCFCFC"/>
                </a:solidFill>
                <a:latin typeface="微软雅黑" panose="020B0503020204020204" pitchFamily="34" charset="-122"/>
                <a:ea typeface="微软雅黑" panose="020B0503020204020204" pitchFamily="34" charset="-122"/>
              </a:rPr>
              <a:t> ?</a:t>
            </a:r>
            <a:endParaRPr lang="en-US" altLang="zh-CN" sz="1400" dirty="0">
              <a:solidFill>
                <a:srgbClr val="FCFCFC"/>
              </a:solidFill>
              <a:latin typeface="微软雅黑" panose="020B0503020204020204" pitchFamily="34" charset="-122"/>
              <a:ea typeface="微软雅黑" panose="020B0503020204020204" pitchFamily="34" charset="-122"/>
            </a:endParaRPr>
          </a:p>
        </p:txBody>
      </p:sp>
      <p:sp>
        <p:nvSpPr>
          <p:cNvPr id="11" name="Text Placeholder 5"/>
          <p:cNvSpPr txBox="1"/>
          <p:nvPr/>
        </p:nvSpPr>
        <p:spPr>
          <a:xfrm>
            <a:off x="3063648" y="2435101"/>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smtClean="0">
                <a:solidFill>
                  <a:srgbClr val="FCFCFC"/>
                </a:solidFill>
                <a:latin typeface="微软雅黑" panose="020B0503020204020204" pitchFamily="34" charset="-122"/>
                <a:ea typeface="微软雅黑" panose="020B0503020204020204" pitchFamily="34" charset="-122"/>
              </a:rPr>
              <a:t>Q2       </a:t>
            </a:r>
            <a:r>
              <a:rPr lang="zh-CN" altLang="en-US" sz="1400" dirty="0" smtClean="0">
                <a:solidFill>
                  <a:srgbClr val="FCFCFC"/>
                </a:solidFill>
                <a:latin typeface="微软雅黑" panose="020B0503020204020204" pitchFamily="34" charset="-122"/>
                <a:ea typeface="微软雅黑" panose="020B0503020204020204" pitchFamily="34" charset="-122"/>
              </a:rPr>
              <a:t>点击</a:t>
            </a:r>
            <a:r>
              <a:rPr lang="zh-CN" altLang="en-US" sz="1400" dirty="0">
                <a:solidFill>
                  <a:srgbClr val="FCFCFC"/>
                </a:solidFill>
                <a:latin typeface="微软雅黑" panose="020B0503020204020204" pitchFamily="34" charset="-122"/>
                <a:ea typeface="微软雅黑" panose="020B0503020204020204" pitchFamily="34" charset="-122"/>
              </a:rPr>
              <a:t>输入您的问题标题文本内容</a:t>
            </a:r>
            <a:r>
              <a:rPr lang="en-US" altLang="zh-CN" sz="1400" dirty="0">
                <a:solidFill>
                  <a:srgbClr val="FCFCFC"/>
                </a:solidFill>
                <a:latin typeface="微软雅黑" panose="020B0503020204020204" pitchFamily="34" charset="-122"/>
                <a:ea typeface="微软雅黑" panose="020B0503020204020204" pitchFamily="34" charset="-122"/>
              </a:rPr>
              <a:t> ?</a:t>
            </a:r>
            <a:endParaRPr lang="en-US" altLang="zh-CN" sz="1400" dirty="0">
              <a:solidFill>
                <a:srgbClr val="FCFCFC"/>
              </a:solidFill>
              <a:latin typeface="微软雅黑" panose="020B0503020204020204" pitchFamily="34" charset="-122"/>
              <a:ea typeface="微软雅黑" panose="020B0503020204020204" pitchFamily="34" charset="-122"/>
            </a:endParaRPr>
          </a:p>
        </p:txBody>
      </p:sp>
      <p:sp>
        <p:nvSpPr>
          <p:cNvPr id="1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185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350"/>
                            </p:stCondLst>
                            <p:childTnLst>
                              <p:par>
                                <p:cTn id="25" presetID="16" presetClass="entr" presetSubtype="37"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par>
                          <p:cTn id="28" fill="hold">
                            <p:stCondLst>
                              <p:cond delay="285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350"/>
                            </p:stCondLst>
                            <p:childTnLst>
                              <p:par>
                                <p:cTn id="33" presetID="22" presetClass="entr" presetSubtype="1"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p:stCondLst>
                              <p:cond delay="3850"/>
                            </p:stCondLst>
                            <p:childTnLst>
                              <p:par>
                                <p:cTn id="37" presetID="16" presetClass="entr" presetSubtype="37"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435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par>
                          <p:cTn id="44" fill="hold">
                            <p:stCondLst>
                              <p:cond delay="485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build="p"/>
      <p:bldP spid="9" grpId="0"/>
      <p:bldP spid="11"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1633069" y="1347614"/>
            <a:ext cx="398195" cy="398195"/>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7" name="Shape 1319"/>
          <p:cNvSpPr/>
          <p:nvPr/>
        </p:nvSpPr>
        <p:spPr>
          <a:xfrm flipV="1">
            <a:off x="2030086"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8" name="Shape 1320"/>
          <p:cNvSpPr/>
          <p:nvPr/>
        </p:nvSpPr>
        <p:spPr>
          <a:xfrm flipV="1">
            <a:off x="3608012"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9" name="Shape 1321"/>
          <p:cNvSpPr/>
          <p:nvPr/>
        </p:nvSpPr>
        <p:spPr>
          <a:xfrm flipV="1">
            <a:off x="5185939"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0" name="Shape 1322"/>
          <p:cNvSpPr/>
          <p:nvPr/>
        </p:nvSpPr>
        <p:spPr>
          <a:xfrm flipH="1">
            <a:off x="2228830"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1" name="Shape 1323"/>
          <p:cNvSpPr/>
          <p:nvPr/>
        </p:nvSpPr>
        <p:spPr>
          <a:xfrm flipH="1">
            <a:off x="3806756"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2" name="Shape 1324"/>
          <p:cNvSpPr/>
          <p:nvPr/>
        </p:nvSpPr>
        <p:spPr>
          <a:xfrm flipH="1">
            <a:off x="5384683" y="3257833"/>
            <a:ext cx="982165"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3" name="Shape 1325"/>
          <p:cNvSpPr/>
          <p:nvPr/>
        </p:nvSpPr>
        <p:spPr>
          <a:xfrm flipV="1">
            <a:off x="6763308" y="1545999"/>
            <a:ext cx="1206785"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4" name="Shape 1326"/>
          <p:cNvSpPr/>
          <p:nvPr/>
        </p:nvSpPr>
        <p:spPr>
          <a:xfrm>
            <a:off x="7969253" y="1553506"/>
            <a:ext cx="0" cy="1708395"/>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5" name="Shape 1327"/>
          <p:cNvSpPr/>
          <p:nvPr/>
        </p:nvSpPr>
        <p:spPr>
          <a:xfrm flipH="1">
            <a:off x="6962609" y="3257833"/>
            <a:ext cx="1006809"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6" name="Shape 1328"/>
          <p:cNvSpPr/>
          <p:nvPr/>
        </p:nvSpPr>
        <p:spPr>
          <a:xfrm flipH="1">
            <a:off x="1137760" y="3257833"/>
            <a:ext cx="499406"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7" name="Shape 1329"/>
          <p:cNvSpPr/>
          <p:nvPr/>
        </p:nvSpPr>
        <p:spPr>
          <a:xfrm flipV="1">
            <a:off x="1139530" y="1545999"/>
            <a:ext cx="0" cy="1715902"/>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8" name="Shape 1330"/>
          <p:cNvSpPr/>
          <p:nvPr/>
        </p:nvSpPr>
        <p:spPr>
          <a:xfrm>
            <a:off x="1135256" y="1545999"/>
            <a:ext cx="300246"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19" name="Group 1335"/>
          <p:cNvGrpSpPr/>
          <p:nvPr/>
        </p:nvGrpSpPr>
        <p:grpSpPr>
          <a:xfrm>
            <a:off x="3210994" y="1347614"/>
            <a:ext cx="398195" cy="398195"/>
            <a:chOff x="0" y="0"/>
            <a:chExt cx="1243363" cy="1243363"/>
          </a:xfrm>
        </p:grpSpPr>
        <p:sp>
          <p:nvSpPr>
            <p:cNvPr id="20" name="Shape 133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grpSp>
        <p:nvGrpSpPr>
          <p:cNvPr id="24" name="Group 1338"/>
          <p:cNvGrpSpPr/>
          <p:nvPr/>
        </p:nvGrpSpPr>
        <p:grpSpPr>
          <a:xfrm>
            <a:off x="4788921" y="1347614"/>
            <a:ext cx="398195" cy="398195"/>
            <a:chOff x="0" y="0"/>
            <a:chExt cx="1243363" cy="1243363"/>
          </a:xfrm>
        </p:grpSpPr>
        <p:sp>
          <p:nvSpPr>
            <p:cNvPr id="25" name="Shape 1336"/>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27" name="Group 1341"/>
          <p:cNvGrpSpPr/>
          <p:nvPr/>
        </p:nvGrpSpPr>
        <p:grpSpPr>
          <a:xfrm>
            <a:off x="6366847" y="1347614"/>
            <a:ext cx="398195" cy="398195"/>
            <a:chOff x="0" y="0"/>
            <a:chExt cx="1243363" cy="1243363"/>
          </a:xfrm>
        </p:grpSpPr>
        <p:sp>
          <p:nvSpPr>
            <p:cNvPr id="28" name="Shape 1339"/>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0" name="Group 1344"/>
          <p:cNvGrpSpPr/>
          <p:nvPr/>
        </p:nvGrpSpPr>
        <p:grpSpPr>
          <a:xfrm>
            <a:off x="6366847" y="3058559"/>
            <a:ext cx="398195" cy="398195"/>
            <a:chOff x="0" y="0"/>
            <a:chExt cx="1243363" cy="1243363"/>
          </a:xfrm>
        </p:grpSpPr>
        <p:sp>
          <p:nvSpPr>
            <p:cNvPr id="31" name="Shape 1342"/>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3" name="Group 1347"/>
          <p:cNvGrpSpPr/>
          <p:nvPr/>
        </p:nvGrpSpPr>
        <p:grpSpPr>
          <a:xfrm>
            <a:off x="4788921" y="3058559"/>
            <a:ext cx="398195" cy="398195"/>
            <a:chOff x="0" y="0"/>
            <a:chExt cx="1243363" cy="1243363"/>
          </a:xfrm>
        </p:grpSpPr>
        <p:sp>
          <p:nvSpPr>
            <p:cNvPr id="34" name="Shape 1345"/>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6" name="Group 1350"/>
          <p:cNvGrpSpPr/>
          <p:nvPr/>
        </p:nvGrpSpPr>
        <p:grpSpPr>
          <a:xfrm>
            <a:off x="3210995" y="3058559"/>
            <a:ext cx="398195" cy="398195"/>
            <a:chOff x="0" y="0"/>
            <a:chExt cx="1243363" cy="1243363"/>
          </a:xfrm>
        </p:grpSpPr>
        <p:sp>
          <p:nvSpPr>
            <p:cNvPr id="37" name="Shape 1348"/>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nvGrpSpPr>
          <p:cNvPr id="39" name="Group 1356"/>
          <p:cNvGrpSpPr/>
          <p:nvPr/>
        </p:nvGrpSpPr>
        <p:grpSpPr>
          <a:xfrm>
            <a:off x="1633069" y="3058559"/>
            <a:ext cx="398195" cy="398195"/>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grpSp>
      <p:sp>
        <p:nvSpPr>
          <p:cNvPr id="45" name="TextBox 44"/>
          <p:cNvSpPr txBox="1"/>
          <p:nvPr/>
        </p:nvSpPr>
        <p:spPr>
          <a:xfrm>
            <a:off x="1633069" y="2064335"/>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Text Placeholder 4"/>
          <p:cNvSpPr txBox="1"/>
          <p:nvPr/>
        </p:nvSpPr>
        <p:spPr>
          <a:xfrm>
            <a:off x="1549308"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3210995" y="2064335"/>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Text Placeholder 4"/>
          <p:cNvSpPr txBox="1"/>
          <p:nvPr/>
        </p:nvSpPr>
        <p:spPr>
          <a:xfrm>
            <a:off x="3127234" y="1851186"/>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4788922" y="2064335"/>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Text Placeholder 4"/>
          <p:cNvSpPr txBox="1"/>
          <p:nvPr/>
        </p:nvSpPr>
        <p:spPr>
          <a:xfrm>
            <a:off x="4705160"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6366847" y="2064335"/>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Text Placeholder 4"/>
          <p:cNvSpPr txBox="1"/>
          <p:nvPr/>
        </p:nvSpPr>
        <p:spPr>
          <a:xfrm>
            <a:off x="6283086"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1633069" y="3797361"/>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Text Placeholder 4"/>
          <p:cNvSpPr txBox="1"/>
          <p:nvPr/>
        </p:nvSpPr>
        <p:spPr>
          <a:xfrm>
            <a:off x="1549308"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3210995" y="3797361"/>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Text Placeholder 4"/>
          <p:cNvSpPr txBox="1"/>
          <p:nvPr/>
        </p:nvSpPr>
        <p:spPr>
          <a:xfrm>
            <a:off x="3127234" y="3584211"/>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4788922" y="3797361"/>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Text Placeholder 4"/>
          <p:cNvSpPr txBox="1"/>
          <p:nvPr/>
        </p:nvSpPr>
        <p:spPr>
          <a:xfrm>
            <a:off x="4705160"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6366847" y="3797361"/>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Text Placeholder 4"/>
          <p:cNvSpPr txBox="1"/>
          <p:nvPr/>
        </p:nvSpPr>
        <p:spPr>
          <a:xfrm>
            <a:off x="6283086"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46">
                                            <p:txEl>
                                              <p:pRg st="0" end="0"/>
                                            </p:txEl>
                                          </p:spTgt>
                                        </p:tgtEl>
                                        <p:attrNameLst>
                                          <p:attrName>style.visibility</p:attrName>
                                        </p:attrNameLst>
                                      </p:cBhvr>
                                      <p:to>
                                        <p:strVal val="visible"/>
                                      </p:to>
                                    </p:set>
                                    <p:animEffect transition="in" filter="fade">
                                      <p:cBhvr>
                                        <p:cTn id="19" dur="500"/>
                                        <p:tgtEl>
                                          <p:spTgt spid="46">
                                            <p:txEl>
                                              <p:pRg st="0" end="0"/>
                                            </p:txEl>
                                          </p:spTgt>
                                        </p:tgtEl>
                                      </p:cBhvr>
                                    </p:animEffect>
                                  </p:childTnLst>
                                </p:cTn>
                              </p:par>
                            </p:childTnLst>
                          </p:cTn>
                        </p:par>
                        <p:par>
                          <p:cTn id="20" fill="hold">
                            <p:stCondLst>
                              <p:cond delay="1850"/>
                            </p:stCondLst>
                            <p:childTnLst>
                              <p:par>
                                <p:cTn id="21" presetID="18" presetClass="entr" presetSubtype="6"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trips(downRight)">
                                      <p:cBhvr>
                                        <p:cTn id="23" dur="500"/>
                                        <p:tgtEl>
                                          <p:spTgt spid="4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2850"/>
                            </p:stCondLst>
                            <p:childTnLst>
                              <p:par>
                                <p:cTn id="29" presetID="9" presetClass="entr" presetSubtype="0"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par>
                          <p:cTn id="32" fill="hold">
                            <p:stCondLst>
                              <p:cond delay="3350"/>
                            </p:stCondLst>
                            <p:childTnLst>
                              <p:par>
                                <p:cTn id="33" presetID="10" presetClass="entr" presetSubtype="0" fill="hold" grpId="0" nodeType="afterEffect">
                                  <p:stCondLst>
                                    <p:cond delay="0"/>
                                  </p:stCondLst>
                                  <p:childTnLst>
                                    <p:set>
                                      <p:cBhvr>
                                        <p:cTn id="34" dur="1" fill="hold">
                                          <p:stCondLst>
                                            <p:cond delay="0"/>
                                          </p:stCondLst>
                                        </p:cTn>
                                        <p:tgtEl>
                                          <p:spTgt spid="48">
                                            <p:txEl>
                                              <p:pRg st="0" end="0"/>
                                            </p:txEl>
                                          </p:spTgt>
                                        </p:tgtEl>
                                        <p:attrNameLst>
                                          <p:attrName>style.visibility</p:attrName>
                                        </p:attrNameLst>
                                      </p:cBhvr>
                                      <p:to>
                                        <p:strVal val="visible"/>
                                      </p:to>
                                    </p:set>
                                    <p:animEffect transition="in" filter="fade">
                                      <p:cBhvr>
                                        <p:cTn id="35" dur="500"/>
                                        <p:tgtEl>
                                          <p:spTgt spid="48">
                                            <p:txEl>
                                              <p:pRg st="0" end="0"/>
                                            </p:txEl>
                                          </p:spTgt>
                                        </p:tgtEl>
                                      </p:cBhvr>
                                    </p:animEffect>
                                  </p:childTnLst>
                                </p:cTn>
                              </p:par>
                            </p:childTnLst>
                          </p:cTn>
                        </p:par>
                        <p:par>
                          <p:cTn id="36" fill="hold">
                            <p:stCondLst>
                              <p:cond delay="3850"/>
                            </p:stCondLst>
                            <p:childTnLst>
                              <p:par>
                                <p:cTn id="37" presetID="18" presetClass="entr" presetSubtype="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strips(downRight)">
                                      <p:cBhvr>
                                        <p:cTn id="39" dur="500"/>
                                        <p:tgtEl>
                                          <p:spTgt spid="4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850"/>
                            </p:stCondLst>
                            <p:childTnLst>
                              <p:par>
                                <p:cTn id="45" presetID="9"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dissolve">
                                      <p:cBhvr>
                                        <p:cTn id="47" dur="500"/>
                                        <p:tgtEl>
                                          <p:spTgt spid="24"/>
                                        </p:tgtEl>
                                      </p:cBhvr>
                                    </p:animEffect>
                                  </p:childTnLst>
                                </p:cTn>
                              </p:par>
                            </p:childTnLst>
                          </p:cTn>
                        </p:par>
                        <p:par>
                          <p:cTn id="48" fill="hold">
                            <p:stCondLst>
                              <p:cond delay="5350"/>
                            </p:stCondLst>
                            <p:childTnLst>
                              <p:par>
                                <p:cTn id="49" presetID="10" presetClass="entr" presetSubtype="0" fill="hold" grpId="0" nodeType="afterEffect">
                                  <p:stCondLst>
                                    <p:cond delay="0"/>
                                  </p:stCondLst>
                                  <p:childTnLst>
                                    <p:set>
                                      <p:cBhvr>
                                        <p:cTn id="50" dur="1" fill="hold">
                                          <p:stCondLst>
                                            <p:cond delay="0"/>
                                          </p:stCondLst>
                                        </p:cTn>
                                        <p:tgtEl>
                                          <p:spTgt spid="50">
                                            <p:txEl>
                                              <p:pRg st="0" end="0"/>
                                            </p:txEl>
                                          </p:spTgt>
                                        </p:tgtEl>
                                        <p:attrNameLst>
                                          <p:attrName>style.visibility</p:attrName>
                                        </p:attrNameLst>
                                      </p:cBhvr>
                                      <p:to>
                                        <p:strVal val="visible"/>
                                      </p:to>
                                    </p:set>
                                    <p:animEffect transition="in" filter="fade">
                                      <p:cBhvr>
                                        <p:cTn id="51" dur="500"/>
                                        <p:tgtEl>
                                          <p:spTgt spid="50">
                                            <p:txEl>
                                              <p:pRg st="0" end="0"/>
                                            </p:txEl>
                                          </p:spTgt>
                                        </p:tgtEl>
                                      </p:cBhvr>
                                    </p:animEffect>
                                  </p:childTnLst>
                                </p:cTn>
                              </p:par>
                            </p:childTnLst>
                          </p:cTn>
                        </p:par>
                        <p:par>
                          <p:cTn id="52" fill="hold">
                            <p:stCondLst>
                              <p:cond delay="5850"/>
                            </p:stCondLst>
                            <p:childTnLst>
                              <p:par>
                                <p:cTn id="53" presetID="18" presetClass="entr" presetSubtype="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strips(downRight)">
                                      <p:cBhvr>
                                        <p:cTn id="55" dur="500"/>
                                        <p:tgtEl>
                                          <p:spTgt spid="49"/>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left)">
                                      <p:cBhvr>
                                        <p:cTn id="59" dur="500"/>
                                        <p:tgtEl>
                                          <p:spTgt spid="9"/>
                                        </p:tgtEl>
                                      </p:cBhvr>
                                    </p:animEffect>
                                  </p:childTnLst>
                                </p:cTn>
                              </p:par>
                            </p:childTnLst>
                          </p:cTn>
                        </p:par>
                        <p:par>
                          <p:cTn id="60" fill="hold">
                            <p:stCondLst>
                              <p:cond delay="6850"/>
                            </p:stCondLst>
                            <p:childTnLst>
                              <p:par>
                                <p:cTn id="61" presetID="9"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dissolve">
                                      <p:cBhvr>
                                        <p:cTn id="63" dur="500"/>
                                        <p:tgtEl>
                                          <p:spTgt spid="27"/>
                                        </p:tgtEl>
                                      </p:cBhvr>
                                    </p:animEffect>
                                  </p:childTnLst>
                                </p:cTn>
                              </p:par>
                            </p:childTnLst>
                          </p:cTn>
                        </p:par>
                        <p:par>
                          <p:cTn id="64" fill="hold">
                            <p:stCondLst>
                              <p:cond delay="7350"/>
                            </p:stCondLst>
                            <p:childTnLst>
                              <p:par>
                                <p:cTn id="65" presetID="10" presetClass="entr" presetSubtype="0" fill="hold" grpId="0" nodeType="afterEffect">
                                  <p:stCondLst>
                                    <p:cond delay="0"/>
                                  </p:stCondLst>
                                  <p:childTnLst>
                                    <p:set>
                                      <p:cBhvr>
                                        <p:cTn id="66" dur="1" fill="hold">
                                          <p:stCondLst>
                                            <p:cond delay="0"/>
                                          </p:stCondLst>
                                        </p:cTn>
                                        <p:tgtEl>
                                          <p:spTgt spid="52">
                                            <p:txEl>
                                              <p:pRg st="0" end="0"/>
                                            </p:txEl>
                                          </p:spTgt>
                                        </p:tgtEl>
                                        <p:attrNameLst>
                                          <p:attrName>style.visibility</p:attrName>
                                        </p:attrNameLst>
                                      </p:cBhvr>
                                      <p:to>
                                        <p:strVal val="visible"/>
                                      </p:to>
                                    </p:set>
                                    <p:animEffect transition="in" filter="fade">
                                      <p:cBhvr>
                                        <p:cTn id="67" dur="500"/>
                                        <p:tgtEl>
                                          <p:spTgt spid="52">
                                            <p:txEl>
                                              <p:pRg st="0" end="0"/>
                                            </p:txEl>
                                          </p:spTgt>
                                        </p:tgtEl>
                                      </p:cBhvr>
                                    </p:animEffect>
                                  </p:childTnLst>
                                </p:cTn>
                              </p:par>
                            </p:childTnLst>
                          </p:cTn>
                        </p:par>
                        <p:par>
                          <p:cTn id="68" fill="hold">
                            <p:stCondLst>
                              <p:cond delay="7850"/>
                            </p:stCondLst>
                            <p:childTnLst>
                              <p:par>
                                <p:cTn id="69" presetID="18" presetClass="entr" presetSubtype="6" fill="hold" grpId="0" nodeType="afterEffect">
                                  <p:stCondLst>
                                    <p:cond delay="0"/>
                                  </p:stCondLst>
                                  <p:childTnLst>
                                    <p:set>
                                      <p:cBhvr>
                                        <p:cTn id="70" dur="1" fill="hold">
                                          <p:stCondLst>
                                            <p:cond delay="0"/>
                                          </p:stCondLst>
                                        </p:cTn>
                                        <p:tgtEl>
                                          <p:spTgt spid="51"/>
                                        </p:tgtEl>
                                        <p:attrNameLst>
                                          <p:attrName>style.visibility</p:attrName>
                                        </p:attrNameLst>
                                      </p:cBhvr>
                                      <p:to>
                                        <p:strVal val="visible"/>
                                      </p:to>
                                    </p:set>
                                    <p:animEffect transition="in" filter="strips(downRight)">
                                      <p:cBhvr>
                                        <p:cTn id="71" dur="500"/>
                                        <p:tgtEl>
                                          <p:spTgt spid="51"/>
                                        </p:tgtEl>
                                      </p:cBhvr>
                                    </p:animEffect>
                                  </p:childTnLst>
                                </p:cTn>
                              </p:par>
                            </p:childTnLst>
                          </p:cTn>
                        </p:par>
                        <p:par>
                          <p:cTn id="72" fill="hold">
                            <p:stCondLst>
                              <p:cond delay="8350"/>
                            </p:stCondLst>
                            <p:childTnLst>
                              <p:par>
                                <p:cTn id="73" presetID="22" presetClass="entr" presetSubtype="8"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500"/>
                                        <p:tgtEl>
                                          <p:spTgt spid="13"/>
                                        </p:tgtEl>
                                      </p:cBhvr>
                                    </p:animEffect>
                                  </p:childTnLst>
                                </p:cTn>
                              </p:par>
                            </p:childTnLst>
                          </p:cTn>
                        </p:par>
                        <p:par>
                          <p:cTn id="76" fill="hold">
                            <p:stCondLst>
                              <p:cond delay="8850"/>
                            </p:stCondLst>
                            <p:childTnLst>
                              <p:par>
                                <p:cTn id="77" presetID="22"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up)">
                                      <p:cBhvr>
                                        <p:cTn id="79" dur="500"/>
                                        <p:tgtEl>
                                          <p:spTgt spid="14"/>
                                        </p:tgtEl>
                                      </p:cBhvr>
                                    </p:animEffect>
                                  </p:childTnLst>
                                </p:cTn>
                              </p:par>
                            </p:childTnLst>
                          </p:cTn>
                        </p:par>
                        <p:par>
                          <p:cTn id="80" fill="hold">
                            <p:stCondLst>
                              <p:cond delay="9350"/>
                            </p:stCondLst>
                            <p:childTnLst>
                              <p:par>
                                <p:cTn id="81" presetID="22" presetClass="entr" presetSubtype="2"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right)">
                                      <p:cBhvr>
                                        <p:cTn id="83" dur="500"/>
                                        <p:tgtEl>
                                          <p:spTgt spid="15"/>
                                        </p:tgtEl>
                                      </p:cBhvr>
                                    </p:animEffect>
                                  </p:childTnLst>
                                </p:cTn>
                              </p:par>
                            </p:childTnLst>
                          </p:cTn>
                        </p:par>
                        <p:par>
                          <p:cTn id="84" fill="hold">
                            <p:stCondLst>
                              <p:cond delay="9850"/>
                            </p:stCondLst>
                            <p:childTnLst>
                              <p:par>
                                <p:cTn id="85" presetID="9" presetClass="entr" presetSubtype="0" fill="hold" nodeType="after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dissolve">
                                      <p:cBhvr>
                                        <p:cTn id="87" dur="500"/>
                                        <p:tgtEl>
                                          <p:spTgt spid="30"/>
                                        </p:tgtEl>
                                      </p:cBhvr>
                                    </p:animEffect>
                                  </p:childTnLst>
                                </p:cTn>
                              </p:par>
                            </p:childTnLst>
                          </p:cTn>
                        </p:par>
                        <p:par>
                          <p:cTn id="88" fill="hold">
                            <p:stCondLst>
                              <p:cond delay="10350"/>
                            </p:stCondLst>
                            <p:childTnLst>
                              <p:par>
                                <p:cTn id="89" presetID="10" presetClass="entr" presetSubtype="0" fill="hold" grpId="0" nodeType="afterEffect">
                                  <p:stCondLst>
                                    <p:cond delay="0"/>
                                  </p:stCondLst>
                                  <p:childTnLst>
                                    <p:set>
                                      <p:cBhvr>
                                        <p:cTn id="90" dur="1" fill="hold">
                                          <p:stCondLst>
                                            <p:cond delay="0"/>
                                          </p:stCondLst>
                                        </p:cTn>
                                        <p:tgtEl>
                                          <p:spTgt spid="60">
                                            <p:txEl>
                                              <p:pRg st="0" end="0"/>
                                            </p:txEl>
                                          </p:spTgt>
                                        </p:tgtEl>
                                        <p:attrNameLst>
                                          <p:attrName>style.visibility</p:attrName>
                                        </p:attrNameLst>
                                      </p:cBhvr>
                                      <p:to>
                                        <p:strVal val="visible"/>
                                      </p:to>
                                    </p:set>
                                    <p:animEffect transition="in" filter="fade">
                                      <p:cBhvr>
                                        <p:cTn id="91" dur="500"/>
                                        <p:tgtEl>
                                          <p:spTgt spid="60">
                                            <p:txEl>
                                              <p:pRg st="0" end="0"/>
                                            </p:txEl>
                                          </p:spTgt>
                                        </p:tgtEl>
                                      </p:cBhvr>
                                    </p:animEffect>
                                  </p:childTnLst>
                                </p:cTn>
                              </p:par>
                            </p:childTnLst>
                          </p:cTn>
                        </p:par>
                        <p:par>
                          <p:cTn id="92" fill="hold">
                            <p:stCondLst>
                              <p:cond delay="10850"/>
                            </p:stCondLst>
                            <p:childTnLst>
                              <p:par>
                                <p:cTn id="93" presetID="18" presetClass="entr" presetSubtype="6"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strips(downRight)">
                                      <p:cBhvr>
                                        <p:cTn id="95" dur="500"/>
                                        <p:tgtEl>
                                          <p:spTgt spid="59"/>
                                        </p:tgtEl>
                                      </p:cBhvr>
                                    </p:animEffect>
                                  </p:childTnLst>
                                </p:cTn>
                              </p:par>
                            </p:childTnLst>
                          </p:cTn>
                        </p:par>
                        <p:par>
                          <p:cTn id="96" fill="hold">
                            <p:stCondLst>
                              <p:cond delay="11350"/>
                            </p:stCondLst>
                            <p:childTnLst>
                              <p:par>
                                <p:cTn id="97" presetID="22" presetClass="entr" presetSubtype="2" fill="hold" grpId="0" nodeType="after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wipe(right)">
                                      <p:cBhvr>
                                        <p:cTn id="99" dur="500"/>
                                        <p:tgtEl>
                                          <p:spTgt spid="12"/>
                                        </p:tgtEl>
                                      </p:cBhvr>
                                    </p:animEffect>
                                  </p:childTnLst>
                                </p:cTn>
                              </p:par>
                            </p:childTnLst>
                          </p:cTn>
                        </p:par>
                        <p:par>
                          <p:cTn id="100" fill="hold">
                            <p:stCondLst>
                              <p:cond delay="11850"/>
                            </p:stCondLst>
                            <p:childTnLst>
                              <p:par>
                                <p:cTn id="101" presetID="9" presetClass="entr" presetSubtype="0"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dissolve">
                                      <p:cBhvr>
                                        <p:cTn id="103" dur="500"/>
                                        <p:tgtEl>
                                          <p:spTgt spid="33"/>
                                        </p:tgtEl>
                                      </p:cBhvr>
                                    </p:animEffect>
                                  </p:childTnLst>
                                </p:cTn>
                              </p:par>
                            </p:childTnLst>
                          </p:cTn>
                        </p:par>
                        <p:par>
                          <p:cTn id="104" fill="hold">
                            <p:stCondLst>
                              <p:cond delay="12350"/>
                            </p:stCondLst>
                            <p:childTnLst>
                              <p:par>
                                <p:cTn id="105" presetID="10" presetClass="entr" presetSubtype="0" fill="hold" grpId="0" nodeType="afterEffect">
                                  <p:stCondLst>
                                    <p:cond delay="0"/>
                                  </p:stCondLst>
                                  <p:childTnLst>
                                    <p:set>
                                      <p:cBhvr>
                                        <p:cTn id="106" dur="1" fill="hold">
                                          <p:stCondLst>
                                            <p:cond delay="0"/>
                                          </p:stCondLst>
                                        </p:cTn>
                                        <p:tgtEl>
                                          <p:spTgt spid="58">
                                            <p:txEl>
                                              <p:pRg st="0" end="0"/>
                                            </p:txEl>
                                          </p:spTgt>
                                        </p:tgtEl>
                                        <p:attrNameLst>
                                          <p:attrName>style.visibility</p:attrName>
                                        </p:attrNameLst>
                                      </p:cBhvr>
                                      <p:to>
                                        <p:strVal val="visible"/>
                                      </p:to>
                                    </p:set>
                                    <p:animEffect transition="in" filter="fade">
                                      <p:cBhvr>
                                        <p:cTn id="107" dur="500"/>
                                        <p:tgtEl>
                                          <p:spTgt spid="58">
                                            <p:txEl>
                                              <p:pRg st="0" end="0"/>
                                            </p:txEl>
                                          </p:spTgt>
                                        </p:tgtEl>
                                      </p:cBhvr>
                                    </p:animEffect>
                                  </p:childTnLst>
                                </p:cTn>
                              </p:par>
                            </p:childTnLst>
                          </p:cTn>
                        </p:par>
                        <p:par>
                          <p:cTn id="108" fill="hold">
                            <p:stCondLst>
                              <p:cond delay="12850"/>
                            </p:stCondLst>
                            <p:childTnLst>
                              <p:par>
                                <p:cTn id="109" presetID="18" presetClass="entr" presetSubtype="6" fill="hold" grpId="0"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strips(downRight)">
                                      <p:cBhvr>
                                        <p:cTn id="111" dur="500"/>
                                        <p:tgtEl>
                                          <p:spTgt spid="57"/>
                                        </p:tgtEl>
                                      </p:cBhvr>
                                    </p:animEffect>
                                  </p:childTnLst>
                                </p:cTn>
                              </p:par>
                            </p:childTnLst>
                          </p:cTn>
                        </p:par>
                        <p:par>
                          <p:cTn id="112" fill="hold">
                            <p:stCondLst>
                              <p:cond delay="13350"/>
                            </p:stCondLst>
                            <p:childTnLst>
                              <p:par>
                                <p:cTn id="113" presetID="22" presetClass="entr" presetSubtype="2" fill="hold" grpId="0"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right)">
                                      <p:cBhvr>
                                        <p:cTn id="115" dur="500"/>
                                        <p:tgtEl>
                                          <p:spTgt spid="11"/>
                                        </p:tgtEl>
                                      </p:cBhvr>
                                    </p:animEffect>
                                  </p:childTnLst>
                                </p:cTn>
                              </p:par>
                            </p:childTnLst>
                          </p:cTn>
                        </p:par>
                        <p:par>
                          <p:cTn id="116" fill="hold">
                            <p:stCondLst>
                              <p:cond delay="13850"/>
                            </p:stCondLst>
                            <p:childTnLst>
                              <p:par>
                                <p:cTn id="117" presetID="9" presetClass="entr" presetSubtype="0"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dissolve">
                                      <p:cBhvr>
                                        <p:cTn id="119" dur="500"/>
                                        <p:tgtEl>
                                          <p:spTgt spid="36"/>
                                        </p:tgtEl>
                                      </p:cBhvr>
                                    </p:animEffect>
                                  </p:childTnLst>
                                </p:cTn>
                              </p:par>
                            </p:childTnLst>
                          </p:cTn>
                        </p:par>
                        <p:par>
                          <p:cTn id="120" fill="hold">
                            <p:stCondLst>
                              <p:cond delay="14350"/>
                            </p:stCondLst>
                            <p:childTnLst>
                              <p:par>
                                <p:cTn id="121" presetID="10" presetClass="entr" presetSubtype="0" fill="hold" grpId="0" nodeType="afterEffect">
                                  <p:stCondLst>
                                    <p:cond delay="0"/>
                                  </p:stCondLst>
                                  <p:childTnLst>
                                    <p:set>
                                      <p:cBhvr>
                                        <p:cTn id="122" dur="1" fill="hold">
                                          <p:stCondLst>
                                            <p:cond delay="0"/>
                                          </p:stCondLst>
                                        </p:cTn>
                                        <p:tgtEl>
                                          <p:spTgt spid="56">
                                            <p:txEl>
                                              <p:pRg st="0" end="0"/>
                                            </p:txEl>
                                          </p:spTgt>
                                        </p:tgtEl>
                                        <p:attrNameLst>
                                          <p:attrName>style.visibility</p:attrName>
                                        </p:attrNameLst>
                                      </p:cBhvr>
                                      <p:to>
                                        <p:strVal val="visible"/>
                                      </p:to>
                                    </p:set>
                                    <p:animEffect transition="in" filter="fade">
                                      <p:cBhvr>
                                        <p:cTn id="123" dur="500"/>
                                        <p:tgtEl>
                                          <p:spTgt spid="56">
                                            <p:txEl>
                                              <p:pRg st="0" end="0"/>
                                            </p:txEl>
                                          </p:spTgt>
                                        </p:tgtEl>
                                      </p:cBhvr>
                                    </p:animEffect>
                                  </p:childTnLst>
                                </p:cTn>
                              </p:par>
                            </p:childTnLst>
                          </p:cTn>
                        </p:par>
                        <p:par>
                          <p:cTn id="124" fill="hold">
                            <p:stCondLst>
                              <p:cond delay="14850"/>
                            </p:stCondLst>
                            <p:childTnLst>
                              <p:par>
                                <p:cTn id="125" presetID="18" presetClass="entr" presetSubtype="6" fill="hold" grpId="0" nodeType="after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strips(downRight)">
                                      <p:cBhvr>
                                        <p:cTn id="127" dur="500"/>
                                        <p:tgtEl>
                                          <p:spTgt spid="55"/>
                                        </p:tgtEl>
                                      </p:cBhvr>
                                    </p:animEffect>
                                  </p:childTnLst>
                                </p:cTn>
                              </p:par>
                            </p:childTnLst>
                          </p:cTn>
                        </p:par>
                        <p:par>
                          <p:cTn id="128" fill="hold">
                            <p:stCondLst>
                              <p:cond delay="15350"/>
                            </p:stCondLst>
                            <p:childTnLst>
                              <p:par>
                                <p:cTn id="129" presetID="22" presetClass="entr" presetSubtype="2" fill="hold" grpId="0" nodeType="after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wipe(right)">
                                      <p:cBhvr>
                                        <p:cTn id="131" dur="500"/>
                                        <p:tgtEl>
                                          <p:spTgt spid="10"/>
                                        </p:tgtEl>
                                      </p:cBhvr>
                                    </p:animEffect>
                                  </p:childTnLst>
                                </p:cTn>
                              </p:par>
                            </p:childTnLst>
                          </p:cTn>
                        </p:par>
                        <p:par>
                          <p:cTn id="132" fill="hold">
                            <p:stCondLst>
                              <p:cond delay="15850"/>
                            </p:stCondLst>
                            <p:childTnLst>
                              <p:par>
                                <p:cTn id="133" presetID="9" presetClass="entr" presetSubtype="0" fill="hold" nodeType="after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dissolve">
                                      <p:cBhvr>
                                        <p:cTn id="135" dur="500"/>
                                        <p:tgtEl>
                                          <p:spTgt spid="39"/>
                                        </p:tgtEl>
                                      </p:cBhvr>
                                    </p:animEffect>
                                  </p:childTnLst>
                                </p:cTn>
                              </p:par>
                            </p:childTnLst>
                          </p:cTn>
                        </p:par>
                        <p:par>
                          <p:cTn id="136" fill="hold">
                            <p:stCondLst>
                              <p:cond delay="16350"/>
                            </p:stCondLst>
                            <p:childTnLst>
                              <p:par>
                                <p:cTn id="137" presetID="10" presetClass="entr" presetSubtype="0" fill="hold" grpId="0" nodeType="afterEffect">
                                  <p:stCondLst>
                                    <p:cond delay="0"/>
                                  </p:stCondLst>
                                  <p:childTnLst>
                                    <p:set>
                                      <p:cBhvr>
                                        <p:cTn id="138" dur="1" fill="hold">
                                          <p:stCondLst>
                                            <p:cond delay="0"/>
                                          </p:stCondLst>
                                        </p:cTn>
                                        <p:tgtEl>
                                          <p:spTgt spid="54">
                                            <p:txEl>
                                              <p:pRg st="0" end="0"/>
                                            </p:txEl>
                                          </p:spTgt>
                                        </p:tgtEl>
                                        <p:attrNameLst>
                                          <p:attrName>style.visibility</p:attrName>
                                        </p:attrNameLst>
                                      </p:cBhvr>
                                      <p:to>
                                        <p:strVal val="visible"/>
                                      </p:to>
                                    </p:set>
                                    <p:animEffect transition="in" filter="fade">
                                      <p:cBhvr>
                                        <p:cTn id="139" dur="500"/>
                                        <p:tgtEl>
                                          <p:spTgt spid="54">
                                            <p:txEl>
                                              <p:pRg st="0" end="0"/>
                                            </p:txEl>
                                          </p:spTgt>
                                        </p:tgtEl>
                                      </p:cBhvr>
                                    </p:animEffect>
                                  </p:childTnLst>
                                </p:cTn>
                              </p:par>
                            </p:childTnLst>
                          </p:cTn>
                        </p:par>
                        <p:par>
                          <p:cTn id="140" fill="hold">
                            <p:stCondLst>
                              <p:cond delay="16850"/>
                            </p:stCondLst>
                            <p:childTnLst>
                              <p:par>
                                <p:cTn id="141" presetID="18" presetClass="entr" presetSubtype="6" fill="hold" grpId="0" nodeType="after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strips(downRight)">
                                      <p:cBhvr>
                                        <p:cTn id="143" dur="500"/>
                                        <p:tgtEl>
                                          <p:spTgt spid="53"/>
                                        </p:tgtEl>
                                      </p:cBhvr>
                                    </p:animEffect>
                                  </p:childTnLst>
                                </p:cTn>
                              </p:par>
                            </p:childTnLst>
                          </p:cTn>
                        </p:par>
                        <p:par>
                          <p:cTn id="144" fill="hold">
                            <p:stCondLst>
                              <p:cond delay="17350"/>
                            </p:stCondLst>
                            <p:childTnLst>
                              <p:par>
                                <p:cTn id="145" presetID="22" presetClass="entr" presetSubtype="2" fill="hold" grpId="0" nodeType="after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wipe(right)">
                                      <p:cBhvr>
                                        <p:cTn id="147" dur="500"/>
                                        <p:tgtEl>
                                          <p:spTgt spid="16"/>
                                        </p:tgtEl>
                                      </p:cBhvr>
                                    </p:animEffect>
                                  </p:childTnLst>
                                </p:cTn>
                              </p:par>
                            </p:childTnLst>
                          </p:cTn>
                        </p:par>
                        <p:par>
                          <p:cTn id="148" fill="hold">
                            <p:stCondLst>
                              <p:cond delay="17850"/>
                            </p:stCondLst>
                            <p:childTnLst>
                              <p:par>
                                <p:cTn id="149" presetID="22" presetClass="entr" presetSubtype="4" fill="hold" grpId="0" nodeType="after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00"/>
                                        <p:tgtEl>
                                          <p:spTgt spid="17"/>
                                        </p:tgtEl>
                                      </p:cBhvr>
                                    </p:animEffect>
                                  </p:childTnLst>
                                </p:cTn>
                              </p:par>
                            </p:childTnLst>
                          </p:cTn>
                        </p:par>
                        <p:par>
                          <p:cTn id="152" fill="hold">
                            <p:stCondLst>
                              <p:cond delay="18350"/>
                            </p:stCondLst>
                            <p:childTnLst>
                              <p:par>
                                <p:cTn id="153" presetID="22" presetClass="entr" presetSubtype="8" fill="hold" grpId="0" nodeType="afterEffect">
                                  <p:stCondLst>
                                    <p:cond delay="0"/>
                                  </p:stCondLst>
                                  <p:childTnLst>
                                    <p:set>
                                      <p:cBhvr>
                                        <p:cTn id="154" dur="1" fill="hold">
                                          <p:stCondLst>
                                            <p:cond delay="0"/>
                                          </p:stCondLst>
                                        </p:cTn>
                                        <p:tgtEl>
                                          <p:spTgt spid="18"/>
                                        </p:tgtEl>
                                        <p:attrNameLst>
                                          <p:attrName>style.visibility</p:attrName>
                                        </p:attrNameLst>
                                      </p:cBhvr>
                                      <p:to>
                                        <p:strVal val="visible"/>
                                      </p:to>
                                    </p:set>
                                    <p:animEffect transition="in" filter="wipe(left)">
                                      <p:cBhvr>
                                        <p:cTn id="1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P spid="6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矩形 14"/>
          <p:cNvSpPr/>
          <p:nvPr/>
        </p:nvSpPr>
        <p:spPr>
          <a:xfrm flipV="1">
            <a:off x="976" y="2734541"/>
            <a:ext cx="3171816"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70564" tIns="35282" rIns="70564" bIns="35282" rtlCol="0" anchor="ctr"/>
          <a:lstStyle/>
          <a:p>
            <a:pPr algn="ctr"/>
            <a:endParaRPr lang="en-US">
              <a:solidFill>
                <a:schemeClr val="lt1"/>
              </a:solidFill>
            </a:endParaRPr>
          </a:p>
        </p:txBody>
      </p:sp>
      <p:grpSp>
        <p:nvGrpSpPr>
          <p:cNvPr id="5" name="组合 4"/>
          <p:cNvGrpSpPr/>
          <p:nvPr/>
        </p:nvGrpSpPr>
        <p:grpSpPr>
          <a:xfrm>
            <a:off x="2490250" y="2735643"/>
            <a:ext cx="1339514" cy="1338488"/>
            <a:chOff x="3225639" y="4543565"/>
            <a:chExt cx="1735762" cy="1734334"/>
          </a:xfrm>
        </p:grpSpPr>
        <p:sp>
          <p:nvSpPr>
            <p:cNvPr id="6" name="椭圆 5"/>
            <p:cNvSpPr/>
            <p:nvPr/>
          </p:nvSpPr>
          <p:spPr>
            <a:xfrm flipV="1">
              <a:off x="3225639" y="4543565"/>
              <a:ext cx="1735762" cy="1734334"/>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7" name="椭圆 6"/>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36000" anchor="ctr" anchorCtr="1"/>
            <a:lstStyle/>
            <a:p>
              <a:pPr lvl="0" algn="ctr">
                <a:defRPr/>
              </a:pPr>
              <a:r>
                <a:rPr lang="en-US" altLang="zh-CN" sz="3100" b="1" kern="0" dirty="0">
                  <a:solidFill>
                    <a:schemeClr val="accent1"/>
                  </a:solidFill>
                  <a:latin typeface="微软雅黑" panose="020B0503020204020204" pitchFamily="34" charset="-122"/>
                  <a:ea typeface="微软雅黑" panose="020B0503020204020204" pitchFamily="34" charset="-122"/>
                </a:rPr>
                <a:t>02</a:t>
              </a:r>
              <a:endParaRPr lang="zh-CN" altLang="en-US" sz="3100" b="1" kern="0" dirty="0">
                <a:solidFill>
                  <a:schemeClr val="accent1"/>
                </a:solidFill>
                <a:latin typeface="微软雅黑" panose="020B0503020204020204" pitchFamily="34" charset="-122"/>
                <a:ea typeface="微软雅黑" panose="020B0503020204020204" pitchFamily="34" charset="-122"/>
              </a:endParaRPr>
            </a:p>
          </p:txBody>
        </p:sp>
      </p:grpSp>
      <p:sp>
        <p:nvSpPr>
          <p:cNvPr id="8" name="矩形 14"/>
          <p:cNvSpPr/>
          <p:nvPr/>
        </p:nvSpPr>
        <p:spPr>
          <a:xfrm>
            <a:off x="976" y="2326775"/>
            <a:ext cx="5401154" cy="189637"/>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64" tIns="35282" rIns="70564" bIns="35282" rtlCol="0" anchor="ctr"/>
          <a:lstStyle/>
          <a:p>
            <a:pPr algn="ctr"/>
            <a:endParaRPr lang="en-US">
              <a:solidFill>
                <a:schemeClr val="lt1"/>
              </a:solidFill>
            </a:endParaRPr>
          </a:p>
        </p:txBody>
      </p:sp>
      <p:grpSp>
        <p:nvGrpSpPr>
          <p:cNvPr id="9" name="组合 8"/>
          <p:cNvGrpSpPr/>
          <p:nvPr/>
        </p:nvGrpSpPr>
        <p:grpSpPr>
          <a:xfrm>
            <a:off x="4732373" y="1180020"/>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微软雅黑" panose="020B0503020204020204" pitchFamily="34" charset="-122"/>
                  <a:ea typeface="微软雅黑" panose="020B0503020204020204" pitchFamily="34" charset="-122"/>
                </a:rPr>
                <a:t>01</a:t>
              </a:r>
              <a:endParaRPr lang="zh-CN" altLang="en-US" sz="3100" b="1" kern="0">
                <a:solidFill>
                  <a:schemeClr val="accent1"/>
                </a:solidFill>
                <a:latin typeface="微软雅黑" panose="020B0503020204020204" pitchFamily="34" charset="-122"/>
                <a:ea typeface="微软雅黑" panose="020B0503020204020204" pitchFamily="34" charset="-122"/>
              </a:endParaRPr>
            </a:p>
          </p:txBody>
        </p:sp>
      </p:grpSp>
      <p:sp>
        <p:nvSpPr>
          <p:cNvPr id="12" name="矩形 14"/>
          <p:cNvSpPr/>
          <p:nvPr/>
        </p:nvSpPr>
        <p:spPr>
          <a:xfrm flipV="1">
            <a:off x="4704739" y="2734540"/>
            <a:ext cx="4439261"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0564" tIns="35282" rIns="70564" bIns="35282" rtlCol="0" anchor="ctr"/>
          <a:lstStyle/>
          <a:p>
            <a:pPr algn="ctr"/>
            <a:endParaRPr lang="en-US">
              <a:solidFill>
                <a:schemeClr val="lt1"/>
              </a:solidFill>
            </a:endParaRPr>
          </a:p>
        </p:txBody>
      </p:sp>
      <p:grpSp>
        <p:nvGrpSpPr>
          <p:cNvPr id="13" name="组合 12"/>
          <p:cNvGrpSpPr/>
          <p:nvPr/>
        </p:nvGrpSpPr>
        <p:grpSpPr>
          <a:xfrm>
            <a:off x="4034981" y="2735643"/>
            <a:ext cx="1339514" cy="1338488"/>
            <a:chOff x="5227325" y="4543565"/>
            <a:chExt cx="1735762" cy="1734334"/>
          </a:xfrm>
        </p:grpSpPr>
        <p:sp>
          <p:nvSpPr>
            <p:cNvPr id="14" name="椭圆 13"/>
            <p:cNvSpPr/>
            <p:nvPr/>
          </p:nvSpPr>
          <p:spPr>
            <a:xfrm flipV="1">
              <a:off x="5227325" y="4543565"/>
              <a:ext cx="1735762" cy="1734334"/>
            </a:xfrm>
            <a:prstGeom prst="ellipse">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5" name="椭圆 14"/>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微软雅黑" panose="020B0503020204020204" pitchFamily="34" charset="-122"/>
                  <a:ea typeface="微软雅黑" panose="020B0503020204020204" pitchFamily="34" charset="-122"/>
                </a:rPr>
                <a:t>03</a:t>
              </a:r>
              <a:endParaRPr lang="zh-CN" altLang="en-US" sz="3100" b="1" kern="0">
                <a:solidFill>
                  <a:schemeClr val="accent1"/>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1475935" y="1573308"/>
            <a:ext cx="2604477"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1481698" y="1345207"/>
            <a:ext cx="1373612" cy="255919"/>
          </a:xfrm>
          <a:prstGeom prst="rect">
            <a:avLst/>
          </a:prstGeom>
          <a:noFill/>
        </p:spPr>
        <p:txBody>
          <a:bodyPr wrap="none" lIns="70564" tIns="35282" rIns="70564" bIns="35282" rtlCol="0">
            <a:spAutoFit/>
          </a:bodyPr>
          <a:lstStyle/>
          <a:p>
            <a:r>
              <a:rPr lang="zh-CN" altLang="en-US" sz="1200" b="1" dirty="0" smtClean="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1003058" y="4260627"/>
            <a:ext cx="2645798"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000">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endParaRPr lang="zh-CN" altLang="en-US" sz="1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1008820" y="4032525"/>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5567923" y="3746403"/>
            <a:ext cx="2604477" cy="471363"/>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5573686" y="3518302"/>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35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850"/>
                            </p:stCondLst>
                            <p:childTnLst>
                              <p:par>
                                <p:cTn id="21" presetID="17" presetClass="entr" presetSubtype="1" fill="hold" grpId="0" nodeType="afterEffect">
                                  <p:stCondLst>
                                    <p:cond delay="0"/>
                                  </p:stCondLst>
                                  <p:iterate type="lt">
                                    <p:tmPct val="40000"/>
                                  </p:iterate>
                                  <p:childTnLst>
                                    <p:set>
                                      <p:cBhvr>
                                        <p:cTn id="22" dur="1" fill="hold">
                                          <p:stCondLst>
                                            <p:cond delay="0"/>
                                          </p:stCondLst>
                                        </p:cTn>
                                        <p:tgtEl>
                                          <p:spTgt spid="17"/>
                                        </p:tgtEl>
                                        <p:attrNameLst>
                                          <p:attrName>style.visibility</p:attrName>
                                        </p:attrNameLst>
                                      </p:cBhvr>
                                      <p:to>
                                        <p:strVal val="visible"/>
                                      </p:to>
                                    </p:set>
                                    <p:anim calcmode="lin" valueType="num">
                                      <p:cBhvr>
                                        <p:cTn id="23" dur="250" fill="hold"/>
                                        <p:tgtEl>
                                          <p:spTgt spid="17"/>
                                        </p:tgtEl>
                                        <p:attrNameLst>
                                          <p:attrName>ppt_x</p:attrName>
                                        </p:attrNameLst>
                                      </p:cBhvr>
                                      <p:tavLst>
                                        <p:tav tm="0">
                                          <p:val>
                                            <p:strVal val="#ppt_x"/>
                                          </p:val>
                                        </p:tav>
                                        <p:tav tm="100000">
                                          <p:val>
                                            <p:strVal val="#ppt_x"/>
                                          </p:val>
                                        </p:tav>
                                      </p:tavLst>
                                    </p:anim>
                                    <p:anim calcmode="lin" valueType="num">
                                      <p:cBhvr>
                                        <p:cTn id="24" dur="250" fill="hold"/>
                                        <p:tgtEl>
                                          <p:spTgt spid="17"/>
                                        </p:tgtEl>
                                        <p:attrNameLst>
                                          <p:attrName>ppt_y</p:attrName>
                                        </p:attrNameLst>
                                      </p:cBhvr>
                                      <p:tavLst>
                                        <p:tav tm="0">
                                          <p:val>
                                            <p:strVal val="#ppt_y-#ppt_h/2"/>
                                          </p:val>
                                        </p:tav>
                                        <p:tav tm="100000">
                                          <p:val>
                                            <p:strVal val="#ppt_y"/>
                                          </p:val>
                                        </p:tav>
                                      </p:tavLst>
                                    </p:anim>
                                    <p:anim calcmode="lin" valueType="num">
                                      <p:cBhvr>
                                        <p:cTn id="25" dur="250" fill="hold"/>
                                        <p:tgtEl>
                                          <p:spTgt spid="17"/>
                                        </p:tgtEl>
                                        <p:attrNameLst>
                                          <p:attrName>ppt_w</p:attrName>
                                        </p:attrNameLst>
                                      </p:cBhvr>
                                      <p:tavLst>
                                        <p:tav tm="0">
                                          <p:val>
                                            <p:strVal val="#ppt_w"/>
                                          </p:val>
                                        </p:tav>
                                        <p:tav tm="100000">
                                          <p:val>
                                            <p:strVal val="#ppt_w"/>
                                          </p:val>
                                        </p:tav>
                                      </p:tavLst>
                                    </p:anim>
                                    <p:anim calcmode="lin" valueType="num">
                                      <p:cBhvr>
                                        <p:cTn id="26" dur="250" fill="hold"/>
                                        <p:tgtEl>
                                          <p:spTgt spid="17"/>
                                        </p:tgtEl>
                                        <p:attrNameLst>
                                          <p:attrName>ppt_h</p:attrName>
                                        </p:attrNameLst>
                                      </p:cBhvr>
                                      <p:tavLst>
                                        <p:tav tm="0">
                                          <p:val>
                                            <p:fltVal val="0"/>
                                          </p:val>
                                        </p:tav>
                                        <p:tav tm="100000">
                                          <p:val>
                                            <p:strVal val="#ppt_h"/>
                                          </p:val>
                                        </p:tav>
                                      </p:tavLst>
                                    </p:anim>
                                  </p:childTnLst>
                                </p:cTn>
                              </p:par>
                            </p:childTnLst>
                          </p:cTn>
                        </p:par>
                        <p:par>
                          <p:cTn id="27" fill="hold">
                            <p:stCondLst>
                              <p:cond delay="28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33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3800"/>
                            </p:stCondLst>
                            <p:childTnLst>
                              <p:par>
                                <p:cTn id="36" presetID="22" presetClass="entr" presetSubtype="1"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500"/>
                                        <p:tgtEl>
                                          <p:spTgt spid="5"/>
                                        </p:tgtEl>
                                      </p:cBhvr>
                                    </p:animEffect>
                                  </p:childTnLst>
                                </p:cTn>
                              </p:par>
                            </p:childTnLst>
                          </p:cTn>
                        </p:par>
                        <p:par>
                          <p:cTn id="39" fill="hold">
                            <p:stCondLst>
                              <p:cond delay="4300"/>
                            </p:stCondLst>
                            <p:childTnLst>
                              <p:par>
                                <p:cTn id="40" presetID="17" presetClass="entr" presetSubtype="1" fill="hold" grpId="0" nodeType="afterEffect">
                                  <p:stCondLst>
                                    <p:cond delay="0"/>
                                  </p:stCondLst>
                                  <p:iterate type="lt">
                                    <p:tmPct val="40000"/>
                                  </p:iterate>
                                  <p:childTnLst>
                                    <p:set>
                                      <p:cBhvr>
                                        <p:cTn id="41" dur="1" fill="hold">
                                          <p:stCondLst>
                                            <p:cond delay="0"/>
                                          </p:stCondLst>
                                        </p:cTn>
                                        <p:tgtEl>
                                          <p:spTgt spid="19"/>
                                        </p:tgtEl>
                                        <p:attrNameLst>
                                          <p:attrName>style.visibility</p:attrName>
                                        </p:attrNameLst>
                                      </p:cBhvr>
                                      <p:to>
                                        <p:strVal val="visible"/>
                                      </p:to>
                                    </p:set>
                                    <p:anim calcmode="lin" valueType="num">
                                      <p:cBhvr>
                                        <p:cTn id="42" dur="250" fill="hold"/>
                                        <p:tgtEl>
                                          <p:spTgt spid="19"/>
                                        </p:tgtEl>
                                        <p:attrNameLst>
                                          <p:attrName>ppt_x</p:attrName>
                                        </p:attrNameLst>
                                      </p:cBhvr>
                                      <p:tavLst>
                                        <p:tav tm="0">
                                          <p:val>
                                            <p:strVal val="#ppt_x"/>
                                          </p:val>
                                        </p:tav>
                                        <p:tav tm="100000">
                                          <p:val>
                                            <p:strVal val="#ppt_x"/>
                                          </p:val>
                                        </p:tav>
                                      </p:tavLst>
                                    </p:anim>
                                    <p:anim calcmode="lin" valueType="num">
                                      <p:cBhvr>
                                        <p:cTn id="43" dur="250" fill="hold"/>
                                        <p:tgtEl>
                                          <p:spTgt spid="19"/>
                                        </p:tgtEl>
                                        <p:attrNameLst>
                                          <p:attrName>ppt_y</p:attrName>
                                        </p:attrNameLst>
                                      </p:cBhvr>
                                      <p:tavLst>
                                        <p:tav tm="0">
                                          <p:val>
                                            <p:strVal val="#ppt_y-#ppt_h/2"/>
                                          </p:val>
                                        </p:tav>
                                        <p:tav tm="100000">
                                          <p:val>
                                            <p:strVal val="#ppt_y"/>
                                          </p:val>
                                        </p:tav>
                                      </p:tavLst>
                                    </p:anim>
                                    <p:anim calcmode="lin" valueType="num">
                                      <p:cBhvr>
                                        <p:cTn id="44" dur="250" fill="hold"/>
                                        <p:tgtEl>
                                          <p:spTgt spid="19"/>
                                        </p:tgtEl>
                                        <p:attrNameLst>
                                          <p:attrName>ppt_w</p:attrName>
                                        </p:attrNameLst>
                                      </p:cBhvr>
                                      <p:tavLst>
                                        <p:tav tm="0">
                                          <p:val>
                                            <p:strVal val="#ppt_w"/>
                                          </p:val>
                                        </p:tav>
                                        <p:tav tm="100000">
                                          <p:val>
                                            <p:strVal val="#ppt_w"/>
                                          </p:val>
                                        </p:tav>
                                      </p:tavLst>
                                    </p:anim>
                                    <p:anim calcmode="lin" valueType="num">
                                      <p:cBhvr>
                                        <p:cTn id="45" dur="25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5250"/>
                            </p:stCondLst>
                            <p:childTnLst>
                              <p:par>
                                <p:cTn id="47" presetID="22" presetClass="entr" presetSubtype="8"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par>
                          <p:cTn id="50" fill="hold">
                            <p:stCondLst>
                              <p:cond delay="5750"/>
                            </p:stCondLst>
                            <p:childTnLst>
                              <p:par>
                                <p:cTn id="51" presetID="22" presetClass="entr" presetSubtype="2"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right)">
                                      <p:cBhvr>
                                        <p:cTn id="53" dur="500"/>
                                        <p:tgtEl>
                                          <p:spTgt spid="12"/>
                                        </p:tgtEl>
                                      </p:cBhvr>
                                    </p:animEffect>
                                  </p:childTnLst>
                                </p:cTn>
                              </p:par>
                            </p:childTnLst>
                          </p:cTn>
                        </p:par>
                        <p:par>
                          <p:cTn id="54" fill="hold">
                            <p:stCondLst>
                              <p:cond delay="6250"/>
                            </p:stCondLst>
                            <p:childTnLst>
                              <p:par>
                                <p:cTn id="55" presetID="22" presetClass="entr" presetSubtype="1"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6750"/>
                            </p:stCondLst>
                            <p:childTnLst>
                              <p:par>
                                <p:cTn id="59" presetID="17" presetClass="entr" presetSubtype="1" fill="hold" grpId="0" nodeType="afterEffect">
                                  <p:stCondLst>
                                    <p:cond delay="0"/>
                                  </p:stCondLst>
                                  <p:iterate type="lt">
                                    <p:tmPct val="40000"/>
                                  </p:iterate>
                                  <p:childTnLst>
                                    <p:set>
                                      <p:cBhvr>
                                        <p:cTn id="60" dur="1" fill="hold">
                                          <p:stCondLst>
                                            <p:cond delay="0"/>
                                          </p:stCondLst>
                                        </p:cTn>
                                        <p:tgtEl>
                                          <p:spTgt spid="21"/>
                                        </p:tgtEl>
                                        <p:attrNameLst>
                                          <p:attrName>style.visibility</p:attrName>
                                        </p:attrNameLst>
                                      </p:cBhvr>
                                      <p:to>
                                        <p:strVal val="visible"/>
                                      </p:to>
                                    </p:set>
                                    <p:anim calcmode="lin" valueType="num">
                                      <p:cBhvr>
                                        <p:cTn id="61" dur="250" fill="hold"/>
                                        <p:tgtEl>
                                          <p:spTgt spid="21"/>
                                        </p:tgtEl>
                                        <p:attrNameLst>
                                          <p:attrName>ppt_x</p:attrName>
                                        </p:attrNameLst>
                                      </p:cBhvr>
                                      <p:tavLst>
                                        <p:tav tm="0">
                                          <p:val>
                                            <p:strVal val="#ppt_x"/>
                                          </p:val>
                                        </p:tav>
                                        <p:tav tm="100000">
                                          <p:val>
                                            <p:strVal val="#ppt_x"/>
                                          </p:val>
                                        </p:tav>
                                      </p:tavLst>
                                    </p:anim>
                                    <p:anim calcmode="lin" valueType="num">
                                      <p:cBhvr>
                                        <p:cTn id="62" dur="250" fill="hold"/>
                                        <p:tgtEl>
                                          <p:spTgt spid="21"/>
                                        </p:tgtEl>
                                        <p:attrNameLst>
                                          <p:attrName>ppt_y</p:attrName>
                                        </p:attrNameLst>
                                      </p:cBhvr>
                                      <p:tavLst>
                                        <p:tav tm="0">
                                          <p:val>
                                            <p:strVal val="#ppt_y-#ppt_h/2"/>
                                          </p:val>
                                        </p:tav>
                                        <p:tav tm="100000">
                                          <p:val>
                                            <p:strVal val="#ppt_y"/>
                                          </p:val>
                                        </p:tav>
                                      </p:tavLst>
                                    </p:anim>
                                    <p:anim calcmode="lin" valueType="num">
                                      <p:cBhvr>
                                        <p:cTn id="63" dur="250" fill="hold"/>
                                        <p:tgtEl>
                                          <p:spTgt spid="21"/>
                                        </p:tgtEl>
                                        <p:attrNameLst>
                                          <p:attrName>ppt_w</p:attrName>
                                        </p:attrNameLst>
                                      </p:cBhvr>
                                      <p:tavLst>
                                        <p:tav tm="0">
                                          <p:val>
                                            <p:strVal val="#ppt_w"/>
                                          </p:val>
                                        </p:tav>
                                        <p:tav tm="100000">
                                          <p:val>
                                            <p:strVal val="#ppt_w"/>
                                          </p:val>
                                        </p:tav>
                                      </p:tavLst>
                                    </p:anim>
                                    <p:anim calcmode="lin" valueType="num">
                                      <p:cBhvr>
                                        <p:cTn id="64" dur="25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7699"/>
                            </p:stCondLst>
                            <p:childTnLst>
                              <p:par>
                                <p:cTn id="66" presetID="22" presetClass="entr" presetSubtype="8"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12" grpId="0" animBg="1"/>
      <p:bldP spid="16" grpId="0"/>
      <p:bldP spid="17" grpId="0"/>
      <p:bldP spid="18" grpId="0"/>
      <p:bldP spid="19" grpId="0"/>
      <p:bldP spid="20" grpId="0"/>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9339" y="8174"/>
            <a:ext cx="9144000" cy="3174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Rectangle 3"/>
          <p:cNvSpPr txBox="1">
            <a:spLocks noChangeArrowheads="1"/>
          </p:cNvSpPr>
          <p:nvPr/>
        </p:nvSpPr>
        <p:spPr>
          <a:xfrm>
            <a:off x="1255568" y="1955815"/>
            <a:ext cx="5141491"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000" b="1" dirty="0" smtClean="0">
                <a:solidFill>
                  <a:schemeClr val="bg1"/>
                </a:solidFill>
                <a:latin typeface="微软雅黑" panose="020B0503020204020204" pitchFamily="34" charset="-122"/>
                <a:ea typeface="微软雅黑" panose="020B0503020204020204" pitchFamily="34" charset="-122"/>
              </a:rPr>
              <a:t>汇报完毕  感谢观看</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矩形 47"/>
          <p:cNvSpPr/>
          <p:nvPr/>
        </p:nvSpPr>
        <p:spPr>
          <a:xfrm>
            <a:off x="2962945" y="579030"/>
            <a:ext cx="3078480" cy="1421130"/>
          </a:xfrm>
          <a:prstGeom prst="rect">
            <a:avLst/>
          </a:prstGeom>
        </p:spPr>
        <p:txBody>
          <a:bodyPr wrap="none" lIns="68571" tIns="34285" rIns="68571" bIns="34285">
            <a:spAutoFit/>
          </a:bodyPr>
          <a:lstStyle/>
          <a:p>
            <a:pPr algn="r"/>
            <a:r>
              <a:rPr lang="en-US" altLang="zh-CN" sz="8800" b="1" dirty="0" smtClean="0">
                <a:solidFill>
                  <a:schemeClr val="bg1"/>
                </a:solidFill>
                <a:latin typeface="微软雅黑" panose="020B0503020204020204" pitchFamily="34" charset="-122"/>
                <a:ea typeface="微软雅黑" panose="020B0503020204020204" pitchFamily="34" charset="-122"/>
              </a:rPr>
              <a:t>20XX</a:t>
            </a:r>
            <a:endParaRPr lang="en-US" altLang="zh-CN" sz="8800" b="1" dirty="0" smtClean="0">
              <a:solidFill>
                <a:schemeClr val="bg1"/>
              </a:solidFill>
              <a:latin typeface="微软雅黑" panose="020B0503020204020204" pitchFamily="34" charset="-122"/>
              <a:ea typeface="微软雅黑" panose="020B0503020204020204" pitchFamily="34" charset="-122"/>
            </a:endParaRPr>
          </a:p>
        </p:txBody>
      </p:sp>
      <p:grpSp>
        <p:nvGrpSpPr>
          <p:cNvPr id="49" name="组合 48"/>
          <p:cNvGrpSpPr/>
          <p:nvPr/>
        </p:nvGrpSpPr>
        <p:grpSpPr>
          <a:xfrm>
            <a:off x="8633370" y="462083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rgbClr val="92D05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2" name="组合 51"/>
          <p:cNvGrpSpPr/>
          <p:nvPr/>
        </p:nvGrpSpPr>
        <p:grpSpPr>
          <a:xfrm>
            <a:off x="7337226" y="462122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5" name="组合 54"/>
          <p:cNvGrpSpPr/>
          <p:nvPr/>
        </p:nvGrpSpPr>
        <p:grpSpPr>
          <a:xfrm>
            <a:off x="7985298" y="462083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8" name="组合 57"/>
          <p:cNvGrpSpPr/>
          <p:nvPr/>
        </p:nvGrpSpPr>
        <p:grpSpPr>
          <a:xfrm>
            <a:off x="6041082" y="462083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1" name="组合 60"/>
          <p:cNvGrpSpPr/>
          <p:nvPr/>
        </p:nvGrpSpPr>
        <p:grpSpPr>
          <a:xfrm>
            <a:off x="6689154" y="462083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43"/>
                                        </p:tgtEl>
                                        <p:attrNameLst>
                                          <p:attrName>style.visibility</p:attrName>
                                        </p:attrNameLst>
                                      </p:cBhvr>
                                      <p:to>
                                        <p:strVal val="visible"/>
                                      </p:to>
                                    </p:set>
                                    <p:anim calcmode="lin" valueType="num">
                                      <p:cBhvr>
                                        <p:cTn id="13"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3"/>
                                        </p:tgtEl>
                                        <p:attrNameLst>
                                          <p:attrName>ppt_y</p:attrName>
                                        </p:attrNameLst>
                                      </p:cBhvr>
                                      <p:tavLst>
                                        <p:tav tm="0">
                                          <p:val>
                                            <p:strVal val="#ppt_y"/>
                                          </p:val>
                                        </p:tav>
                                        <p:tav tm="100000">
                                          <p:val>
                                            <p:strVal val="#ppt_y"/>
                                          </p:val>
                                        </p:tav>
                                      </p:tavLst>
                                    </p:anim>
                                    <p:anim calcmode="lin" valueType="num">
                                      <p:cBhvr>
                                        <p:cTn id="15"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3"/>
                                        </p:tgtEl>
                                      </p:cBhvr>
                                    </p:animEffect>
                                  </p:childTnLst>
                                </p:cTn>
                              </p:par>
                            </p:childTnLst>
                          </p:cTn>
                        </p:par>
                        <p:par>
                          <p:cTn id="18" fill="hold">
                            <p:stCondLst>
                              <p:cond delay="1950"/>
                            </p:stCondLst>
                            <p:childTnLst>
                              <p:par>
                                <p:cTn id="19" presetID="22" presetClass="entr" presetSubtype="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right)">
                                      <p:cBhvr>
                                        <p:cTn id="21" dur="1000"/>
                                        <p:tgtEl>
                                          <p:spTgt spid="46"/>
                                        </p:tgtEl>
                                      </p:cBhvr>
                                    </p:animEffect>
                                  </p:childTnLst>
                                </p:cTn>
                              </p:par>
                            </p:childTnLst>
                          </p:cTn>
                        </p:par>
                        <p:par>
                          <p:cTn id="22" fill="hold">
                            <p:stCondLst>
                              <p:cond delay="2950"/>
                            </p:stCondLst>
                            <p:childTnLst>
                              <p:par>
                                <p:cTn id="23" presetID="53" presetClass="entr" presetSubtype="16"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p:cTn id="25" dur="500" fill="hold"/>
                                        <p:tgtEl>
                                          <p:spTgt spid="58"/>
                                        </p:tgtEl>
                                        <p:attrNameLst>
                                          <p:attrName>ppt_w</p:attrName>
                                        </p:attrNameLst>
                                      </p:cBhvr>
                                      <p:tavLst>
                                        <p:tav tm="0">
                                          <p:val>
                                            <p:fltVal val="0"/>
                                          </p:val>
                                        </p:tav>
                                        <p:tav tm="100000">
                                          <p:val>
                                            <p:strVal val="#ppt_w"/>
                                          </p:val>
                                        </p:tav>
                                      </p:tavLst>
                                    </p:anim>
                                    <p:anim calcmode="lin" valueType="num">
                                      <p:cBhvr>
                                        <p:cTn id="26" dur="500" fill="hold"/>
                                        <p:tgtEl>
                                          <p:spTgt spid="58"/>
                                        </p:tgtEl>
                                        <p:attrNameLst>
                                          <p:attrName>ppt_h</p:attrName>
                                        </p:attrNameLst>
                                      </p:cBhvr>
                                      <p:tavLst>
                                        <p:tav tm="0">
                                          <p:val>
                                            <p:fltVal val="0"/>
                                          </p:val>
                                        </p:tav>
                                        <p:tav tm="100000">
                                          <p:val>
                                            <p:strVal val="#ppt_h"/>
                                          </p:val>
                                        </p:tav>
                                      </p:tavLst>
                                    </p:anim>
                                    <p:animEffect transition="in" filter="fade">
                                      <p:cBhvr>
                                        <p:cTn id="27" dur="500"/>
                                        <p:tgtEl>
                                          <p:spTgt spid="58"/>
                                        </p:tgtEl>
                                      </p:cBhvr>
                                    </p:animEffect>
                                  </p:childTnLst>
                                </p:cTn>
                              </p:par>
                              <p:par>
                                <p:cTn id="28" presetID="53" presetClass="entr" presetSubtype="16" fill="hold" nodeType="withEffect">
                                  <p:stCondLst>
                                    <p:cond delay="200"/>
                                  </p:stCondLst>
                                  <p:childTnLst>
                                    <p:set>
                                      <p:cBhvr>
                                        <p:cTn id="29" dur="1" fill="hold">
                                          <p:stCondLst>
                                            <p:cond delay="0"/>
                                          </p:stCondLst>
                                        </p:cTn>
                                        <p:tgtEl>
                                          <p:spTgt spid="61"/>
                                        </p:tgtEl>
                                        <p:attrNameLst>
                                          <p:attrName>style.visibility</p:attrName>
                                        </p:attrNameLst>
                                      </p:cBhvr>
                                      <p:to>
                                        <p:strVal val="visible"/>
                                      </p:to>
                                    </p:set>
                                    <p:anim calcmode="lin" valueType="num">
                                      <p:cBhvr>
                                        <p:cTn id="30" dur="500" fill="hold"/>
                                        <p:tgtEl>
                                          <p:spTgt spid="61"/>
                                        </p:tgtEl>
                                        <p:attrNameLst>
                                          <p:attrName>ppt_w</p:attrName>
                                        </p:attrNameLst>
                                      </p:cBhvr>
                                      <p:tavLst>
                                        <p:tav tm="0">
                                          <p:val>
                                            <p:fltVal val="0"/>
                                          </p:val>
                                        </p:tav>
                                        <p:tav tm="100000">
                                          <p:val>
                                            <p:strVal val="#ppt_w"/>
                                          </p:val>
                                        </p:tav>
                                      </p:tavLst>
                                    </p:anim>
                                    <p:anim calcmode="lin" valueType="num">
                                      <p:cBhvr>
                                        <p:cTn id="31" dur="500" fill="hold"/>
                                        <p:tgtEl>
                                          <p:spTgt spid="61"/>
                                        </p:tgtEl>
                                        <p:attrNameLst>
                                          <p:attrName>ppt_h</p:attrName>
                                        </p:attrNameLst>
                                      </p:cBhvr>
                                      <p:tavLst>
                                        <p:tav tm="0">
                                          <p:val>
                                            <p:fltVal val="0"/>
                                          </p:val>
                                        </p:tav>
                                        <p:tav tm="100000">
                                          <p:val>
                                            <p:strVal val="#ppt_h"/>
                                          </p:val>
                                        </p:tav>
                                      </p:tavLst>
                                    </p:anim>
                                    <p:animEffect transition="in" filter="fade">
                                      <p:cBhvr>
                                        <p:cTn id="32" dur="500"/>
                                        <p:tgtEl>
                                          <p:spTgt spid="61"/>
                                        </p:tgtEl>
                                      </p:cBhvr>
                                    </p:animEffect>
                                  </p:childTnLst>
                                </p:cTn>
                              </p:par>
                              <p:par>
                                <p:cTn id="33" presetID="53" presetClass="entr" presetSubtype="16" fill="hold" nodeType="withEffect">
                                  <p:stCondLst>
                                    <p:cond delay="40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par>
                                <p:cTn id="38" presetID="53" presetClass="entr" presetSubtype="16" fill="hold" nodeType="withEffect">
                                  <p:stCondLst>
                                    <p:cond delay="600"/>
                                  </p:stCondLst>
                                  <p:childTnLst>
                                    <p:set>
                                      <p:cBhvr>
                                        <p:cTn id="39" dur="1" fill="hold">
                                          <p:stCondLst>
                                            <p:cond delay="0"/>
                                          </p:stCondLst>
                                        </p:cTn>
                                        <p:tgtEl>
                                          <p:spTgt spid="55"/>
                                        </p:tgtEl>
                                        <p:attrNameLst>
                                          <p:attrName>style.visibility</p:attrName>
                                        </p:attrNameLst>
                                      </p:cBhvr>
                                      <p:to>
                                        <p:strVal val="visible"/>
                                      </p:to>
                                    </p:set>
                                    <p:anim calcmode="lin" valueType="num">
                                      <p:cBhvr>
                                        <p:cTn id="40" dur="500" fill="hold"/>
                                        <p:tgtEl>
                                          <p:spTgt spid="55"/>
                                        </p:tgtEl>
                                        <p:attrNameLst>
                                          <p:attrName>ppt_w</p:attrName>
                                        </p:attrNameLst>
                                      </p:cBhvr>
                                      <p:tavLst>
                                        <p:tav tm="0">
                                          <p:val>
                                            <p:fltVal val="0"/>
                                          </p:val>
                                        </p:tav>
                                        <p:tav tm="100000">
                                          <p:val>
                                            <p:strVal val="#ppt_w"/>
                                          </p:val>
                                        </p:tav>
                                      </p:tavLst>
                                    </p:anim>
                                    <p:anim calcmode="lin" valueType="num">
                                      <p:cBhvr>
                                        <p:cTn id="41" dur="500" fill="hold"/>
                                        <p:tgtEl>
                                          <p:spTgt spid="55"/>
                                        </p:tgtEl>
                                        <p:attrNameLst>
                                          <p:attrName>ppt_h</p:attrName>
                                        </p:attrNameLst>
                                      </p:cBhvr>
                                      <p:tavLst>
                                        <p:tav tm="0">
                                          <p:val>
                                            <p:fltVal val="0"/>
                                          </p:val>
                                        </p:tav>
                                        <p:tav tm="100000">
                                          <p:val>
                                            <p:strVal val="#ppt_h"/>
                                          </p:val>
                                        </p:tav>
                                      </p:tavLst>
                                    </p:anim>
                                    <p:animEffect transition="in" filter="fade">
                                      <p:cBhvr>
                                        <p:cTn id="42" dur="500"/>
                                        <p:tgtEl>
                                          <p:spTgt spid="55"/>
                                        </p:tgtEl>
                                      </p:cBhvr>
                                    </p:animEffect>
                                  </p:childTnLst>
                                </p:cTn>
                              </p:par>
                              <p:par>
                                <p:cTn id="43" presetID="53" presetClass="entr" presetSubtype="16" fill="hold" nodeType="withEffect">
                                  <p:stCondLst>
                                    <p:cond delay="800"/>
                                  </p:stCondLst>
                                  <p:childTnLst>
                                    <p:set>
                                      <p:cBhvr>
                                        <p:cTn id="44" dur="1" fill="hold">
                                          <p:stCondLst>
                                            <p:cond delay="0"/>
                                          </p:stCondLst>
                                        </p:cTn>
                                        <p:tgtEl>
                                          <p:spTgt spid="49"/>
                                        </p:tgtEl>
                                        <p:attrNameLst>
                                          <p:attrName>style.visibility</p:attrName>
                                        </p:attrNameLst>
                                      </p:cBhvr>
                                      <p:to>
                                        <p:strVal val="visible"/>
                                      </p:to>
                                    </p:set>
                                    <p:anim calcmode="lin" valueType="num">
                                      <p:cBhvr>
                                        <p:cTn id="45" dur="500" fill="hold"/>
                                        <p:tgtEl>
                                          <p:spTgt spid="49"/>
                                        </p:tgtEl>
                                        <p:attrNameLst>
                                          <p:attrName>ppt_w</p:attrName>
                                        </p:attrNameLst>
                                      </p:cBhvr>
                                      <p:tavLst>
                                        <p:tav tm="0">
                                          <p:val>
                                            <p:fltVal val="0"/>
                                          </p:val>
                                        </p:tav>
                                        <p:tav tm="100000">
                                          <p:val>
                                            <p:strVal val="#ppt_w"/>
                                          </p:val>
                                        </p:tav>
                                      </p:tavLst>
                                    </p:anim>
                                    <p:anim calcmode="lin" valueType="num">
                                      <p:cBhvr>
                                        <p:cTn id="46" dur="500" fill="hold"/>
                                        <p:tgtEl>
                                          <p:spTgt spid="49"/>
                                        </p:tgtEl>
                                        <p:attrNameLst>
                                          <p:attrName>ppt_h</p:attrName>
                                        </p:attrNameLst>
                                      </p:cBhvr>
                                      <p:tavLst>
                                        <p:tav tm="0">
                                          <p:val>
                                            <p:fltVal val="0"/>
                                          </p:val>
                                        </p:tav>
                                        <p:tav tm="100000">
                                          <p:val>
                                            <p:strVal val="#ppt_h"/>
                                          </p:val>
                                        </p:tav>
                                      </p:tavLst>
                                    </p:anim>
                                    <p:animEffect transition="in" filter="fade">
                                      <p:cBhvr>
                                        <p:cTn id="4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utoUpdateAnimBg="0"/>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07654"/>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10451" y="1930936"/>
            <a:ext cx="1627369" cy="1569660"/>
          </a:xfrm>
          <a:prstGeom prst="rect">
            <a:avLst/>
          </a:prstGeom>
          <a:noFill/>
        </p:spPr>
        <p:txBody>
          <a:bodyPr wrap="none" rtlCol="0">
            <a:spAutoFit/>
          </a:bodyPr>
          <a:lstStyle/>
          <a:p>
            <a:r>
              <a:rPr lang="en-US" altLang="zh-CN" sz="9600" dirty="0" smtClean="0">
                <a:solidFill>
                  <a:schemeClr val="bg1"/>
                </a:solidFill>
                <a:latin typeface="微软雅黑" panose="020B0503020204020204" pitchFamily="34" charset="-122"/>
                <a:ea typeface="微软雅黑" panose="020B0503020204020204" pitchFamily="34" charset="-122"/>
              </a:rPr>
              <a:t>01</a:t>
            </a:r>
            <a:endParaRPr lang="zh-CN" altLang="en-US" sz="9600" dirty="0" smtClean="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699792" y="2392599"/>
            <a:ext cx="3877985" cy="646331"/>
          </a:xfrm>
          <a:prstGeom prst="rect">
            <a:avLst/>
          </a:prstGeom>
          <a:noFill/>
        </p:spPr>
        <p:txBody>
          <a:bodyPr wrap="none" rtlCol="0">
            <a:spAutoFit/>
          </a:bodyPr>
          <a:lstStyle/>
          <a:p>
            <a:r>
              <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rPr>
              <a:t>年度工作内容概述</a:t>
            </a:r>
            <a:endParaRPr lang="zh-CN" altLang="en-US" sz="36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矩形 28"/>
          <p:cNvSpPr/>
          <p:nvPr/>
        </p:nvSpPr>
        <p:spPr>
          <a:xfrm>
            <a:off x="6731657" y="1707653"/>
            <a:ext cx="2448272" cy="2016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5697368" y="1851670"/>
            <a:ext cx="432048" cy="432834"/>
            <a:chOff x="6084168" y="1274820"/>
            <a:chExt cx="432048" cy="432834"/>
          </a:xfrm>
        </p:grpSpPr>
        <p:sp>
          <p:nvSpPr>
            <p:cNvPr id="3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3" name="组合 32"/>
          <p:cNvGrpSpPr/>
          <p:nvPr/>
        </p:nvGrpSpPr>
        <p:grpSpPr>
          <a:xfrm>
            <a:off x="4401224" y="1852063"/>
            <a:ext cx="432048" cy="432048"/>
            <a:chOff x="4788024" y="1275213"/>
            <a:chExt cx="432048" cy="432048"/>
          </a:xfrm>
        </p:grpSpPr>
        <p:sp>
          <p:nvSpPr>
            <p:cNvPr id="3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6" name="组合 35"/>
          <p:cNvGrpSpPr/>
          <p:nvPr/>
        </p:nvGrpSpPr>
        <p:grpSpPr>
          <a:xfrm>
            <a:off x="5049296" y="1851670"/>
            <a:ext cx="432833" cy="432834"/>
            <a:chOff x="5436096" y="1274820"/>
            <a:chExt cx="432833" cy="432834"/>
          </a:xfrm>
        </p:grpSpPr>
        <p:sp>
          <p:nvSpPr>
            <p:cNvPr id="37" name="椭圆 3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9" name="组合 38"/>
          <p:cNvGrpSpPr/>
          <p:nvPr/>
        </p:nvGrpSpPr>
        <p:grpSpPr>
          <a:xfrm>
            <a:off x="3105080" y="1851670"/>
            <a:ext cx="432833" cy="432834"/>
            <a:chOff x="3491880" y="1274820"/>
            <a:chExt cx="432833" cy="432834"/>
          </a:xfrm>
        </p:grpSpPr>
        <p:sp>
          <p:nvSpPr>
            <p:cNvPr id="4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3" name="组合 42"/>
          <p:cNvGrpSpPr/>
          <p:nvPr/>
        </p:nvGrpSpPr>
        <p:grpSpPr>
          <a:xfrm>
            <a:off x="3753152" y="1851670"/>
            <a:ext cx="432833" cy="432834"/>
            <a:chOff x="4139952" y="1274820"/>
            <a:chExt cx="432833" cy="432834"/>
          </a:xfrm>
        </p:grpSpPr>
        <p:sp>
          <p:nvSpPr>
            <p:cNvPr id="51"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2"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par>
                                <p:cTn id="33" presetID="53" presetClass="entr" presetSubtype="16" fill="hold" nodeType="withEffect">
                                  <p:stCondLst>
                                    <p:cond delay="200"/>
                                  </p:stCondLst>
                                  <p:childTnLst>
                                    <p:set>
                                      <p:cBhvr>
                                        <p:cTn id="34" dur="1" fill="hold">
                                          <p:stCondLst>
                                            <p:cond delay="0"/>
                                          </p:stCondLst>
                                        </p:cTn>
                                        <p:tgtEl>
                                          <p:spTgt spid="43"/>
                                        </p:tgtEl>
                                        <p:attrNameLst>
                                          <p:attrName>style.visibility</p:attrName>
                                        </p:attrNameLst>
                                      </p:cBhvr>
                                      <p:to>
                                        <p:strVal val="visible"/>
                                      </p:to>
                                    </p:set>
                                    <p:anim calcmode="lin" valueType="num">
                                      <p:cBhvr>
                                        <p:cTn id="35" dur="500" fill="hold"/>
                                        <p:tgtEl>
                                          <p:spTgt spid="43"/>
                                        </p:tgtEl>
                                        <p:attrNameLst>
                                          <p:attrName>ppt_w</p:attrName>
                                        </p:attrNameLst>
                                      </p:cBhvr>
                                      <p:tavLst>
                                        <p:tav tm="0">
                                          <p:val>
                                            <p:fltVal val="0"/>
                                          </p:val>
                                        </p:tav>
                                        <p:tav tm="100000">
                                          <p:val>
                                            <p:strVal val="#ppt_w"/>
                                          </p:val>
                                        </p:tav>
                                      </p:tavLst>
                                    </p:anim>
                                    <p:anim calcmode="lin" valueType="num">
                                      <p:cBhvr>
                                        <p:cTn id="36" dur="500" fill="hold"/>
                                        <p:tgtEl>
                                          <p:spTgt spid="43"/>
                                        </p:tgtEl>
                                        <p:attrNameLst>
                                          <p:attrName>ppt_h</p:attrName>
                                        </p:attrNameLst>
                                      </p:cBhvr>
                                      <p:tavLst>
                                        <p:tav tm="0">
                                          <p:val>
                                            <p:fltVal val="0"/>
                                          </p:val>
                                        </p:tav>
                                        <p:tav tm="100000">
                                          <p:val>
                                            <p:strVal val="#ppt_h"/>
                                          </p:val>
                                        </p:tav>
                                      </p:tavLst>
                                    </p:anim>
                                    <p:animEffect transition="in" filter="fade">
                                      <p:cBhvr>
                                        <p:cTn id="37" dur="500"/>
                                        <p:tgtEl>
                                          <p:spTgt spid="43"/>
                                        </p:tgtEl>
                                      </p:cBhvr>
                                    </p:animEffect>
                                  </p:childTnLst>
                                </p:cTn>
                              </p:par>
                              <p:par>
                                <p:cTn id="38" presetID="53" presetClass="entr" presetSubtype="16" fill="hold" nodeType="withEffect">
                                  <p:stCondLst>
                                    <p:cond delay="40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53" presetClass="entr" presetSubtype="16" fill="hold" nodeType="withEffect">
                                  <p:stCondLst>
                                    <p:cond delay="60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53" presetClass="entr" presetSubtype="16" fill="hold" nodeType="withEffect">
                                  <p:stCondLst>
                                    <p:cond delay="8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
          <p:cNvGrpSpPr/>
          <p:nvPr/>
        </p:nvGrpSpPr>
        <p:grpSpPr>
          <a:xfrm>
            <a:off x="5343984" y="2417357"/>
            <a:ext cx="2614124" cy="483288"/>
            <a:chOff x="7125311" y="3386950"/>
            <a:chExt cx="3485499" cy="644384"/>
          </a:xfrm>
        </p:grpSpPr>
        <p:sp>
          <p:nvSpPr>
            <p:cNvPr id="7" name="Shape 533"/>
            <p:cNvSpPr/>
            <p:nvPr/>
          </p:nvSpPr>
          <p:spPr>
            <a:xfrm>
              <a:off x="7465374" y="3386950"/>
              <a:ext cx="3145436"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8" name="Shape 534"/>
            <p:cNvSpPr/>
            <p:nvPr/>
          </p:nvSpPr>
          <p:spPr>
            <a:xfrm>
              <a:off x="7125311" y="3386950"/>
              <a:ext cx="345204"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9340"/>
                  </a:lnTo>
                  <a:lnTo>
                    <a:pt x="0" y="13486"/>
                  </a:lnTo>
                  <a:lnTo>
                    <a:pt x="21600" y="21600"/>
                  </a:lnTo>
                  <a:cubicBezTo>
                    <a:pt x="21600" y="2160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9" name="Group 10"/>
          <p:cNvGrpSpPr/>
          <p:nvPr/>
        </p:nvGrpSpPr>
        <p:grpSpPr>
          <a:xfrm>
            <a:off x="1159320" y="2417357"/>
            <a:ext cx="2620452" cy="483288"/>
            <a:chOff x="1545760" y="3386950"/>
            <a:chExt cx="3493936" cy="644384"/>
          </a:xfrm>
        </p:grpSpPr>
        <p:sp>
          <p:nvSpPr>
            <p:cNvPr id="10" name="Shape 536"/>
            <p:cNvSpPr/>
            <p:nvPr/>
          </p:nvSpPr>
          <p:spPr>
            <a:xfrm>
              <a:off x="4694491" y="3386950"/>
              <a:ext cx="345205"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9340"/>
                  </a:lnTo>
                  <a:lnTo>
                    <a:pt x="21600" y="13486"/>
                  </a:lnTo>
                  <a:lnTo>
                    <a:pt x="0" y="21600"/>
                  </a:lnTo>
                  <a:cubicBezTo>
                    <a:pt x="0" y="2160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1" name="Shape 537"/>
            <p:cNvSpPr/>
            <p:nvPr/>
          </p:nvSpPr>
          <p:spPr>
            <a:xfrm>
              <a:off x="1545760" y="3386950"/>
              <a:ext cx="3151081"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2" name="Group 14"/>
          <p:cNvGrpSpPr/>
          <p:nvPr/>
        </p:nvGrpSpPr>
        <p:grpSpPr>
          <a:xfrm>
            <a:off x="5079491" y="1347614"/>
            <a:ext cx="2880085" cy="645054"/>
            <a:chOff x="6772654" y="2152648"/>
            <a:chExt cx="3840113" cy="860072"/>
          </a:xfrm>
        </p:grpSpPr>
        <p:sp>
          <p:nvSpPr>
            <p:cNvPr id="13" name="Shape 539"/>
            <p:cNvSpPr/>
            <p:nvPr/>
          </p:nvSpPr>
          <p:spPr>
            <a:xfrm>
              <a:off x="7289045" y="2152648"/>
              <a:ext cx="3323722" cy="6443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4" name="Shape 540"/>
            <p:cNvSpPr/>
            <p:nvPr/>
          </p:nvSpPr>
          <p:spPr>
            <a:xfrm>
              <a:off x="6772654" y="2152648"/>
              <a:ext cx="516147"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9997"/>
                  </a:lnTo>
                  <a:lnTo>
                    <a:pt x="2792" y="21600"/>
                  </a:lnTo>
                  <a:lnTo>
                    <a:pt x="21600" y="16183"/>
                  </a:lnTo>
                  <a:cubicBezTo>
                    <a:pt x="21600" y="16183"/>
                    <a:pt x="21600" y="0"/>
                    <a:pt x="2160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5" name="Group 18"/>
          <p:cNvGrpSpPr/>
          <p:nvPr/>
        </p:nvGrpSpPr>
        <p:grpSpPr>
          <a:xfrm>
            <a:off x="1159320" y="1347614"/>
            <a:ext cx="2890361" cy="645054"/>
            <a:chOff x="1545760" y="2152648"/>
            <a:chExt cx="3853814" cy="860072"/>
          </a:xfrm>
        </p:grpSpPr>
        <p:sp>
          <p:nvSpPr>
            <p:cNvPr id="16" name="Shape 542"/>
            <p:cNvSpPr/>
            <p:nvPr/>
          </p:nvSpPr>
          <p:spPr>
            <a:xfrm>
              <a:off x="1545760" y="2152648"/>
              <a:ext cx="3344236" cy="644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17" name="Shape 543"/>
            <p:cNvSpPr/>
            <p:nvPr/>
          </p:nvSpPr>
          <p:spPr>
            <a:xfrm>
              <a:off x="4883415" y="2152648"/>
              <a:ext cx="516159" cy="8600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9997"/>
                  </a:lnTo>
                  <a:lnTo>
                    <a:pt x="18808" y="21600"/>
                  </a:lnTo>
                  <a:lnTo>
                    <a:pt x="0" y="16183"/>
                  </a:lnTo>
                  <a:cubicBezTo>
                    <a:pt x="0" y="16183"/>
                    <a:pt x="0" y="0"/>
                    <a:pt x="0" y="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18" name="Group 21"/>
          <p:cNvGrpSpPr/>
          <p:nvPr/>
        </p:nvGrpSpPr>
        <p:grpSpPr>
          <a:xfrm>
            <a:off x="5070045" y="3367676"/>
            <a:ext cx="2902381" cy="645054"/>
            <a:chOff x="6760059" y="4457519"/>
            <a:chExt cx="3869841" cy="860072"/>
          </a:xfrm>
        </p:grpSpPr>
        <p:sp>
          <p:nvSpPr>
            <p:cNvPr id="19" name="Shape 545"/>
            <p:cNvSpPr/>
            <p:nvPr/>
          </p:nvSpPr>
          <p:spPr>
            <a:xfrm>
              <a:off x="7276450" y="4671632"/>
              <a:ext cx="3353450" cy="64437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0" name="Shape 546"/>
            <p:cNvSpPr/>
            <p:nvPr/>
          </p:nvSpPr>
          <p:spPr>
            <a:xfrm>
              <a:off x="6760059" y="4457519"/>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603"/>
                  </a:lnTo>
                  <a:lnTo>
                    <a:pt x="2791" y="0"/>
                  </a:lnTo>
                  <a:lnTo>
                    <a:pt x="21600" y="5417"/>
                  </a:lnTo>
                  <a:cubicBezTo>
                    <a:pt x="21600" y="5417"/>
                    <a:pt x="21600" y="21600"/>
                    <a:pt x="2160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grpSp>
        <p:nvGrpSpPr>
          <p:cNvPr id="21" name="Group 24"/>
          <p:cNvGrpSpPr/>
          <p:nvPr/>
        </p:nvGrpSpPr>
        <p:grpSpPr>
          <a:xfrm>
            <a:off x="1159320" y="3367676"/>
            <a:ext cx="2890356" cy="645054"/>
            <a:chOff x="1545760" y="4457519"/>
            <a:chExt cx="3853808" cy="860072"/>
          </a:xfrm>
        </p:grpSpPr>
        <p:sp>
          <p:nvSpPr>
            <p:cNvPr id="22" name="Shape 548"/>
            <p:cNvSpPr/>
            <p:nvPr/>
          </p:nvSpPr>
          <p:spPr>
            <a:xfrm>
              <a:off x="1545760" y="4671632"/>
              <a:ext cx="3336278" cy="644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3" name="Shape 549"/>
            <p:cNvSpPr/>
            <p:nvPr/>
          </p:nvSpPr>
          <p:spPr>
            <a:xfrm>
              <a:off x="4883415" y="4457519"/>
              <a:ext cx="516153" cy="8600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03"/>
                  </a:lnTo>
                  <a:lnTo>
                    <a:pt x="18808" y="0"/>
                  </a:lnTo>
                  <a:lnTo>
                    <a:pt x="0" y="5417"/>
                  </a:lnTo>
                  <a:cubicBezTo>
                    <a:pt x="0" y="5417"/>
                    <a:pt x="0" y="21600"/>
                    <a:pt x="0" y="21600"/>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grpSp>
      <p:sp>
        <p:nvSpPr>
          <p:cNvPr id="24" name="Shape 558"/>
          <p:cNvSpPr/>
          <p:nvPr/>
        </p:nvSpPr>
        <p:spPr>
          <a:xfrm>
            <a:off x="1159903"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5" name="Shape 562"/>
          <p:cNvSpPr/>
          <p:nvPr/>
        </p:nvSpPr>
        <p:spPr>
          <a:xfrm>
            <a:off x="1159903"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6" name="Shape 566"/>
          <p:cNvSpPr/>
          <p:nvPr/>
        </p:nvSpPr>
        <p:spPr>
          <a:xfrm>
            <a:off x="1159903"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7" name="Shape 568"/>
          <p:cNvSpPr/>
          <p:nvPr/>
        </p:nvSpPr>
        <p:spPr>
          <a:xfrm>
            <a:off x="7814476"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8" name="Shape 572"/>
          <p:cNvSpPr/>
          <p:nvPr/>
        </p:nvSpPr>
        <p:spPr>
          <a:xfrm>
            <a:off x="7814476"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29" name="Shape 576"/>
          <p:cNvSpPr/>
          <p:nvPr/>
        </p:nvSpPr>
        <p:spPr>
          <a:xfrm>
            <a:off x="7814476"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 Placeholder 12"/>
          <p:cNvSpPr txBox="1"/>
          <p:nvPr/>
        </p:nvSpPr>
        <p:spPr>
          <a:xfrm>
            <a:off x="1500188" y="1483769"/>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2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 Placeholder 12"/>
          <p:cNvSpPr txBox="1"/>
          <p:nvPr/>
        </p:nvSpPr>
        <p:spPr>
          <a:xfrm>
            <a:off x="1500188" y="2551180"/>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 Placeholder 12"/>
          <p:cNvSpPr txBox="1"/>
          <p:nvPr/>
        </p:nvSpPr>
        <p:spPr>
          <a:xfrm>
            <a:off x="1500187" y="3661661"/>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Text Placeholder 12"/>
          <p:cNvSpPr txBox="1"/>
          <p:nvPr/>
        </p:nvSpPr>
        <p:spPr>
          <a:xfrm>
            <a:off x="5660202" y="1483769"/>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Text Placeholder 12"/>
          <p:cNvSpPr txBox="1"/>
          <p:nvPr/>
        </p:nvSpPr>
        <p:spPr>
          <a:xfrm>
            <a:off x="5660202" y="2551180"/>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12"/>
          <p:cNvSpPr txBox="1"/>
          <p:nvPr/>
        </p:nvSpPr>
        <p:spPr>
          <a:xfrm>
            <a:off x="5660201" y="3661661"/>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Text Placeholder 12"/>
          <p:cNvSpPr txBox="1"/>
          <p:nvPr/>
        </p:nvSpPr>
        <p:spPr>
          <a:xfrm>
            <a:off x="1500186" y="196567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文字简明扼要</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Text Placeholder 12"/>
          <p:cNvSpPr txBox="1"/>
          <p:nvPr/>
        </p:nvSpPr>
        <p:spPr>
          <a:xfrm>
            <a:off x="1500185" y="303844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文字简明扼要</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Text Placeholder 12"/>
          <p:cNvSpPr txBox="1"/>
          <p:nvPr/>
        </p:nvSpPr>
        <p:spPr>
          <a:xfrm>
            <a:off x="1500185" y="4176003"/>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文字简明扼要</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的说明分项内容。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Text Placeholder 12"/>
          <p:cNvSpPr txBox="1"/>
          <p:nvPr/>
        </p:nvSpPr>
        <p:spPr>
          <a:xfrm>
            <a:off x="5940153" y="196880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文字简明扼要</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Text Placeholder 12"/>
          <p:cNvSpPr txBox="1"/>
          <p:nvPr/>
        </p:nvSpPr>
        <p:spPr>
          <a:xfrm>
            <a:off x="5940152" y="304157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文字简明扼要</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Text Placeholder 12"/>
          <p:cNvSpPr txBox="1"/>
          <p:nvPr/>
        </p:nvSpPr>
        <p:spPr>
          <a:xfrm>
            <a:off x="5940152" y="4179133"/>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文字简明扼要</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的说明分项</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52" name="组合 51"/>
          <p:cNvGrpSpPr/>
          <p:nvPr/>
        </p:nvGrpSpPr>
        <p:grpSpPr>
          <a:xfrm>
            <a:off x="3566899" y="1677917"/>
            <a:ext cx="1997947" cy="1997946"/>
            <a:chOff x="3566899" y="1605909"/>
            <a:chExt cx="1997947" cy="1997946"/>
          </a:xfrm>
        </p:grpSpPr>
        <p:sp>
          <p:nvSpPr>
            <p:cNvPr id="30" name="Shape 551"/>
            <p:cNvSpPr/>
            <p:nvPr/>
          </p:nvSpPr>
          <p:spPr>
            <a:xfrm>
              <a:off x="3566899" y="1605909"/>
              <a:ext cx="1997947" cy="19979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38100" tIns="38100" rIns="38100" bIns="38100" anchor="ctr"/>
            <a:lstStyle/>
            <a:p>
              <a:pPr lvl="0" algn="l">
                <a:spcBef>
                  <a:spcPts val="3375"/>
                </a:spcBef>
                <a:defRPr sz="2500">
                  <a:latin typeface="Aller Light"/>
                  <a:ea typeface="Aller Light"/>
                  <a:cs typeface="Aller Light"/>
                  <a:sym typeface="Aller Light"/>
                </a:defRPr>
              </a:pPr>
              <a:endParaRPr>
                <a:latin typeface="微软雅黑" panose="020B0503020204020204" pitchFamily="34" charset="-122"/>
                <a:ea typeface="微软雅黑" panose="020B0503020204020204" pitchFamily="34" charset="-122"/>
              </a:endParaRPr>
            </a:p>
          </p:txBody>
        </p:sp>
        <p:sp>
          <p:nvSpPr>
            <p:cNvPr id="45" name="椭圆 44"/>
            <p:cNvSpPr/>
            <p:nvPr/>
          </p:nvSpPr>
          <p:spPr>
            <a:xfrm>
              <a:off x="3699991" y="1747171"/>
              <a:ext cx="1728790" cy="172879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accent1"/>
                  </a:solidFill>
                  <a:latin typeface="微软雅黑" panose="020B0503020204020204" pitchFamily="34" charset="-122"/>
                  <a:ea typeface="微软雅黑" panose="020B0503020204020204" pitchFamily="34" charset="-122"/>
                </a:rPr>
                <a:t>年度工作</a:t>
              </a:r>
              <a:endParaRPr lang="en-US" altLang="zh-CN" sz="2000" b="1" dirty="0" smtClean="0">
                <a:solidFill>
                  <a:schemeClr val="accent1"/>
                </a:solidFill>
                <a:latin typeface="微软雅黑" panose="020B0503020204020204" pitchFamily="34" charset="-122"/>
                <a:ea typeface="微软雅黑" panose="020B0503020204020204" pitchFamily="34" charset="-122"/>
              </a:endParaRPr>
            </a:p>
            <a:p>
              <a:pPr algn="ctr"/>
              <a:r>
                <a:rPr lang="zh-CN" altLang="en-US" sz="2000" b="1" dirty="0" smtClean="0">
                  <a:solidFill>
                    <a:schemeClr val="accent1"/>
                  </a:solidFill>
                  <a:latin typeface="微软雅黑" panose="020B0503020204020204" pitchFamily="34" charset="-122"/>
                  <a:ea typeface="微软雅黑" panose="020B0503020204020204" pitchFamily="34" charset="-122"/>
                </a:rPr>
                <a:t>内容概述</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p:cTn id="15" dur="500" fill="hold"/>
                                        <p:tgtEl>
                                          <p:spTgt spid="52"/>
                                        </p:tgtEl>
                                        <p:attrNameLst>
                                          <p:attrName>ppt_w</p:attrName>
                                        </p:attrNameLst>
                                      </p:cBhvr>
                                      <p:tavLst>
                                        <p:tav tm="0">
                                          <p:val>
                                            <p:fltVal val="0"/>
                                          </p:val>
                                        </p:tav>
                                        <p:tav tm="100000">
                                          <p:val>
                                            <p:strVal val="#ppt_w"/>
                                          </p:val>
                                        </p:tav>
                                      </p:tavLst>
                                    </p:anim>
                                    <p:anim calcmode="lin" valueType="num">
                                      <p:cBhvr>
                                        <p:cTn id="16" dur="500" fill="hold"/>
                                        <p:tgtEl>
                                          <p:spTgt spid="52"/>
                                        </p:tgtEl>
                                        <p:attrNameLst>
                                          <p:attrName>ppt_h</p:attrName>
                                        </p:attrNameLst>
                                      </p:cBhvr>
                                      <p:tavLst>
                                        <p:tav tm="0">
                                          <p:val>
                                            <p:fltVal val="0"/>
                                          </p:val>
                                        </p:tav>
                                        <p:tav tm="100000">
                                          <p:val>
                                            <p:strVal val="#ppt_h"/>
                                          </p:val>
                                        </p:tav>
                                      </p:tavLst>
                                    </p:anim>
                                    <p:animEffect transition="in" filter="fade">
                                      <p:cBhvr>
                                        <p:cTn id="17" dur="500"/>
                                        <p:tgtEl>
                                          <p:spTgt spid="52"/>
                                        </p:tgtEl>
                                      </p:cBhvr>
                                    </p:animEffect>
                                  </p:childTnLst>
                                </p:cTn>
                              </p:par>
                            </p:childTnLst>
                          </p:cTn>
                        </p:par>
                        <p:par>
                          <p:cTn id="18" fill="hold">
                            <p:stCondLst>
                              <p:cond delay="1350"/>
                            </p:stCondLst>
                            <p:childTnLst>
                              <p:par>
                                <p:cTn id="19" presetID="22" presetClass="entr" presetSubtype="2"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32">
                                            <p:txEl>
                                              <p:pRg st="0" end="0"/>
                                            </p:txEl>
                                          </p:spTgt>
                                        </p:tgtEl>
                                        <p:attrNameLst>
                                          <p:attrName>style.visibility</p:attrName>
                                        </p:attrNameLst>
                                      </p:cBhvr>
                                      <p:to>
                                        <p:strVal val="visible"/>
                                      </p:to>
                                    </p:set>
                                    <p:animEffect transition="in" filter="fade">
                                      <p:cBhvr>
                                        <p:cTn id="25" dur="500"/>
                                        <p:tgtEl>
                                          <p:spTgt spid="32">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2350"/>
                            </p:stCondLst>
                            <p:childTnLst>
                              <p:par>
                                <p:cTn id="30" presetID="10" presetClass="entr" presetSubtype="0" fill="hold" grpId="0" nodeType="afterEffect">
                                  <p:stCondLst>
                                    <p:cond delay="0"/>
                                  </p:stCondLst>
                                  <p:childTnLst>
                                    <p:set>
                                      <p:cBhvr>
                                        <p:cTn id="31" dur="1" fill="hold">
                                          <p:stCondLst>
                                            <p:cond delay="0"/>
                                          </p:stCondLst>
                                        </p:cTn>
                                        <p:tgtEl>
                                          <p:spTgt spid="39">
                                            <p:txEl>
                                              <p:pRg st="0" end="0"/>
                                            </p:txEl>
                                          </p:spTgt>
                                        </p:tgtEl>
                                        <p:attrNameLst>
                                          <p:attrName>style.visibility</p:attrName>
                                        </p:attrNameLst>
                                      </p:cBhvr>
                                      <p:to>
                                        <p:strVal val="visible"/>
                                      </p:to>
                                    </p:set>
                                    <p:animEffect transition="in" filter="fade">
                                      <p:cBhvr>
                                        <p:cTn id="32" dur="500"/>
                                        <p:tgtEl>
                                          <p:spTgt spid="39">
                                            <p:txEl>
                                              <p:pRg st="0" end="0"/>
                                            </p:txEl>
                                          </p:spTgt>
                                        </p:tgtEl>
                                      </p:cBhvr>
                                    </p:animEffect>
                                  </p:childTnLst>
                                </p:cTn>
                              </p:par>
                            </p:childTnLst>
                          </p:cTn>
                        </p:par>
                        <p:par>
                          <p:cTn id="33" fill="hold">
                            <p:stCondLst>
                              <p:cond delay="2850"/>
                            </p:stCondLst>
                            <p:childTnLst>
                              <p:par>
                                <p:cTn id="34" presetID="22" presetClass="entr" presetSubtype="2"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p:stCondLst>
                              <p:cond delay="3350"/>
                            </p:stCondLst>
                            <p:childTnLst>
                              <p:par>
                                <p:cTn id="38" presetID="10" presetClass="entr" presetSubtype="0" fill="hold" grpId="0" nodeType="afterEffect">
                                  <p:stCondLst>
                                    <p:cond delay="0"/>
                                  </p:stCondLst>
                                  <p:childTnLst>
                                    <p:set>
                                      <p:cBhvr>
                                        <p:cTn id="39" dur="1" fill="hold">
                                          <p:stCondLst>
                                            <p:cond delay="0"/>
                                          </p:stCondLst>
                                        </p:cTn>
                                        <p:tgtEl>
                                          <p:spTgt spid="34">
                                            <p:txEl>
                                              <p:pRg st="0" end="0"/>
                                            </p:txEl>
                                          </p:spTgt>
                                        </p:tgtEl>
                                        <p:attrNameLst>
                                          <p:attrName>style.visibility</p:attrName>
                                        </p:attrNameLst>
                                      </p:cBhvr>
                                      <p:to>
                                        <p:strVal val="visible"/>
                                      </p:to>
                                    </p:set>
                                    <p:animEffect transition="in" filter="fade">
                                      <p:cBhvr>
                                        <p:cTn id="40" dur="500"/>
                                        <p:tgtEl>
                                          <p:spTgt spid="34">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animEffect transition="in" filter="fade">
                                      <p:cBhvr>
                                        <p:cTn id="47" dur="500"/>
                                        <p:tgtEl>
                                          <p:spTgt spid="40">
                                            <p:txEl>
                                              <p:pRg st="0" end="0"/>
                                            </p:txEl>
                                          </p:spTgt>
                                        </p:tgtEl>
                                      </p:cBhvr>
                                    </p:animEffect>
                                  </p:childTnLst>
                                </p:cTn>
                              </p:par>
                            </p:childTnLst>
                          </p:cTn>
                        </p:par>
                        <p:par>
                          <p:cTn id="48" fill="hold">
                            <p:stCondLst>
                              <p:cond delay="4350"/>
                            </p:stCondLst>
                            <p:childTnLst>
                              <p:par>
                                <p:cTn id="49" presetID="22" presetClass="entr" presetSubtype="2"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right)">
                                      <p:cBhvr>
                                        <p:cTn id="51" dur="500"/>
                                        <p:tgtEl>
                                          <p:spTgt spid="21"/>
                                        </p:tgtEl>
                                      </p:cBhvr>
                                    </p:animEffect>
                                  </p:childTnLst>
                                </p:cTn>
                              </p:par>
                            </p:childTnLst>
                          </p:cTn>
                        </p:par>
                        <p:par>
                          <p:cTn id="52" fill="hold">
                            <p:stCondLst>
                              <p:cond delay="4850"/>
                            </p:stCondLst>
                            <p:childTnLst>
                              <p:par>
                                <p:cTn id="53" presetID="10" presetClass="entr" presetSubtype="0" fill="hold" grpId="0" nodeType="afterEffect">
                                  <p:stCondLst>
                                    <p:cond delay="0"/>
                                  </p:stCondLst>
                                  <p:childTnLst>
                                    <p:set>
                                      <p:cBhvr>
                                        <p:cTn id="54" dur="1" fill="hold">
                                          <p:stCondLst>
                                            <p:cond delay="0"/>
                                          </p:stCondLst>
                                        </p:cTn>
                                        <p:tgtEl>
                                          <p:spTgt spid="35">
                                            <p:txEl>
                                              <p:pRg st="0" end="0"/>
                                            </p:txEl>
                                          </p:spTgt>
                                        </p:tgtEl>
                                        <p:attrNameLst>
                                          <p:attrName>style.visibility</p:attrName>
                                        </p:attrNameLst>
                                      </p:cBhvr>
                                      <p:to>
                                        <p:strVal val="visible"/>
                                      </p:to>
                                    </p:set>
                                    <p:animEffect transition="in" filter="fade">
                                      <p:cBhvr>
                                        <p:cTn id="55" dur="500"/>
                                        <p:tgtEl>
                                          <p:spTgt spid="35">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par>
                          <p:cTn id="59" fill="hold">
                            <p:stCondLst>
                              <p:cond delay="5350"/>
                            </p:stCondLst>
                            <p:childTnLst>
                              <p:par>
                                <p:cTn id="60" presetID="10" presetClass="entr" presetSubtype="0" fill="hold" grpId="0" nodeType="afterEffect">
                                  <p:stCondLst>
                                    <p:cond delay="0"/>
                                  </p:stCondLst>
                                  <p:childTnLst>
                                    <p:set>
                                      <p:cBhvr>
                                        <p:cTn id="61" dur="1" fill="hold">
                                          <p:stCondLst>
                                            <p:cond delay="0"/>
                                          </p:stCondLst>
                                        </p:cTn>
                                        <p:tgtEl>
                                          <p:spTgt spid="41">
                                            <p:txEl>
                                              <p:pRg st="0" end="0"/>
                                            </p:txEl>
                                          </p:spTgt>
                                        </p:tgtEl>
                                        <p:attrNameLst>
                                          <p:attrName>style.visibility</p:attrName>
                                        </p:attrNameLst>
                                      </p:cBhvr>
                                      <p:to>
                                        <p:strVal val="visible"/>
                                      </p:to>
                                    </p:set>
                                    <p:animEffect transition="in" filter="fade">
                                      <p:cBhvr>
                                        <p:cTn id="62" dur="500"/>
                                        <p:tgtEl>
                                          <p:spTgt spid="41">
                                            <p:txEl>
                                              <p:pRg st="0" end="0"/>
                                            </p:txEl>
                                          </p:spTgt>
                                        </p:tgtEl>
                                      </p:cBhvr>
                                    </p:animEffect>
                                  </p:childTnLst>
                                </p:cTn>
                              </p:par>
                            </p:childTnLst>
                          </p:cTn>
                        </p:par>
                        <p:par>
                          <p:cTn id="63" fill="hold">
                            <p:stCondLst>
                              <p:cond delay="5850"/>
                            </p:stCondLst>
                            <p:childTnLst>
                              <p:par>
                                <p:cTn id="64" presetID="22" presetClass="entr" presetSubtype="8"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par>
                          <p:cTn id="67" fill="hold">
                            <p:stCondLst>
                              <p:cond delay="6350"/>
                            </p:stCondLst>
                            <p:childTnLst>
                              <p:par>
                                <p:cTn id="68" presetID="10" presetClass="entr" presetSubtype="0" fill="hold" grpId="0" nodeType="afterEffect">
                                  <p:stCondLst>
                                    <p:cond delay="0"/>
                                  </p:stCondLst>
                                  <p:childTnLst>
                                    <p:set>
                                      <p:cBhvr>
                                        <p:cTn id="69" dur="1" fill="hold">
                                          <p:stCondLst>
                                            <p:cond delay="0"/>
                                          </p:stCondLst>
                                        </p:cTn>
                                        <p:tgtEl>
                                          <p:spTgt spid="36">
                                            <p:txEl>
                                              <p:pRg st="0" end="0"/>
                                            </p:txEl>
                                          </p:spTgt>
                                        </p:tgtEl>
                                        <p:attrNameLst>
                                          <p:attrName>style.visibility</p:attrName>
                                        </p:attrNameLst>
                                      </p:cBhvr>
                                      <p:to>
                                        <p:strVal val="visible"/>
                                      </p:to>
                                    </p:set>
                                    <p:animEffect transition="in" filter="fade">
                                      <p:cBhvr>
                                        <p:cTn id="70" dur="500"/>
                                        <p:tgtEl>
                                          <p:spTgt spid="36">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childTnLst>
                          </p:cTn>
                        </p:par>
                        <p:par>
                          <p:cTn id="74" fill="hold">
                            <p:stCondLst>
                              <p:cond delay="6850"/>
                            </p:stCondLst>
                            <p:childTnLst>
                              <p:par>
                                <p:cTn id="75" presetID="10" presetClass="entr" presetSubtype="0" fill="hold" grpId="0" nodeType="afterEffect">
                                  <p:stCondLst>
                                    <p:cond delay="0"/>
                                  </p:stCondLst>
                                  <p:childTnLst>
                                    <p:set>
                                      <p:cBhvr>
                                        <p:cTn id="76" dur="1" fill="hold">
                                          <p:stCondLst>
                                            <p:cond delay="0"/>
                                          </p:stCondLst>
                                        </p:cTn>
                                        <p:tgtEl>
                                          <p:spTgt spid="42">
                                            <p:txEl>
                                              <p:pRg st="0" end="0"/>
                                            </p:txEl>
                                          </p:spTgt>
                                        </p:tgtEl>
                                        <p:attrNameLst>
                                          <p:attrName>style.visibility</p:attrName>
                                        </p:attrNameLst>
                                      </p:cBhvr>
                                      <p:to>
                                        <p:strVal val="visible"/>
                                      </p:to>
                                    </p:set>
                                    <p:animEffect transition="in" filter="fade">
                                      <p:cBhvr>
                                        <p:cTn id="77" dur="500"/>
                                        <p:tgtEl>
                                          <p:spTgt spid="42">
                                            <p:txEl>
                                              <p:pRg st="0" end="0"/>
                                            </p:txEl>
                                          </p:spTgt>
                                        </p:tgtEl>
                                      </p:cBhvr>
                                    </p:animEffect>
                                  </p:childTnLst>
                                </p:cTn>
                              </p:par>
                            </p:childTnLst>
                          </p:cTn>
                        </p:par>
                        <p:par>
                          <p:cTn id="78" fill="hold">
                            <p:stCondLst>
                              <p:cond delay="73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7850"/>
                            </p:stCondLst>
                            <p:childTnLst>
                              <p:par>
                                <p:cTn id="83" presetID="10" presetClass="entr" presetSubtype="0" fill="hold" grpId="0" nodeType="afterEffect">
                                  <p:stCondLst>
                                    <p:cond delay="0"/>
                                  </p:stCondLst>
                                  <p:childTnLst>
                                    <p:set>
                                      <p:cBhvr>
                                        <p:cTn id="84" dur="1" fill="hold">
                                          <p:stCondLst>
                                            <p:cond delay="0"/>
                                          </p:stCondLst>
                                        </p:cTn>
                                        <p:tgtEl>
                                          <p:spTgt spid="37">
                                            <p:txEl>
                                              <p:pRg st="0" end="0"/>
                                            </p:txEl>
                                          </p:spTgt>
                                        </p:tgtEl>
                                        <p:attrNameLst>
                                          <p:attrName>style.visibility</p:attrName>
                                        </p:attrNameLst>
                                      </p:cBhvr>
                                      <p:to>
                                        <p:strVal val="visible"/>
                                      </p:to>
                                    </p:set>
                                    <p:animEffect transition="in" filter="fade">
                                      <p:cBhvr>
                                        <p:cTn id="85" dur="500"/>
                                        <p:tgtEl>
                                          <p:spTgt spid="37">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500"/>
                                        <p:tgtEl>
                                          <p:spTgt spid="28"/>
                                        </p:tgtEl>
                                      </p:cBhvr>
                                    </p:animEffect>
                                  </p:childTnLst>
                                </p:cTn>
                              </p:par>
                            </p:childTnLst>
                          </p:cTn>
                        </p:par>
                        <p:par>
                          <p:cTn id="89" fill="hold">
                            <p:stCondLst>
                              <p:cond delay="8350"/>
                            </p:stCondLst>
                            <p:childTnLst>
                              <p:par>
                                <p:cTn id="90" presetID="10" presetClass="entr" presetSubtype="0" fill="hold" grpId="0" nodeType="afterEffect">
                                  <p:stCondLst>
                                    <p:cond delay="0"/>
                                  </p:stCondLst>
                                  <p:childTnLst>
                                    <p:set>
                                      <p:cBhvr>
                                        <p:cTn id="91" dur="1" fill="hold">
                                          <p:stCondLst>
                                            <p:cond delay="0"/>
                                          </p:stCondLst>
                                        </p:cTn>
                                        <p:tgtEl>
                                          <p:spTgt spid="43">
                                            <p:txEl>
                                              <p:pRg st="0" end="0"/>
                                            </p:txEl>
                                          </p:spTgt>
                                        </p:tgtEl>
                                        <p:attrNameLst>
                                          <p:attrName>style.visibility</p:attrName>
                                        </p:attrNameLst>
                                      </p:cBhvr>
                                      <p:to>
                                        <p:strVal val="visible"/>
                                      </p:to>
                                    </p:set>
                                    <p:animEffect transition="in" filter="fade">
                                      <p:cBhvr>
                                        <p:cTn id="92" dur="500"/>
                                        <p:tgtEl>
                                          <p:spTgt spid="43">
                                            <p:txEl>
                                              <p:pRg st="0" end="0"/>
                                            </p:txEl>
                                          </p:spTgt>
                                        </p:tgtEl>
                                      </p:cBhvr>
                                    </p:animEffect>
                                  </p:childTnLst>
                                </p:cTn>
                              </p:par>
                            </p:childTnLst>
                          </p:cTn>
                        </p:par>
                        <p:par>
                          <p:cTn id="93" fill="hold">
                            <p:stCondLst>
                              <p:cond delay="8850"/>
                            </p:stCondLst>
                            <p:childTnLst>
                              <p:par>
                                <p:cTn id="94" presetID="22" presetClass="entr" presetSubtype="8" fill="hold"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childTnLst>
                          </p:cTn>
                        </p:par>
                        <p:par>
                          <p:cTn id="97" fill="hold">
                            <p:stCondLst>
                              <p:cond delay="9350"/>
                            </p:stCondLst>
                            <p:childTnLst>
                              <p:par>
                                <p:cTn id="98" presetID="10" presetClass="entr" presetSubtype="0" fill="hold" grpId="0" nodeType="afterEffect">
                                  <p:stCondLst>
                                    <p:cond delay="0"/>
                                  </p:stCondLst>
                                  <p:childTnLst>
                                    <p:set>
                                      <p:cBhvr>
                                        <p:cTn id="99" dur="1" fill="hold">
                                          <p:stCondLst>
                                            <p:cond delay="0"/>
                                          </p:stCondLst>
                                        </p:cTn>
                                        <p:tgtEl>
                                          <p:spTgt spid="38">
                                            <p:txEl>
                                              <p:pRg st="0" end="0"/>
                                            </p:txEl>
                                          </p:spTgt>
                                        </p:tgtEl>
                                        <p:attrNameLst>
                                          <p:attrName>style.visibility</p:attrName>
                                        </p:attrNameLst>
                                      </p:cBhvr>
                                      <p:to>
                                        <p:strVal val="visible"/>
                                      </p:to>
                                    </p:set>
                                    <p:animEffect transition="in" filter="fade">
                                      <p:cBhvr>
                                        <p:cTn id="100" dur="500"/>
                                        <p:tgtEl>
                                          <p:spTgt spid="38">
                                            <p:txEl>
                                              <p:pRg st="0" end="0"/>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500"/>
                                        <p:tgtEl>
                                          <p:spTgt spid="29"/>
                                        </p:tgtEl>
                                      </p:cBhvr>
                                    </p:animEffect>
                                  </p:childTnLst>
                                </p:cTn>
                              </p:par>
                            </p:childTnLst>
                          </p:cTn>
                        </p:par>
                        <p:par>
                          <p:cTn id="104" fill="hold">
                            <p:stCondLst>
                              <p:cond delay="9850"/>
                            </p:stCondLst>
                            <p:childTnLst>
                              <p:par>
                                <p:cTn id="105" presetID="10" presetClass="entr" presetSubtype="0" fill="hold" grpId="0" nodeType="afterEffect">
                                  <p:stCondLst>
                                    <p:cond delay="0"/>
                                  </p:stCondLst>
                                  <p:childTnLst>
                                    <p:set>
                                      <p:cBhvr>
                                        <p:cTn id="106" dur="1" fill="hold">
                                          <p:stCondLst>
                                            <p:cond delay="0"/>
                                          </p:stCondLst>
                                        </p:cTn>
                                        <p:tgtEl>
                                          <p:spTgt spid="44">
                                            <p:txEl>
                                              <p:pRg st="0" end="0"/>
                                            </p:txEl>
                                          </p:spTgt>
                                        </p:tgtEl>
                                        <p:attrNameLst>
                                          <p:attrName>style.visibility</p:attrName>
                                        </p:attrNameLst>
                                      </p:cBhvr>
                                      <p:to>
                                        <p:strVal val="visible"/>
                                      </p:to>
                                    </p:set>
                                    <p:animEffect transition="in" filter="fade">
                                      <p:cBhvr>
                                        <p:cTn id="10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1" grpId="1"/>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userDrawn="1"/>
        </p:nvSpPr>
        <p:spPr bwMode="auto">
          <a:xfrm>
            <a:off x="7276948" y="2441024"/>
            <a:ext cx="374764" cy="779979"/>
          </a:xfrm>
          <a:custGeom>
            <a:avLst/>
            <a:gdLst>
              <a:gd name="T0" fmla="*/ 280 w 280"/>
              <a:gd name="T1" fmla="*/ 278 h 862"/>
              <a:gd name="T2" fmla="*/ 280 w 280"/>
              <a:gd name="T3" fmla="*/ 862 h 862"/>
              <a:gd name="T4" fmla="*/ 0 w 280"/>
              <a:gd name="T5" fmla="*/ 582 h 862"/>
              <a:gd name="T6" fmla="*/ 0 w 280"/>
              <a:gd name="T7" fmla="*/ 0 h 862"/>
              <a:gd name="T8" fmla="*/ 3 w 280"/>
              <a:gd name="T9" fmla="*/ 0 h 862"/>
              <a:gd name="T10" fmla="*/ 280 w 280"/>
              <a:gd name="T11" fmla="*/ 278 h 862"/>
            </a:gdLst>
            <a:ahLst/>
            <a:cxnLst>
              <a:cxn ang="0">
                <a:pos x="T0" y="T1"/>
              </a:cxn>
              <a:cxn ang="0">
                <a:pos x="T2" y="T3"/>
              </a:cxn>
              <a:cxn ang="0">
                <a:pos x="T4" y="T5"/>
              </a:cxn>
              <a:cxn ang="0">
                <a:pos x="T6" y="T7"/>
              </a:cxn>
              <a:cxn ang="0">
                <a:pos x="T8" y="T9"/>
              </a:cxn>
              <a:cxn ang="0">
                <a:pos x="T10" y="T11"/>
              </a:cxn>
            </a:cxnLst>
            <a:rect l="0" t="0" r="r" b="b"/>
            <a:pathLst>
              <a:path w="280" h="862">
                <a:moveTo>
                  <a:pt x="280" y="278"/>
                </a:moveTo>
                <a:lnTo>
                  <a:pt x="280" y="862"/>
                </a:lnTo>
                <a:lnTo>
                  <a:pt x="0" y="582"/>
                </a:lnTo>
                <a:lnTo>
                  <a:pt x="0" y="0"/>
                </a:lnTo>
                <a:lnTo>
                  <a:pt x="3" y="0"/>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6" name="Freeform 8"/>
          <p:cNvSpPr/>
          <p:nvPr userDrawn="1"/>
        </p:nvSpPr>
        <p:spPr bwMode="auto">
          <a:xfrm>
            <a:off x="6128563"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8" name="Freeform 10"/>
          <p:cNvSpPr/>
          <p:nvPr userDrawn="1"/>
        </p:nvSpPr>
        <p:spPr bwMode="auto">
          <a:xfrm>
            <a:off x="4981516"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0" name="Freeform 12"/>
          <p:cNvSpPr/>
          <p:nvPr userDrawn="1"/>
        </p:nvSpPr>
        <p:spPr bwMode="auto">
          <a:xfrm>
            <a:off x="3834469"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2" name="Freeform 14"/>
          <p:cNvSpPr/>
          <p:nvPr userDrawn="1"/>
        </p:nvSpPr>
        <p:spPr bwMode="auto">
          <a:xfrm>
            <a:off x="2687422"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4" name="Freeform 16"/>
          <p:cNvSpPr/>
          <p:nvPr userDrawn="1"/>
        </p:nvSpPr>
        <p:spPr bwMode="auto">
          <a:xfrm>
            <a:off x="1540375"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5" name="Freeform 17"/>
          <p:cNvSpPr/>
          <p:nvPr userDrawn="1"/>
        </p:nvSpPr>
        <p:spPr bwMode="auto">
          <a:xfrm>
            <a:off x="7651713" y="2572227"/>
            <a:ext cx="825820" cy="768216"/>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chemeClr val="accent1"/>
          </a:solidFill>
          <a:ln>
            <a:noFill/>
          </a:ln>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grpSp>
        <p:nvGrpSpPr>
          <p:cNvPr id="36" name="组合 35"/>
          <p:cNvGrpSpPr/>
          <p:nvPr/>
        </p:nvGrpSpPr>
        <p:grpSpPr>
          <a:xfrm>
            <a:off x="683568" y="2441024"/>
            <a:ext cx="959665" cy="1012525"/>
            <a:chOff x="882491" y="2261909"/>
            <a:chExt cx="959665" cy="1012525"/>
          </a:xfrm>
        </p:grpSpPr>
        <p:sp>
          <p:nvSpPr>
            <p:cNvPr id="13" name="Freeform 15"/>
            <p:cNvSpPr/>
            <p:nvPr userDrawn="1"/>
          </p:nvSpPr>
          <p:spPr bwMode="auto">
            <a:xfrm>
              <a:off x="967016" y="2261909"/>
              <a:ext cx="772282" cy="1012525"/>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6" name="Text Placeholder 59"/>
            <p:cNvSpPr txBox="1"/>
            <p:nvPr/>
          </p:nvSpPr>
          <p:spPr>
            <a:xfrm>
              <a:off x="882491"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latin typeface="微软雅黑" panose="020B0503020204020204" pitchFamily="34" charset="-122"/>
                  <a:ea typeface="微软雅黑" panose="020B0503020204020204" pitchFamily="34" charset="-122"/>
                </a:rPr>
                <a:t>2015</a:t>
              </a:r>
              <a:endParaRPr lang="en-US" dirty="0">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1830615" y="2441024"/>
            <a:ext cx="959665" cy="1016144"/>
            <a:chOff x="2029538" y="2261909"/>
            <a:chExt cx="959665" cy="1016144"/>
          </a:xfrm>
        </p:grpSpPr>
        <p:sp>
          <p:nvSpPr>
            <p:cNvPr id="11" name="Rectangle 13"/>
            <p:cNvSpPr>
              <a:spLocks noChangeArrowheads="1"/>
            </p:cNvSpPr>
            <p:nvPr userDrawn="1"/>
          </p:nvSpPr>
          <p:spPr bwMode="auto">
            <a:xfrm>
              <a:off x="2114063"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7" name="Text Placeholder 59"/>
            <p:cNvSpPr txBox="1"/>
            <p:nvPr/>
          </p:nvSpPr>
          <p:spPr>
            <a:xfrm>
              <a:off x="2029538"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latin typeface="微软雅黑" panose="020B0503020204020204" pitchFamily="34" charset="-122"/>
                  <a:ea typeface="微软雅黑" panose="020B0503020204020204" pitchFamily="34" charset="-122"/>
                </a:rPr>
                <a:t>2016</a:t>
              </a:r>
              <a:endParaRPr lang="en-US" dirty="0">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2977662" y="2441024"/>
            <a:ext cx="959665" cy="1016144"/>
            <a:chOff x="3176585" y="2261909"/>
            <a:chExt cx="959665" cy="1016144"/>
          </a:xfrm>
        </p:grpSpPr>
        <p:sp>
          <p:nvSpPr>
            <p:cNvPr id="9" name="Rectangle 11"/>
            <p:cNvSpPr>
              <a:spLocks noChangeArrowheads="1"/>
            </p:cNvSpPr>
            <p:nvPr userDrawn="1"/>
          </p:nvSpPr>
          <p:spPr bwMode="auto">
            <a:xfrm>
              <a:off x="3261110"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8" name="Text Placeholder 59"/>
            <p:cNvSpPr txBox="1"/>
            <p:nvPr/>
          </p:nvSpPr>
          <p:spPr>
            <a:xfrm>
              <a:off x="3176585"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latin typeface="微软雅黑" panose="020B0503020204020204" pitchFamily="34" charset="-122"/>
                  <a:ea typeface="微软雅黑" panose="020B0503020204020204" pitchFamily="34" charset="-122"/>
                </a:rPr>
                <a:t>20XX</a:t>
              </a:r>
              <a:endParaRPr lang="en-US" dirty="0">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4124709" y="2441024"/>
            <a:ext cx="959665" cy="1016144"/>
            <a:chOff x="4323632" y="2261909"/>
            <a:chExt cx="959665" cy="1016144"/>
          </a:xfrm>
        </p:grpSpPr>
        <p:sp>
          <p:nvSpPr>
            <p:cNvPr id="7" name="Rectangle 9"/>
            <p:cNvSpPr>
              <a:spLocks noChangeArrowheads="1"/>
            </p:cNvSpPr>
            <p:nvPr userDrawn="1"/>
          </p:nvSpPr>
          <p:spPr bwMode="auto">
            <a:xfrm>
              <a:off x="4408157"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19" name="Text Placeholder 59"/>
            <p:cNvSpPr txBox="1"/>
            <p:nvPr/>
          </p:nvSpPr>
          <p:spPr>
            <a:xfrm>
              <a:off x="4323632"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solidFill>
                    <a:schemeClr val="bg1"/>
                  </a:solidFill>
                  <a:latin typeface="微软雅黑" panose="020B0503020204020204" pitchFamily="34" charset="-122"/>
                  <a:ea typeface="微软雅黑" panose="020B0503020204020204" pitchFamily="34" charset="-122"/>
                </a:rPr>
                <a:t>2018</a:t>
              </a:r>
              <a:endParaRPr lang="en-US" dirty="0">
                <a:solidFill>
                  <a:schemeClr val="bg1"/>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5269234" y="2441024"/>
            <a:ext cx="959665" cy="1016144"/>
            <a:chOff x="5468157" y="2261909"/>
            <a:chExt cx="959665" cy="1016144"/>
          </a:xfrm>
        </p:grpSpPr>
        <p:sp>
          <p:nvSpPr>
            <p:cNvPr id="5" name="Rectangle 7"/>
            <p:cNvSpPr>
              <a:spLocks noChangeArrowheads="1"/>
            </p:cNvSpPr>
            <p:nvPr userDrawn="1"/>
          </p:nvSpPr>
          <p:spPr bwMode="auto">
            <a:xfrm>
              <a:off x="5556542" y="2261909"/>
              <a:ext cx="770944"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20" name="Text Placeholder 59"/>
            <p:cNvSpPr txBox="1"/>
            <p:nvPr/>
          </p:nvSpPr>
          <p:spPr>
            <a:xfrm>
              <a:off x="5468157"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latin typeface="微软雅黑" panose="020B0503020204020204" pitchFamily="34" charset="-122"/>
                  <a:ea typeface="微软雅黑" panose="020B0503020204020204" pitchFamily="34" charset="-122"/>
                </a:rPr>
                <a:t>2019</a:t>
              </a:r>
              <a:endParaRPr lang="en-US" dirty="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6420141" y="2441024"/>
            <a:ext cx="959665" cy="1016144"/>
            <a:chOff x="6619064" y="2261909"/>
            <a:chExt cx="959665" cy="1016144"/>
          </a:xfrm>
        </p:grpSpPr>
        <p:sp>
          <p:nvSpPr>
            <p:cNvPr id="4" name="Rectangle 6"/>
            <p:cNvSpPr>
              <a:spLocks noChangeArrowheads="1"/>
            </p:cNvSpPr>
            <p:nvPr userDrawn="1"/>
          </p:nvSpPr>
          <p:spPr bwMode="auto">
            <a:xfrm>
              <a:off x="6703589"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Light" panose="02000000000000000000" pitchFamily="2" charset="0"/>
                <a:ea typeface="Roboto Light" panose="02000000000000000000" pitchFamily="2" charset="0"/>
              </a:endParaRPr>
            </a:p>
          </p:txBody>
        </p:sp>
        <p:sp>
          <p:nvSpPr>
            <p:cNvPr id="21" name="Text Placeholder 59"/>
            <p:cNvSpPr txBox="1"/>
            <p:nvPr/>
          </p:nvSpPr>
          <p:spPr>
            <a:xfrm>
              <a:off x="6619064"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latin typeface="微软雅黑" panose="020B0503020204020204" pitchFamily="34" charset="-122"/>
                  <a:ea typeface="微软雅黑" panose="020B0503020204020204" pitchFamily="34" charset="-122"/>
                </a:rPr>
                <a:t>2020</a:t>
              </a:r>
              <a:endParaRPr lang="en-US" dirty="0">
                <a:latin typeface="微软雅黑" panose="020B0503020204020204" pitchFamily="34" charset="-122"/>
                <a:ea typeface="微软雅黑" panose="020B0503020204020204" pitchFamily="34" charset="-122"/>
              </a:endParaRPr>
            </a:p>
          </p:txBody>
        </p:sp>
      </p:grpSp>
      <p:sp>
        <p:nvSpPr>
          <p:cNvPr id="22" name="Text Placeholder 59"/>
          <p:cNvSpPr txBox="1"/>
          <p:nvPr/>
        </p:nvSpPr>
        <p:spPr>
          <a:xfrm>
            <a:off x="1915139"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详</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3" name="Straight Connector 54"/>
          <p:cNvCxnSpPr/>
          <p:nvPr/>
        </p:nvCxnSpPr>
        <p:spPr>
          <a:xfrm>
            <a:off x="1915140"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59"/>
          <p:cNvSpPr txBox="1"/>
          <p:nvPr/>
        </p:nvSpPr>
        <p:spPr>
          <a:xfrm>
            <a:off x="4208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详</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5" name="Straight Connector 56"/>
          <p:cNvCxnSpPr/>
          <p:nvPr/>
        </p:nvCxnSpPr>
        <p:spPr>
          <a:xfrm>
            <a:off x="4208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 Placeholder 59"/>
          <p:cNvSpPr txBox="1"/>
          <p:nvPr/>
        </p:nvSpPr>
        <p:spPr>
          <a:xfrm>
            <a:off x="6504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详</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27" name="Straight Connector 58"/>
          <p:cNvCxnSpPr/>
          <p:nvPr/>
        </p:nvCxnSpPr>
        <p:spPr>
          <a:xfrm>
            <a:off x="6504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9"/>
          <p:cNvSpPr txBox="1"/>
          <p:nvPr/>
        </p:nvSpPr>
        <p:spPr>
          <a:xfrm>
            <a:off x="768092"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详</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sp>
        <p:nvSpPr>
          <p:cNvPr id="29" name="Text Placeholder 59"/>
          <p:cNvSpPr txBox="1"/>
          <p:nvPr/>
        </p:nvSpPr>
        <p:spPr>
          <a:xfrm>
            <a:off x="3061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详</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sp>
        <p:nvSpPr>
          <p:cNvPr id="30" name="Text Placeholder 59"/>
          <p:cNvSpPr txBox="1"/>
          <p:nvPr/>
        </p:nvSpPr>
        <p:spPr>
          <a:xfrm>
            <a:off x="5357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详</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1000" dirty="0"/>
          </a:p>
        </p:txBody>
      </p:sp>
      <p:cxnSp>
        <p:nvCxnSpPr>
          <p:cNvPr id="31" name="Straight Connector 62"/>
          <p:cNvCxnSpPr/>
          <p:nvPr/>
        </p:nvCxnSpPr>
        <p:spPr>
          <a:xfrm>
            <a:off x="7760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3"/>
          <p:cNvCxnSpPr/>
          <p:nvPr/>
        </p:nvCxnSpPr>
        <p:spPr>
          <a:xfrm>
            <a:off x="30692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64"/>
          <p:cNvCxnSpPr/>
          <p:nvPr/>
        </p:nvCxnSpPr>
        <p:spPr>
          <a:xfrm>
            <a:off x="5360925"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850"/>
                            </p:stCondLst>
                            <p:childTnLst>
                              <p:par>
                                <p:cTn id="13" presetID="22" presetClass="entr" presetSubtype="4"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300"/>
                                        <p:tgtEl>
                                          <p:spTgt spid="36"/>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300"/>
                                        <p:tgtEl>
                                          <p:spTgt spid="14"/>
                                        </p:tgtEl>
                                      </p:cBhvr>
                                    </p:animEffect>
                                  </p:childTnLst>
                                </p:cTn>
                              </p:par>
                            </p:childTnLst>
                          </p:cTn>
                        </p:par>
                        <p:par>
                          <p:cTn id="20" fill="hold">
                            <p:stCondLst>
                              <p:cond delay="1850"/>
                            </p:stCondLst>
                            <p:childTnLst>
                              <p:par>
                                <p:cTn id="21" presetID="22" presetClass="entr" presetSubtype="4"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300"/>
                                        <p:tgtEl>
                                          <p:spTgt spid="37"/>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300"/>
                                        <p:tgtEl>
                                          <p:spTgt spid="12"/>
                                        </p:tgtEl>
                                      </p:cBhvr>
                                    </p:animEffect>
                                  </p:childTnLst>
                                </p:cTn>
                              </p:par>
                            </p:childTnLst>
                          </p:cTn>
                        </p:par>
                        <p:par>
                          <p:cTn id="28" fill="hold">
                            <p:stCondLst>
                              <p:cond delay="2850"/>
                            </p:stCondLst>
                            <p:childTnLst>
                              <p:par>
                                <p:cTn id="29" presetID="22" presetClass="entr" presetSubtype="4"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down)">
                                      <p:cBhvr>
                                        <p:cTn id="31" dur="300"/>
                                        <p:tgtEl>
                                          <p:spTgt spid="38"/>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300"/>
                                        <p:tgtEl>
                                          <p:spTgt spid="10"/>
                                        </p:tgtEl>
                                      </p:cBhvr>
                                    </p:animEffect>
                                  </p:childTnLst>
                                </p:cTn>
                              </p:par>
                            </p:childTnLst>
                          </p:cTn>
                        </p:par>
                        <p:par>
                          <p:cTn id="36" fill="hold">
                            <p:stCondLst>
                              <p:cond delay="3850"/>
                            </p:stCondLst>
                            <p:childTnLst>
                              <p:par>
                                <p:cTn id="37" presetID="22" presetClass="entr" presetSubtype="4"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down)">
                                      <p:cBhvr>
                                        <p:cTn id="39" dur="300"/>
                                        <p:tgtEl>
                                          <p:spTgt spid="39"/>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300"/>
                                        <p:tgtEl>
                                          <p:spTgt spid="8"/>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down)">
                                      <p:cBhvr>
                                        <p:cTn id="47" dur="300"/>
                                        <p:tgtEl>
                                          <p:spTgt spid="40"/>
                                        </p:tgtEl>
                                      </p:cBhvr>
                                    </p:animEffect>
                                  </p:childTnLst>
                                </p:cTn>
                              </p:par>
                            </p:childTnLst>
                          </p:cTn>
                        </p:par>
                        <p:par>
                          <p:cTn id="48" fill="hold">
                            <p:stCondLst>
                              <p:cond delay="5350"/>
                            </p:stCondLst>
                            <p:childTnLst>
                              <p:par>
                                <p:cTn id="49" presetID="22" presetClass="entr" presetSubtype="8"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300"/>
                                        <p:tgtEl>
                                          <p:spTgt spid="6"/>
                                        </p:tgtEl>
                                      </p:cBhvr>
                                    </p:animEffect>
                                  </p:childTnLst>
                                </p:cTn>
                              </p:par>
                            </p:childTnLst>
                          </p:cTn>
                        </p:par>
                        <p:par>
                          <p:cTn id="52" fill="hold">
                            <p:stCondLst>
                              <p:cond delay="5850"/>
                            </p:stCondLst>
                            <p:childTnLst>
                              <p:par>
                                <p:cTn id="53" presetID="22" presetClass="entr" presetSubtype="4"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300"/>
                                        <p:tgtEl>
                                          <p:spTgt spid="41"/>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left)">
                                      <p:cBhvr>
                                        <p:cTn id="59" dur="300"/>
                                        <p:tgtEl>
                                          <p:spTgt spid="3"/>
                                        </p:tgtEl>
                                      </p:cBhvr>
                                    </p:animEffect>
                                  </p:childTnLst>
                                </p:cTn>
                              </p:par>
                            </p:childTnLst>
                          </p:cTn>
                        </p:par>
                        <p:par>
                          <p:cTn id="60" fill="hold">
                            <p:stCondLst>
                              <p:cond delay="6850"/>
                            </p:stCondLst>
                            <p:childTnLst>
                              <p:par>
                                <p:cTn id="61" presetID="2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300"/>
                                        <p:tgtEl>
                                          <p:spTgt spid="15"/>
                                        </p:tgtEl>
                                      </p:cBhvr>
                                    </p:animEffect>
                                  </p:childTnLst>
                                </p:cTn>
                              </p:par>
                            </p:childTnLst>
                          </p:cTn>
                        </p:par>
                        <p:par>
                          <p:cTn id="64" fill="hold">
                            <p:stCondLst>
                              <p:cond delay="7350"/>
                            </p:stCondLst>
                            <p:childTnLst>
                              <p:par>
                                <p:cTn id="65" presetID="22" presetClass="entr" presetSubtype="4"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down)">
                                      <p:cBhvr>
                                        <p:cTn id="67" dur="500"/>
                                        <p:tgtEl>
                                          <p:spTgt spid="31"/>
                                        </p:tgtEl>
                                      </p:cBhvr>
                                    </p:animEffect>
                                  </p:childTnLst>
                                </p:cTn>
                              </p:par>
                            </p:childTnLst>
                          </p:cTn>
                        </p:par>
                        <p:par>
                          <p:cTn id="68" fill="hold">
                            <p:stCondLst>
                              <p:cond delay="78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8350"/>
                            </p:stCondLst>
                            <p:childTnLst>
                              <p:par>
                                <p:cTn id="73" presetID="22" presetClass="entr" presetSubtype="1"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500"/>
                                        <p:tgtEl>
                                          <p:spTgt spid="23"/>
                                        </p:tgtEl>
                                      </p:cBhvr>
                                    </p:animEffect>
                                  </p:childTnLst>
                                </p:cTn>
                              </p:par>
                            </p:childTnLst>
                          </p:cTn>
                        </p:par>
                        <p:par>
                          <p:cTn id="76" fill="hold">
                            <p:stCondLst>
                              <p:cond delay="8850"/>
                            </p:stCondLst>
                            <p:childTnLst>
                              <p:par>
                                <p:cTn id="77" presetID="22" presetClass="entr" presetSubtype="8"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left)">
                                      <p:cBhvr>
                                        <p:cTn id="79" dur="500"/>
                                        <p:tgtEl>
                                          <p:spTgt spid="22"/>
                                        </p:tgtEl>
                                      </p:cBhvr>
                                    </p:animEffect>
                                  </p:childTnLst>
                                </p:cTn>
                              </p:par>
                            </p:childTnLst>
                          </p:cTn>
                        </p:par>
                        <p:par>
                          <p:cTn id="80" fill="hold">
                            <p:stCondLst>
                              <p:cond delay="9350"/>
                            </p:stCondLst>
                            <p:childTnLst>
                              <p:par>
                                <p:cTn id="81" presetID="22" presetClass="entr" presetSubtype="4"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down)">
                                      <p:cBhvr>
                                        <p:cTn id="83" dur="500"/>
                                        <p:tgtEl>
                                          <p:spTgt spid="32"/>
                                        </p:tgtEl>
                                      </p:cBhvr>
                                    </p:animEffect>
                                  </p:childTnLst>
                                </p:cTn>
                              </p:par>
                            </p:childTnLst>
                          </p:cTn>
                        </p:par>
                        <p:par>
                          <p:cTn id="84" fill="hold">
                            <p:stCondLst>
                              <p:cond delay="985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par>
                          <p:cTn id="88" fill="hold">
                            <p:stCondLst>
                              <p:cond delay="10350"/>
                            </p:stCondLst>
                            <p:childTnLst>
                              <p:par>
                                <p:cTn id="89" presetID="22" presetClass="entr" presetSubtype="1"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up)">
                                      <p:cBhvr>
                                        <p:cTn id="91" dur="500"/>
                                        <p:tgtEl>
                                          <p:spTgt spid="25"/>
                                        </p:tgtEl>
                                      </p:cBhvr>
                                    </p:animEffect>
                                  </p:childTnLst>
                                </p:cTn>
                              </p:par>
                            </p:childTnLst>
                          </p:cTn>
                        </p:par>
                        <p:par>
                          <p:cTn id="92" fill="hold">
                            <p:stCondLst>
                              <p:cond delay="10850"/>
                            </p:stCondLst>
                            <p:childTnLst>
                              <p:par>
                                <p:cTn id="93" presetID="22" presetClass="entr" presetSubtype="8"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left)">
                                      <p:cBhvr>
                                        <p:cTn id="95" dur="500"/>
                                        <p:tgtEl>
                                          <p:spTgt spid="24"/>
                                        </p:tgtEl>
                                      </p:cBhvr>
                                    </p:animEffect>
                                  </p:childTnLst>
                                </p:cTn>
                              </p:par>
                            </p:childTnLst>
                          </p:cTn>
                        </p:par>
                        <p:par>
                          <p:cTn id="96" fill="hold">
                            <p:stCondLst>
                              <p:cond delay="11350"/>
                            </p:stCondLst>
                            <p:childTnLst>
                              <p:par>
                                <p:cTn id="97" presetID="22" presetClass="entr" presetSubtype="4" fill="hold" nodeType="after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wipe(down)">
                                      <p:cBhvr>
                                        <p:cTn id="99" dur="500"/>
                                        <p:tgtEl>
                                          <p:spTgt spid="33"/>
                                        </p:tgtEl>
                                      </p:cBhvr>
                                    </p:animEffect>
                                  </p:childTnLst>
                                </p:cTn>
                              </p:par>
                            </p:childTnLst>
                          </p:cTn>
                        </p:par>
                        <p:par>
                          <p:cTn id="100" fill="hold">
                            <p:stCondLst>
                              <p:cond delay="11850"/>
                            </p:stCondLst>
                            <p:childTnLst>
                              <p:par>
                                <p:cTn id="101" presetID="22" presetClass="entr" presetSubtype="8"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wipe(left)">
                                      <p:cBhvr>
                                        <p:cTn id="103" dur="500"/>
                                        <p:tgtEl>
                                          <p:spTgt spid="30"/>
                                        </p:tgtEl>
                                      </p:cBhvr>
                                    </p:animEffect>
                                  </p:childTnLst>
                                </p:cTn>
                              </p:par>
                            </p:childTnLst>
                          </p:cTn>
                        </p:par>
                        <p:par>
                          <p:cTn id="104" fill="hold">
                            <p:stCondLst>
                              <p:cond delay="12350"/>
                            </p:stCondLst>
                            <p:childTnLst>
                              <p:par>
                                <p:cTn id="105" presetID="22" presetClass="entr" presetSubtype="1" fill="hold"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up)">
                                      <p:cBhvr>
                                        <p:cTn id="107" dur="500"/>
                                        <p:tgtEl>
                                          <p:spTgt spid="27"/>
                                        </p:tgtEl>
                                      </p:cBhvr>
                                    </p:animEffect>
                                  </p:childTnLst>
                                </p:cTn>
                              </p:par>
                            </p:childTnLst>
                          </p:cTn>
                        </p:par>
                        <p:par>
                          <p:cTn id="108" fill="hold">
                            <p:stCondLst>
                              <p:cond delay="12850"/>
                            </p:stCondLst>
                            <p:childTnLst>
                              <p:par>
                                <p:cTn id="109" presetID="22" presetClass="entr" presetSubtype="8"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wipe(left)">
                                      <p:cBhvr>
                                        <p:cTn id="1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P spid="14" grpId="0" animBg="1"/>
      <p:bldP spid="15" grpId="0" animBg="1"/>
      <p:bldP spid="22" grpId="0"/>
      <p:bldP spid="24" grpId="0"/>
      <p:bldP spid="26" grpId="0"/>
      <p:bldP spid="28" grpId="0"/>
      <p:bldP spid="29" grpId="0"/>
      <p:bldP spid="30"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p>
        </p:txBody>
      </p:sp>
      <p:sp>
        <p:nvSpPr>
          <p:cNvPr id="3" name="TextBox 2"/>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800" b="1" dirty="0" smtClean="0"/>
              <a:t>添加标题</a:t>
            </a:r>
            <a:endParaRPr lang="zh-CN" altLang="en-US" sz="2800" b="1" dirty="0"/>
          </a:p>
        </p:txBody>
      </p:sp>
      <p:sp>
        <p:nvSpPr>
          <p:cNvPr id="4" name="圆角矩形 3"/>
          <p:cNvSpPr/>
          <p:nvPr/>
        </p:nvSpPr>
        <p:spPr>
          <a:xfrm>
            <a:off x="3356492" y="1254822"/>
            <a:ext cx="4479052" cy="451685"/>
          </a:xfrm>
          <a:prstGeom prst="roundRect">
            <a:avLst>
              <a:gd name="adj" fmla="val 2063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5"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 name="圆角矩形 5"/>
          <p:cNvSpPr/>
          <p:nvPr/>
        </p:nvSpPr>
        <p:spPr>
          <a:xfrm>
            <a:off x="3356492" y="1936845"/>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7" name="圆角矩形 6"/>
          <p:cNvSpPr/>
          <p:nvPr/>
        </p:nvSpPr>
        <p:spPr>
          <a:xfrm>
            <a:off x="3356492" y="2642611"/>
            <a:ext cx="4479052" cy="451685"/>
          </a:xfrm>
          <a:prstGeom prst="roundRect">
            <a:avLst>
              <a:gd name="adj" fmla="val 252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8" name="圆角矩形 7"/>
          <p:cNvSpPr/>
          <p:nvPr/>
        </p:nvSpPr>
        <p:spPr>
          <a:xfrm>
            <a:off x="3356492" y="335571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9" name="TextBox 8"/>
          <p:cNvSpPr txBox="1"/>
          <p:nvPr/>
        </p:nvSpPr>
        <p:spPr>
          <a:xfrm>
            <a:off x="3675004" y="1374966"/>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a:t>
            </a:r>
            <a:r>
              <a:rPr lang="zh-CN" altLang="en-US" sz="1200" dirty="0" smtClean="0">
                <a:solidFill>
                  <a:schemeClr val="tx1">
                    <a:lumMod val="75000"/>
                    <a:lumOff val="25000"/>
                  </a:schemeClr>
                </a:solidFill>
              </a:rPr>
              <a:t>内容。</a:t>
            </a:r>
            <a:endParaRPr lang="en-US" altLang="zh-CN" sz="1200" dirty="0">
              <a:solidFill>
                <a:schemeClr val="tx1">
                  <a:lumMod val="75000"/>
                  <a:lumOff val="25000"/>
                </a:schemeClr>
              </a:solidFill>
            </a:endParaRPr>
          </a:p>
        </p:txBody>
      </p:sp>
      <p:sp>
        <p:nvSpPr>
          <p:cNvPr id="10" name="TextBox 9"/>
          <p:cNvSpPr txBox="1"/>
          <p:nvPr/>
        </p:nvSpPr>
        <p:spPr>
          <a:xfrm>
            <a:off x="3675004" y="2051411"/>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1" name="TextBox 10"/>
          <p:cNvSpPr txBox="1"/>
          <p:nvPr/>
        </p:nvSpPr>
        <p:spPr>
          <a:xfrm>
            <a:off x="3675004" y="27571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2" name="TextBox 11"/>
          <p:cNvSpPr txBox="1"/>
          <p:nvPr/>
        </p:nvSpPr>
        <p:spPr>
          <a:xfrm>
            <a:off x="3675004" y="347027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3" name="圆角矩形 12"/>
          <p:cNvSpPr/>
          <p:nvPr/>
        </p:nvSpPr>
        <p:spPr>
          <a:xfrm>
            <a:off x="3367981" y="4064281"/>
            <a:ext cx="4479052" cy="451685"/>
          </a:xfrm>
          <a:prstGeom prst="roundRect">
            <a:avLst>
              <a:gd name="adj" fmla="val 268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4" name="TextBox 13"/>
          <p:cNvSpPr txBox="1"/>
          <p:nvPr/>
        </p:nvSpPr>
        <p:spPr>
          <a:xfrm>
            <a:off x="3686493" y="417884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rPr>
              <a:t>点击输入本栏的具体文字，简明扼要的说明分项内容。</a:t>
            </a:r>
            <a:endParaRPr lang="en-US" altLang="zh-CN" sz="1200" dirty="0">
              <a:solidFill>
                <a:schemeClr val="tx1">
                  <a:lumMod val="75000"/>
                  <a:lumOff val="25000"/>
                </a:schemeClr>
              </a:solidFill>
            </a:endParaRPr>
          </a:p>
        </p:txBody>
      </p:sp>
      <p:sp>
        <p:nvSpPr>
          <p:cNvPr id="1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50"/>
                            </p:stCondLst>
                            <p:childTnLst>
                              <p:par>
                                <p:cTn id="13" presetID="45"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anim calcmode="lin" valueType="num">
                                      <p:cBhvr>
                                        <p:cTn id="21" dur="2000" fill="hold"/>
                                        <p:tgtEl>
                                          <p:spTgt spid="2"/>
                                        </p:tgtEl>
                                        <p:attrNameLst>
                                          <p:attrName>ppt_w</p:attrName>
                                        </p:attrNameLst>
                                      </p:cBhvr>
                                      <p:tavLst>
                                        <p:tav tm="0" fmla="#ppt_w*sin(2.5*pi*$)">
                                          <p:val>
                                            <p:fltVal val="0"/>
                                          </p:val>
                                        </p:tav>
                                        <p:tav tm="100000">
                                          <p:val>
                                            <p:fltVal val="1"/>
                                          </p:val>
                                        </p:tav>
                                      </p:tavLst>
                                    </p:anim>
                                    <p:anim calcmode="lin" valueType="num">
                                      <p:cBhvr>
                                        <p:cTn id="22" dur="2000" fill="hold"/>
                                        <p:tgtEl>
                                          <p:spTgt spid="2"/>
                                        </p:tgtEl>
                                        <p:attrNameLst>
                                          <p:attrName>ppt_h</p:attrName>
                                        </p:attrNameLst>
                                      </p:cBhvr>
                                      <p:tavLst>
                                        <p:tav tm="0">
                                          <p:val>
                                            <p:strVal val="#ppt_h"/>
                                          </p:val>
                                        </p:tav>
                                        <p:tav tm="100000">
                                          <p:val>
                                            <p:strVal val="#ppt_h"/>
                                          </p:val>
                                        </p:tav>
                                      </p:tavLst>
                                    </p:anim>
                                  </p:childTnLst>
                                </p:cTn>
                              </p:par>
                            </p:childTnLst>
                          </p:cTn>
                        </p:par>
                        <p:par>
                          <p:cTn id="23" fill="hold">
                            <p:stCondLst>
                              <p:cond delay="2850"/>
                            </p:stCondLst>
                            <p:childTnLst>
                              <p:par>
                                <p:cTn id="24" presetID="16" presetClass="entr" presetSubtype="4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Horizontal)">
                                      <p:cBhvr>
                                        <p:cTn id="26" dur="500"/>
                                        <p:tgtEl>
                                          <p:spTgt spid="5"/>
                                        </p:tgtEl>
                                      </p:cBhvr>
                                    </p:animEffect>
                                  </p:childTnLst>
                                </p:cTn>
                              </p:par>
                            </p:childTnLst>
                          </p:cTn>
                        </p:par>
                        <p:par>
                          <p:cTn id="27" fill="hold">
                            <p:stCondLst>
                              <p:cond delay="335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850"/>
                            </p:stCondLst>
                            <p:childTnLst>
                              <p:par>
                                <p:cTn id="35" presetID="22" presetClass="entr" presetSubtype="8"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par>
                          <p:cTn id="41" fill="hold">
                            <p:stCondLst>
                              <p:cond delay="4350"/>
                            </p:stCondLst>
                            <p:childTnLst>
                              <p:par>
                                <p:cTn id="42" presetID="22" presetClass="entr" presetSubtype="8"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par>
                          <p:cTn id="48" fill="hold">
                            <p:stCondLst>
                              <p:cond delay="4850"/>
                            </p:stCondLst>
                            <p:childTnLst>
                              <p:par>
                                <p:cTn id="49" presetID="2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par>
                          <p:cTn id="55" fill="hold">
                            <p:stCondLst>
                              <p:cond delay="5350"/>
                            </p:stCondLst>
                            <p:childTnLst>
                              <p:par>
                                <p:cTn id="56" presetID="22" presetClass="entr" presetSubtype="8"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p:bldP spid="10" grpId="0"/>
      <p:bldP spid="11" grpId="0"/>
      <p:bldP spid="12" grpId="0"/>
      <p:bldP spid="13" grpId="0" animBg="1"/>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圆角矩形 26"/>
          <p:cNvSpPr/>
          <p:nvPr/>
        </p:nvSpPr>
        <p:spPr>
          <a:xfrm>
            <a:off x="899160" y="1248162"/>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a:off x="1196625" y="1491630"/>
            <a:ext cx="6750750" cy="867610"/>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0" name="矩形 93"/>
          <p:cNvSpPr/>
          <p:nvPr/>
        </p:nvSpPr>
        <p:spPr>
          <a:xfrm>
            <a:off x="861492" y="1203598"/>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93"/>
          <p:cNvSpPr/>
          <p:nvPr/>
        </p:nvSpPr>
        <p:spPr>
          <a:xfrm rot="10800000">
            <a:off x="7996471" y="2400102"/>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5"/>
          <p:cNvSpPr/>
          <p:nvPr/>
        </p:nvSpPr>
        <p:spPr bwMode="auto">
          <a:xfrm>
            <a:off x="3004976"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3" name="TextBox 42"/>
          <p:cNvSpPr txBox="1"/>
          <p:nvPr/>
        </p:nvSpPr>
        <p:spPr>
          <a:xfrm>
            <a:off x="323793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endParaRPr lang="zh-CN" altLang="en-US" sz="1800" b="1" dirty="0"/>
          </a:p>
        </p:txBody>
      </p:sp>
      <p:sp>
        <p:nvSpPr>
          <p:cNvPr id="44" name="Freeform 5"/>
          <p:cNvSpPr/>
          <p:nvPr/>
        </p:nvSpPr>
        <p:spPr bwMode="auto">
          <a:xfrm>
            <a:off x="1410924"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5" name="Freeform 5"/>
          <p:cNvSpPr/>
          <p:nvPr/>
        </p:nvSpPr>
        <p:spPr bwMode="auto">
          <a:xfrm>
            <a:off x="4599028"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6" name="Freeform 5"/>
          <p:cNvSpPr/>
          <p:nvPr/>
        </p:nvSpPr>
        <p:spPr bwMode="auto">
          <a:xfrm>
            <a:off x="6193080"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47" name="TextBox 46"/>
          <p:cNvSpPr txBox="1"/>
          <p:nvPr/>
        </p:nvSpPr>
        <p:spPr>
          <a:xfrm>
            <a:off x="1660400"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smtClean="0"/>
              <a:t>添加</a:t>
            </a:r>
            <a:endParaRPr lang="en-US" altLang="zh-CN" sz="1800" b="1" dirty="0" smtClean="0"/>
          </a:p>
          <a:p>
            <a:pPr algn="ctr"/>
            <a:r>
              <a:rPr lang="zh-CN" altLang="en-US" sz="1800" b="1" dirty="0" smtClean="0"/>
              <a:t>关键字</a:t>
            </a:r>
            <a:endParaRPr lang="zh-CN" altLang="en-US" sz="1800" b="1" dirty="0"/>
          </a:p>
        </p:txBody>
      </p:sp>
      <p:sp>
        <p:nvSpPr>
          <p:cNvPr id="48" name="TextBox 47"/>
          <p:cNvSpPr txBox="1"/>
          <p:nvPr/>
        </p:nvSpPr>
        <p:spPr>
          <a:xfrm>
            <a:off x="4848504"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endParaRPr lang="zh-CN" altLang="en-US" sz="1800" b="1" dirty="0"/>
          </a:p>
        </p:txBody>
      </p:sp>
      <p:sp>
        <p:nvSpPr>
          <p:cNvPr id="49" name="TextBox 48"/>
          <p:cNvSpPr txBox="1"/>
          <p:nvPr/>
        </p:nvSpPr>
        <p:spPr>
          <a:xfrm>
            <a:off x="644255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t>添加</a:t>
            </a:r>
            <a:endParaRPr lang="en-US" altLang="zh-CN" sz="1800" b="1" dirty="0"/>
          </a:p>
          <a:p>
            <a:pPr algn="ctr"/>
            <a:r>
              <a:rPr lang="zh-CN" altLang="en-US" sz="1800" b="1" dirty="0"/>
              <a:t>关键字</a:t>
            </a:r>
            <a:endParaRPr lang="zh-CN" altLang="en-US" sz="1800" b="1" dirty="0"/>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53" presetClass="entr" presetSubtype="52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ppt_w</p:attrName>
                                        </p:attrNameLst>
                                      </p:cBhvr>
                                      <p:tavLst>
                                        <p:tav tm="0">
                                          <p:val>
                                            <p:fltVal val="0"/>
                                          </p:val>
                                        </p:tav>
                                        <p:tav tm="100000">
                                          <p:val>
                                            <p:strVal val="#ppt_w"/>
                                          </p:val>
                                        </p:tav>
                                      </p:tavLst>
                                    </p:anim>
                                    <p:anim calcmode="lin" valueType="num">
                                      <p:cBhvr>
                                        <p:cTn id="16" dur="500" fill="hold"/>
                                        <p:tgtEl>
                                          <p:spTgt spid="40"/>
                                        </p:tgtEl>
                                        <p:attrNameLst>
                                          <p:attrName>ppt_h</p:attrName>
                                        </p:attrNameLst>
                                      </p:cBhvr>
                                      <p:tavLst>
                                        <p:tav tm="0">
                                          <p:val>
                                            <p:fltVal val="0"/>
                                          </p:val>
                                        </p:tav>
                                        <p:tav tm="100000">
                                          <p:val>
                                            <p:strVal val="#ppt_h"/>
                                          </p:val>
                                        </p:tav>
                                      </p:tavLst>
                                    </p:anim>
                                    <p:animEffect transition="in" filter="fade">
                                      <p:cBhvr>
                                        <p:cTn id="17" dur="500"/>
                                        <p:tgtEl>
                                          <p:spTgt spid="40"/>
                                        </p:tgtEl>
                                      </p:cBhvr>
                                    </p:animEffect>
                                    <p:anim calcmode="lin" valueType="num">
                                      <p:cBhvr>
                                        <p:cTn id="18" dur="500" fill="hold"/>
                                        <p:tgtEl>
                                          <p:spTgt spid="40"/>
                                        </p:tgtEl>
                                        <p:attrNameLst>
                                          <p:attrName>ppt_x</p:attrName>
                                        </p:attrNameLst>
                                      </p:cBhvr>
                                      <p:tavLst>
                                        <p:tav tm="0">
                                          <p:val>
                                            <p:fltVal val="0.5"/>
                                          </p:val>
                                        </p:tav>
                                        <p:tav tm="100000">
                                          <p:val>
                                            <p:strVal val="#ppt_x"/>
                                          </p:val>
                                        </p:tav>
                                      </p:tavLst>
                                    </p:anim>
                                    <p:anim calcmode="lin" valueType="num">
                                      <p:cBhvr>
                                        <p:cTn id="19" dur="500" fill="hold"/>
                                        <p:tgtEl>
                                          <p:spTgt spid="40"/>
                                        </p:tgtEl>
                                        <p:attrNameLst>
                                          <p:attrName>ppt_y</p:attrName>
                                        </p:attrNameLst>
                                      </p:cBhvr>
                                      <p:tavLst>
                                        <p:tav tm="0">
                                          <p:val>
                                            <p:fltVal val="0.5"/>
                                          </p:val>
                                        </p:tav>
                                        <p:tav tm="100000">
                                          <p:val>
                                            <p:strVal val="#ppt_y"/>
                                          </p:val>
                                        </p:tav>
                                      </p:tavLst>
                                    </p:anim>
                                  </p:childTnLst>
                                </p:cTn>
                              </p:par>
                              <p:par>
                                <p:cTn id="20" presetID="53" presetClass="entr" presetSubtype="52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anim calcmode="lin" valueType="num">
                                      <p:cBhvr>
                                        <p:cTn id="25" dur="500" fill="hold"/>
                                        <p:tgtEl>
                                          <p:spTgt spid="41"/>
                                        </p:tgtEl>
                                        <p:attrNameLst>
                                          <p:attrName>ppt_x</p:attrName>
                                        </p:attrNameLst>
                                      </p:cBhvr>
                                      <p:tavLst>
                                        <p:tav tm="0">
                                          <p:val>
                                            <p:fltVal val="0.5"/>
                                          </p:val>
                                        </p:tav>
                                        <p:tav tm="100000">
                                          <p:val>
                                            <p:strVal val="#ppt_x"/>
                                          </p:val>
                                        </p:tav>
                                      </p:tavLst>
                                    </p:anim>
                                    <p:anim calcmode="lin" valueType="num">
                                      <p:cBhvr>
                                        <p:cTn id="26" dur="500" fill="hold"/>
                                        <p:tgtEl>
                                          <p:spTgt spid="41"/>
                                        </p:tgtEl>
                                        <p:attrNameLst>
                                          <p:attrName>ppt_y</p:attrName>
                                        </p:attrNameLst>
                                      </p:cBhvr>
                                      <p:tavLst>
                                        <p:tav tm="0">
                                          <p:val>
                                            <p:fltVal val="0.5"/>
                                          </p:val>
                                        </p:tav>
                                        <p:tav tm="100000">
                                          <p:val>
                                            <p:strVal val="#ppt_y"/>
                                          </p:val>
                                        </p:tav>
                                      </p:tavLst>
                                    </p:anim>
                                  </p:childTnLst>
                                </p:cTn>
                              </p:par>
                            </p:childTnLst>
                          </p:cTn>
                        </p:par>
                        <p:par>
                          <p:cTn id="27" fill="hold">
                            <p:stCondLst>
                              <p:cond delay="1350"/>
                            </p:stCondLst>
                            <p:childTnLst>
                              <p:par>
                                <p:cTn id="28" presetID="22" presetClass="entr" presetSubtype="1"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up)">
                                      <p:cBhvr>
                                        <p:cTn id="30" dur="500"/>
                                        <p:tgtEl>
                                          <p:spTgt spid="27"/>
                                        </p:tgtEl>
                                      </p:cBhvr>
                                    </p:animEffect>
                                  </p:childTnLst>
                                </p:cTn>
                              </p:par>
                            </p:childTnLst>
                          </p:cTn>
                        </p:par>
                        <p:par>
                          <p:cTn id="31" fill="hold">
                            <p:stCondLst>
                              <p:cond delay="1850"/>
                            </p:stCondLst>
                            <p:childTnLst>
                              <p:par>
                                <p:cTn id="32" presetID="22" presetClass="entr" presetSubtype="1"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up)">
                                      <p:cBhvr>
                                        <p:cTn id="34" dur="500"/>
                                        <p:tgtEl>
                                          <p:spTgt spid="39"/>
                                        </p:tgtEl>
                                      </p:cBhvr>
                                    </p:animEffect>
                                  </p:childTnLst>
                                </p:cTn>
                              </p:par>
                            </p:childTnLst>
                          </p:cTn>
                        </p:par>
                        <p:par>
                          <p:cTn id="35" fill="hold">
                            <p:stCondLst>
                              <p:cond delay="2350"/>
                            </p:stCondLst>
                            <p:childTnLst>
                              <p:par>
                                <p:cTn id="36" presetID="10" presetClass="entr" presetSubtype="0" fill="hold" grpId="0"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30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500"/>
                                        <p:tgtEl>
                                          <p:spTgt spid="48"/>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39" grpId="0"/>
      <p:bldP spid="40" grpId="0" animBg="1"/>
      <p:bldP spid="41" grpId="0" animBg="1"/>
      <p:bldP spid="42" grpId="0" animBg="1"/>
      <p:bldP spid="43" grpId="0"/>
      <p:bldP spid="44" grpId="0" animBg="1"/>
      <p:bldP spid="45" grpId="0" animBg="1"/>
      <p:bldP spid="46" grpId="0" animBg="1"/>
      <p:bldP spid="47" grpId="0"/>
      <p:bldP spid="48" grpId="0"/>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5"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6"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7"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grpSp>
        <p:nvGrpSpPr>
          <p:cNvPr id="38" name="组合 37"/>
          <p:cNvGrpSpPr/>
          <p:nvPr/>
        </p:nvGrpSpPr>
        <p:grpSpPr>
          <a:xfrm>
            <a:off x="2313735" y="1108481"/>
            <a:ext cx="857881" cy="735467"/>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9" name="Shape 5176"/>
            <p:cNvSpPr/>
            <p:nvPr/>
          </p:nvSpPr>
          <p:spPr>
            <a:xfrm>
              <a:off x="2329102" y="1491630"/>
              <a:ext cx="84251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输入文本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1944344" y="2047198"/>
            <a:ext cx="1589745" cy="432411"/>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0" name="Shape 5177"/>
            <p:cNvSpPr/>
            <p:nvPr/>
          </p:nvSpPr>
          <p:spPr>
            <a:xfrm>
              <a:off x="2191740" y="2087244"/>
              <a:ext cx="1099552"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a:t>
              </a:r>
              <a:r>
                <a:rPr lang="zh-CN" altLang="en-US" sz="1200" b="1" dirty="0" smtClean="0">
                  <a:solidFill>
                    <a:schemeClr val="bg1"/>
                  </a:solidFill>
                  <a:latin typeface="微软雅黑" panose="020B0503020204020204" pitchFamily="34" charset="-122"/>
                  <a:ea typeface="微软雅黑" panose="020B0503020204020204" pitchFamily="34" charset="-122"/>
                </a:rPr>
                <a:t>输入文本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1574955" y="2740898"/>
            <a:ext cx="2333121" cy="432412"/>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1" name="Shape 5178"/>
            <p:cNvSpPr/>
            <p:nvPr/>
          </p:nvSpPr>
          <p:spPr>
            <a:xfrm>
              <a:off x="1815028" y="2780945"/>
              <a:ext cx="1849246"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1205565" y="3434598"/>
            <a:ext cx="3076490" cy="432407"/>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2" name="Shape 5179"/>
            <p:cNvSpPr/>
            <p:nvPr/>
          </p:nvSpPr>
          <p:spPr>
            <a:xfrm>
              <a:off x="1422332" y="3474643"/>
              <a:ext cx="2634639"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827585" y="4118665"/>
            <a:ext cx="3819870" cy="432407"/>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微软雅黑" panose="020B0503020204020204" pitchFamily="34" charset="-122"/>
                <a:ea typeface="微软雅黑" panose="020B0503020204020204" pitchFamily="34" charset="-122"/>
                <a:cs typeface="Lato Light"/>
              </a:endParaRPr>
            </a:p>
          </p:txBody>
        </p:sp>
        <p:sp>
          <p:nvSpPr>
            <p:cNvPr id="13" name="Shape 5180"/>
            <p:cNvSpPr/>
            <p:nvPr/>
          </p:nvSpPr>
          <p:spPr>
            <a:xfrm>
              <a:off x="1072475" y="4158709"/>
              <a:ext cx="333435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18"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19"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0"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39" name="组合 38"/>
          <p:cNvGrpSpPr/>
          <p:nvPr/>
        </p:nvGrpSpPr>
        <p:grpSpPr>
          <a:xfrm>
            <a:off x="5228512" y="1109269"/>
            <a:ext cx="2871880" cy="582144"/>
            <a:chOff x="5228512" y="1109269"/>
            <a:chExt cx="2871880" cy="582144"/>
          </a:xfrm>
        </p:grpSpPr>
        <p:sp>
          <p:nvSpPr>
            <p:cNvPr id="21" name="TextBox 20"/>
            <p:cNvSpPr txBox="1"/>
            <p:nvPr/>
          </p:nvSpPr>
          <p:spPr>
            <a:xfrm>
              <a:off x="5228512" y="130310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5228512" y="1869180"/>
            <a:ext cx="2871880" cy="582143"/>
            <a:chOff x="5228512" y="1869180"/>
            <a:chExt cx="2871880" cy="582143"/>
          </a:xfrm>
        </p:grpSpPr>
        <p:sp>
          <p:nvSpPr>
            <p:cNvPr id="23" name="TextBox 22"/>
            <p:cNvSpPr txBox="1"/>
            <p:nvPr/>
          </p:nvSpPr>
          <p:spPr>
            <a:xfrm>
              <a:off x="5228512" y="2063012"/>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5228512" y="2629091"/>
            <a:ext cx="2871880" cy="582144"/>
            <a:chOff x="5228512" y="2629091"/>
            <a:chExt cx="2871880" cy="582144"/>
          </a:xfrm>
        </p:grpSpPr>
        <p:sp>
          <p:nvSpPr>
            <p:cNvPr id="25" name="TextBox 24"/>
            <p:cNvSpPr txBox="1"/>
            <p:nvPr/>
          </p:nvSpPr>
          <p:spPr>
            <a:xfrm>
              <a:off x="5228512" y="282292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7"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sp>
        <p:nvSpPr>
          <p:cNvPr id="28"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Calibri Light" panose="020F0302020204030204"/>
            </a:endParaRPr>
          </a:p>
        </p:txBody>
      </p:sp>
      <p:grpSp>
        <p:nvGrpSpPr>
          <p:cNvPr id="42" name="组合 41"/>
          <p:cNvGrpSpPr/>
          <p:nvPr/>
        </p:nvGrpSpPr>
        <p:grpSpPr>
          <a:xfrm>
            <a:off x="5228512" y="3299800"/>
            <a:ext cx="2871880" cy="582144"/>
            <a:chOff x="5228512" y="3299800"/>
            <a:chExt cx="2871880" cy="582144"/>
          </a:xfrm>
        </p:grpSpPr>
        <p:sp>
          <p:nvSpPr>
            <p:cNvPr id="29" name="TextBox 28"/>
            <p:cNvSpPr txBox="1"/>
            <p:nvPr/>
          </p:nvSpPr>
          <p:spPr>
            <a:xfrm>
              <a:off x="5228512" y="3493633"/>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5228512" y="4059711"/>
            <a:ext cx="2871880" cy="582144"/>
            <a:chOff x="5228512" y="4059711"/>
            <a:chExt cx="2871880" cy="582144"/>
          </a:xfrm>
        </p:grpSpPr>
        <p:sp>
          <p:nvSpPr>
            <p:cNvPr id="31" name="TextBox 30"/>
            <p:cNvSpPr txBox="1"/>
            <p:nvPr/>
          </p:nvSpPr>
          <p:spPr>
            <a:xfrm>
              <a:off x="5228512" y="4253544"/>
              <a:ext cx="2871880" cy="388311"/>
            </a:xfrm>
            <a:prstGeom prst="rect">
              <a:avLst/>
            </a:prstGeom>
            <a:noFill/>
          </p:spPr>
          <p:txBody>
            <a:bodyPr wrap="square" lIns="34290" tIns="17145" rIns="34290" bIns="17145" rtlCol="0">
              <a:spAutoFit/>
            </a:bodyPr>
            <a:lstStyle/>
            <a:p>
              <a:pPr algn="just">
                <a:lnSpc>
                  <a:spcPct val="120000"/>
                </a:lnSpc>
              </a:pP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输入本栏的具体文字，简明扼要的说明分项内容，此为概念图解，请根据您的具体内容酌情修改。</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a:t>
            </a:r>
            <a:r>
              <a:rPr lang="zh-CN" altLang="en-US" sz="1800" b="1" dirty="0" smtClean="0">
                <a:solidFill>
                  <a:schemeClr val="tx1">
                    <a:lumMod val="75000"/>
                    <a:lumOff val="25000"/>
                  </a:schemeClr>
                </a:solidFill>
                <a:latin typeface="微软雅黑" panose="020B0503020204020204" pitchFamily="34" charset="-122"/>
                <a:ea typeface="微软雅黑" panose="020B0503020204020204" pitchFamily="34" charset="-122"/>
              </a:rPr>
              <a:t>标题内容</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22" presetClass="entr" presetSubtype="2"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850"/>
                            </p:stCondLst>
                            <p:childTnLst>
                              <p:par>
                                <p:cTn id="21" presetID="22" presetClass="entr" presetSubtype="2"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28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3850"/>
                            </p:stCondLst>
                            <p:childTnLst>
                              <p:par>
                                <p:cTn id="37" presetID="22" presetClass="entr" presetSubtype="2"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500"/>
                                        <p:tgtEl>
                                          <p:spTgt spid="38"/>
                                        </p:tgtEl>
                                      </p:cBhvr>
                                    </p:animEffect>
                                  </p:childTnLst>
                                </p:cTn>
                              </p:par>
                            </p:childTnLst>
                          </p:cTn>
                        </p:par>
                        <p:par>
                          <p:cTn id="48" fill="hold">
                            <p:stCondLst>
                              <p:cond delay="5350"/>
                            </p:stCondLst>
                            <p:childTnLst>
                              <p:par>
                                <p:cTn id="49" presetID="22" presetClass="entr" presetSubtype="1"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up)">
                                      <p:cBhvr>
                                        <p:cTn id="51" dur="500"/>
                                        <p:tgtEl>
                                          <p:spTgt spid="18"/>
                                        </p:tgtEl>
                                      </p:cBhvr>
                                    </p:animEffect>
                                  </p:childTnLst>
                                </p:cTn>
                              </p:par>
                            </p:childTnLst>
                          </p:cTn>
                        </p:par>
                        <p:par>
                          <p:cTn id="52" fill="hold">
                            <p:stCondLst>
                              <p:cond delay="5850"/>
                            </p:stCondLst>
                            <p:childTnLst>
                              <p:par>
                                <p:cTn id="53" presetID="22" presetClass="entr" presetSubtype="8"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6350"/>
                            </p:stCondLst>
                            <p:childTnLst>
                              <p:par>
                                <p:cTn id="57" presetID="22"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up)">
                                      <p:cBhvr>
                                        <p:cTn id="59" dur="500"/>
                                        <p:tgtEl>
                                          <p:spTgt spid="19"/>
                                        </p:tgtEl>
                                      </p:cBhvr>
                                    </p:animEffect>
                                  </p:childTnLst>
                                </p:cTn>
                              </p:par>
                            </p:childTnLst>
                          </p:cTn>
                        </p:par>
                        <p:par>
                          <p:cTn id="60" fill="hold">
                            <p:stCondLst>
                              <p:cond delay="6850"/>
                            </p:stCondLst>
                            <p:childTnLst>
                              <p:par>
                                <p:cTn id="61" presetID="22" presetClass="entr" presetSubtype="8" fill="hold"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left)">
                                      <p:cBhvr>
                                        <p:cTn id="63" dur="500"/>
                                        <p:tgtEl>
                                          <p:spTgt spid="40"/>
                                        </p:tgtEl>
                                      </p:cBhvr>
                                    </p:animEffect>
                                  </p:childTnLst>
                                </p:cTn>
                              </p:par>
                            </p:childTnLst>
                          </p:cTn>
                        </p:par>
                        <p:par>
                          <p:cTn id="64" fill="hold">
                            <p:stCondLst>
                              <p:cond delay="7350"/>
                            </p:stCondLst>
                            <p:childTnLst>
                              <p:par>
                                <p:cTn id="65" presetID="22" presetClass="entr" presetSubtype="1"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up)">
                                      <p:cBhvr>
                                        <p:cTn id="67" dur="500"/>
                                        <p:tgtEl>
                                          <p:spTgt spid="20"/>
                                        </p:tgtEl>
                                      </p:cBhvr>
                                    </p:animEffect>
                                  </p:childTnLst>
                                </p:cTn>
                              </p:par>
                            </p:childTnLst>
                          </p:cTn>
                        </p:par>
                        <p:par>
                          <p:cTn id="68" fill="hold">
                            <p:stCondLst>
                              <p:cond delay="7850"/>
                            </p:stCondLst>
                            <p:childTnLst>
                              <p:par>
                                <p:cTn id="69" presetID="22" presetClass="entr" presetSubtype="8"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left)">
                                      <p:cBhvr>
                                        <p:cTn id="71" dur="500"/>
                                        <p:tgtEl>
                                          <p:spTgt spid="41"/>
                                        </p:tgtEl>
                                      </p:cBhvr>
                                    </p:animEffect>
                                  </p:childTnLst>
                                </p:cTn>
                              </p:par>
                            </p:childTnLst>
                          </p:cTn>
                        </p:par>
                        <p:par>
                          <p:cTn id="72" fill="hold">
                            <p:stCondLst>
                              <p:cond delay="8350"/>
                            </p:stCondLst>
                            <p:childTnLst>
                              <p:par>
                                <p:cTn id="73" presetID="22" presetClass="entr" presetSubtype="1"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up)">
                                      <p:cBhvr>
                                        <p:cTn id="75" dur="500"/>
                                        <p:tgtEl>
                                          <p:spTgt spid="27"/>
                                        </p:tgtEl>
                                      </p:cBhvr>
                                    </p:animEffect>
                                  </p:childTnLst>
                                </p:cTn>
                              </p:par>
                            </p:childTnLst>
                          </p:cTn>
                        </p:par>
                        <p:par>
                          <p:cTn id="76" fill="hold">
                            <p:stCondLst>
                              <p:cond delay="8850"/>
                            </p:stCondLst>
                            <p:childTnLst>
                              <p:par>
                                <p:cTn id="77" presetID="22" presetClass="entr" presetSubtype="8" fill="hold"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935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childTnLst>
                          </p:cTn>
                        </p:par>
                        <p:par>
                          <p:cTn id="84" fill="hold">
                            <p:stCondLst>
                              <p:cond delay="9850"/>
                            </p:stCondLst>
                            <p:childTnLst>
                              <p:par>
                                <p:cTn id="85" presetID="22" presetClass="entr" presetSubtype="8"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wipe(left)">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7" grpId="0" animBg="1"/>
      <p:bldP spid="28" grpId="0" animBg="1"/>
      <p:bldP spid="34" grpId="0"/>
    </p:bldLst>
  </p:timing>
</p:sld>
</file>

<file path=ppt/tags/tag1.xml><?xml version="1.0" encoding="utf-8"?>
<p:tagLst xmlns:p="http://schemas.openxmlformats.org/presentationml/2006/main">
  <p:tag name="ISPRING_PRESENTATION_TITLE" val="Write Your Title Here"/>
</p:tagLst>
</file>

<file path=ppt/theme/theme1.xml><?xml version="1.0" encoding="utf-8"?>
<a:theme xmlns:a="http://schemas.openxmlformats.org/drawingml/2006/main" name="PPT">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6397</Words>
  <Application>WPS 演示</Application>
  <PresentationFormat>全屏显示(16:9)</PresentationFormat>
  <Paragraphs>650</Paragraphs>
  <Slides>33</Slides>
  <Notes>33</Notes>
  <HiddenSlides>0</HiddenSlides>
  <MMClips>0</MMClips>
  <ScaleCrop>false</ScaleCrop>
  <HeadingPairs>
    <vt:vector size="6" baseType="variant">
      <vt:variant>
        <vt:lpstr>已用的字体</vt:lpstr>
      </vt:variant>
      <vt:variant>
        <vt:i4>35</vt:i4>
      </vt:variant>
      <vt:variant>
        <vt:lpstr>主题</vt:lpstr>
      </vt:variant>
      <vt:variant>
        <vt:i4>1</vt:i4>
      </vt:variant>
      <vt:variant>
        <vt:lpstr>幻灯片标题</vt:lpstr>
      </vt:variant>
      <vt:variant>
        <vt:i4>33</vt:i4>
      </vt:variant>
    </vt:vector>
  </HeadingPairs>
  <TitlesOfParts>
    <vt:vector size="69" baseType="lpstr">
      <vt:lpstr>Arial</vt:lpstr>
      <vt:lpstr>宋体</vt:lpstr>
      <vt:lpstr>Wingdings</vt:lpstr>
      <vt:lpstr>微软雅黑</vt:lpstr>
      <vt:lpstr>微软雅黑 Light</vt:lpstr>
      <vt:lpstr>Calibri</vt:lpstr>
      <vt:lpstr>Roboto Light</vt:lpstr>
      <vt:lpstr>Impact</vt:lpstr>
      <vt:lpstr>Aller Light</vt:lpstr>
      <vt:lpstr>U.S. 101</vt:lpstr>
      <vt:lpstr>Segoe Print</vt:lpstr>
      <vt:lpstr>Roboto</vt:lpstr>
      <vt:lpstr>Open Sans Light</vt:lpstr>
      <vt:lpstr>Aller Light</vt:lpstr>
      <vt:lpstr>Roboto Light</vt:lpstr>
      <vt:lpstr>Verdana</vt:lpstr>
      <vt:lpstr>Gill Sans</vt:lpstr>
      <vt:lpstr>Lato Light</vt:lpstr>
      <vt:lpstr>Helvetica Neue</vt:lpstr>
      <vt:lpstr>Calibri Light</vt:lpstr>
      <vt:lpstr>Arial Unicode MS</vt:lpstr>
      <vt:lpstr>Arial</vt:lpstr>
      <vt:lpstr>Lato Regular</vt:lpstr>
      <vt:lpstr>Helvetica</vt:lpstr>
      <vt:lpstr>Open Sans</vt:lpstr>
      <vt:lpstr>Open Sans</vt:lpstr>
      <vt:lpstr>华文黑体</vt:lpstr>
      <vt:lpstr>黑体</vt:lpstr>
      <vt:lpstr>STIXGeneral-Bold</vt:lpstr>
      <vt:lpstr>Oxygen</vt:lpstr>
      <vt:lpstr>Swiss911 UCm BT</vt:lpstr>
      <vt:lpstr>Helvetica Light</vt:lpstr>
      <vt:lpstr>Roboto Regular</vt:lpstr>
      <vt:lpstr>Yu Gothic UI Light</vt:lpstr>
      <vt:lpstr>NumberOnly</vt:lpstr>
      <vt:lpstr>PPT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lastModifiedBy> </cp:lastModifiedBy>
  <cp:revision>103</cp:revision>
  <dcterms:created xsi:type="dcterms:W3CDTF">2015-12-11T17:46:00Z</dcterms:created>
  <dcterms:modified xsi:type="dcterms:W3CDTF">2020-06-05T09:39:55Z</dcterms:modified>
  <cp:category/>
  <dc:description/>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