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20"/>
  </p:notesMasterIdLst>
  <p:handoutMasterIdLst>
    <p:handoutMasterId r:id="rId21"/>
  </p:handoutMasterIdLst>
  <p:sldIdLst>
    <p:sldId id="295" r:id="rId3"/>
    <p:sldId id="259" r:id="rId4"/>
    <p:sldId id="299" r:id="rId5"/>
    <p:sldId id="261" r:id="rId6"/>
    <p:sldId id="301" r:id="rId7"/>
    <p:sldId id="302" r:id="rId8"/>
    <p:sldId id="303" r:id="rId9"/>
    <p:sldId id="304" r:id="rId10"/>
    <p:sldId id="305" r:id="rId11"/>
    <p:sldId id="306" r:id="rId12"/>
    <p:sldId id="309" r:id="rId13"/>
    <p:sldId id="307" r:id="rId14"/>
    <p:sldId id="308" r:id="rId15"/>
    <p:sldId id="310" r:id="rId16"/>
    <p:sldId id="311" r:id="rId17"/>
    <p:sldId id="263" r:id="rId18"/>
    <p:sldId id="312" r:id="rId19"/>
  </p:sldIdLst>
  <p:sldSz cx="12192000" cy="6858000"/>
  <p:notesSz cx="6858000" cy="9144000"/>
  <p:custDataLst>
    <p:tags r:id="rId22"/>
  </p:custDataLst>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p15:clr>
            <a:srgbClr val="A4A3A4"/>
          </p15:clr>
        </p15:guide>
        <p15:guide id="2"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530D"/>
    <a:srgbClr val="A7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46" autoAdjust="0"/>
    <p:restoredTop sz="94660"/>
  </p:normalViewPr>
  <p:slideViewPr>
    <p:cSldViewPr snapToGrid="0" showGuides="1">
      <p:cViewPr>
        <p:scale>
          <a:sx n="75" d="100"/>
          <a:sy n="75" d="100"/>
        </p:scale>
        <p:origin x="-1842" y="-942"/>
      </p:cViewPr>
      <p:guideLst>
        <p:guide orient="horz" pos="2092"/>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291862-F87B-435C-9781-5F41C0477E7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44C43-194E-421A-8DAF-97B7181DC9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3200" algn="l" defTabSz="913765" rtl="0" eaLnBrk="1" latinLnBrk="0" hangingPunct="1">
      <a:defRPr sz="1200" kern="1200">
        <a:solidFill>
          <a:schemeClr val="tx1"/>
        </a:solidFill>
        <a:latin typeface="+mn-lt"/>
        <a:ea typeface="+mn-ea"/>
        <a:cs typeface="+mn-cs"/>
      </a:defRPr>
    </a:lvl7pPr>
    <a:lvl8pPr marL="3200400" algn="l" defTabSz="913765" rtl="0" eaLnBrk="1" latinLnBrk="0" hangingPunct="1">
      <a:defRPr sz="1200" kern="1200">
        <a:solidFill>
          <a:schemeClr val="tx1"/>
        </a:solidFill>
        <a:latin typeface="+mn-lt"/>
        <a:ea typeface="+mn-ea"/>
        <a:cs typeface="+mn-cs"/>
      </a:defRPr>
    </a:lvl8pPr>
    <a:lvl9pPr marL="365760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44C43-194E-421A-8DAF-97B7181DC9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44C43-194E-421A-8DAF-97B7181DC95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44C43-194E-421A-8DAF-97B7181DC95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44C43-194E-421A-8DAF-97B7181DC95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44C43-194E-421A-8DAF-97B7181DC95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44C43-194E-421A-8DAF-97B7181DC95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44C43-194E-421A-8DAF-97B7181DC95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44C43-194E-421A-8DAF-97B7181DC95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44C43-194E-421A-8DAF-97B7181DC953}" type="slidenum">
              <a:rPr lang="zh-CN" altLang="en-US" smtClean="0"/>
              <a:t>17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44C43-194E-421A-8DAF-97B7181DC953}"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44C43-194E-421A-8DAF-97B7181DC95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44C43-194E-421A-8DAF-97B7181DC95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44C43-194E-421A-8DAF-97B7181DC9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44C43-194E-421A-8DAF-97B7181DC9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44C43-194E-421A-8DAF-97B7181DC9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44C43-194E-421A-8DAF-97B7181DC9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44C43-194E-421A-8DAF-97B7181DC95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4.wdp"/><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9425930A-B8D6-4088-A9CA-63A7670A4E60}"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98583E5-8E60-446E-8A8E-670DAC67C17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25930A-B8D6-4088-A9CA-63A7670A4E60}"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98583E5-8E60-446E-8A8E-670DAC67C17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425930A-B8D6-4088-A9CA-63A7670A4E60}"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98583E5-8E60-446E-8A8E-670DAC67C178}"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425930A-B8D6-4088-A9CA-63A7670A4E60}"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98583E5-8E60-446E-8A8E-670DAC67C178}"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9425930A-B8D6-4088-A9CA-63A7670A4E60}"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98583E5-8E60-446E-8A8E-670DAC67C178}"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9425930A-B8D6-4088-A9CA-63A7670A4E60}"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98583E5-8E60-446E-8A8E-670DAC67C178}"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300000"/>
                    </a14:imgEffect>
                  </a14:imgLayer>
                </a14:imgProps>
              </a:ext>
            </a:extLst>
          </a:blip>
          <a:srcRect/>
          <a:stretch>
            <a:fillRect/>
          </a:stretch>
        </p:blipFill>
        <p:spPr>
          <a:xfrm>
            <a:off x="0" y="0"/>
            <a:ext cx="12192000" cy="6896100"/>
          </a:xfrm>
          <a:prstGeom prst="rect">
            <a:avLst/>
          </a:prstGeom>
        </p:spPr>
      </p:pic>
      <p:sp>
        <p:nvSpPr>
          <p:cNvPr id="8" name="矩形 7"/>
          <p:cNvSpPr/>
          <p:nvPr userDrawn="1"/>
        </p:nvSpPr>
        <p:spPr>
          <a:xfrm>
            <a:off x="390525" y="1104900"/>
            <a:ext cx="11410950" cy="524827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4" cstate="screen">
            <a:extLst>
              <a:ext uri="{BEBA8EAE-BF5A-486C-A8C5-ECC9F3942E4B}">
                <a14:imgProps xmlns:a14="http://schemas.microsoft.com/office/drawing/2010/main">
                  <a14:imgLayer r:embed="rId5">
                    <a14:imgEffect>
                      <a14:saturation sat="200000"/>
                    </a14:imgEffect>
                  </a14:imgLayer>
                </a14:imgProps>
              </a:ext>
            </a:extLst>
          </a:blip>
          <a:srcRect/>
          <a:stretch>
            <a:fillRect/>
          </a:stretch>
        </p:blipFill>
        <p:spPr>
          <a:xfrm>
            <a:off x="2705099" y="5219700"/>
            <a:ext cx="2628901" cy="16764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9" name="矩形 8"/>
          <p:cNvSpPr/>
          <p:nvPr userDrawn="1"/>
        </p:nvSpPr>
        <p:spPr>
          <a:xfrm>
            <a:off x="10505509" y="535483"/>
            <a:ext cx="1189749" cy="369332"/>
          </a:xfrm>
          <a:prstGeom prst="rect">
            <a:avLst/>
          </a:prstGeom>
        </p:spPr>
        <p:txBody>
          <a:bodyPr wrap="none">
            <a:spAutoFit/>
          </a:bodyPr>
          <a:lstStyle/>
          <a:p>
            <a:r>
              <a:rPr lang="en-US" altLang="zh-CN" spc="600" dirty="0" smtClean="0">
                <a:solidFill>
                  <a:schemeClr val="bg1">
                    <a:lumMod val="65000"/>
                  </a:schemeClr>
                </a:solidFill>
                <a:latin typeface="TypeLand 康熙字典體試用版" pitchFamily="50" charset="-120"/>
                <a:ea typeface="TypeLand 康熙字典體試用版" pitchFamily="50" charset="-120"/>
              </a:rPr>
              <a:t>LOGO</a:t>
            </a:r>
            <a:endParaRPr lang="zh-CN" altLang="en-US" spc="600" dirty="0">
              <a:solidFill>
                <a:schemeClr val="bg1">
                  <a:lumMod val="65000"/>
                </a:schemeClr>
              </a:solidFill>
              <a:latin typeface="TypeLand 康熙字典體試用版" pitchFamily="50" charset="-120"/>
              <a:ea typeface="TypeLand 康熙字典體試用版" pitchFamily="50" charset="-120"/>
            </a:endParaRPr>
          </a:p>
        </p:txBody>
      </p:sp>
      <p:pic>
        <p:nvPicPr>
          <p:cNvPr id="10" name="图片 9"/>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200000"/>
                    </a14:imgEffect>
                  </a14:imgLayer>
                </a14:imgProps>
              </a:ext>
            </a:extLst>
          </a:blip>
          <a:srcRect/>
          <a:stretch>
            <a:fillRect/>
          </a:stretch>
        </p:blipFill>
        <p:spPr>
          <a:xfrm>
            <a:off x="9649153" y="5753099"/>
            <a:ext cx="2895287" cy="182476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9" name="矩形 8"/>
          <p:cNvSpPr/>
          <p:nvPr userDrawn="1"/>
        </p:nvSpPr>
        <p:spPr>
          <a:xfrm>
            <a:off x="10505509" y="535483"/>
            <a:ext cx="1189749" cy="369332"/>
          </a:xfrm>
          <a:prstGeom prst="rect">
            <a:avLst/>
          </a:prstGeom>
        </p:spPr>
        <p:txBody>
          <a:bodyPr wrap="none">
            <a:spAutoFit/>
          </a:bodyPr>
          <a:lstStyle/>
          <a:p>
            <a:r>
              <a:rPr lang="en-US" altLang="zh-CN" spc="600" dirty="0" smtClean="0">
                <a:solidFill>
                  <a:schemeClr val="bg1">
                    <a:lumMod val="65000"/>
                  </a:schemeClr>
                </a:solidFill>
                <a:latin typeface="TypeLand 康熙字典體試用版" pitchFamily="50" charset="-120"/>
                <a:ea typeface="TypeLand 康熙字典體試用版" pitchFamily="50" charset="-120"/>
              </a:rPr>
              <a:t>LOGO</a:t>
            </a:r>
            <a:endParaRPr lang="zh-CN" altLang="en-US" spc="600" dirty="0">
              <a:solidFill>
                <a:schemeClr val="bg1">
                  <a:lumMod val="65000"/>
                </a:schemeClr>
              </a:solidFill>
              <a:latin typeface="TypeLand 康熙字典體試用版" pitchFamily="50" charset="-120"/>
              <a:ea typeface="TypeLand 康熙字典體試用版" pitchFamily="50" charset="-120"/>
            </a:endParaRPr>
          </a:p>
        </p:txBody>
      </p:sp>
      <p:pic>
        <p:nvPicPr>
          <p:cNvPr id="10" name="图片 9"/>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200000"/>
                    </a14:imgEffect>
                  </a14:imgLayer>
                </a14:imgProps>
              </a:ext>
            </a:extLst>
          </a:blip>
          <a:srcRect/>
          <a:stretch>
            <a:fillRect/>
          </a:stretch>
        </p:blipFill>
        <p:spPr>
          <a:xfrm>
            <a:off x="9649153" y="5753099"/>
            <a:ext cx="2895287" cy="1824761"/>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9" name="矩形 8"/>
          <p:cNvSpPr/>
          <p:nvPr userDrawn="1"/>
        </p:nvSpPr>
        <p:spPr>
          <a:xfrm>
            <a:off x="10505509" y="535483"/>
            <a:ext cx="1189749" cy="369332"/>
          </a:xfrm>
          <a:prstGeom prst="rect">
            <a:avLst/>
          </a:prstGeom>
        </p:spPr>
        <p:txBody>
          <a:bodyPr wrap="none">
            <a:spAutoFit/>
          </a:bodyPr>
          <a:lstStyle/>
          <a:p>
            <a:r>
              <a:rPr lang="en-US" altLang="zh-CN" spc="600" dirty="0" smtClean="0">
                <a:solidFill>
                  <a:schemeClr val="bg1">
                    <a:lumMod val="65000"/>
                  </a:schemeClr>
                </a:solidFill>
                <a:latin typeface="TypeLand 康熙字典體試用版" pitchFamily="50" charset="-120"/>
                <a:ea typeface="TypeLand 康熙字典體試用版" pitchFamily="50" charset="-120"/>
              </a:rPr>
              <a:t>LOGO</a:t>
            </a:r>
            <a:endParaRPr lang="zh-CN" altLang="en-US" spc="600" dirty="0">
              <a:solidFill>
                <a:schemeClr val="bg1">
                  <a:lumMod val="65000"/>
                </a:schemeClr>
              </a:solidFill>
              <a:latin typeface="TypeLand 康熙字典體試用版" pitchFamily="50" charset="-120"/>
              <a:ea typeface="TypeLand 康熙字典體試用版" pitchFamily="50" charset="-120"/>
            </a:endParaRPr>
          </a:p>
        </p:txBody>
      </p:sp>
      <p:pic>
        <p:nvPicPr>
          <p:cNvPr id="10" name="图片 9"/>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200000"/>
                    </a14:imgEffect>
                  </a14:imgLayer>
                </a14:imgProps>
              </a:ext>
            </a:extLst>
          </a:blip>
          <a:srcRect/>
          <a:stretch>
            <a:fillRect/>
          </a:stretch>
        </p:blipFill>
        <p:spPr>
          <a:xfrm>
            <a:off x="9649153" y="5753099"/>
            <a:ext cx="2895287" cy="1824761"/>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9425930A-B8D6-4088-A9CA-63A7670A4E60}"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98583E5-8E60-446E-8A8E-670DAC67C178}"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5" name="矩形 14"/>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0" y="6344565"/>
            <a:ext cx="12192000" cy="51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1"/>
          <p:cNvPicPr>
            <a:picLocks noChangeAspect="1"/>
          </p:cNvPicPr>
          <p:nvPr userDrawn="1"/>
        </p:nvPicPr>
        <p:blipFill rotWithShape="1">
          <a:blip r:embed="rId4" cstate="screen">
            <a:extLst>
              <a:ext uri="{BEBA8EAE-BF5A-486C-A8C5-ECC9F3942E4B}">
                <a14:imgProps xmlns:a14="http://schemas.microsoft.com/office/drawing/2010/main">
                  <a14:imgLayer r:embed="rId5">
                    <a14:imgEffect>
                      <a14:saturation sat="400000"/>
                    </a14:imgEffect>
                  </a14:imgLayer>
                </a14:imgProps>
              </a:ext>
            </a:extLst>
          </a:blip>
          <a:srcRect/>
          <a:stretch>
            <a:fillRect/>
          </a:stretch>
        </p:blipFill>
        <p:spPr bwMode="auto">
          <a:xfrm>
            <a:off x="0" y="5887952"/>
            <a:ext cx="12192000" cy="114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15" name="矩形 14"/>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9425930A-B8D6-4088-A9CA-63A7670A4E60}"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98583E5-8E60-446E-8A8E-670DAC67C17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9425930A-B8D6-4088-A9CA-63A7670A4E60}"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98583E5-8E60-446E-8A8E-670DAC67C17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9425930A-B8D6-4088-A9CA-63A7670A4E60}"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98583E5-8E60-446E-8A8E-670DAC67C17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9425930A-B8D6-4088-A9CA-63A7670A4E60}"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98583E5-8E60-446E-8A8E-670DAC67C178}" type="slidenum">
              <a:rPr lang="zh-CN" altLang="en-US" smtClean="0"/>
              <a:t>‹#›</a:t>
            </a:fld>
            <a:endParaRPr lang="zh-CN" altLang="en-US"/>
          </a:p>
        </p:txBody>
      </p:sp>
      <p:sp>
        <p:nvSpPr>
          <p:cNvPr id="11" name="TextBox 10"/>
          <p:cNvSpPr txBox="1"/>
          <p:nvPr userDrawn="1"/>
        </p:nvSpPr>
        <p:spPr>
          <a:xfrm>
            <a:off x="1907703" y="673957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9425930A-B8D6-4088-A9CA-63A7670A4E60}"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98583E5-8E60-446E-8A8E-670DAC67C17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5930A-B8D6-4088-A9CA-63A7670A4E60}" type="datetimeFigureOut">
              <a:rPr lang="zh-CN" altLang="en-US" smtClean="0"/>
              <a:t>2023-01-10</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583E5-8E60-446E-8A8E-670DAC67C17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10.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10.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7.xml"/><Relationship Id="rId7" Type="http://schemas.openxmlformats.org/officeDocument/2006/relationships/image" Target="../media/image21.jpe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10.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104140" y="3722564"/>
            <a:ext cx="2881239" cy="2881239"/>
          </a:xfrm>
          <a:prstGeom prst="rect">
            <a:avLst/>
          </a:prstGeom>
        </p:spPr>
      </p:pic>
      <p:pic>
        <p:nvPicPr>
          <p:cNvPr id="45" name="图片 44"/>
          <p:cNvPicPr>
            <a:picLocks noChangeAspect="1"/>
          </p:cNvPicPr>
          <p:nvPr/>
        </p:nvPicPr>
        <p:blipFill>
          <a:blip r:embed="rId4" cstate="screen"/>
          <a:stretch>
            <a:fillRect/>
          </a:stretch>
        </p:blipFill>
        <p:spPr>
          <a:xfrm>
            <a:off x="0" y="3107013"/>
            <a:ext cx="6291259" cy="5391919"/>
          </a:xfrm>
          <a:prstGeom prst="rect">
            <a:avLst/>
          </a:prstGeom>
        </p:spPr>
      </p:pic>
      <p:pic>
        <p:nvPicPr>
          <p:cNvPr id="21" name="图片 20" descr="77"/>
          <p:cNvPicPr>
            <a:picLocks noChangeAspect="1"/>
          </p:cNvPicPr>
          <p:nvPr/>
        </p:nvPicPr>
        <p:blipFill>
          <a:blip r:embed="rId5" cstate="screen"/>
          <a:srcRect/>
          <a:stretch>
            <a:fillRect/>
          </a:stretch>
        </p:blipFill>
        <p:spPr>
          <a:xfrm>
            <a:off x="-104140" y="996906"/>
            <a:ext cx="12296140" cy="4194810"/>
          </a:xfrm>
          <a:prstGeom prst="rect">
            <a:avLst/>
          </a:prstGeom>
        </p:spPr>
      </p:pic>
      <p:pic>
        <p:nvPicPr>
          <p:cNvPr id="8" name="图片 19"/>
          <p:cNvPicPr>
            <a:picLocks noChangeAspect="1"/>
          </p:cNvPicPr>
          <p:nvPr/>
        </p:nvPicPr>
        <p:blipFill>
          <a:blip r:embed="rId6"/>
          <a:srcRect/>
          <a:stretch>
            <a:fillRect/>
          </a:stretch>
        </p:blipFill>
        <p:spPr bwMode="auto">
          <a:xfrm>
            <a:off x="6291259" y="0"/>
            <a:ext cx="5900739" cy="198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图片 28"/>
          <p:cNvPicPr>
            <a:picLocks noChangeAspect="1"/>
          </p:cNvPicPr>
          <p:nvPr/>
        </p:nvPicPr>
        <p:blipFill>
          <a:blip r:embed="rId7" cstate="screen"/>
          <a:stretch>
            <a:fillRect/>
          </a:stretch>
        </p:blipFill>
        <p:spPr>
          <a:xfrm>
            <a:off x="0" y="0"/>
            <a:ext cx="2546106" cy="4190999"/>
          </a:xfrm>
          <a:prstGeom prst="rect">
            <a:avLst/>
          </a:prstGeom>
        </p:spPr>
      </p:pic>
      <p:pic>
        <p:nvPicPr>
          <p:cNvPr id="36" name="图片 35"/>
          <p:cNvPicPr>
            <a:picLocks noChangeAspect="1"/>
          </p:cNvPicPr>
          <p:nvPr/>
        </p:nvPicPr>
        <p:blipFill>
          <a:blip r:embed="rId8" cstate="screen"/>
          <a:stretch>
            <a:fillRect/>
          </a:stretch>
        </p:blipFill>
        <p:spPr>
          <a:xfrm flipH="1">
            <a:off x="4998720" y="3273319"/>
            <a:ext cx="7193280" cy="5225613"/>
          </a:xfrm>
          <a:prstGeom prst="rect">
            <a:avLst/>
          </a:prstGeom>
        </p:spPr>
      </p:pic>
      <p:pic>
        <p:nvPicPr>
          <p:cNvPr id="15" name="图片 14"/>
          <p:cNvPicPr>
            <a:picLocks noChangeAspect="1"/>
          </p:cNvPicPr>
          <p:nvPr/>
        </p:nvPicPr>
        <p:blipFill>
          <a:blip r:embed="rId9" cstate="screen"/>
          <a:stretch>
            <a:fillRect/>
          </a:stretch>
        </p:blipFill>
        <p:spPr>
          <a:xfrm flipH="1">
            <a:off x="9570363" y="3038053"/>
            <a:ext cx="2270760" cy="2484120"/>
          </a:xfrm>
          <a:prstGeom prst="rect">
            <a:avLst/>
          </a:prstGeom>
        </p:spPr>
      </p:pic>
      <p:pic>
        <p:nvPicPr>
          <p:cNvPr id="51" name="图片 50"/>
          <p:cNvPicPr>
            <a:picLocks noChangeAspect="1"/>
          </p:cNvPicPr>
          <p:nvPr/>
        </p:nvPicPr>
        <p:blipFill>
          <a:blip r:embed="rId10" cstate="screen"/>
          <a:stretch>
            <a:fillRect/>
          </a:stretch>
        </p:blipFill>
        <p:spPr>
          <a:xfrm>
            <a:off x="2361344" y="101676"/>
            <a:ext cx="7620016" cy="3511303"/>
          </a:xfrm>
          <a:prstGeom prst="rect">
            <a:avLst/>
          </a:prstGeom>
        </p:spPr>
      </p:pic>
      <p:sp>
        <p:nvSpPr>
          <p:cNvPr id="40" name="矩形 39"/>
          <p:cNvSpPr/>
          <p:nvPr/>
        </p:nvSpPr>
        <p:spPr>
          <a:xfrm>
            <a:off x="4485414" y="3484499"/>
            <a:ext cx="2916372" cy="4616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SzPct val="80000"/>
              <a:buFont typeface="Wingdings" panose="05000000000000000000" pitchFamily="2" charset="2"/>
              <a:buChar char="n"/>
              <a:defRPr sz="2000" kern="1200">
                <a:solidFill>
                  <a:srgbClr val="35530D"/>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35530D"/>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35530D"/>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rgbClr val="35530D"/>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200" kern="1200">
                <a:solidFill>
                  <a:srgbClr val="35530D"/>
                </a:solidFill>
                <a:latin typeface="+mn-lt"/>
                <a:ea typeface="+mn-ea"/>
                <a:cs typeface="+mn-cs"/>
              </a:defRPr>
            </a:lvl5pPr>
          </a:lstStyle>
          <a:p>
            <a:pPr marL="0" lvl="0" indent="0" algn="ctr" defTabSz="457200" eaLnBrk="1" hangingPunct="1">
              <a:spcBef>
                <a:spcPct val="0"/>
              </a:spcBef>
              <a:buSzPct val="100000"/>
              <a:buNone/>
            </a:pPr>
            <a:r>
              <a:rPr lang="en-US" altLang="zh-CN" sz="2400" dirty="0">
                <a:cs typeface="+mn-ea"/>
                <a:sym typeface="+mn-lt"/>
              </a:rPr>
              <a:t>All in the past</a:t>
            </a:r>
          </a:p>
        </p:txBody>
      </p:sp>
      <p:sp>
        <p:nvSpPr>
          <p:cNvPr id="41" name="矩形 40"/>
          <p:cNvSpPr/>
          <p:nvPr/>
        </p:nvSpPr>
        <p:spPr>
          <a:xfrm>
            <a:off x="3517939" y="2778548"/>
            <a:ext cx="4570562" cy="523220"/>
          </a:xfrm>
          <a:prstGeom prst="rect">
            <a:avLst/>
          </a:prstGeom>
          <a:noFill/>
          <a:ln w="57150">
            <a:noFill/>
          </a:ln>
        </p:spPr>
        <p:txBody>
          <a:bodyPr wrap="square">
            <a:spAutoFit/>
          </a:bodyPr>
          <a:lstStyle>
            <a:lvl1pPr marL="342900" indent="-342900" algn="l" rtl="0" eaLnBrk="0" fontAlgn="base" hangingPunct="0">
              <a:spcBef>
                <a:spcPct val="20000"/>
              </a:spcBef>
              <a:spcAft>
                <a:spcPct val="0"/>
              </a:spcAft>
              <a:buSzPct val="80000"/>
              <a:buFont typeface="Wingdings" panose="05000000000000000000" pitchFamily="2" charset="2"/>
              <a:buChar char="n"/>
              <a:defRPr sz="2000" kern="1200">
                <a:solidFill>
                  <a:srgbClr val="35530D"/>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35530D"/>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35530D"/>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rgbClr val="35530D"/>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200" kern="1200">
                <a:solidFill>
                  <a:srgbClr val="35530D"/>
                </a:solidFill>
                <a:latin typeface="+mn-lt"/>
                <a:ea typeface="+mn-ea"/>
                <a:cs typeface="+mn-cs"/>
              </a:defRPr>
            </a:lvl5pPr>
          </a:lstStyle>
          <a:p>
            <a:pPr marL="0" lvl="0" indent="0" algn="ctr" defTabSz="457200" eaLnBrk="1" hangingPunct="1">
              <a:spcBef>
                <a:spcPct val="0"/>
              </a:spcBef>
              <a:buSzPct val="100000"/>
              <a:buNone/>
            </a:pPr>
            <a:r>
              <a:rPr lang="en-US" altLang="zh-CN" sz="2800" dirty="0">
                <a:cs typeface="+mn-ea"/>
                <a:sym typeface="+mn-lt"/>
              </a:rPr>
              <a:t>The Dragon </a:t>
            </a:r>
            <a:r>
              <a:rPr lang="en-US" altLang="zh-CN" sz="2800" dirty="0" smtClean="0">
                <a:cs typeface="+mn-ea"/>
                <a:sym typeface="+mn-lt"/>
              </a:rPr>
              <a:t>Boat Festival</a:t>
            </a:r>
            <a:endParaRPr lang="en-US" altLang="zh-CN" sz="2800" dirty="0">
              <a:cs typeface="+mn-ea"/>
              <a:sym typeface="+mn-lt"/>
            </a:endParaRPr>
          </a:p>
        </p:txBody>
      </p:sp>
      <p:pic>
        <p:nvPicPr>
          <p:cNvPr id="47" name="图片 46"/>
          <p:cNvPicPr>
            <a:picLocks noChangeAspect="1"/>
          </p:cNvPicPr>
          <p:nvPr/>
        </p:nvPicPr>
        <p:blipFill>
          <a:blip r:embed="rId11" cstate="screen"/>
          <a:stretch>
            <a:fillRect/>
          </a:stretch>
        </p:blipFill>
        <p:spPr>
          <a:xfrm>
            <a:off x="4321750" y="4373953"/>
            <a:ext cx="2962940" cy="2672862"/>
          </a:xfrm>
          <a:prstGeom prst="rect">
            <a:avLst/>
          </a:prstGeom>
        </p:spPr>
      </p:pic>
      <p:sp>
        <p:nvSpPr>
          <p:cNvPr id="57" name="矩形 56"/>
          <p:cNvSpPr/>
          <p:nvPr/>
        </p:nvSpPr>
        <p:spPr>
          <a:xfrm>
            <a:off x="3720987" y="4049280"/>
            <a:ext cx="4445226" cy="461665"/>
          </a:xfrm>
          <a:prstGeom prst="rect">
            <a:avLst/>
          </a:prstGeom>
          <a:solidFill>
            <a:srgbClr val="35530D"/>
          </a:solidFill>
          <a:ln w="9525">
            <a:noFill/>
          </a:ln>
        </p:spPr>
        <p:txBody>
          <a:bodyPr wrap="square">
            <a:spAutoFit/>
          </a:bodyPr>
          <a:lstStyle>
            <a:lvl1pPr marL="342900" indent="-342900" algn="l" rtl="0" eaLnBrk="0" fontAlgn="base" hangingPunct="0">
              <a:spcBef>
                <a:spcPct val="20000"/>
              </a:spcBef>
              <a:spcAft>
                <a:spcPct val="0"/>
              </a:spcAft>
              <a:buSzPct val="80000"/>
              <a:buFont typeface="Wingdings" panose="05000000000000000000" pitchFamily="2" charset="2"/>
              <a:buChar char="n"/>
              <a:defRPr sz="2000" kern="1200">
                <a:solidFill>
                  <a:srgbClr val="35530D"/>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35530D"/>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35530D"/>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rgbClr val="35530D"/>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200" kern="1200">
                <a:solidFill>
                  <a:srgbClr val="35530D"/>
                </a:solidFill>
                <a:latin typeface="+mn-lt"/>
                <a:ea typeface="+mn-ea"/>
                <a:cs typeface="+mn-cs"/>
              </a:defRPr>
            </a:lvl5pPr>
          </a:lstStyle>
          <a:p>
            <a:pPr marL="0" lvl="0" indent="0" algn="ctr" defTabSz="457200" eaLnBrk="1" hangingPunct="1">
              <a:spcBef>
                <a:spcPct val="0"/>
              </a:spcBef>
              <a:buSzPct val="100000"/>
              <a:buNone/>
            </a:pPr>
            <a:r>
              <a:rPr lang="zh-CN" altLang="en-US" sz="2400" dirty="0" smtClean="0">
                <a:solidFill>
                  <a:schemeClr val="bg1"/>
                </a:solidFill>
                <a:cs typeface="+mn-ea"/>
                <a:sym typeface="+mn-lt"/>
              </a:rPr>
              <a:t>中国传统节日端午节英文介绍</a:t>
            </a:r>
            <a:endParaRPr lang="en-US" altLang="zh-CN" sz="2400" dirty="0">
              <a:solidFill>
                <a:schemeClr val="bg1"/>
              </a:solidFill>
              <a:cs typeface="+mn-ea"/>
              <a:sym typeface="+mn-lt"/>
            </a:endParaRPr>
          </a:p>
        </p:txBody>
      </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3000" fill="hold"/>
                                        <p:tgtEl>
                                          <p:spTgt spid="36"/>
                                        </p:tgtEl>
                                        <p:attrNameLst>
                                          <p:attrName>ppt_x</p:attrName>
                                        </p:attrNameLst>
                                      </p:cBhvr>
                                      <p:tavLst>
                                        <p:tav tm="0">
                                          <p:val>
                                            <p:strVal val="1+#ppt_w/2"/>
                                          </p:val>
                                        </p:tav>
                                        <p:tav tm="100000">
                                          <p:val>
                                            <p:strVal val="#ppt_x"/>
                                          </p:val>
                                        </p:tav>
                                      </p:tavLst>
                                    </p:anim>
                                    <p:anim calcmode="lin" valueType="num">
                                      <p:cBhvr additive="base">
                                        <p:cTn id="18" dur="3000" fill="hold"/>
                                        <p:tgtEl>
                                          <p:spTgt spid="36"/>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3000" fill="hold"/>
                                        <p:tgtEl>
                                          <p:spTgt spid="45"/>
                                        </p:tgtEl>
                                        <p:attrNameLst>
                                          <p:attrName>ppt_x</p:attrName>
                                        </p:attrNameLst>
                                      </p:cBhvr>
                                      <p:tavLst>
                                        <p:tav tm="0">
                                          <p:val>
                                            <p:strVal val="0-#ppt_w/2"/>
                                          </p:val>
                                        </p:tav>
                                        <p:tav tm="100000">
                                          <p:val>
                                            <p:strVal val="#ppt_x"/>
                                          </p:val>
                                        </p:tav>
                                      </p:tavLst>
                                    </p:anim>
                                    <p:anim calcmode="lin" valueType="num">
                                      <p:cBhvr additive="base">
                                        <p:cTn id="22" dur="30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1000"/>
                                        <p:tgtEl>
                                          <p:spTgt spid="41"/>
                                        </p:tgtEl>
                                      </p:cBhvr>
                                    </p:animEffect>
                                    <p:anim calcmode="lin" valueType="num">
                                      <p:cBhvr>
                                        <p:cTn id="50" dur="1000" fill="hold"/>
                                        <p:tgtEl>
                                          <p:spTgt spid="41"/>
                                        </p:tgtEl>
                                        <p:attrNameLst>
                                          <p:attrName>ppt_x</p:attrName>
                                        </p:attrNameLst>
                                      </p:cBhvr>
                                      <p:tavLst>
                                        <p:tav tm="0">
                                          <p:val>
                                            <p:strVal val="#ppt_x"/>
                                          </p:val>
                                        </p:tav>
                                        <p:tav tm="100000">
                                          <p:val>
                                            <p:strVal val="#ppt_x"/>
                                          </p:val>
                                        </p:tav>
                                      </p:tavLst>
                                    </p:anim>
                                    <p:anim calcmode="lin" valueType="num">
                                      <p:cBhvr>
                                        <p:cTn id="51" dur="1000" fill="hold"/>
                                        <p:tgtEl>
                                          <p:spTgt spid="4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1000"/>
                                        <p:tgtEl>
                                          <p:spTgt spid="40"/>
                                        </p:tgtEl>
                                      </p:cBhvr>
                                    </p:animEffect>
                                    <p:anim calcmode="lin" valueType="num">
                                      <p:cBhvr>
                                        <p:cTn id="55" dur="1000" fill="hold"/>
                                        <p:tgtEl>
                                          <p:spTgt spid="40"/>
                                        </p:tgtEl>
                                        <p:attrNameLst>
                                          <p:attrName>ppt_x</p:attrName>
                                        </p:attrNameLst>
                                      </p:cBhvr>
                                      <p:tavLst>
                                        <p:tav tm="0">
                                          <p:val>
                                            <p:strVal val="#ppt_x"/>
                                          </p:val>
                                        </p:tav>
                                        <p:tav tm="100000">
                                          <p:val>
                                            <p:strVal val="#ppt_x"/>
                                          </p:val>
                                        </p:tav>
                                      </p:tavLst>
                                    </p:anim>
                                    <p:anim calcmode="lin" valueType="num">
                                      <p:cBhvr>
                                        <p:cTn id="56" dur="1000" fill="hold"/>
                                        <p:tgtEl>
                                          <p:spTgt spid="4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5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77"/>
          <p:cNvPicPr>
            <a:picLocks noChangeAspect="1"/>
          </p:cNvPicPr>
          <p:nvPr/>
        </p:nvPicPr>
        <p:blipFill>
          <a:blip r:embed="rId3" cstate="screen"/>
          <a:srcRect/>
          <a:stretch>
            <a:fillRect/>
          </a:stretch>
        </p:blipFill>
        <p:spPr>
          <a:xfrm>
            <a:off x="-97790" y="-9022"/>
            <a:ext cx="12296140" cy="7726680"/>
          </a:xfrm>
          <a:prstGeom prst="rect">
            <a:avLst/>
          </a:prstGeom>
        </p:spPr>
      </p:pic>
      <p:pic>
        <p:nvPicPr>
          <p:cNvPr id="10" name="图片 19"/>
          <p:cNvPicPr>
            <a:picLocks noChangeAspect="1"/>
          </p:cNvPicPr>
          <p:nvPr/>
        </p:nvPicPr>
        <p:blipFill>
          <a:blip r:embed="rId4"/>
          <a:srcRect/>
          <a:stretch>
            <a:fillRect/>
          </a:stretch>
        </p:blipFill>
        <p:spPr bwMode="auto">
          <a:xfrm>
            <a:off x="6291261" y="5"/>
            <a:ext cx="5900739" cy="198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p:cNvSpPr>
          <p:nvPr/>
        </p:nvSpPr>
        <p:spPr>
          <a:xfrm>
            <a:off x="10705743" y="2222659"/>
            <a:ext cx="8229600" cy="2610802"/>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SzPct val="80000"/>
              <a:buFont typeface="Wingdings" panose="05000000000000000000" pitchFamily="2" charset="2"/>
              <a:buChar char="n"/>
              <a:defRPr sz="2000" kern="1200">
                <a:solidFill>
                  <a:srgbClr val="35530D"/>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35530D"/>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35530D"/>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rgbClr val="35530D"/>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200" kern="1200">
                <a:solidFill>
                  <a:srgbClr val="35530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en-US" altLang="zh-CN" sz="3200" b="1" dirty="0">
              <a:solidFill>
                <a:schemeClr val="tx1"/>
              </a:solidFill>
              <a:cs typeface="+mn-ea"/>
              <a:sym typeface="+mn-lt"/>
            </a:endParaRPr>
          </a:p>
        </p:txBody>
      </p:sp>
      <p:pic>
        <p:nvPicPr>
          <p:cNvPr id="11" name="图片 10"/>
          <p:cNvPicPr>
            <a:picLocks noChangeAspect="1"/>
          </p:cNvPicPr>
          <p:nvPr/>
        </p:nvPicPr>
        <p:blipFill>
          <a:blip r:embed="rId5"/>
          <a:stretch>
            <a:fillRect/>
          </a:stretch>
        </p:blipFill>
        <p:spPr>
          <a:xfrm flipH="1">
            <a:off x="9403080" y="0"/>
            <a:ext cx="2788920" cy="4269936"/>
          </a:xfrm>
          <a:prstGeom prst="rect">
            <a:avLst/>
          </a:prstGeom>
        </p:spPr>
      </p:pic>
      <p:pic>
        <p:nvPicPr>
          <p:cNvPr id="12" name="图片 11"/>
          <p:cNvPicPr>
            <a:picLocks noChangeAspect="1"/>
          </p:cNvPicPr>
          <p:nvPr/>
        </p:nvPicPr>
        <p:blipFill>
          <a:blip r:embed="rId6" cstate="screen"/>
          <a:stretch>
            <a:fillRect/>
          </a:stretch>
        </p:blipFill>
        <p:spPr>
          <a:xfrm flipH="1">
            <a:off x="9570363" y="4269936"/>
            <a:ext cx="2270760" cy="2484120"/>
          </a:xfrm>
          <a:prstGeom prst="rect">
            <a:avLst/>
          </a:prstGeom>
        </p:spPr>
      </p:pic>
      <p:pic>
        <p:nvPicPr>
          <p:cNvPr id="13" name="图片 12"/>
          <p:cNvPicPr>
            <a:picLocks noChangeAspect="1"/>
          </p:cNvPicPr>
          <p:nvPr/>
        </p:nvPicPr>
        <p:blipFill>
          <a:blip r:embed="rId7" cstate="screen"/>
          <a:stretch>
            <a:fillRect/>
          </a:stretch>
        </p:blipFill>
        <p:spPr>
          <a:xfrm>
            <a:off x="0" y="3854318"/>
            <a:ext cx="6211621" cy="4052064"/>
          </a:xfrm>
          <a:prstGeom prst="rect">
            <a:avLst/>
          </a:prstGeom>
        </p:spPr>
      </p:pic>
      <p:grpSp>
        <p:nvGrpSpPr>
          <p:cNvPr id="16" name="组合 15"/>
          <p:cNvGrpSpPr/>
          <p:nvPr/>
        </p:nvGrpSpPr>
        <p:grpSpPr>
          <a:xfrm>
            <a:off x="0" y="115975"/>
            <a:ext cx="2603070" cy="951570"/>
            <a:chOff x="0" y="115975"/>
            <a:chExt cx="2603070" cy="951570"/>
          </a:xfrm>
        </p:grpSpPr>
        <p:sp>
          <p:nvSpPr>
            <p:cNvPr id="17" name="矩形 16"/>
            <p:cNvSpPr/>
            <p:nvPr/>
          </p:nvSpPr>
          <p:spPr>
            <a:xfrm>
              <a:off x="0" y="115975"/>
              <a:ext cx="2603070" cy="7274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TextBox 3"/>
            <p:cNvSpPr txBox="1"/>
            <p:nvPr/>
          </p:nvSpPr>
          <p:spPr>
            <a:xfrm>
              <a:off x="113280" y="236548"/>
              <a:ext cx="2392823" cy="83099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r>
                <a:rPr lang="en-US" altLang="zh-CN" sz="2000" dirty="0">
                  <a:solidFill>
                    <a:schemeClr val="bg1"/>
                  </a:solidFill>
                  <a:latin typeface="+mn-lt"/>
                  <a:ea typeface="+mn-ea"/>
                  <a:cs typeface="+mn-ea"/>
                  <a:sym typeface="+mn-lt"/>
                </a:rPr>
                <a:t>Hanging </a:t>
              </a:r>
              <a:r>
                <a:rPr lang="en-US" altLang="zh-CN" sz="2000" dirty="0" err="1">
                  <a:solidFill>
                    <a:schemeClr val="bg1"/>
                  </a:solidFill>
                  <a:latin typeface="+mn-lt"/>
                  <a:ea typeface="+mn-ea"/>
                  <a:cs typeface="+mn-ea"/>
                  <a:sym typeface="+mn-lt"/>
                </a:rPr>
                <a:t>Calamus</a:t>
              </a:r>
              <a:r>
                <a:rPr lang="en-US" altLang="zh-CN" sz="2000" dirty="0">
                  <a:solidFill>
                    <a:schemeClr val="bg1"/>
                  </a:solidFill>
                  <a:latin typeface="+mn-lt"/>
                  <a:ea typeface="+mn-ea"/>
                  <a:cs typeface="+mn-ea"/>
                  <a:sym typeface="+mn-lt"/>
                </a:rPr>
                <a:t> and </a:t>
              </a:r>
              <a:r>
                <a:rPr lang="en-US" altLang="zh-CN" sz="2000" dirty="0" err="1">
                  <a:solidFill>
                    <a:schemeClr val="bg1"/>
                  </a:solidFill>
                  <a:latin typeface="+mn-lt"/>
                  <a:ea typeface="+mn-ea"/>
                  <a:cs typeface="+mn-ea"/>
                  <a:sym typeface="+mn-lt"/>
                </a:rPr>
                <a:t>Moxa</a:t>
              </a:r>
              <a:endParaRPr lang="zh-TW" altLang="en-US" sz="2000" dirty="0">
                <a:solidFill>
                  <a:schemeClr val="bg1"/>
                </a:solidFill>
                <a:latin typeface="+mn-lt"/>
                <a:ea typeface="+mn-ea"/>
                <a:cs typeface="+mn-ea"/>
                <a:sym typeface="+mn-lt"/>
              </a:endParaRPr>
            </a:p>
          </p:txBody>
        </p:sp>
      </p:grpSp>
      <p:sp>
        <p:nvSpPr>
          <p:cNvPr id="19" name="矩形 18"/>
          <p:cNvSpPr/>
          <p:nvPr/>
        </p:nvSpPr>
        <p:spPr>
          <a:xfrm>
            <a:off x="907657" y="818144"/>
            <a:ext cx="1834477" cy="461665"/>
          </a:xfrm>
          <a:prstGeom prst="rect">
            <a:avLst/>
          </a:prstGeom>
        </p:spPr>
        <p:txBody>
          <a:bodyPr wrap="none">
            <a:spAutoFit/>
          </a:bodyPr>
          <a:lstStyle/>
          <a:p>
            <a:r>
              <a:rPr lang="zh-CN" altLang="en-US" sz="2400" spc="300" dirty="0" smtClean="0">
                <a:solidFill>
                  <a:srgbClr val="00B050"/>
                </a:solidFill>
                <a:cs typeface="+mn-ea"/>
                <a:sym typeface="+mn-lt"/>
              </a:rPr>
              <a:t>FESTIVAL</a:t>
            </a:r>
            <a:endParaRPr lang="zh-CN" altLang="en-US" sz="2400" spc="300" dirty="0">
              <a:solidFill>
                <a:srgbClr val="00B050"/>
              </a:solidFill>
              <a:cs typeface="+mn-ea"/>
              <a:sym typeface="+mn-lt"/>
            </a:endParaRPr>
          </a:p>
        </p:txBody>
      </p:sp>
      <p:sp>
        <p:nvSpPr>
          <p:cNvPr id="4" name="圆角矩形标注 3"/>
          <p:cNvSpPr/>
          <p:nvPr/>
        </p:nvSpPr>
        <p:spPr>
          <a:xfrm flipH="1">
            <a:off x="5425439" y="1817664"/>
            <a:ext cx="5090160" cy="2452272"/>
          </a:xfrm>
          <a:prstGeom prst="wedgeRoundRectCallout">
            <a:avLst>
              <a:gd name="adj1" fmla="val 56100"/>
              <a:gd name="adj2" fmla="val -22019"/>
              <a:gd name="adj3" fmla="val 16667"/>
            </a:avLst>
          </a:prstGeom>
          <a:solidFill>
            <a:srgbClr val="35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8"/>
          <a:stretch>
            <a:fillRect/>
          </a:stretch>
        </p:blipFill>
        <p:spPr>
          <a:xfrm rot="5400000">
            <a:off x="1597464" y="1380052"/>
            <a:ext cx="3410849" cy="4002708"/>
          </a:xfrm>
          <a:prstGeom prst="rect">
            <a:avLst/>
          </a:prstGeom>
          <a:ln>
            <a:noFill/>
          </a:ln>
          <a:effectLst/>
        </p:spPr>
      </p:pic>
      <p:sp>
        <p:nvSpPr>
          <p:cNvPr id="20" name="Rectangle 13"/>
          <p:cNvSpPr/>
          <p:nvPr/>
        </p:nvSpPr>
        <p:spPr>
          <a:xfrm>
            <a:off x="6211621" y="2222659"/>
            <a:ext cx="3781425" cy="1938992"/>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50000"/>
              </a:lnSpc>
            </a:pPr>
            <a:r>
              <a:rPr lang="en-US" altLang="zh-CN" sz="2000" b="1" dirty="0">
                <a:solidFill>
                  <a:schemeClr val="bg1"/>
                </a:solidFill>
                <a:cs typeface="+mn-ea"/>
                <a:sym typeface="+mn-lt"/>
              </a:rPr>
              <a:t>Hang calamus and moxa (oriental plants) on the front door </a:t>
            </a:r>
          </a:p>
          <a:p>
            <a:pPr eaLnBrk="1" hangingPunct="1">
              <a:lnSpc>
                <a:spcPct val="150000"/>
              </a:lnSpc>
            </a:pPr>
            <a:r>
              <a:rPr lang="en-US" altLang="zh-CN" sz="2000" b="1" dirty="0">
                <a:solidFill>
                  <a:schemeClr val="bg1"/>
                </a:solidFill>
                <a:cs typeface="+mn-ea"/>
                <a:sym typeface="+mn-lt"/>
              </a:rPr>
              <a:t>This is also to ward off evil.</a:t>
            </a:r>
            <a:r>
              <a:rPr lang="en-US" altLang="zh-CN" sz="2000" dirty="0">
                <a:solidFill>
                  <a:schemeClr val="bg1"/>
                </a:solidFill>
                <a:cs typeface="+mn-ea"/>
                <a:sym typeface="+mn-lt"/>
              </a:rPr>
              <a:t> </a:t>
            </a:r>
          </a:p>
        </p:txBody>
      </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2000" fill="hold"/>
                                        <p:tgtEl>
                                          <p:spTgt spid="13"/>
                                        </p:tgtEl>
                                        <p:attrNameLst>
                                          <p:attrName>ppt_x</p:attrName>
                                        </p:attrNameLst>
                                      </p:cBhvr>
                                      <p:tavLst>
                                        <p:tav tm="0">
                                          <p:val>
                                            <p:strVal val="0-#ppt_w/2"/>
                                          </p:val>
                                        </p:tav>
                                        <p:tav tm="100000">
                                          <p:val>
                                            <p:strVal val="#ppt_x"/>
                                          </p:val>
                                        </p:tav>
                                      </p:tavLst>
                                    </p:anim>
                                    <p:anim calcmode="lin" valueType="num">
                                      <p:cBhvr additive="base">
                                        <p:cTn id="13"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0-#ppt_w/2"/>
                                          </p:val>
                                        </p:tav>
                                        <p:tav tm="100000">
                                          <p:val>
                                            <p:strVal val="#ppt_x"/>
                                          </p:val>
                                        </p:tav>
                                      </p:tavLst>
                                    </p:anim>
                                    <p:anim calcmode="lin" valueType="num">
                                      <p:cBhvr additive="base">
                                        <p:cTn id="31" dur="500" fill="hold"/>
                                        <p:tgtEl>
                                          <p:spTgt spid="16"/>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77"/>
          <p:cNvPicPr>
            <a:picLocks noChangeAspect="1"/>
          </p:cNvPicPr>
          <p:nvPr/>
        </p:nvPicPr>
        <p:blipFill>
          <a:blip r:embed="rId3" cstate="screen"/>
          <a:srcRect/>
          <a:stretch>
            <a:fillRect/>
          </a:stretch>
        </p:blipFill>
        <p:spPr>
          <a:xfrm>
            <a:off x="-113030" y="-335280"/>
            <a:ext cx="12296140" cy="7726680"/>
          </a:xfrm>
          <a:prstGeom prst="rect">
            <a:avLst/>
          </a:prstGeom>
        </p:spPr>
      </p:pic>
      <p:pic>
        <p:nvPicPr>
          <p:cNvPr id="11" name="图片 10"/>
          <p:cNvPicPr>
            <a:picLocks noChangeAspect="1"/>
          </p:cNvPicPr>
          <p:nvPr/>
        </p:nvPicPr>
        <p:blipFill>
          <a:blip r:embed="rId4"/>
          <a:stretch>
            <a:fillRect/>
          </a:stretch>
        </p:blipFill>
        <p:spPr>
          <a:xfrm flipH="1">
            <a:off x="9403080" y="0"/>
            <a:ext cx="2788920" cy="4269936"/>
          </a:xfrm>
          <a:prstGeom prst="rect">
            <a:avLst/>
          </a:prstGeom>
        </p:spPr>
      </p:pic>
      <p:pic>
        <p:nvPicPr>
          <p:cNvPr id="8" name="图片 19"/>
          <p:cNvPicPr>
            <a:picLocks noChangeAspect="1"/>
          </p:cNvPicPr>
          <p:nvPr/>
        </p:nvPicPr>
        <p:blipFill>
          <a:blip r:embed="rId5"/>
          <a:srcRect/>
          <a:stretch>
            <a:fillRect/>
          </a:stretch>
        </p:blipFill>
        <p:spPr bwMode="auto">
          <a:xfrm>
            <a:off x="6291261" y="5"/>
            <a:ext cx="5900739" cy="198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113030" y="115975"/>
            <a:ext cx="2811046" cy="727437"/>
            <a:chOff x="-113030" y="115975"/>
            <a:chExt cx="2811046" cy="727437"/>
          </a:xfrm>
        </p:grpSpPr>
        <p:sp>
          <p:nvSpPr>
            <p:cNvPr id="16" name="矩形 15"/>
            <p:cNvSpPr/>
            <p:nvPr/>
          </p:nvSpPr>
          <p:spPr>
            <a:xfrm>
              <a:off x="0" y="115975"/>
              <a:ext cx="2603070" cy="7274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TextBox 3"/>
            <p:cNvSpPr txBox="1"/>
            <p:nvPr/>
          </p:nvSpPr>
          <p:spPr>
            <a:xfrm>
              <a:off x="-113030" y="335397"/>
              <a:ext cx="2811046"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r>
                <a:rPr lang="en-US" altLang="zh-CN" sz="2000" dirty="0">
                  <a:solidFill>
                    <a:schemeClr val="bg1"/>
                  </a:solidFill>
                  <a:latin typeface="+mn-lt"/>
                  <a:ea typeface="+mn-ea"/>
                  <a:cs typeface="+mn-ea"/>
                  <a:sym typeface="+mn-lt"/>
                </a:rPr>
                <a:t>Spice Bag</a:t>
              </a:r>
              <a:endParaRPr lang="zh-TW" altLang="en-US" sz="2000" dirty="0">
                <a:solidFill>
                  <a:schemeClr val="bg1"/>
                </a:solidFill>
                <a:latin typeface="+mn-lt"/>
                <a:ea typeface="+mn-ea"/>
                <a:cs typeface="+mn-ea"/>
                <a:sym typeface="+mn-lt"/>
              </a:endParaRPr>
            </a:p>
          </p:txBody>
        </p:sp>
      </p:grpSp>
      <p:sp>
        <p:nvSpPr>
          <p:cNvPr id="3" name="矩形 2"/>
          <p:cNvSpPr/>
          <p:nvPr/>
        </p:nvSpPr>
        <p:spPr>
          <a:xfrm>
            <a:off x="907657" y="818144"/>
            <a:ext cx="1834477" cy="461665"/>
          </a:xfrm>
          <a:prstGeom prst="rect">
            <a:avLst/>
          </a:prstGeom>
        </p:spPr>
        <p:txBody>
          <a:bodyPr wrap="none">
            <a:spAutoFit/>
          </a:bodyPr>
          <a:lstStyle/>
          <a:p>
            <a:r>
              <a:rPr lang="zh-CN" altLang="en-US" sz="2400" spc="300" dirty="0" smtClean="0">
                <a:solidFill>
                  <a:srgbClr val="00B050"/>
                </a:solidFill>
                <a:cs typeface="+mn-ea"/>
                <a:sym typeface="+mn-lt"/>
              </a:rPr>
              <a:t>FESTIVAL</a:t>
            </a:r>
            <a:endParaRPr lang="zh-CN" altLang="en-US" sz="2400" spc="300" dirty="0">
              <a:solidFill>
                <a:srgbClr val="00B050"/>
              </a:solidFill>
              <a:cs typeface="+mn-ea"/>
              <a:sym typeface="+mn-lt"/>
            </a:endParaRPr>
          </a:p>
        </p:txBody>
      </p:sp>
      <p:sp>
        <p:nvSpPr>
          <p:cNvPr id="13" name="Rectangle 4"/>
          <p:cNvSpPr>
            <a:spLocks noGrp="1"/>
          </p:cNvSpPr>
          <p:nvPr/>
        </p:nvSpPr>
        <p:spPr>
          <a:xfrm>
            <a:off x="5882640" y="1381409"/>
            <a:ext cx="5179060" cy="5000625"/>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SzPct val="80000"/>
              <a:buFont typeface="Wingdings" panose="05000000000000000000" pitchFamily="2" charset="2"/>
              <a:buChar char="n"/>
              <a:defRPr sz="2000" kern="1200">
                <a:solidFill>
                  <a:srgbClr val="35530D"/>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35530D"/>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35530D"/>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rgbClr val="35530D"/>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200" kern="1200">
                <a:solidFill>
                  <a:srgbClr val="35530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1" hangingPunct="1">
              <a:lnSpc>
                <a:spcPct val="115000"/>
              </a:lnSpc>
              <a:buNone/>
            </a:pPr>
            <a:r>
              <a:rPr lang="en-US" altLang="zh-CN" b="1" dirty="0">
                <a:cs typeface="+mn-ea"/>
                <a:sym typeface="+mn-lt"/>
              </a:rPr>
              <a:t>The small bags are hand-made by local craftsmen. </a:t>
            </a:r>
          </a:p>
          <a:p>
            <a:pPr marL="0" indent="0" eaLnBrk="1" hangingPunct="1">
              <a:buNone/>
            </a:pPr>
            <a:r>
              <a:rPr lang="en-US" altLang="zh-CN" b="1" dirty="0">
                <a:cs typeface="+mn-ea"/>
                <a:sym typeface="+mn-lt"/>
              </a:rPr>
              <a:t>They're made with red, yellow, green and blue silk, fine satin or cotton.</a:t>
            </a:r>
          </a:p>
          <a:p>
            <a:pPr marL="0" indent="0" eaLnBrk="1" hangingPunct="1">
              <a:buNone/>
            </a:pPr>
            <a:r>
              <a:rPr lang="en-US" altLang="zh-CN" b="1" dirty="0">
                <a:cs typeface="+mn-ea"/>
                <a:sym typeface="+mn-lt"/>
              </a:rPr>
              <a:t>Figures of animals, flowers and fruits are often embroidered onto the bags and inside are mixed Chinese herbal medicines.</a:t>
            </a:r>
          </a:p>
        </p:txBody>
      </p:sp>
      <p:sp>
        <p:nvSpPr>
          <p:cNvPr id="14" name="Rectangle 11"/>
          <p:cNvSpPr/>
          <p:nvPr/>
        </p:nvSpPr>
        <p:spPr>
          <a:xfrm>
            <a:off x="5824220" y="4307460"/>
            <a:ext cx="4572000" cy="1384995"/>
          </a:xfrm>
          <a:prstGeom prst="rect">
            <a:avLst/>
          </a:prstGeom>
          <a:noFill/>
          <a:ln w="9525">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zh-CN" altLang="en-US" b="1" dirty="0">
                <a:solidFill>
                  <a:srgbClr val="35530D"/>
                </a:solidFill>
                <a:cs typeface="+mn-ea"/>
                <a:sym typeface="+mn-lt"/>
              </a:rPr>
              <a:t>端午节最有特色的饰物就是香包。小孩佩戴香包，传说有避邪驱瘟之意。用含有多种香味的药用植物做成的香包也可以预防疾病。</a:t>
            </a:r>
          </a:p>
          <a:p>
            <a:pPr eaLnBrk="1" hangingPunct="1">
              <a:spcBef>
                <a:spcPct val="50000"/>
              </a:spcBef>
            </a:pPr>
            <a:endParaRPr lang="en-US" altLang="zh-CN" sz="2000" b="1" dirty="0">
              <a:solidFill>
                <a:srgbClr val="35530D"/>
              </a:solidFill>
              <a:cs typeface="+mn-ea"/>
              <a:sym typeface="+mn-lt"/>
            </a:endParaRPr>
          </a:p>
        </p:txBody>
      </p:sp>
      <p:pic>
        <p:nvPicPr>
          <p:cNvPr id="2" name="图片 1"/>
          <p:cNvPicPr>
            <a:picLocks noChangeAspect="1"/>
          </p:cNvPicPr>
          <p:nvPr/>
        </p:nvPicPr>
        <p:blipFill>
          <a:blip r:embed="rId6" cstate="screen"/>
          <a:stretch>
            <a:fillRect/>
          </a:stretch>
        </p:blipFill>
        <p:spPr>
          <a:xfrm>
            <a:off x="-297059" y="1582605"/>
            <a:ext cx="6179699" cy="3214153"/>
          </a:xfrm>
          <a:prstGeom prst="rect">
            <a:avLst/>
          </a:prstGeom>
        </p:spPr>
      </p:pic>
      <p:grpSp>
        <p:nvGrpSpPr>
          <p:cNvPr id="18" name="组合 17"/>
          <p:cNvGrpSpPr/>
          <p:nvPr/>
        </p:nvGrpSpPr>
        <p:grpSpPr>
          <a:xfrm>
            <a:off x="2157730" y="4735354"/>
            <a:ext cx="2811046" cy="590096"/>
            <a:chOff x="-113030" y="207596"/>
            <a:chExt cx="2811046" cy="590096"/>
          </a:xfrm>
        </p:grpSpPr>
        <p:sp>
          <p:nvSpPr>
            <p:cNvPr id="19" name="矩形 18"/>
            <p:cNvSpPr/>
            <p:nvPr/>
          </p:nvSpPr>
          <p:spPr>
            <a:xfrm>
              <a:off x="0" y="207596"/>
              <a:ext cx="2603070" cy="590096"/>
            </a:xfrm>
            <a:prstGeom prst="rect">
              <a:avLst/>
            </a:prstGeom>
            <a:solidFill>
              <a:srgbClr val="35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TextBox 3"/>
            <p:cNvSpPr txBox="1"/>
            <p:nvPr/>
          </p:nvSpPr>
          <p:spPr>
            <a:xfrm>
              <a:off x="-113030" y="335397"/>
              <a:ext cx="2811046"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r>
                <a:rPr lang="en-US" altLang="zh-CN" sz="2000" dirty="0">
                  <a:solidFill>
                    <a:schemeClr val="bg1"/>
                  </a:solidFill>
                  <a:latin typeface="+mn-lt"/>
                  <a:ea typeface="+mn-ea"/>
                  <a:cs typeface="+mn-ea"/>
                  <a:sym typeface="+mn-lt"/>
                </a:rPr>
                <a:t>Spice Bag</a:t>
              </a:r>
              <a:endParaRPr lang="zh-TW" altLang="en-US" sz="2000" dirty="0">
                <a:solidFill>
                  <a:schemeClr val="bg1"/>
                </a:solidFill>
                <a:latin typeface="+mn-lt"/>
                <a:ea typeface="+mn-ea"/>
                <a:cs typeface="+mn-ea"/>
                <a:sym typeface="+mn-lt"/>
              </a:endParaRPr>
            </a:p>
          </p:txBody>
        </p:sp>
      </p:grpSp>
      <p:pic>
        <p:nvPicPr>
          <p:cNvPr id="21" name="图片 20"/>
          <p:cNvPicPr>
            <a:picLocks noChangeAspect="1"/>
          </p:cNvPicPr>
          <p:nvPr/>
        </p:nvPicPr>
        <p:blipFill>
          <a:blip r:embed="rId7" cstate="screen"/>
          <a:stretch>
            <a:fillRect/>
          </a:stretch>
        </p:blipFill>
        <p:spPr>
          <a:xfrm flipH="1">
            <a:off x="0" y="4735354"/>
            <a:ext cx="2270760" cy="2484120"/>
          </a:xfrm>
          <a:prstGeom prst="rect">
            <a:avLst/>
          </a:prstGeom>
        </p:spPr>
      </p:pic>
      <p:pic>
        <p:nvPicPr>
          <p:cNvPr id="22" name="图片 21"/>
          <p:cNvPicPr>
            <a:picLocks noChangeAspect="1"/>
          </p:cNvPicPr>
          <p:nvPr/>
        </p:nvPicPr>
        <p:blipFill>
          <a:blip r:embed="rId8" cstate="screen"/>
          <a:stretch>
            <a:fillRect/>
          </a:stretch>
        </p:blipFill>
        <p:spPr>
          <a:xfrm flipH="1">
            <a:off x="6614160" y="4082918"/>
            <a:ext cx="5577840" cy="4052064"/>
          </a:xfrm>
          <a:prstGeom prst="rect">
            <a:avLst/>
          </a:prstGeom>
        </p:spPr>
      </p:pic>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3000" fill="hold"/>
                                        <p:tgtEl>
                                          <p:spTgt spid="22"/>
                                        </p:tgtEl>
                                        <p:attrNameLst>
                                          <p:attrName>ppt_x</p:attrName>
                                        </p:attrNameLst>
                                      </p:cBhvr>
                                      <p:tavLst>
                                        <p:tav tm="0">
                                          <p:val>
                                            <p:strVal val="1+#ppt_w/2"/>
                                          </p:val>
                                        </p:tav>
                                        <p:tav tm="100000">
                                          <p:val>
                                            <p:strVal val="#ppt_x"/>
                                          </p:val>
                                        </p:tav>
                                      </p:tavLst>
                                    </p:anim>
                                    <p:anim calcmode="lin" valueType="num">
                                      <p:cBhvr additive="base">
                                        <p:cTn id="25" dur="3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77"/>
          <p:cNvPicPr>
            <a:picLocks noChangeAspect="1"/>
          </p:cNvPicPr>
          <p:nvPr/>
        </p:nvPicPr>
        <p:blipFill>
          <a:blip r:embed="rId3" cstate="screen"/>
          <a:srcRect/>
          <a:stretch>
            <a:fillRect/>
          </a:stretch>
        </p:blipFill>
        <p:spPr>
          <a:xfrm>
            <a:off x="-113030" y="-335280"/>
            <a:ext cx="12296140" cy="7726680"/>
          </a:xfrm>
          <a:prstGeom prst="rect">
            <a:avLst/>
          </a:prstGeom>
        </p:spPr>
      </p:pic>
      <p:pic>
        <p:nvPicPr>
          <p:cNvPr id="11" name="图片 10"/>
          <p:cNvPicPr>
            <a:picLocks noChangeAspect="1"/>
          </p:cNvPicPr>
          <p:nvPr/>
        </p:nvPicPr>
        <p:blipFill>
          <a:blip r:embed="rId4"/>
          <a:stretch>
            <a:fillRect/>
          </a:stretch>
        </p:blipFill>
        <p:spPr>
          <a:xfrm flipH="1">
            <a:off x="9403080" y="0"/>
            <a:ext cx="2788920" cy="4269936"/>
          </a:xfrm>
          <a:prstGeom prst="rect">
            <a:avLst/>
          </a:prstGeom>
        </p:spPr>
      </p:pic>
      <p:pic>
        <p:nvPicPr>
          <p:cNvPr id="8" name="图片 19"/>
          <p:cNvPicPr>
            <a:picLocks noChangeAspect="1"/>
          </p:cNvPicPr>
          <p:nvPr/>
        </p:nvPicPr>
        <p:blipFill>
          <a:blip r:embed="rId5"/>
          <a:srcRect/>
          <a:stretch>
            <a:fillRect/>
          </a:stretch>
        </p:blipFill>
        <p:spPr bwMode="auto">
          <a:xfrm>
            <a:off x="6291261" y="5"/>
            <a:ext cx="5900739" cy="198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113030" y="115975"/>
            <a:ext cx="2811046" cy="727437"/>
            <a:chOff x="-113030" y="115975"/>
            <a:chExt cx="2811046" cy="727437"/>
          </a:xfrm>
        </p:grpSpPr>
        <p:sp>
          <p:nvSpPr>
            <p:cNvPr id="16" name="矩形 15"/>
            <p:cNvSpPr/>
            <p:nvPr/>
          </p:nvSpPr>
          <p:spPr>
            <a:xfrm>
              <a:off x="0" y="115975"/>
              <a:ext cx="2603070" cy="7274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TextBox 3"/>
            <p:cNvSpPr txBox="1"/>
            <p:nvPr/>
          </p:nvSpPr>
          <p:spPr>
            <a:xfrm>
              <a:off x="-113030" y="335397"/>
              <a:ext cx="2811046"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r>
                <a:rPr lang="en-US" altLang="zh-CN" sz="2000" dirty="0">
                  <a:solidFill>
                    <a:schemeClr val="bg1"/>
                  </a:solidFill>
                  <a:latin typeface="+mn-lt"/>
                  <a:ea typeface="+mn-ea"/>
                  <a:cs typeface="+mn-ea"/>
                  <a:sym typeface="+mn-lt"/>
                </a:rPr>
                <a:t>Dragon Boat Race</a:t>
              </a:r>
              <a:endParaRPr lang="zh-TW" altLang="en-US" sz="2000" dirty="0">
                <a:solidFill>
                  <a:schemeClr val="bg1"/>
                </a:solidFill>
                <a:latin typeface="+mn-lt"/>
                <a:ea typeface="+mn-ea"/>
                <a:cs typeface="+mn-ea"/>
                <a:sym typeface="+mn-lt"/>
              </a:endParaRPr>
            </a:p>
          </p:txBody>
        </p:sp>
      </p:grpSp>
      <p:sp>
        <p:nvSpPr>
          <p:cNvPr id="3" name="矩形 2"/>
          <p:cNvSpPr/>
          <p:nvPr/>
        </p:nvSpPr>
        <p:spPr>
          <a:xfrm>
            <a:off x="907657" y="818144"/>
            <a:ext cx="1834477" cy="461665"/>
          </a:xfrm>
          <a:prstGeom prst="rect">
            <a:avLst/>
          </a:prstGeom>
        </p:spPr>
        <p:txBody>
          <a:bodyPr wrap="none">
            <a:spAutoFit/>
          </a:bodyPr>
          <a:lstStyle/>
          <a:p>
            <a:r>
              <a:rPr lang="zh-CN" altLang="en-US" sz="2400" spc="300" dirty="0" smtClean="0">
                <a:solidFill>
                  <a:srgbClr val="00B050"/>
                </a:solidFill>
                <a:cs typeface="+mn-ea"/>
                <a:sym typeface="+mn-lt"/>
              </a:rPr>
              <a:t>FESTIVAL</a:t>
            </a:r>
            <a:endParaRPr lang="zh-CN" altLang="en-US" sz="2400" spc="300" dirty="0">
              <a:solidFill>
                <a:srgbClr val="00B050"/>
              </a:solidFill>
              <a:cs typeface="+mn-ea"/>
              <a:sym typeface="+mn-lt"/>
            </a:endParaRPr>
          </a:p>
        </p:txBody>
      </p:sp>
      <p:sp>
        <p:nvSpPr>
          <p:cNvPr id="6" name="矩形 5"/>
          <p:cNvSpPr/>
          <p:nvPr/>
        </p:nvSpPr>
        <p:spPr>
          <a:xfrm>
            <a:off x="2698016" y="1742733"/>
            <a:ext cx="1015663" cy="3570653"/>
          </a:xfrm>
          <a:prstGeom prst="rect">
            <a:avLst/>
          </a:prstGeom>
          <a:solidFill>
            <a:srgbClr val="35530D"/>
          </a:solidFill>
        </p:spPr>
        <p:txBody>
          <a:bodyPr vert="eaVert" wrap="square">
            <a:spAutoFit/>
          </a:bodyPr>
          <a:lstStyle/>
          <a:p>
            <a:pPr algn="ctr"/>
            <a:r>
              <a:rPr lang="en-US" altLang="zh-CN" b="1" dirty="0">
                <a:solidFill>
                  <a:schemeClr val="bg1"/>
                </a:solidFill>
                <a:cs typeface="+mn-ea"/>
                <a:sym typeface="+mn-lt"/>
              </a:rPr>
              <a:t>he main event of the festivities is the Dragon Boat Race. </a:t>
            </a:r>
          </a:p>
        </p:txBody>
      </p:sp>
      <p:pic>
        <p:nvPicPr>
          <p:cNvPr id="7" name="图片 6"/>
          <p:cNvPicPr>
            <a:picLocks noChangeAspect="1"/>
          </p:cNvPicPr>
          <p:nvPr/>
        </p:nvPicPr>
        <p:blipFill>
          <a:blip r:embed="rId6" cstate="screen"/>
          <a:stretch>
            <a:fillRect/>
          </a:stretch>
        </p:blipFill>
        <p:spPr>
          <a:xfrm>
            <a:off x="4262818" y="5"/>
            <a:ext cx="5293821" cy="6795179"/>
          </a:xfrm>
          <a:prstGeom prst="rect">
            <a:avLst/>
          </a:prstGeom>
        </p:spPr>
      </p:pic>
      <p:pic>
        <p:nvPicPr>
          <p:cNvPr id="18" name="图片 17"/>
          <p:cNvPicPr>
            <a:picLocks noChangeAspect="1"/>
          </p:cNvPicPr>
          <p:nvPr/>
        </p:nvPicPr>
        <p:blipFill>
          <a:blip r:embed="rId7" cstate="screen"/>
          <a:stretch>
            <a:fillRect/>
          </a:stretch>
        </p:blipFill>
        <p:spPr>
          <a:xfrm flipH="1">
            <a:off x="0" y="4735354"/>
            <a:ext cx="2270760" cy="2484120"/>
          </a:xfrm>
          <a:prstGeom prst="rect">
            <a:avLst/>
          </a:prstGeom>
        </p:spPr>
      </p:pic>
      <p:pic>
        <p:nvPicPr>
          <p:cNvPr id="19" name="图片 18"/>
          <p:cNvPicPr>
            <a:picLocks noChangeAspect="1"/>
          </p:cNvPicPr>
          <p:nvPr/>
        </p:nvPicPr>
        <p:blipFill>
          <a:blip r:embed="rId8" cstate="screen"/>
          <a:stretch>
            <a:fillRect/>
          </a:stretch>
        </p:blipFill>
        <p:spPr>
          <a:xfrm flipH="1">
            <a:off x="6614160" y="4082918"/>
            <a:ext cx="5577840" cy="4052064"/>
          </a:xfrm>
          <a:prstGeom prst="rect">
            <a:avLst/>
          </a:prstGeom>
        </p:spPr>
      </p:pic>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3000" fill="hold"/>
                                        <p:tgtEl>
                                          <p:spTgt spid="19"/>
                                        </p:tgtEl>
                                        <p:attrNameLst>
                                          <p:attrName>ppt_x</p:attrName>
                                        </p:attrNameLst>
                                      </p:cBhvr>
                                      <p:tavLst>
                                        <p:tav tm="0">
                                          <p:val>
                                            <p:strVal val="1+#ppt_w/2"/>
                                          </p:val>
                                        </p:tav>
                                        <p:tav tm="100000">
                                          <p:val>
                                            <p:strVal val="#ppt_x"/>
                                          </p:val>
                                        </p:tav>
                                      </p:tavLst>
                                    </p:anim>
                                    <p:anim calcmode="lin" valueType="num">
                                      <p:cBhvr additive="base">
                                        <p:cTn id="30" dur="3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arn(inVertic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77"/>
          <p:cNvPicPr>
            <a:picLocks noChangeAspect="1"/>
          </p:cNvPicPr>
          <p:nvPr/>
        </p:nvPicPr>
        <p:blipFill>
          <a:blip r:embed="rId3" cstate="screen"/>
          <a:srcRect/>
          <a:stretch>
            <a:fillRect/>
          </a:stretch>
        </p:blipFill>
        <p:spPr>
          <a:xfrm>
            <a:off x="-97790" y="-9022"/>
            <a:ext cx="12296140" cy="7726680"/>
          </a:xfrm>
          <a:prstGeom prst="rect">
            <a:avLst/>
          </a:prstGeom>
        </p:spPr>
      </p:pic>
      <p:pic>
        <p:nvPicPr>
          <p:cNvPr id="10" name="图片 19"/>
          <p:cNvPicPr>
            <a:picLocks noChangeAspect="1"/>
          </p:cNvPicPr>
          <p:nvPr/>
        </p:nvPicPr>
        <p:blipFill>
          <a:blip r:embed="rId4"/>
          <a:srcRect/>
          <a:stretch>
            <a:fillRect/>
          </a:stretch>
        </p:blipFill>
        <p:spPr bwMode="auto">
          <a:xfrm>
            <a:off x="6291261" y="5"/>
            <a:ext cx="5900739" cy="198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p:cNvSpPr>
          <p:nvPr/>
        </p:nvSpPr>
        <p:spPr>
          <a:xfrm>
            <a:off x="10705743" y="2222659"/>
            <a:ext cx="8229600" cy="2610802"/>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SzPct val="80000"/>
              <a:buFont typeface="Wingdings" panose="05000000000000000000" pitchFamily="2" charset="2"/>
              <a:buChar char="n"/>
              <a:defRPr sz="2000" kern="1200">
                <a:solidFill>
                  <a:srgbClr val="35530D"/>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35530D"/>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35530D"/>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rgbClr val="35530D"/>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200" kern="1200">
                <a:solidFill>
                  <a:srgbClr val="35530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en-US" altLang="zh-CN" sz="3200" b="1" dirty="0">
              <a:solidFill>
                <a:schemeClr val="tx1"/>
              </a:solidFill>
              <a:cs typeface="+mn-ea"/>
              <a:sym typeface="+mn-lt"/>
            </a:endParaRPr>
          </a:p>
        </p:txBody>
      </p:sp>
      <p:pic>
        <p:nvPicPr>
          <p:cNvPr id="11" name="图片 10"/>
          <p:cNvPicPr>
            <a:picLocks noChangeAspect="1"/>
          </p:cNvPicPr>
          <p:nvPr/>
        </p:nvPicPr>
        <p:blipFill>
          <a:blip r:embed="rId5"/>
          <a:stretch>
            <a:fillRect/>
          </a:stretch>
        </p:blipFill>
        <p:spPr>
          <a:xfrm flipH="1">
            <a:off x="9403080" y="0"/>
            <a:ext cx="2788920" cy="4269936"/>
          </a:xfrm>
          <a:prstGeom prst="rect">
            <a:avLst/>
          </a:prstGeom>
        </p:spPr>
      </p:pic>
      <p:pic>
        <p:nvPicPr>
          <p:cNvPr id="12" name="图片 11"/>
          <p:cNvPicPr>
            <a:picLocks noChangeAspect="1"/>
          </p:cNvPicPr>
          <p:nvPr/>
        </p:nvPicPr>
        <p:blipFill>
          <a:blip r:embed="rId6" cstate="screen"/>
          <a:stretch>
            <a:fillRect/>
          </a:stretch>
        </p:blipFill>
        <p:spPr>
          <a:xfrm flipH="1">
            <a:off x="9570363" y="4269936"/>
            <a:ext cx="2270760" cy="2484120"/>
          </a:xfrm>
          <a:prstGeom prst="rect">
            <a:avLst/>
          </a:prstGeom>
        </p:spPr>
      </p:pic>
      <p:pic>
        <p:nvPicPr>
          <p:cNvPr id="13" name="图片 12"/>
          <p:cNvPicPr>
            <a:picLocks noChangeAspect="1"/>
          </p:cNvPicPr>
          <p:nvPr/>
        </p:nvPicPr>
        <p:blipFill>
          <a:blip r:embed="rId7" cstate="screen"/>
          <a:stretch>
            <a:fillRect/>
          </a:stretch>
        </p:blipFill>
        <p:spPr>
          <a:xfrm>
            <a:off x="0" y="3854318"/>
            <a:ext cx="6211621" cy="4052064"/>
          </a:xfrm>
          <a:prstGeom prst="rect">
            <a:avLst/>
          </a:prstGeom>
        </p:spPr>
      </p:pic>
      <p:grpSp>
        <p:nvGrpSpPr>
          <p:cNvPr id="16" name="组合 15"/>
          <p:cNvGrpSpPr/>
          <p:nvPr/>
        </p:nvGrpSpPr>
        <p:grpSpPr>
          <a:xfrm>
            <a:off x="0" y="115975"/>
            <a:ext cx="2603070" cy="727437"/>
            <a:chOff x="0" y="115975"/>
            <a:chExt cx="2603070" cy="727437"/>
          </a:xfrm>
        </p:grpSpPr>
        <p:sp>
          <p:nvSpPr>
            <p:cNvPr id="17" name="矩形 16"/>
            <p:cNvSpPr/>
            <p:nvPr/>
          </p:nvSpPr>
          <p:spPr>
            <a:xfrm>
              <a:off x="0" y="115975"/>
              <a:ext cx="2603070" cy="7274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TextBox 3"/>
            <p:cNvSpPr txBox="1"/>
            <p:nvPr/>
          </p:nvSpPr>
          <p:spPr>
            <a:xfrm>
              <a:off x="189481" y="185894"/>
              <a:ext cx="2066040" cy="58759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r>
                <a:rPr lang="en-US" altLang="zh-CN" sz="2000" dirty="0">
                  <a:solidFill>
                    <a:schemeClr val="bg1"/>
                  </a:solidFill>
                  <a:latin typeface="+mn-lt"/>
                  <a:ea typeface="+mn-ea"/>
                  <a:cs typeface="+mn-ea"/>
                  <a:sym typeface="+mn-lt"/>
                </a:rPr>
                <a:t>The Culture of </a:t>
              </a:r>
              <a:r>
                <a:rPr lang="en-US" altLang="zh-CN" sz="2000" dirty="0" err="1">
                  <a:solidFill>
                    <a:schemeClr val="bg1"/>
                  </a:solidFill>
                  <a:latin typeface="+mn-lt"/>
                  <a:ea typeface="+mn-ea"/>
                  <a:cs typeface="+mn-ea"/>
                  <a:sym typeface="+mn-lt"/>
                </a:rPr>
                <a:t>Zong</a:t>
              </a:r>
              <a:r>
                <a:rPr lang="en-US" altLang="zh-CN" sz="2000" dirty="0">
                  <a:solidFill>
                    <a:schemeClr val="bg1"/>
                  </a:solidFill>
                  <a:latin typeface="+mn-lt"/>
                  <a:ea typeface="+mn-ea"/>
                  <a:cs typeface="+mn-ea"/>
                  <a:sym typeface="+mn-lt"/>
                </a:rPr>
                <a:t> </a:t>
              </a:r>
              <a:r>
                <a:rPr lang="en-US" altLang="zh-CN" sz="2000" dirty="0" err="1">
                  <a:solidFill>
                    <a:schemeClr val="bg1"/>
                  </a:solidFill>
                  <a:latin typeface="+mn-lt"/>
                  <a:ea typeface="+mn-ea"/>
                  <a:cs typeface="+mn-ea"/>
                  <a:sym typeface="+mn-lt"/>
                </a:rPr>
                <a:t>Zi</a:t>
              </a:r>
              <a:endParaRPr lang="zh-TW" altLang="en-US" sz="2000" dirty="0">
                <a:solidFill>
                  <a:schemeClr val="bg1"/>
                </a:solidFill>
                <a:latin typeface="+mn-lt"/>
                <a:ea typeface="+mn-ea"/>
                <a:cs typeface="+mn-ea"/>
                <a:sym typeface="+mn-lt"/>
              </a:endParaRPr>
            </a:p>
          </p:txBody>
        </p:sp>
      </p:grpSp>
      <p:sp>
        <p:nvSpPr>
          <p:cNvPr id="19" name="矩形 18"/>
          <p:cNvSpPr/>
          <p:nvPr/>
        </p:nvSpPr>
        <p:spPr>
          <a:xfrm>
            <a:off x="907657" y="818144"/>
            <a:ext cx="1834477" cy="461665"/>
          </a:xfrm>
          <a:prstGeom prst="rect">
            <a:avLst/>
          </a:prstGeom>
        </p:spPr>
        <p:txBody>
          <a:bodyPr wrap="none">
            <a:spAutoFit/>
          </a:bodyPr>
          <a:lstStyle/>
          <a:p>
            <a:r>
              <a:rPr lang="zh-CN" altLang="en-US" sz="2400" spc="300" dirty="0" smtClean="0">
                <a:solidFill>
                  <a:srgbClr val="00B050"/>
                </a:solidFill>
                <a:cs typeface="+mn-ea"/>
                <a:sym typeface="+mn-lt"/>
              </a:rPr>
              <a:t>FESTIVAL</a:t>
            </a:r>
            <a:endParaRPr lang="zh-CN" altLang="en-US" sz="2400" spc="300" dirty="0">
              <a:solidFill>
                <a:srgbClr val="00B050"/>
              </a:solidFill>
              <a:cs typeface="+mn-ea"/>
              <a:sym typeface="+mn-lt"/>
            </a:endParaRPr>
          </a:p>
        </p:txBody>
      </p:sp>
      <p:pic>
        <p:nvPicPr>
          <p:cNvPr id="2" name="图片 1"/>
          <p:cNvPicPr>
            <a:picLocks noChangeAspect="1"/>
          </p:cNvPicPr>
          <p:nvPr/>
        </p:nvPicPr>
        <p:blipFill>
          <a:blip r:embed="rId8" cstate="screen"/>
          <a:stretch>
            <a:fillRect/>
          </a:stretch>
        </p:blipFill>
        <p:spPr>
          <a:xfrm>
            <a:off x="994483" y="3132375"/>
            <a:ext cx="2178565" cy="2650322"/>
          </a:xfrm>
          <a:prstGeom prst="rect">
            <a:avLst/>
          </a:prstGeom>
        </p:spPr>
      </p:pic>
      <p:pic>
        <p:nvPicPr>
          <p:cNvPr id="7" name="图片 6"/>
          <p:cNvPicPr>
            <a:picLocks noChangeAspect="1"/>
          </p:cNvPicPr>
          <p:nvPr/>
        </p:nvPicPr>
        <p:blipFill>
          <a:blip r:embed="rId9" cstate="screen"/>
          <a:stretch>
            <a:fillRect/>
          </a:stretch>
        </p:blipFill>
        <p:spPr>
          <a:xfrm>
            <a:off x="2586186" y="5"/>
            <a:ext cx="2974186" cy="4459102"/>
          </a:xfrm>
          <a:prstGeom prst="rect">
            <a:avLst/>
          </a:prstGeom>
        </p:spPr>
      </p:pic>
      <p:sp>
        <p:nvSpPr>
          <p:cNvPr id="21" name="Rectangle 4"/>
          <p:cNvSpPr>
            <a:spLocks noGrp="1"/>
          </p:cNvSpPr>
          <p:nvPr/>
        </p:nvSpPr>
        <p:spPr>
          <a:xfrm>
            <a:off x="5560372" y="1403126"/>
            <a:ext cx="4283925" cy="5000625"/>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SzPct val="80000"/>
              <a:buFont typeface="Wingdings" panose="05000000000000000000" pitchFamily="2" charset="2"/>
              <a:buChar char="n"/>
              <a:defRPr sz="2000" kern="1200">
                <a:solidFill>
                  <a:srgbClr val="35530D"/>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35530D"/>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35530D"/>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rgbClr val="35530D"/>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200" kern="1200">
                <a:solidFill>
                  <a:srgbClr val="35530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200000"/>
              </a:lnSpc>
              <a:buNone/>
            </a:pPr>
            <a:r>
              <a:rPr lang="en-US" altLang="zh-CN" sz="1800" b="1" dirty="0">
                <a:cs typeface="+mn-ea"/>
                <a:sym typeface="+mn-lt"/>
              </a:rPr>
              <a:t>Qu Yuan drowned on the fifth day of the fifth lunar month in 277 BC. Since ancient times, Chinese people threw into the water dumpling made of glutinous rice wrapped in bamboo or reed leaves on the day. Therefore the fish would eat the rice rather than the hero poet. This later on turned into the custom of eating Zong Zi.</a:t>
            </a:r>
          </a:p>
        </p:txBody>
      </p:sp>
      <p:grpSp>
        <p:nvGrpSpPr>
          <p:cNvPr id="22" name="组合 21"/>
          <p:cNvGrpSpPr/>
          <p:nvPr/>
        </p:nvGrpSpPr>
        <p:grpSpPr>
          <a:xfrm>
            <a:off x="6335452" y="773491"/>
            <a:ext cx="2733765" cy="643394"/>
            <a:chOff x="-65348" y="337094"/>
            <a:chExt cx="2733765" cy="643394"/>
          </a:xfrm>
        </p:grpSpPr>
        <p:sp>
          <p:nvSpPr>
            <p:cNvPr id="23" name="矩形 22"/>
            <p:cNvSpPr/>
            <p:nvPr/>
          </p:nvSpPr>
          <p:spPr>
            <a:xfrm>
              <a:off x="0" y="337094"/>
              <a:ext cx="2603070" cy="506318"/>
            </a:xfrm>
            <a:prstGeom prst="rect">
              <a:avLst/>
            </a:prstGeom>
            <a:solidFill>
              <a:srgbClr val="35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TextBox 3"/>
            <p:cNvSpPr txBox="1"/>
            <p:nvPr/>
          </p:nvSpPr>
          <p:spPr>
            <a:xfrm>
              <a:off x="-65348" y="444957"/>
              <a:ext cx="2733765" cy="53553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r>
                <a:rPr lang="en-US" altLang="zh-CN" sz="1800" dirty="0">
                  <a:solidFill>
                    <a:schemeClr val="bg1"/>
                  </a:solidFill>
                  <a:latin typeface="+mn-lt"/>
                  <a:ea typeface="+mn-ea"/>
                  <a:cs typeface="+mn-ea"/>
                  <a:sym typeface="+mn-lt"/>
                </a:rPr>
                <a:t>The Culture of </a:t>
              </a:r>
              <a:r>
                <a:rPr lang="en-US" altLang="zh-CN" sz="1800" dirty="0" err="1">
                  <a:solidFill>
                    <a:schemeClr val="bg1"/>
                  </a:solidFill>
                  <a:latin typeface="+mn-lt"/>
                  <a:ea typeface="+mn-ea"/>
                  <a:cs typeface="+mn-ea"/>
                  <a:sym typeface="+mn-lt"/>
                </a:rPr>
                <a:t>Zong</a:t>
              </a:r>
              <a:r>
                <a:rPr lang="en-US" altLang="zh-CN" sz="1800" dirty="0">
                  <a:solidFill>
                    <a:schemeClr val="bg1"/>
                  </a:solidFill>
                  <a:latin typeface="+mn-lt"/>
                  <a:ea typeface="+mn-ea"/>
                  <a:cs typeface="+mn-ea"/>
                  <a:sym typeface="+mn-lt"/>
                </a:rPr>
                <a:t> </a:t>
              </a:r>
              <a:r>
                <a:rPr lang="en-US" altLang="zh-CN" sz="1800" dirty="0" err="1">
                  <a:solidFill>
                    <a:schemeClr val="bg1"/>
                  </a:solidFill>
                  <a:latin typeface="+mn-lt"/>
                  <a:ea typeface="+mn-ea"/>
                  <a:cs typeface="+mn-ea"/>
                  <a:sym typeface="+mn-lt"/>
                </a:rPr>
                <a:t>Zi</a:t>
              </a:r>
              <a:endParaRPr lang="zh-TW" altLang="en-US" sz="1800" dirty="0">
                <a:solidFill>
                  <a:schemeClr val="bg1"/>
                </a:solidFill>
                <a:latin typeface="+mn-lt"/>
                <a:ea typeface="+mn-ea"/>
                <a:cs typeface="+mn-ea"/>
                <a:sym typeface="+mn-lt"/>
              </a:endParaRPr>
            </a:p>
          </p:txBody>
        </p:sp>
      </p:gr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2000" fill="hold"/>
                                        <p:tgtEl>
                                          <p:spTgt spid="13"/>
                                        </p:tgtEl>
                                        <p:attrNameLst>
                                          <p:attrName>ppt_x</p:attrName>
                                        </p:attrNameLst>
                                      </p:cBhvr>
                                      <p:tavLst>
                                        <p:tav tm="0">
                                          <p:val>
                                            <p:strVal val="0-#ppt_w/2"/>
                                          </p:val>
                                        </p:tav>
                                        <p:tav tm="100000">
                                          <p:val>
                                            <p:strVal val="#ppt_x"/>
                                          </p:val>
                                        </p:tav>
                                      </p:tavLst>
                                    </p:anim>
                                    <p:anim calcmode="lin" valueType="num">
                                      <p:cBhvr additive="base">
                                        <p:cTn id="13"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0-#ppt_w/2"/>
                                          </p:val>
                                        </p:tav>
                                        <p:tav tm="100000">
                                          <p:val>
                                            <p:strVal val="#ppt_x"/>
                                          </p:val>
                                        </p:tav>
                                      </p:tavLst>
                                    </p:anim>
                                    <p:anim calcmode="lin" valueType="num">
                                      <p:cBhvr additive="base">
                                        <p:cTn id="31" dur="500" fill="hold"/>
                                        <p:tgtEl>
                                          <p:spTgt spid="16"/>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0-#ppt_w/2"/>
                                          </p:val>
                                        </p:tav>
                                        <p:tav tm="100000">
                                          <p:val>
                                            <p:strVal val="#ppt_x"/>
                                          </p:val>
                                        </p:tav>
                                      </p:tavLst>
                                    </p:anim>
                                    <p:anim calcmode="lin" valueType="num">
                                      <p:cBhvr additive="base">
                                        <p:cTn id="5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77"/>
          <p:cNvPicPr>
            <a:picLocks noChangeAspect="1"/>
          </p:cNvPicPr>
          <p:nvPr/>
        </p:nvPicPr>
        <p:blipFill>
          <a:blip r:embed="rId3" cstate="screen"/>
          <a:srcRect/>
          <a:stretch>
            <a:fillRect/>
          </a:stretch>
        </p:blipFill>
        <p:spPr>
          <a:xfrm>
            <a:off x="-97790" y="-9022"/>
            <a:ext cx="12296140" cy="7726680"/>
          </a:xfrm>
          <a:prstGeom prst="rect">
            <a:avLst/>
          </a:prstGeom>
        </p:spPr>
      </p:pic>
      <p:pic>
        <p:nvPicPr>
          <p:cNvPr id="10" name="图片 19"/>
          <p:cNvPicPr>
            <a:picLocks noChangeAspect="1"/>
          </p:cNvPicPr>
          <p:nvPr/>
        </p:nvPicPr>
        <p:blipFill>
          <a:blip r:embed="rId4"/>
          <a:srcRect/>
          <a:stretch>
            <a:fillRect/>
          </a:stretch>
        </p:blipFill>
        <p:spPr bwMode="auto">
          <a:xfrm>
            <a:off x="6291261" y="5"/>
            <a:ext cx="5900739" cy="198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p:cNvSpPr>
          <p:nvPr/>
        </p:nvSpPr>
        <p:spPr>
          <a:xfrm>
            <a:off x="10705743" y="2222659"/>
            <a:ext cx="8229600" cy="2610802"/>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SzPct val="80000"/>
              <a:buFont typeface="Wingdings" panose="05000000000000000000" pitchFamily="2" charset="2"/>
              <a:buChar char="n"/>
              <a:defRPr sz="2000" kern="1200">
                <a:solidFill>
                  <a:srgbClr val="35530D"/>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35530D"/>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35530D"/>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rgbClr val="35530D"/>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200" kern="1200">
                <a:solidFill>
                  <a:srgbClr val="35530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en-US" altLang="zh-CN" sz="3200" b="1" dirty="0">
              <a:solidFill>
                <a:schemeClr val="tx1"/>
              </a:solidFill>
              <a:cs typeface="+mn-ea"/>
              <a:sym typeface="+mn-lt"/>
            </a:endParaRPr>
          </a:p>
        </p:txBody>
      </p:sp>
      <p:pic>
        <p:nvPicPr>
          <p:cNvPr id="11" name="图片 10"/>
          <p:cNvPicPr>
            <a:picLocks noChangeAspect="1"/>
          </p:cNvPicPr>
          <p:nvPr/>
        </p:nvPicPr>
        <p:blipFill>
          <a:blip r:embed="rId5"/>
          <a:stretch>
            <a:fillRect/>
          </a:stretch>
        </p:blipFill>
        <p:spPr>
          <a:xfrm flipH="1">
            <a:off x="9403080" y="0"/>
            <a:ext cx="2788920" cy="4269936"/>
          </a:xfrm>
          <a:prstGeom prst="rect">
            <a:avLst/>
          </a:prstGeom>
        </p:spPr>
      </p:pic>
      <p:pic>
        <p:nvPicPr>
          <p:cNvPr id="12" name="图片 11"/>
          <p:cNvPicPr>
            <a:picLocks noChangeAspect="1"/>
          </p:cNvPicPr>
          <p:nvPr/>
        </p:nvPicPr>
        <p:blipFill>
          <a:blip r:embed="rId6" cstate="screen"/>
          <a:stretch>
            <a:fillRect/>
          </a:stretch>
        </p:blipFill>
        <p:spPr>
          <a:xfrm flipH="1">
            <a:off x="9570363" y="4269936"/>
            <a:ext cx="2270760" cy="2484120"/>
          </a:xfrm>
          <a:prstGeom prst="rect">
            <a:avLst/>
          </a:prstGeom>
        </p:spPr>
      </p:pic>
      <p:pic>
        <p:nvPicPr>
          <p:cNvPr id="13" name="图片 12"/>
          <p:cNvPicPr>
            <a:picLocks noChangeAspect="1"/>
          </p:cNvPicPr>
          <p:nvPr/>
        </p:nvPicPr>
        <p:blipFill>
          <a:blip r:embed="rId7" cstate="screen"/>
          <a:stretch>
            <a:fillRect/>
          </a:stretch>
        </p:blipFill>
        <p:spPr>
          <a:xfrm>
            <a:off x="0" y="3854318"/>
            <a:ext cx="6211621" cy="4052064"/>
          </a:xfrm>
          <a:prstGeom prst="rect">
            <a:avLst/>
          </a:prstGeom>
        </p:spPr>
      </p:pic>
      <p:grpSp>
        <p:nvGrpSpPr>
          <p:cNvPr id="16" name="组合 15"/>
          <p:cNvGrpSpPr/>
          <p:nvPr/>
        </p:nvGrpSpPr>
        <p:grpSpPr>
          <a:xfrm>
            <a:off x="0" y="115975"/>
            <a:ext cx="2603070" cy="727437"/>
            <a:chOff x="0" y="115975"/>
            <a:chExt cx="2603070" cy="727437"/>
          </a:xfrm>
        </p:grpSpPr>
        <p:sp>
          <p:nvSpPr>
            <p:cNvPr id="17" name="矩形 16"/>
            <p:cNvSpPr/>
            <p:nvPr/>
          </p:nvSpPr>
          <p:spPr>
            <a:xfrm>
              <a:off x="0" y="115975"/>
              <a:ext cx="2603070" cy="7274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TextBox 3"/>
            <p:cNvSpPr txBox="1"/>
            <p:nvPr/>
          </p:nvSpPr>
          <p:spPr>
            <a:xfrm>
              <a:off x="268515" y="310416"/>
              <a:ext cx="2066040"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r>
                <a:rPr lang="en-US" altLang="zh-CN" sz="2000" dirty="0" err="1">
                  <a:solidFill>
                    <a:schemeClr val="bg1"/>
                  </a:solidFill>
                  <a:latin typeface="+mn-lt"/>
                  <a:ea typeface="+mn-ea"/>
                  <a:cs typeface="+mn-ea"/>
                  <a:sym typeface="+mn-lt"/>
                </a:rPr>
                <a:t>Realgar</a:t>
              </a:r>
              <a:r>
                <a:rPr lang="en-US" altLang="zh-CN" sz="2000" dirty="0">
                  <a:solidFill>
                    <a:schemeClr val="bg1"/>
                  </a:solidFill>
                  <a:latin typeface="+mn-lt"/>
                  <a:ea typeface="+mn-ea"/>
                  <a:cs typeface="+mn-ea"/>
                  <a:sym typeface="+mn-lt"/>
                </a:rPr>
                <a:t> Wine</a:t>
              </a:r>
              <a:endParaRPr lang="zh-TW" altLang="en-US" sz="2000" dirty="0">
                <a:solidFill>
                  <a:schemeClr val="bg1"/>
                </a:solidFill>
                <a:latin typeface="+mn-lt"/>
                <a:ea typeface="+mn-ea"/>
                <a:cs typeface="+mn-ea"/>
                <a:sym typeface="+mn-lt"/>
              </a:endParaRPr>
            </a:p>
          </p:txBody>
        </p:sp>
      </p:grpSp>
      <p:sp>
        <p:nvSpPr>
          <p:cNvPr id="19" name="矩形 18"/>
          <p:cNvSpPr/>
          <p:nvPr/>
        </p:nvSpPr>
        <p:spPr>
          <a:xfrm>
            <a:off x="907657" y="818144"/>
            <a:ext cx="1834477" cy="461665"/>
          </a:xfrm>
          <a:prstGeom prst="rect">
            <a:avLst/>
          </a:prstGeom>
        </p:spPr>
        <p:txBody>
          <a:bodyPr wrap="none">
            <a:spAutoFit/>
          </a:bodyPr>
          <a:lstStyle/>
          <a:p>
            <a:r>
              <a:rPr lang="zh-CN" altLang="en-US" sz="2400" spc="300" dirty="0" smtClean="0">
                <a:solidFill>
                  <a:srgbClr val="00B050"/>
                </a:solidFill>
                <a:cs typeface="+mn-ea"/>
                <a:sym typeface="+mn-lt"/>
              </a:rPr>
              <a:t>FESTIVAL</a:t>
            </a:r>
            <a:endParaRPr lang="zh-CN" altLang="en-US" sz="2400" spc="300" dirty="0">
              <a:solidFill>
                <a:srgbClr val="00B050"/>
              </a:solidFill>
              <a:cs typeface="+mn-ea"/>
              <a:sym typeface="+mn-lt"/>
            </a:endParaRPr>
          </a:p>
        </p:txBody>
      </p:sp>
      <p:pic>
        <p:nvPicPr>
          <p:cNvPr id="3" name="图片 2"/>
          <p:cNvPicPr>
            <a:picLocks noChangeAspect="1"/>
          </p:cNvPicPr>
          <p:nvPr/>
        </p:nvPicPr>
        <p:blipFill>
          <a:blip r:embed="rId8" cstate="screen"/>
          <a:stretch>
            <a:fillRect/>
          </a:stretch>
        </p:blipFill>
        <p:spPr>
          <a:xfrm>
            <a:off x="5873399" y="405156"/>
            <a:ext cx="4870444" cy="4870444"/>
          </a:xfrm>
          <a:prstGeom prst="rect">
            <a:avLst/>
          </a:prstGeom>
        </p:spPr>
      </p:pic>
      <p:sp>
        <p:nvSpPr>
          <p:cNvPr id="20" name="Rectangle 13"/>
          <p:cNvSpPr/>
          <p:nvPr/>
        </p:nvSpPr>
        <p:spPr>
          <a:xfrm>
            <a:off x="1591259" y="1637020"/>
            <a:ext cx="4459021" cy="4247317"/>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eaLnBrk="1" hangingPunct="1">
              <a:lnSpc>
                <a:spcPct val="150000"/>
              </a:lnSpc>
              <a:buFont typeface="Wingdings" panose="05000000000000000000" pitchFamily="2" charset="2"/>
              <a:buChar char="u"/>
            </a:pPr>
            <a:r>
              <a:rPr lang="en-US" altLang="zh-CN" b="1" dirty="0" smtClean="0">
                <a:solidFill>
                  <a:srgbClr val="35530D"/>
                </a:solidFill>
                <a:cs typeface="+mn-ea"/>
                <a:sym typeface="+mn-lt"/>
              </a:rPr>
              <a:t>It </a:t>
            </a:r>
            <a:r>
              <a:rPr lang="en-US" altLang="zh-CN" b="1" dirty="0">
                <a:solidFill>
                  <a:srgbClr val="35530D"/>
                </a:solidFill>
                <a:cs typeface="+mn-ea"/>
                <a:sym typeface="+mn-lt"/>
              </a:rPr>
              <a:t>is a very popular practice to drink this kind of Chinese liquor seasoned with realgar at the Dragon Boat Festival. </a:t>
            </a:r>
          </a:p>
          <a:p>
            <a:pPr marL="285750" indent="-285750" eaLnBrk="1" hangingPunct="1">
              <a:lnSpc>
                <a:spcPct val="150000"/>
              </a:lnSpc>
              <a:buFont typeface="Wingdings" panose="05000000000000000000" pitchFamily="2" charset="2"/>
              <a:buChar char="u"/>
            </a:pPr>
            <a:r>
              <a:rPr lang="en-US" altLang="zh-CN" b="1" dirty="0" smtClean="0">
                <a:solidFill>
                  <a:srgbClr val="35530D"/>
                </a:solidFill>
                <a:cs typeface="+mn-ea"/>
                <a:sym typeface="+mn-lt"/>
              </a:rPr>
              <a:t>This </a:t>
            </a:r>
            <a:r>
              <a:rPr lang="en-US" altLang="zh-CN" b="1" dirty="0">
                <a:solidFill>
                  <a:srgbClr val="35530D"/>
                </a:solidFill>
                <a:cs typeface="+mn-ea"/>
                <a:sym typeface="+mn-lt"/>
              </a:rPr>
              <a:t>is for protection from evil and disease for the rest of the year.</a:t>
            </a:r>
          </a:p>
          <a:p>
            <a:pPr marL="285750" indent="-285750" eaLnBrk="1" hangingPunct="1">
              <a:lnSpc>
                <a:spcPct val="150000"/>
              </a:lnSpc>
              <a:buFont typeface="Wingdings" panose="05000000000000000000" pitchFamily="2" charset="2"/>
              <a:buChar char="u"/>
            </a:pPr>
            <a:r>
              <a:rPr lang="en-US" altLang="zh-CN" b="1" dirty="0" smtClean="0">
                <a:solidFill>
                  <a:srgbClr val="35530D"/>
                </a:solidFill>
                <a:cs typeface="+mn-ea"/>
                <a:sym typeface="+mn-lt"/>
              </a:rPr>
              <a:t>In </a:t>
            </a:r>
            <a:r>
              <a:rPr lang="en-US" altLang="zh-CN" b="1" dirty="0">
                <a:solidFill>
                  <a:srgbClr val="35530D"/>
                </a:solidFill>
                <a:cs typeface="+mn-ea"/>
                <a:sym typeface="+mn-lt"/>
              </a:rPr>
              <a:t>one word, all of the activities are to protect themselves from evil and honor the poet Qu Yuan</a:t>
            </a:r>
            <a:r>
              <a:rPr lang="zh-CN" altLang="en-US" b="1" dirty="0">
                <a:solidFill>
                  <a:srgbClr val="35530D"/>
                </a:solidFill>
                <a:cs typeface="+mn-ea"/>
                <a:sym typeface="+mn-lt"/>
              </a:rPr>
              <a:t>。</a:t>
            </a:r>
          </a:p>
        </p:txBody>
      </p:sp>
      <p:grpSp>
        <p:nvGrpSpPr>
          <p:cNvPr id="25" name="组合 24"/>
          <p:cNvGrpSpPr/>
          <p:nvPr/>
        </p:nvGrpSpPr>
        <p:grpSpPr>
          <a:xfrm>
            <a:off x="6506656" y="4584837"/>
            <a:ext cx="2603070" cy="620903"/>
            <a:chOff x="0" y="192029"/>
            <a:chExt cx="2603070" cy="620903"/>
          </a:xfrm>
        </p:grpSpPr>
        <p:sp>
          <p:nvSpPr>
            <p:cNvPr id="26" name="矩形 25"/>
            <p:cNvSpPr/>
            <p:nvPr/>
          </p:nvSpPr>
          <p:spPr>
            <a:xfrm>
              <a:off x="0" y="192029"/>
              <a:ext cx="2603070" cy="620903"/>
            </a:xfrm>
            <a:prstGeom prst="rect">
              <a:avLst/>
            </a:prstGeom>
            <a:solidFill>
              <a:srgbClr val="35530D"/>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a:cs typeface="+mn-ea"/>
                <a:sym typeface="+mn-lt"/>
              </a:endParaRPr>
            </a:p>
          </p:txBody>
        </p:sp>
        <p:sp>
          <p:nvSpPr>
            <p:cNvPr id="27" name="TextBox 3"/>
            <p:cNvSpPr txBox="1"/>
            <p:nvPr/>
          </p:nvSpPr>
          <p:spPr>
            <a:xfrm>
              <a:off x="268515" y="310416"/>
              <a:ext cx="2066040"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r>
                <a:rPr lang="en-US" altLang="zh-CN" sz="2000" dirty="0" err="1">
                  <a:solidFill>
                    <a:schemeClr val="bg1"/>
                  </a:solidFill>
                  <a:latin typeface="+mn-lt"/>
                  <a:ea typeface="+mn-ea"/>
                  <a:cs typeface="+mn-ea"/>
                  <a:sym typeface="+mn-lt"/>
                </a:rPr>
                <a:t>Realgar</a:t>
              </a:r>
              <a:r>
                <a:rPr lang="en-US" altLang="zh-CN" sz="2000" dirty="0">
                  <a:solidFill>
                    <a:schemeClr val="bg1"/>
                  </a:solidFill>
                  <a:latin typeface="+mn-lt"/>
                  <a:ea typeface="+mn-ea"/>
                  <a:cs typeface="+mn-ea"/>
                  <a:sym typeface="+mn-lt"/>
                </a:rPr>
                <a:t> Wine</a:t>
              </a:r>
              <a:endParaRPr lang="zh-TW" altLang="en-US" sz="2000" dirty="0">
                <a:solidFill>
                  <a:schemeClr val="bg1"/>
                </a:solidFill>
                <a:latin typeface="+mn-lt"/>
                <a:ea typeface="+mn-ea"/>
                <a:cs typeface="+mn-ea"/>
                <a:sym typeface="+mn-lt"/>
              </a:endParaRPr>
            </a:p>
          </p:txBody>
        </p:sp>
      </p:gr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2000" fill="hold"/>
                                        <p:tgtEl>
                                          <p:spTgt spid="13"/>
                                        </p:tgtEl>
                                        <p:attrNameLst>
                                          <p:attrName>ppt_x</p:attrName>
                                        </p:attrNameLst>
                                      </p:cBhvr>
                                      <p:tavLst>
                                        <p:tav tm="0">
                                          <p:val>
                                            <p:strVal val="0-#ppt_w/2"/>
                                          </p:val>
                                        </p:tav>
                                        <p:tav tm="100000">
                                          <p:val>
                                            <p:strVal val="#ppt_x"/>
                                          </p:val>
                                        </p:tav>
                                      </p:tavLst>
                                    </p:anim>
                                    <p:anim calcmode="lin" valueType="num">
                                      <p:cBhvr additive="base">
                                        <p:cTn id="13"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0-#ppt_w/2"/>
                                          </p:val>
                                        </p:tav>
                                        <p:tav tm="100000">
                                          <p:val>
                                            <p:strVal val="#ppt_x"/>
                                          </p:val>
                                        </p:tav>
                                      </p:tavLst>
                                    </p:anim>
                                    <p:anim calcmode="lin" valueType="num">
                                      <p:cBhvr additive="base">
                                        <p:cTn id="31" dur="500" fill="hold"/>
                                        <p:tgtEl>
                                          <p:spTgt spid="16"/>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0-#ppt_w/2"/>
                                          </p:val>
                                        </p:tav>
                                        <p:tav tm="100000">
                                          <p:val>
                                            <p:strVal val="#ppt_x"/>
                                          </p:val>
                                        </p:tav>
                                      </p:tavLst>
                                    </p:anim>
                                    <p:anim calcmode="lin" valueType="num">
                                      <p:cBhvr additive="base">
                                        <p:cTn id="4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77"/>
          <p:cNvPicPr>
            <a:picLocks noChangeAspect="1"/>
          </p:cNvPicPr>
          <p:nvPr/>
        </p:nvPicPr>
        <p:blipFill>
          <a:blip r:embed="rId3" cstate="screen"/>
          <a:srcRect/>
          <a:stretch>
            <a:fillRect/>
          </a:stretch>
        </p:blipFill>
        <p:spPr>
          <a:xfrm>
            <a:off x="-113030" y="-335280"/>
            <a:ext cx="12296140" cy="7726680"/>
          </a:xfrm>
          <a:prstGeom prst="rect">
            <a:avLst/>
          </a:prstGeom>
        </p:spPr>
      </p:pic>
      <p:pic>
        <p:nvPicPr>
          <p:cNvPr id="11" name="图片 10"/>
          <p:cNvPicPr>
            <a:picLocks noChangeAspect="1"/>
          </p:cNvPicPr>
          <p:nvPr/>
        </p:nvPicPr>
        <p:blipFill>
          <a:blip r:embed="rId4"/>
          <a:stretch>
            <a:fillRect/>
          </a:stretch>
        </p:blipFill>
        <p:spPr>
          <a:xfrm flipH="1">
            <a:off x="9403080" y="0"/>
            <a:ext cx="2788920" cy="4269936"/>
          </a:xfrm>
          <a:prstGeom prst="rect">
            <a:avLst/>
          </a:prstGeom>
        </p:spPr>
      </p:pic>
      <p:pic>
        <p:nvPicPr>
          <p:cNvPr id="8" name="图片 19"/>
          <p:cNvPicPr>
            <a:picLocks noChangeAspect="1"/>
          </p:cNvPicPr>
          <p:nvPr/>
        </p:nvPicPr>
        <p:blipFill>
          <a:blip r:embed="rId5"/>
          <a:srcRect/>
          <a:stretch>
            <a:fillRect/>
          </a:stretch>
        </p:blipFill>
        <p:spPr bwMode="auto">
          <a:xfrm>
            <a:off x="6291261" y="5"/>
            <a:ext cx="5900739" cy="198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113030" y="115975"/>
            <a:ext cx="2811046" cy="727437"/>
            <a:chOff x="-113030" y="115975"/>
            <a:chExt cx="2811046" cy="727437"/>
          </a:xfrm>
        </p:grpSpPr>
        <p:sp>
          <p:nvSpPr>
            <p:cNvPr id="16" name="矩形 15"/>
            <p:cNvSpPr/>
            <p:nvPr/>
          </p:nvSpPr>
          <p:spPr>
            <a:xfrm>
              <a:off x="0" y="115975"/>
              <a:ext cx="2603070" cy="7274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TextBox 3"/>
            <p:cNvSpPr txBox="1"/>
            <p:nvPr/>
          </p:nvSpPr>
          <p:spPr>
            <a:xfrm>
              <a:off x="-113030" y="335397"/>
              <a:ext cx="2811046"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r>
                <a:rPr lang="en-US" altLang="zh-CN" sz="2000" dirty="0">
                  <a:solidFill>
                    <a:schemeClr val="bg1"/>
                  </a:solidFill>
                  <a:latin typeface="+mn-lt"/>
                  <a:ea typeface="+mn-ea"/>
                  <a:cs typeface="+mn-ea"/>
                  <a:sym typeface="+mn-lt"/>
                </a:rPr>
                <a:t>Travel </a:t>
              </a:r>
              <a:r>
                <a:rPr lang="en-US" altLang="zh-CN" sz="2000" dirty="0" err="1">
                  <a:solidFill>
                    <a:schemeClr val="bg1"/>
                  </a:solidFill>
                  <a:latin typeface="+mn-lt"/>
                  <a:ea typeface="+mn-ea"/>
                  <a:cs typeface="+mn-ea"/>
                  <a:sym typeface="+mn-lt"/>
                </a:rPr>
                <a:t>sicknes</a:t>
              </a:r>
              <a:endParaRPr lang="zh-TW" altLang="en-US" sz="2000" dirty="0">
                <a:solidFill>
                  <a:schemeClr val="bg1"/>
                </a:solidFill>
                <a:latin typeface="+mn-lt"/>
                <a:ea typeface="+mn-ea"/>
                <a:cs typeface="+mn-ea"/>
                <a:sym typeface="+mn-lt"/>
              </a:endParaRPr>
            </a:p>
          </p:txBody>
        </p:sp>
      </p:grpSp>
      <p:sp>
        <p:nvSpPr>
          <p:cNvPr id="3" name="矩形 2"/>
          <p:cNvSpPr/>
          <p:nvPr/>
        </p:nvSpPr>
        <p:spPr>
          <a:xfrm>
            <a:off x="907657" y="818144"/>
            <a:ext cx="1834477" cy="461665"/>
          </a:xfrm>
          <a:prstGeom prst="rect">
            <a:avLst/>
          </a:prstGeom>
        </p:spPr>
        <p:txBody>
          <a:bodyPr wrap="none">
            <a:spAutoFit/>
          </a:bodyPr>
          <a:lstStyle/>
          <a:p>
            <a:r>
              <a:rPr lang="zh-CN" altLang="en-US" sz="2400" spc="300" dirty="0" smtClean="0">
                <a:solidFill>
                  <a:srgbClr val="00B050"/>
                </a:solidFill>
                <a:cs typeface="+mn-ea"/>
                <a:sym typeface="+mn-lt"/>
              </a:rPr>
              <a:t>FESTIVAL</a:t>
            </a:r>
            <a:endParaRPr lang="zh-CN" altLang="en-US" sz="2400" spc="300" dirty="0">
              <a:solidFill>
                <a:srgbClr val="00B050"/>
              </a:solidFill>
              <a:cs typeface="+mn-ea"/>
              <a:sym typeface="+mn-lt"/>
            </a:endParaRPr>
          </a:p>
        </p:txBody>
      </p:sp>
      <p:sp>
        <p:nvSpPr>
          <p:cNvPr id="21" name="Rectangle 3"/>
          <p:cNvSpPr>
            <a:spLocks noGrp="1"/>
          </p:cNvSpPr>
          <p:nvPr/>
        </p:nvSpPr>
        <p:spPr>
          <a:xfrm>
            <a:off x="1485900" y="1814073"/>
            <a:ext cx="8465820" cy="2066925"/>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SzPct val="80000"/>
              <a:buFont typeface="Wingdings" panose="05000000000000000000" pitchFamily="2" charset="2"/>
              <a:buChar char="n"/>
              <a:defRPr sz="2000" kern="1200">
                <a:solidFill>
                  <a:srgbClr val="35530D"/>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35530D"/>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35530D"/>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rgbClr val="35530D"/>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200" kern="1200">
                <a:solidFill>
                  <a:srgbClr val="35530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buNone/>
            </a:pPr>
            <a:r>
              <a:rPr lang="en-US" altLang="zh-CN" sz="2200" b="1" dirty="0">
                <a:cs typeface="+mn-ea"/>
                <a:sym typeface="+mn-lt"/>
              </a:rPr>
              <a:t>         Travel sickness: such practices, prevalent in the custom of the Dragon Boat Festival in Guizhou Province</a:t>
            </a:r>
          </a:p>
          <a:p>
            <a:pPr>
              <a:lnSpc>
                <a:spcPct val="200000"/>
              </a:lnSpc>
            </a:pPr>
            <a:endParaRPr lang="en-US" altLang="zh-CN" dirty="0">
              <a:cs typeface="+mn-ea"/>
              <a:sym typeface="+mn-lt"/>
            </a:endParaRPr>
          </a:p>
        </p:txBody>
      </p:sp>
      <p:sp>
        <p:nvSpPr>
          <p:cNvPr id="22" name="Text Box 4"/>
          <p:cNvSpPr txBox="1"/>
          <p:nvPr/>
        </p:nvSpPr>
        <p:spPr>
          <a:xfrm>
            <a:off x="2042160" y="4008326"/>
            <a:ext cx="7749540" cy="52322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zh-CN" altLang="en-US" sz="2800" b="1" dirty="0">
                <a:solidFill>
                  <a:srgbClr val="35530D"/>
                </a:solidFill>
                <a:cs typeface="+mn-ea"/>
                <a:sym typeface="+mn-lt"/>
              </a:rPr>
              <a:t>游百病：此种习俗，盛行于贵州地区的端午习俗。</a:t>
            </a:r>
          </a:p>
        </p:txBody>
      </p:sp>
      <p:pic>
        <p:nvPicPr>
          <p:cNvPr id="23" name="图片 22"/>
          <p:cNvPicPr>
            <a:picLocks noChangeAspect="1"/>
          </p:cNvPicPr>
          <p:nvPr/>
        </p:nvPicPr>
        <p:blipFill>
          <a:blip r:embed="rId6" cstate="screen"/>
          <a:stretch>
            <a:fillRect/>
          </a:stretch>
        </p:blipFill>
        <p:spPr>
          <a:xfrm flipH="1">
            <a:off x="0" y="4735354"/>
            <a:ext cx="2270760" cy="2484120"/>
          </a:xfrm>
          <a:prstGeom prst="rect">
            <a:avLst/>
          </a:prstGeom>
        </p:spPr>
      </p:pic>
      <p:pic>
        <p:nvPicPr>
          <p:cNvPr id="24" name="图片 23"/>
          <p:cNvPicPr>
            <a:picLocks noChangeAspect="1"/>
          </p:cNvPicPr>
          <p:nvPr/>
        </p:nvPicPr>
        <p:blipFill>
          <a:blip r:embed="rId7" cstate="screen"/>
          <a:stretch>
            <a:fillRect/>
          </a:stretch>
        </p:blipFill>
        <p:spPr>
          <a:xfrm flipH="1">
            <a:off x="6614160" y="4082918"/>
            <a:ext cx="5577840" cy="4052064"/>
          </a:xfrm>
          <a:prstGeom prst="rect">
            <a:avLst/>
          </a:prstGeom>
        </p:spPr>
      </p:pic>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3000" fill="hold"/>
                                        <p:tgtEl>
                                          <p:spTgt spid="24"/>
                                        </p:tgtEl>
                                        <p:attrNameLst>
                                          <p:attrName>ppt_x</p:attrName>
                                        </p:attrNameLst>
                                      </p:cBhvr>
                                      <p:tavLst>
                                        <p:tav tm="0">
                                          <p:val>
                                            <p:strVal val="1+#ppt_w/2"/>
                                          </p:val>
                                        </p:tav>
                                        <p:tav tm="100000">
                                          <p:val>
                                            <p:strVal val="#ppt_x"/>
                                          </p:val>
                                        </p:tav>
                                      </p:tavLst>
                                    </p:anim>
                                    <p:anim calcmode="lin" valueType="num">
                                      <p:cBhvr additive="base">
                                        <p:cTn id="30" dur="3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77"/>
          <p:cNvPicPr>
            <a:picLocks noChangeAspect="1"/>
          </p:cNvPicPr>
          <p:nvPr/>
        </p:nvPicPr>
        <p:blipFill>
          <a:blip r:embed="rId3" cstate="screen"/>
          <a:srcRect/>
          <a:stretch>
            <a:fillRect/>
          </a:stretch>
        </p:blipFill>
        <p:spPr>
          <a:xfrm>
            <a:off x="-113030" y="-335280"/>
            <a:ext cx="12296140" cy="7726680"/>
          </a:xfrm>
          <a:prstGeom prst="rect">
            <a:avLst/>
          </a:prstGeom>
        </p:spPr>
      </p:pic>
      <p:pic>
        <p:nvPicPr>
          <p:cNvPr id="11" name="图片 19"/>
          <p:cNvPicPr>
            <a:picLocks noChangeAspect="1"/>
          </p:cNvPicPr>
          <p:nvPr/>
        </p:nvPicPr>
        <p:blipFill>
          <a:blip r:embed="rId4"/>
          <a:srcRect/>
          <a:stretch>
            <a:fillRect/>
          </a:stretch>
        </p:blipFill>
        <p:spPr bwMode="auto">
          <a:xfrm>
            <a:off x="6291261" y="5"/>
            <a:ext cx="5900739" cy="198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p:cNvSpPr>
          <p:nvPr/>
        </p:nvSpPr>
        <p:spPr>
          <a:xfrm>
            <a:off x="3710940" y="0"/>
            <a:ext cx="4846320" cy="865823"/>
          </a:xfrm>
          <a:prstGeom prst="rect">
            <a:avLst/>
          </a:prstGeom>
          <a:solidFill>
            <a:srgbClr val="00B050"/>
          </a:solidFill>
          <a:ln w="9525">
            <a:noFill/>
          </a:ln>
        </p:spPr>
        <p:txBody>
          <a:bodyPr vert="horz" wrap="square" lIns="91440" tIns="45720" rIns="91440" bIns="45720" anchor="ctr"/>
          <a:lstStyle>
            <a:lvl1pPr algn="l" rtl="0" eaLnBrk="0" fontAlgn="base" hangingPunct="0">
              <a:spcBef>
                <a:spcPct val="0"/>
              </a:spcBef>
              <a:spcAft>
                <a:spcPct val="0"/>
              </a:spcAft>
              <a:defRPr sz="2400" kern="1200">
                <a:solidFill>
                  <a:srgbClr val="35530D"/>
                </a:solidFill>
                <a:latin typeface="+mj-lt"/>
                <a:ea typeface="+mj-ea"/>
                <a:cs typeface="+mj-cs"/>
              </a:defRPr>
            </a:lvl1pPr>
            <a:lvl2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2pPr>
            <a:lvl3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3pPr>
            <a:lvl4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4pPr>
            <a:lvl5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5pPr>
            <a:lvl6pPr marL="4572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6pPr>
            <a:lvl7pPr marL="9144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7pPr>
            <a:lvl8pPr marL="13716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8pPr>
            <a:lvl9pPr marL="18288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9pPr>
          </a:lstStyle>
          <a:p>
            <a:pPr algn="ctr"/>
            <a:r>
              <a:rPr lang="en-US" altLang="zh-CN" sz="2000" dirty="0" smtClean="0">
                <a:solidFill>
                  <a:schemeClr val="bg1"/>
                </a:solidFill>
                <a:latin typeface="+mn-lt"/>
                <a:ea typeface="+mn-ea"/>
                <a:cs typeface="+mn-ea"/>
                <a:sym typeface="+mn-lt"/>
              </a:rPr>
              <a:t> </a:t>
            </a:r>
            <a:r>
              <a:rPr lang="en-US" altLang="zh-CN" sz="3600" b="1" dirty="0">
                <a:solidFill>
                  <a:schemeClr val="bg1"/>
                </a:solidFill>
                <a:latin typeface="+mn-lt"/>
                <a:ea typeface="+mn-ea"/>
                <a:cs typeface="+mn-ea"/>
                <a:sym typeface="+mn-lt"/>
              </a:rPr>
              <a:t>Conclusion</a:t>
            </a:r>
          </a:p>
        </p:txBody>
      </p:sp>
      <p:sp>
        <p:nvSpPr>
          <p:cNvPr id="8" name="Rectangle 3"/>
          <p:cNvSpPr>
            <a:spLocks noGrp="1"/>
          </p:cNvSpPr>
          <p:nvPr/>
        </p:nvSpPr>
        <p:spPr>
          <a:xfrm>
            <a:off x="1447800" y="2273617"/>
            <a:ext cx="9052560" cy="2981325"/>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SzPct val="80000"/>
              <a:buFont typeface="Wingdings" panose="05000000000000000000" pitchFamily="2" charset="2"/>
              <a:buChar char="n"/>
              <a:defRPr sz="2000" kern="1200">
                <a:solidFill>
                  <a:srgbClr val="35530D"/>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35530D"/>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35530D"/>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rgbClr val="35530D"/>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200" kern="1200">
                <a:solidFill>
                  <a:srgbClr val="35530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50000"/>
              </a:lnSpc>
              <a:buNone/>
            </a:pPr>
            <a:r>
              <a:rPr lang="zh-CN" altLang="zh-CN" b="1" dirty="0">
                <a:cs typeface="+mn-ea"/>
                <a:sym typeface="+mn-lt"/>
              </a:rPr>
              <a:t>            Nowadays,  the  Dragon  Boat Festival  is  still  very  popular  grand  festival in China. I hope Chinese people will remember it isn’t just entertainment, have more kind of feelings. </a:t>
            </a:r>
            <a:endParaRPr lang="en-US" altLang="zh-CN" b="1" dirty="0">
              <a:cs typeface="+mn-ea"/>
              <a:sym typeface="+mn-lt"/>
            </a:endParaRPr>
          </a:p>
        </p:txBody>
      </p:sp>
      <p:pic>
        <p:nvPicPr>
          <p:cNvPr id="12" name="图片 11"/>
          <p:cNvPicPr>
            <a:picLocks noChangeAspect="1"/>
          </p:cNvPicPr>
          <p:nvPr/>
        </p:nvPicPr>
        <p:blipFill>
          <a:blip r:embed="rId5"/>
          <a:stretch>
            <a:fillRect/>
          </a:stretch>
        </p:blipFill>
        <p:spPr>
          <a:xfrm flipH="1">
            <a:off x="9403080" y="0"/>
            <a:ext cx="2788920" cy="4269936"/>
          </a:xfrm>
          <a:prstGeom prst="rect">
            <a:avLst/>
          </a:prstGeom>
        </p:spPr>
      </p:pic>
      <p:pic>
        <p:nvPicPr>
          <p:cNvPr id="13" name="图片 12"/>
          <p:cNvPicPr>
            <a:picLocks noChangeAspect="1"/>
          </p:cNvPicPr>
          <p:nvPr/>
        </p:nvPicPr>
        <p:blipFill>
          <a:blip r:embed="rId6" cstate="screen"/>
          <a:stretch>
            <a:fillRect/>
          </a:stretch>
        </p:blipFill>
        <p:spPr>
          <a:xfrm flipH="1">
            <a:off x="0" y="4735354"/>
            <a:ext cx="2270760" cy="2484120"/>
          </a:xfrm>
          <a:prstGeom prst="rect">
            <a:avLst/>
          </a:prstGeom>
        </p:spPr>
      </p:pic>
      <p:pic>
        <p:nvPicPr>
          <p:cNvPr id="3" name="图片 2"/>
          <p:cNvPicPr>
            <a:picLocks noChangeAspect="1"/>
          </p:cNvPicPr>
          <p:nvPr/>
        </p:nvPicPr>
        <p:blipFill>
          <a:blip r:embed="rId7" cstate="screen"/>
          <a:stretch>
            <a:fillRect/>
          </a:stretch>
        </p:blipFill>
        <p:spPr>
          <a:xfrm>
            <a:off x="5411629" y="4657428"/>
            <a:ext cx="6291261" cy="2200572"/>
          </a:xfrm>
          <a:prstGeom prst="rect">
            <a:avLst/>
          </a:prstGeom>
        </p:spPr>
      </p:pic>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3000" fill="hold"/>
                                        <p:tgtEl>
                                          <p:spTgt spid="3"/>
                                        </p:tgtEl>
                                        <p:attrNameLst>
                                          <p:attrName>ppt_x</p:attrName>
                                        </p:attrNameLst>
                                      </p:cBhvr>
                                      <p:tavLst>
                                        <p:tav tm="0">
                                          <p:val>
                                            <p:strVal val="1+#ppt_w/2"/>
                                          </p:val>
                                        </p:tav>
                                        <p:tav tm="100000">
                                          <p:val>
                                            <p:strVal val="#ppt_x"/>
                                          </p:val>
                                        </p:tav>
                                      </p:tavLst>
                                    </p:anim>
                                    <p:anim calcmode="lin" valueType="num">
                                      <p:cBhvr additive="base">
                                        <p:cTn id="20" dur="3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104140" y="3722564"/>
            <a:ext cx="2881239" cy="2881239"/>
          </a:xfrm>
          <a:prstGeom prst="rect">
            <a:avLst/>
          </a:prstGeom>
        </p:spPr>
      </p:pic>
      <p:pic>
        <p:nvPicPr>
          <p:cNvPr id="45" name="图片 44"/>
          <p:cNvPicPr>
            <a:picLocks noChangeAspect="1"/>
          </p:cNvPicPr>
          <p:nvPr/>
        </p:nvPicPr>
        <p:blipFill>
          <a:blip r:embed="rId4" cstate="screen"/>
          <a:stretch>
            <a:fillRect/>
          </a:stretch>
        </p:blipFill>
        <p:spPr>
          <a:xfrm>
            <a:off x="0" y="3107013"/>
            <a:ext cx="6291259" cy="5391919"/>
          </a:xfrm>
          <a:prstGeom prst="rect">
            <a:avLst/>
          </a:prstGeom>
        </p:spPr>
      </p:pic>
      <p:pic>
        <p:nvPicPr>
          <p:cNvPr id="21" name="图片 20" descr="77"/>
          <p:cNvPicPr>
            <a:picLocks noChangeAspect="1"/>
          </p:cNvPicPr>
          <p:nvPr/>
        </p:nvPicPr>
        <p:blipFill>
          <a:blip r:embed="rId5" cstate="screen"/>
          <a:srcRect/>
          <a:stretch>
            <a:fillRect/>
          </a:stretch>
        </p:blipFill>
        <p:spPr>
          <a:xfrm>
            <a:off x="-104140" y="996906"/>
            <a:ext cx="12296140" cy="4194810"/>
          </a:xfrm>
          <a:prstGeom prst="rect">
            <a:avLst/>
          </a:prstGeom>
        </p:spPr>
      </p:pic>
      <p:pic>
        <p:nvPicPr>
          <p:cNvPr id="8" name="图片 19"/>
          <p:cNvPicPr>
            <a:picLocks noChangeAspect="1"/>
          </p:cNvPicPr>
          <p:nvPr/>
        </p:nvPicPr>
        <p:blipFill>
          <a:blip r:embed="rId6"/>
          <a:srcRect/>
          <a:stretch>
            <a:fillRect/>
          </a:stretch>
        </p:blipFill>
        <p:spPr bwMode="auto">
          <a:xfrm>
            <a:off x="6291259" y="0"/>
            <a:ext cx="5900739" cy="198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图片 28"/>
          <p:cNvPicPr>
            <a:picLocks noChangeAspect="1"/>
          </p:cNvPicPr>
          <p:nvPr/>
        </p:nvPicPr>
        <p:blipFill>
          <a:blip r:embed="rId7" cstate="screen"/>
          <a:stretch>
            <a:fillRect/>
          </a:stretch>
        </p:blipFill>
        <p:spPr>
          <a:xfrm>
            <a:off x="0" y="0"/>
            <a:ext cx="2546106" cy="4190999"/>
          </a:xfrm>
          <a:prstGeom prst="rect">
            <a:avLst/>
          </a:prstGeom>
        </p:spPr>
      </p:pic>
      <p:pic>
        <p:nvPicPr>
          <p:cNvPr id="36" name="图片 35"/>
          <p:cNvPicPr>
            <a:picLocks noChangeAspect="1"/>
          </p:cNvPicPr>
          <p:nvPr/>
        </p:nvPicPr>
        <p:blipFill>
          <a:blip r:embed="rId8" cstate="screen"/>
          <a:stretch>
            <a:fillRect/>
          </a:stretch>
        </p:blipFill>
        <p:spPr>
          <a:xfrm flipH="1">
            <a:off x="4998720" y="3273319"/>
            <a:ext cx="7193280" cy="5225613"/>
          </a:xfrm>
          <a:prstGeom prst="rect">
            <a:avLst/>
          </a:prstGeom>
        </p:spPr>
      </p:pic>
      <p:pic>
        <p:nvPicPr>
          <p:cNvPr id="15" name="图片 14"/>
          <p:cNvPicPr>
            <a:picLocks noChangeAspect="1"/>
          </p:cNvPicPr>
          <p:nvPr/>
        </p:nvPicPr>
        <p:blipFill>
          <a:blip r:embed="rId9" cstate="screen"/>
          <a:stretch>
            <a:fillRect/>
          </a:stretch>
        </p:blipFill>
        <p:spPr>
          <a:xfrm flipH="1">
            <a:off x="9570363" y="3038053"/>
            <a:ext cx="2270760" cy="2484120"/>
          </a:xfrm>
          <a:prstGeom prst="rect">
            <a:avLst/>
          </a:prstGeom>
        </p:spPr>
      </p:pic>
      <p:pic>
        <p:nvPicPr>
          <p:cNvPr id="51" name="图片 50"/>
          <p:cNvPicPr>
            <a:picLocks noChangeAspect="1"/>
          </p:cNvPicPr>
          <p:nvPr/>
        </p:nvPicPr>
        <p:blipFill>
          <a:blip r:embed="rId10" cstate="screen"/>
          <a:stretch>
            <a:fillRect/>
          </a:stretch>
        </p:blipFill>
        <p:spPr>
          <a:xfrm>
            <a:off x="2361344" y="101676"/>
            <a:ext cx="7620016" cy="3511303"/>
          </a:xfrm>
          <a:prstGeom prst="rect">
            <a:avLst/>
          </a:prstGeom>
        </p:spPr>
      </p:pic>
      <p:sp>
        <p:nvSpPr>
          <p:cNvPr id="40" name="矩形 39"/>
          <p:cNvSpPr/>
          <p:nvPr/>
        </p:nvSpPr>
        <p:spPr>
          <a:xfrm>
            <a:off x="4485414" y="3484499"/>
            <a:ext cx="2916372" cy="461665"/>
          </a:xfrm>
          <a:prstGeom prst="rect">
            <a:avLst/>
          </a:prstGeom>
          <a:solidFill>
            <a:srgbClr val="35530D"/>
          </a:solidFill>
          <a:ln w="9525">
            <a:noFill/>
          </a:ln>
        </p:spPr>
        <p:txBody>
          <a:bodyPr wrap="square">
            <a:spAutoFit/>
          </a:bodyPr>
          <a:lstStyle>
            <a:lvl1pPr marL="342900" indent="-342900" algn="l" rtl="0" eaLnBrk="0" fontAlgn="base" hangingPunct="0">
              <a:spcBef>
                <a:spcPct val="20000"/>
              </a:spcBef>
              <a:spcAft>
                <a:spcPct val="0"/>
              </a:spcAft>
              <a:buSzPct val="80000"/>
              <a:buFont typeface="Wingdings" panose="05000000000000000000" pitchFamily="2" charset="2"/>
              <a:buChar char="n"/>
              <a:defRPr sz="2000" kern="1200">
                <a:solidFill>
                  <a:srgbClr val="35530D"/>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35530D"/>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35530D"/>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rgbClr val="35530D"/>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200" kern="1200">
                <a:solidFill>
                  <a:srgbClr val="35530D"/>
                </a:solidFill>
                <a:latin typeface="+mn-lt"/>
                <a:ea typeface="+mn-ea"/>
                <a:cs typeface="+mn-cs"/>
              </a:defRPr>
            </a:lvl5pPr>
          </a:lstStyle>
          <a:p>
            <a:pPr marL="0" lvl="0" indent="0" algn="ctr" defTabSz="457200" eaLnBrk="1" hangingPunct="1">
              <a:spcBef>
                <a:spcPct val="0"/>
              </a:spcBef>
              <a:buSzPct val="100000"/>
              <a:buNone/>
            </a:pPr>
            <a:r>
              <a:rPr lang="en-US" altLang="zh-CN" sz="2400" b="1" dirty="0">
                <a:solidFill>
                  <a:schemeClr val="bg1"/>
                </a:solidFill>
                <a:cs typeface="+mn-ea"/>
                <a:sym typeface="+mn-lt"/>
              </a:rPr>
              <a:t>All in the past</a:t>
            </a:r>
          </a:p>
        </p:txBody>
      </p:sp>
      <p:sp>
        <p:nvSpPr>
          <p:cNvPr id="41" name="矩形 40"/>
          <p:cNvSpPr/>
          <p:nvPr/>
        </p:nvSpPr>
        <p:spPr>
          <a:xfrm>
            <a:off x="3517939" y="2778548"/>
            <a:ext cx="4570562" cy="954107"/>
          </a:xfrm>
          <a:prstGeom prst="rect">
            <a:avLst/>
          </a:prstGeom>
          <a:solidFill>
            <a:srgbClr val="35530D"/>
          </a:solidFill>
          <a:ln w="57150">
            <a:noFill/>
          </a:ln>
        </p:spPr>
        <p:txBody>
          <a:bodyPr wrap="square">
            <a:spAutoFit/>
          </a:bodyPr>
          <a:lstStyle>
            <a:lvl1pPr marL="342900" indent="-342900" algn="l" rtl="0" eaLnBrk="0" fontAlgn="base" hangingPunct="0">
              <a:spcBef>
                <a:spcPct val="20000"/>
              </a:spcBef>
              <a:spcAft>
                <a:spcPct val="0"/>
              </a:spcAft>
              <a:buSzPct val="80000"/>
              <a:buFont typeface="Wingdings" panose="05000000000000000000" pitchFamily="2" charset="2"/>
              <a:buChar char="n"/>
              <a:defRPr sz="2000" kern="1200">
                <a:solidFill>
                  <a:srgbClr val="35530D"/>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35530D"/>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35530D"/>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rgbClr val="35530D"/>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200" kern="1200">
                <a:solidFill>
                  <a:srgbClr val="35530D"/>
                </a:solidFill>
                <a:latin typeface="+mn-lt"/>
                <a:ea typeface="+mn-ea"/>
                <a:cs typeface="+mn-cs"/>
              </a:defRPr>
            </a:lvl5pPr>
          </a:lstStyle>
          <a:p>
            <a:pPr marL="0" lvl="0" indent="0" algn="ctr" defTabSz="457200" eaLnBrk="1" hangingPunct="1">
              <a:spcBef>
                <a:spcPct val="0"/>
              </a:spcBef>
              <a:buSzPct val="100000"/>
              <a:buNone/>
            </a:pPr>
            <a:r>
              <a:rPr lang="en-US" altLang="zh-CN" sz="2800" b="1" dirty="0">
                <a:solidFill>
                  <a:schemeClr val="bg1"/>
                </a:solidFill>
                <a:cs typeface="+mn-ea"/>
                <a:sym typeface="+mn-lt"/>
              </a:rPr>
              <a:t>The Dragon </a:t>
            </a:r>
            <a:r>
              <a:rPr lang="en-US" altLang="zh-CN" sz="2800" b="1" dirty="0" smtClean="0">
                <a:solidFill>
                  <a:schemeClr val="bg1"/>
                </a:solidFill>
                <a:cs typeface="+mn-ea"/>
                <a:sym typeface="+mn-lt"/>
              </a:rPr>
              <a:t>Boat Festival</a:t>
            </a:r>
            <a:endParaRPr lang="en-US" altLang="zh-CN" sz="2800" b="1" dirty="0">
              <a:solidFill>
                <a:schemeClr val="bg1"/>
              </a:solidFill>
              <a:cs typeface="+mn-ea"/>
              <a:sym typeface="+mn-lt"/>
            </a:endParaRPr>
          </a:p>
        </p:txBody>
      </p:sp>
      <p:pic>
        <p:nvPicPr>
          <p:cNvPr id="47" name="图片 46"/>
          <p:cNvPicPr>
            <a:picLocks noChangeAspect="1"/>
          </p:cNvPicPr>
          <p:nvPr/>
        </p:nvPicPr>
        <p:blipFill>
          <a:blip r:embed="rId11" cstate="screen"/>
          <a:stretch>
            <a:fillRect/>
          </a:stretch>
        </p:blipFill>
        <p:spPr>
          <a:xfrm>
            <a:off x="4321750" y="4373953"/>
            <a:ext cx="2962940" cy="2672862"/>
          </a:xfrm>
          <a:prstGeom prst="rect">
            <a:avLst/>
          </a:prstGeom>
        </p:spPr>
      </p:pic>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3000" fill="hold"/>
                                        <p:tgtEl>
                                          <p:spTgt spid="36"/>
                                        </p:tgtEl>
                                        <p:attrNameLst>
                                          <p:attrName>ppt_x</p:attrName>
                                        </p:attrNameLst>
                                      </p:cBhvr>
                                      <p:tavLst>
                                        <p:tav tm="0">
                                          <p:val>
                                            <p:strVal val="1+#ppt_w/2"/>
                                          </p:val>
                                        </p:tav>
                                        <p:tav tm="100000">
                                          <p:val>
                                            <p:strVal val="#ppt_x"/>
                                          </p:val>
                                        </p:tav>
                                      </p:tavLst>
                                    </p:anim>
                                    <p:anim calcmode="lin" valueType="num">
                                      <p:cBhvr additive="base">
                                        <p:cTn id="18" dur="3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1000"/>
                                        <p:tgtEl>
                                          <p:spTgt spid="47"/>
                                        </p:tgtEl>
                                      </p:cBhvr>
                                    </p:animEffect>
                                    <p:anim calcmode="lin" valueType="num">
                                      <p:cBhvr>
                                        <p:cTn id="24" dur="1000" fill="hold"/>
                                        <p:tgtEl>
                                          <p:spTgt spid="47"/>
                                        </p:tgtEl>
                                        <p:attrNameLst>
                                          <p:attrName>ppt_x</p:attrName>
                                        </p:attrNameLst>
                                      </p:cBhvr>
                                      <p:tavLst>
                                        <p:tav tm="0">
                                          <p:val>
                                            <p:strVal val="#ppt_x"/>
                                          </p:val>
                                        </p:tav>
                                        <p:tav tm="100000">
                                          <p:val>
                                            <p:strVal val="#ppt_x"/>
                                          </p:val>
                                        </p:tav>
                                      </p:tavLst>
                                    </p:anim>
                                    <p:anim calcmode="lin" valueType="num">
                                      <p:cBhvr>
                                        <p:cTn id="25" dur="1000" fill="hold"/>
                                        <p:tgtEl>
                                          <p:spTgt spid="47"/>
                                        </p:tgtEl>
                                        <p:attrNameLst>
                                          <p:attrName>ppt_y</p:attrName>
                                        </p:attrNameLst>
                                      </p:cBhvr>
                                      <p:tavLst>
                                        <p:tav tm="0">
                                          <p:val>
                                            <p:strVal val="#ppt_y+.1"/>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additive="base">
                                        <p:cTn id="28" dur="3000" fill="hold"/>
                                        <p:tgtEl>
                                          <p:spTgt spid="45"/>
                                        </p:tgtEl>
                                        <p:attrNameLst>
                                          <p:attrName>ppt_x</p:attrName>
                                        </p:attrNameLst>
                                      </p:cBhvr>
                                      <p:tavLst>
                                        <p:tav tm="0">
                                          <p:val>
                                            <p:strVal val="0-#ppt_w/2"/>
                                          </p:val>
                                        </p:tav>
                                        <p:tav tm="100000">
                                          <p:val>
                                            <p:strVal val="#ppt_x"/>
                                          </p:val>
                                        </p:tav>
                                      </p:tavLst>
                                    </p:anim>
                                    <p:anim calcmode="lin" valueType="num">
                                      <p:cBhvr additive="base">
                                        <p:cTn id="29" dur="30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1000"/>
                                        <p:tgtEl>
                                          <p:spTgt spid="41"/>
                                        </p:tgtEl>
                                      </p:cBhvr>
                                    </p:animEffect>
                                    <p:anim calcmode="lin" valueType="num">
                                      <p:cBhvr>
                                        <p:cTn id="50" dur="1000" fill="hold"/>
                                        <p:tgtEl>
                                          <p:spTgt spid="41"/>
                                        </p:tgtEl>
                                        <p:attrNameLst>
                                          <p:attrName>ppt_x</p:attrName>
                                        </p:attrNameLst>
                                      </p:cBhvr>
                                      <p:tavLst>
                                        <p:tav tm="0">
                                          <p:val>
                                            <p:strVal val="#ppt_x"/>
                                          </p:val>
                                        </p:tav>
                                        <p:tav tm="100000">
                                          <p:val>
                                            <p:strVal val="#ppt_x"/>
                                          </p:val>
                                        </p:tav>
                                      </p:tavLst>
                                    </p:anim>
                                    <p:anim calcmode="lin" valueType="num">
                                      <p:cBhvr>
                                        <p:cTn id="51" dur="1000" fill="hold"/>
                                        <p:tgtEl>
                                          <p:spTgt spid="4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1000"/>
                                        <p:tgtEl>
                                          <p:spTgt spid="40"/>
                                        </p:tgtEl>
                                      </p:cBhvr>
                                    </p:animEffect>
                                    <p:anim calcmode="lin" valueType="num">
                                      <p:cBhvr>
                                        <p:cTn id="55" dur="1000" fill="hold"/>
                                        <p:tgtEl>
                                          <p:spTgt spid="40"/>
                                        </p:tgtEl>
                                        <p:attrNameLst>
                                          <p:attrName>ppt_x</p:attrName>
                                        </p:attrNameLst>
                                      </p:cBhvr>
                                      <p:tavLst>
                                        <p:tav tm="0">
                                          <p:val>
                                            <p:strVal val="#ppt_x"/>
                                          </p:val>
                                        </p:tav>
                                        <p:tav tm="100000">
                                          <p:val>
                                            <p:strVal val="#ppt_x"/>
                                          </p:val>
                                        </p:tav>
                                      </p:tavLst>
                                    </p:anim>
                                    <p:anim calcmode="lin" valueType="num">
                                      <p:cBhvr>
                                        <p:cTn id="5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77"/>
          <p:cNvPicPr>
            <a:picLocks noChangeAspect="1"/>
          </p:cNvPicPr>
          <p:nvPr/>
        </p:nvPicPr>
        <p:blipFill>
          <a:blip r:embed="rId3" cstate="screen"/>
          <a:srcRect/>
          <a:stretch>
            <a:fillRect/>
          </a:stretch>
        </p:blipFill>
        <p:spPr>
          <a:xfrm>
            <a:off x="-113030" y="-335280"/>
            <a:ext cx="12296140" cy="7726680"/>
          </a:xfrm>
          <a:prstGeom prst="rect">
            <a:avLst/>
          </a:prstGeom>
        </p:spPr>
      </p:pic>
      <p:pic>
        <p:nvPicPr>
          <p:cNvPr id="11" name="图片 10"/>
          <p:cNvPicPr>
            <a:picLocks noChangeAspect="1"/>
          </p:cNvPicPr>
          <p:nvPr/>
        </p:nvPicPr>
        <p:blipFill>
          <a:blip r:embed="rId4"/>
          <a:stretch>
            <a:fillRect/>
          </a:stretch>
        </p:blipFill>
        <p:spPr>
          <a:xfrm flipH="1">
            <a:off x="9403080" y="0"/>
            <a:ext cx="2788920" cy="4269936"/>
          </a:xfrm>
          <a:prstGeom prst="rect">
            <a:avLst/>
          </a:prstGeom>
        </p:spPr>
      </p:pic>
      <p:pic>
        <p:nvPicPr>
          <p:cNvPr id="8" name="图片 19"/>
          <p:cNvPicPr>
            <a:picLocks noChangeAspect="1"/>
          </p:cNvPicPr>
          <p:nvPr/>
        </p:nvPicPr>
        <p:blipFill>
          <a:blip r:embed="rId5"/>
          <a:srcRect/>
          <a:stretch>
            <a:fillRect/>
          </a:stretch>
        </p:blipFill>
        <p:spPr bwMode="auto">
          <a:xfrm>
            <a:off x="6291261" y="5"/>
            <a:ext cx="5900739" cy="198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4"/>
          <p:cNvSpPr txBox="1"/>
          <p:nvPr/>
        </p:nvSpPr>
        <p:spPr>
          <a:xfrm>
            <a:off x="1094204" y="2079564"/>
            <a:ext cx="9881672" cy="3243067"/>
          </a:xfrm>
          <a:prstGeom prst="rect">
            <a:avLst/>
          </a:prstGeom>
          <a:noFill/>
        </p:spPr>
        <p:txBody>
          <a:bodyPr wrap="square" rtlCol="0">
            <a:spAutoFit/>
          </a:bodyPr>
          <a:lstStyle/>
          <a:p>
            <a:pPr>
              <a:lnSpc>
                <a:spcPct val="300000"/>
              </a:lnSpc>
            </a:pPr>
            <a:r>
              <a:rPr lang="zh-CN" altLang="en-US" dirty="0">
                <a:solidFill>
                  <a:srgbClr val="35530D"/>
                </a:solidFill>
                <a:cs typeface="+mn-ea"/>
                <a:sym typeface="+mn-lt"/>
              </a:rPr>
              <a:t>　　</a:t>
            </a:r>
            <a:r>
              <a:rPr lang="zh-CN" altLang="en-US" b="1" dirty="0">
                <a:solidFill>
                  <a:srgbClr val="35530D"/>
                </a:solidFill>
                <a:cs typeface="+mn-ea"/>
                <a:sym typeface="+mn-lt"/>
              </a:rPr>
              <a:t>据统计端午节的名称在我国所有传统节日中叫法最多，达二十多个，堪称节日别名之最。如有端午节、端五节、端阳节、重五节、重午节、天中节、夏节、五月节、菖节、蒲节、龙舟节、浴兰节、粽子节 、午日节、女儿节、地腊节、诗人节、龙日、午日</a:t>
            </a:r>
            <a:r>
              <a:rPr lang="en-US" altLang="zh-CN" b="1" dirty="0">
                <a:solidFill>
                  <a:srgbClr val="35530D"/>
                </a:solidFill>
                <a:cs typeface="+mn-ea"/>
                <a:sym typeface="+mn-lt"/>
              </a:rPr>
              <a:t>·</a:t>
            </a:r>
            <a:r>
              <a:rPr lang="zh-CN" altLang="en-US" b="1" dirty="0">
                <a:solidFill>
                  <a:srgbClr val="35530D"/>
                </a:solidFill>
                <a:cs typeface="+mn-ea"/>
                <a:sym typeface="+mn-lt"/>
              </a:rPr>
              <a:t>灯节等等。</a:t>
            </a:r>
            <a:br>
              <a:rPr lang="zh-CN" altLang="en-US" b="1" dirty="0">
                <a:solidFill>
                  <a:srgbClr val="35530D"/>
                </a:solidFill>
                <a:cs typeface="+mn-ea"/>
                <a:sym typeface="+mn-lt"/>
              </a:rPr>
            </a:br>
            <a:r>
              <a:rPr lang="zh-CN" altLang="en-US" b="1" dirty="0">
                <a:solidFill>
                  <a:srgbClr val="35530D"/>
                </a:solidFill>
                <a:cs typeface="+mn-ea"/>
                <a:sym typeface="+mn-lt"/>
              </a:rPr>
              <a:t>　　</a:t>
            </a:r>
          </a:p>
        </p:txBody>
      </p:sp>
      <p:pic>
        <p:nvPicPr>
          <p:cNvPr id="9" name="图片 8"/>
          <p:cNvPicPr>
            <a:picLocks noChangeAspect="1"/>
          </p:cNvPicPr>
          <p:nvPr/>
        </p:nvPicPr>
        <p:blipFill rotWithShape="1">
          <a:blip r:embed="rId6" cstate="screen"/>
          <a:srcRect/>
          <a:stretch>
            <a:fillRect/>
          </a:stretch>
        </p:blipFill>
        <p:spPr>
          <a:xfrm>
            <a:off x="4965451" y="479693"/>
            <a:ext cx="2139178" cy="1963355"/>
          </a:xfrm>
          <a:prstGeom prst="rect">
            <a:avLst/>
          </a:prstGeom>
        </p:spPr>
      </p:pic>
      <p:pic>
        <p:nvPicPr>
          <p:cNvPr id="12" name="图片 11"/>
          <p:cNvPicPr>
            <a:picLocks noChangeAspect="1"/>
          </p:cNvPicPr>
          <p:nvPr/>
        </p:nvPicPr>
        <p:blipFill>
          <a:blip r:embed="rId7" cstate="screen"/>
          <a:stretch>
            <a:fillRect/>
          </a:stretch>
        </p:blipFill>
        <p:spPr>
          <a:xfrm>
            <a:off x="0" y="3854318"/>
            <a:ext cx="6211621" cy="4052064"/>
          </a:xfrm>
          <a:prstGeom prst="rect">
            <a:avLst/>
          </a:prstGeom>
        </p:spPr>
      </p:pic>
      <p:pic>
        <p:nvPicPr>
          <p:cNvPr id="17" name="图片 16"/>
          <p:cNvPicPr>
            <a:picLocks noChangeAspect="1"/>
          </p:cNvPicPr>
          <p:nvPr/>
        </p:nvPicPr>
        <p:blipFill>
          <a:blip r:embed="rId8" cstate="screen"/>
          <a:stretch>
            <a:fillRect/>
          </a:stretch>
        </p:blipFill>
        <p:spPr>
          <a:xfrm flipH="1">
            <a:off x="9570363" y="4269936"/>
            <a:ext cx="2270760" cy="2484120"/>
          </a:xfrm>
          <a:prstGeom prst="rect">
            <a:avLst/>
          </a:prstGeom>
        </p:spPr>
      </p:pic>
      <p:grpSp>
        <p:nvGrpSpPr>
          <p:cNvPr id="18" name="组合 17"/>
          <p:cNvGrpSpPr/>
          <p:nvPr/>
        </p:nvGrpSpPr>
        <p:grpSpPr>
          <a:xfrm>
            <a:off x="-213503" y="115975"/>
            <a:ext cx="3030076" cy="727437"/>
            <a:chOff x="-213503" y="115975"/>
            <a:chExt cx="3030076" cy="727437"/>
          </a:xfrm>
        </p:grpSpPr>
        <p:sp>
          <p:nvSpPr>
            <p:cNvPr id="19" name="矩形 18"/>
            <p:cNvSpPr/>
            <p:nvPr/>
          </p:nvSpPr>
          <p:spPr>
            <a:xfrm>
              <a:off x="0" y="115975"/>
              <a:ext cx="2603070" cy="7274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TextBox 3"/>
            <p:cNvSpPr txBox="1"/>
            <p:nvPr/>
          </p:nvSpPr>
          <p:spPr>
            <a:xfrm>
              <a:off x="-213503" y="236549"/>
              <a:ext cx="3030076"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a:defRPr/>
              </a:pPr>
              <a:r>
                <a:rPr lang="zh-CN" altLang="en-US" sz="3200" spc="300" dirty="0">
                  <a:solidFill>
                    <a:schemeClr val="bg1"/>
                  </a:solidFill>
                  <a:latin typeface="+mn-lt"/>
                  <a:ea typeface="+mn-ea"/>
                  <a:cs typeface="+mn-ea"/>
                  <a:sym typeface="+mn-lt"/>
                </a:rPr>
                <a:t>节日介绍</a:t>
              </a:r>
            </a:p>
          </p:txBody>
        </p:sp>
      </p:grpSp>
      <p:sp>
        <p:nvSpPr>
          <p:cNvPr id="21" name="矩形 20"/>
          <p:cNvSpPr/>
          <p:nvPr/>
        </p:nvSpPr>
        <p:spPr>
          <a:xfrm>
            <a:off x="907657" y="818144"/>
            <a:ext cx="1834477" cy="461665"/>
          </a:xfrm>
          <a:prstGeom prst="rect">
            <a:avLst/>
          </a:prstGeom>
        </p:spPr>
        <p:txBody>
          <a:bodyPr wrap="none">
            <a:spAutoFit/>
          </a:bodyPr>
          <a:lstStyle/>
          <a:p>
            <a:r>
              <a:rPr lang="zh-CN" altLang="en-US" sz="2400" spc="300" dirty="0" smtClean="0">
                <a:solidFill>
                  <a:srgbClr val="00B050"/>
                </a:solidFill>
                <a:cs typeface="+mn-ea"/>
                <a:sym typeface="+mn-lt"/>
              </a:rPr>
              <a:t>FESTIVAL</a:t>
            </a:r>
            <a:endParaRPr lang="zh-CN" altLang="en-US" sz="2400" spc="300" dirty="0">
              <a:solidFill>
                <a:srgbClr val="00B050"/>
              </a:solidFill>
              <a:cs typeface="+mn-ea"/>
              <a:sym typeface="+mn-lt"/>
            </a:endParaRPr>
          </a:p>
        </p:txBody>
      </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3000" fill="hold"/>
                                        <p:tgtEl>
                                          <p:spTgt spid="12"/>
                                        </p:tgtEl>
                                        <p:attrNameLst>
                                          <p:attrName>ppt_x</p:attrName>
                                        </p:attrNameLst>
                                      </p:cBhvr>
                                      <p:tavLst>
                                        <p:tav tm="0">
                                          <p:val>
                                            <p:strVal val="0-#ppt_w/2"/>
                                          </p:val>
                                        </p:tav>
                                        <p:tav tm="100000">
                                          <p:val>
                                            <p:strVal val="#ppt_x"/>
                                          </p:val>
                                        </p:tav>
                                      </p:tavLst>
                                    </p:anim>
                                    <p:anim calcmode="lin" valueType="num">
                                      <p:cBhvr additive="base">
                                        <p:cTn id="18" dur="3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0-#ppt_w/2"/>
                                          </p:val>
                                        </p:tav>
                                        <p:tav tm="100000">
                                          <p:val>
                                            <p:strVal val="#ppt_x"/>
                                          </p:val>
                                        </p:tav>
                                      </p:tavLst>
                                    </p:anim>
                                    <p:anim calcmode="lin" valueType="num">
                                      <p:cBhvr additive="base">
                                        <p:cTn id="2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0-#ppt_w/2"/>
                                          </p:val>
                                        </p:tav>
                                        <p:tav tm="100000">
                                          <p:val>
                                            <p:strVal val="#ppt_x"/>
                                          </p:val>
                                        </p:tav>
                                      </p:tavLst>
                                    </p:anim>
                                    <p:anim calcmode="lin" valueType="num">
                                      <p:cBhvr additive="base">
                                        <p:cTn id="40" dur="500" fill="hold"/>
                                        <p:tgtEl>
                                          <p:spTgt spid="21"/>
                                        </p:tgtEl>
                                        <p:attrNameLst>
                                          <p:attrName>ppt_y</p:attrName>
                                        </p:attrNameLst>
                                      </p:cBhvr>
                                      <p:tavLst>
                                        <p:tav tm="0">
                                          <p:val>
                                            <p:strVal val="#ppt_y"/>
                                          </p:val>
                                        </p:tav>
                                        <p:tav tm="100000">
                                          <p:val>
                                            <p:strVal val="#ppt_y"/>
                                          </p:val>
                                        </p:tav>
                                      </p:tavLst>
                                    </p:anim>
                                  </p:childTnLst>
                                </p:cTn>
                              </p:par>
                              <p:par>
                                <p:cTn id="41" presetID="14" presetClass="entr" presetSubtype="1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77"/>
          <p:cNvPicPr>
            <a:picLocks noChangeAspect="1"/>
          </p:cNvPicPr>
          <p:nvPr/>
        </p:nvPicPr>
        <p:blipFill>
          <a:blip r:embed="rId3" cstate="screen"/>
          <a:srcRect/>
          <a:stretch>
            <a:fillRect/>
          </a:stretch>
        </p:blipFill>
        <p:spPr>
          <a:xfrm>
            <a:off x="-113030" y="-335280"/>
            <a:ext cx="12296140" cy="7726680"/>
          </a:xfrm>
          <a:prstGeom prst="rect">
            <a:avLst/>
          </a:prstGeom>
        </p:spPr>
      </p:pic>
      <p:pic>
        <p:nvPicPr>
          <p:cNvPr id="11" name="图片 10"/>
          <p:cNvPicPr>
            <a:picLocks noChangeAspect="1"/>
          </p:cNvPicPr>
          <p:nvPr/>
        </p:nvPicPr>
        <p:blipFill>
          <a:blip r:embed="rId4"/>
          <a:stretch>
            <a:fillRect/>
          </a:stretch>
        </p:blipFill>
        <p:spPr>
          <a:xfrm flipH="1">
            <a:off x="9403080" y="0"/>
            <a:ext cx="2788920" cy="4269936"/>
          </a:xfrm>
          <a:prstGeom prst="rect">
            <a:avLst/>
          </a:prstGeom>
        </p:spPr>
      </p:pic>
      <p:pic>
        <p:nvPicPr>
          <p:cNvPr id="8" name="图片 19"/>
          <p:cNvPicPr>
            <a:picLocks noChangeAspect="1"/>
          </p:cNvPicPr>
          <p:nvPr/>
        </p:nvPicPr>
        <p:blipFill>
          <a:blip r:embed="rId5"/>
          <a:srcRect/>
          <a:stretch>
            <a:fillRect/>
          </a:stretch>
        </p:blipFill>
        <p:spPr bwMode="auto">
          <a:xfrm>
            <a:off x="6291261" y="5"/>
            <a:ext cx="5900739" cy="198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p:cNvPicPr>
            <a:picLocks noChangeAspect="1"/>
          </p:cNvPicPr>
          <p:nvPr/>
        </p:nvPicPr>
        <p:blipFill>
          <a:blip r:embed="rId6" cstate="screen"/>
          <a:stretch>
            <a:fillRect/>
          </a:stretch>
        </p:blipFill>
        <p:spPr>
          <a:xfrm flipH="1">
            <a:off x="0" y="4735354"/>
            <a:ext cx="2270760" cy="2484120"/>
          </a:xfrm>
          <a:prstGeom prst="rect">
            <a:avLst/>
          </a:prstGeom>
        </p:spPr>
      </p:pic>
      <p:pic>
        <p:nvPicPr>
          <p:cNvPr id="12" name="图片 11"/>
          <p:cNvPicPr>
            <a:picLocks noChangeAspect="1"/>
          </p:cNvPicPr>
          <p:nvPr/>
        </p:nvPicPr>
        <p:blipFill>
          <a:blip r:embed="rId7" cstate="screen"/>
          <a:stretch>
            <a:fillRect/>
          </a:stretch>
        </p:blipFill>
        <p:spPr>
          <a:xfrm flipH="1">
            <a:off x="6614160" y="4082918"/>
            <a:ext cx="5577840" cy="4052064"/>
          </a:xfrm>
          <a:prstGeom prst="rect">
            <a:avLst/>
          </a:prstGeom>
        </p:spPr>
      </p:pic>
      <p:sp>
        <p:nvSpPr>
          <p:cNvPr id="13" name="矩形 12"/>
          <p:cNvSpPr/>
          <p:nvPr/>
        </p:nvSpPr>
        <p:spPr>
          <a:xfrm>
            <a:off x="907657" y="1681400"/>
            <a:ext cx="10242234" cy="3693319"/>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zh-CN" dirty="0">
                <a:solidFill>
                  <a:srgbClr val="35530D"/>
                </a:solidFill>
                <a:cs typeface="+mn-ea"/>
                <a:sym typeface="+mn-lt"/>
              </a:rPr>
              <a:t> </a:t>
            </a:r>
            <a:r>
              <a:rPr lang="en-US" altLang="zh-CN" dirty="0" smtClean="0">
                <a:solidFill>
                  <a:srgbClr val="35530D"/>
                </a:solidFill>
                <a:cs typeface="+mn-ea"/>
                <a:sym typeface="+mn-lt"/>
              </a:rPr>
              <a:t>      </a:t>
            </a:r>
            <a:r>
              <a:rPr lang="zh-CN" altLang="en-US" dirty="0" smtClean="0">
                <a:solidFill>
                  <a:srgbClr val="35530D"/>
                </a:solidFill>
                <a:cs typeface="+mn-ea"/>
                <a:sym typeface="+mn-lt"/>
              </a:rPr>
              <a:t>端</a:t>
            </a:r>
            <a:r>
              <a:rPr lang="zh-CN" altLang="en-US" dirty="0">
                <a:solidFill>
                  <a:srgbClr val="35530D"/>
                </a:solidFill>
                <a:cs typeface="+mn-ea"/>
                <a:sym typeface="+mn-lt"/>
              </a:rPr>
              <a:t>阳节，据</a:t>
            </a:r>
            <a:r>
              <a:rPr lang="en-US" altLang="zh-CN" dirty="0">
                <a:solidFill>
                  <a:srgbClr val="35530D"/>
                </a:solidFill>
                <a:cs typeface="+mn-ea"/>
                <a:sym typeface="+mn-lt"/>
              </a:rPr>
              <a:t>《</a:t>
            </a:r>
            <a:r>
              <a:rPr lang="zh-CN" altLang="en-US" dirty="0">
                <a:solidFill>
                  <a:srgbClr val="35530D"/>
                </a:solidFill>
                <a:cs typeface="+mn-ea"/>
                <a:sym typeface="+mn-lt"/>
              </a:rPr>
              <a:t>荆楚岁时记</a:t>
            </a:r>
            <a:r>
              <a:rPr lang="en-US" altLang="zh-CN" dirty="0">
                <a:solidFill>
                  <a:srgbClr val="35530D"/>
                </a:solidFill>
                <a:cs typeface="+mn-ea"/>
                <a:sym typeface="+mn-lt"/>
              </a:rPr>
              <a:t>》</a:t>
            </a:r>
            <a:r>
              <a:rPr lang="zh-CN" altLang="en-US" dirty="0">
                <a:solidFill>
                  <a:srgbClr val="35530D"/>
                </a:solidFill>
                <a:cs typeface="+mn-ea"/>
                <a:sym typeface="+mn-lt"/>
              </a:rPr>
              <a:t>载，因仲夏登高，顺阳在上，五月正是仲夏，它的第一个午日正是登高顺阳天气好的日子，故称五月初五为“端阳节”。</a:t>
            </a:r>
            <a:br>
              <a:rPr lang="zh-CN" altLang="en-US" dirty="0">
                <a:solidFill>
                  <a:srgbClr val="35530D"/>
                </a:solidFill>
                <a:cs typeface="+mn-ea"/>
                <a:sym typeface="+mn-lt"/>
              </a:rPr>
            </a:br>
            <a:r>
              <a:rPr lang="zh-CN" altLang="en-US" dirty="0">
                <a:solidFill>
                  <a:srgbClr val="35530D"/>
                </a:solidFill>
                <a:cs typeface="+mn-ea"/>
                <a:sym typeface="+mn-lt"/>
              </a:rPr>
              <a:t>　　重午节，午，属十二支，农历五月为午月，五、午同音，五、五相重，故端午节又名“重午节”或“重五节”，有些地方也叫“五月节”。</a:t>
            </a:r>
            <a:br>
              <a:rPr lang="zh-CN" altLang="en-US" dirty="0">
                <a:solidFill>
                  <a:srgbClr val="35530D"/>
                </a:solidFill>
                <a:cs typeface="+mn-ea"/>
                <a:sym typeface="+mn-lt"/>
              </a:rPr>
            </a:br>
            <a:r>
              <a:rPr lang="zh-CN" altLang="en-US" dirty="0">
                <a:solidFill>
                  <a:srgbClr val="35530D"/>
                </a:solidFill>
                <a:cs typeface="+mn-ea"/>
                <a:sym typeface="+mn-lt"/>
              </a:rPr>
              <a:t>　　天中节，古人认为，五月五日时，阳重人中天，故称这一天为“天中节”。</a:t>
            </a:r>
            <a:br>
              <a:rPr lang="zh-CN" altLang="en-US" dirty="0">
                <a:solidFill>
                  <a:srgbClr val="35530D"/>
                </a:solidFill>
                <a:cs typeface="+mn-ea"/>
                <a:sym typeface="+mn-lt"/>
              </a:rPr>
            </a:br>
            <a:r>
              <a:rPr lang="zh-CN" altLang="en-US" dirty="0">
                <a:solidFill>
                  <a:srgbClr val="35530D"/>
                </a:solidFill>
                <a:cs typeface="+mn-ea"/>
                <a:sym typeface="+mn-lt"/>
              </a:rPr>
              <a:t>　　浴兰节，端午时值仲夏，是皮肤病多发季节，古人以兰草汤沐浴去污为俗。汉代</a:t>
            </a:r>
            <a:r>
              <a:rPr lang="en-US" altLang="zh-CN" dirty="0">
                <a:solidFill>
                  <a:srgbClr val="35530D"/>
                </a:solidFill>
                <a:cs typeface="+mn-ea"/>
                <a:sym typeface="+mn-lt"/>
              </a:rPr>
              <a:t>《</a:t>
            </a:r>
            <a:r>
              <a:rPr lang="zh-CN" altLang="en-US" dirty="0">
                <a:solidFill>
                  <a:srgbClr val="35530D"/>
                </a:solidFill>
                <a:cs typeface="+mn-ea"/>
                <a:sym typeface="+mn-lt"/>
              </a:rPr>
              <a:t>大戴礼</a:t>
            </a:r>
            <a:r>
              <a:rPr lang="en-US" altLang="zh-CN" dirty="0">
                <a:solidFill>
                  <a:srgbClr val="35530D"/>
                </a:solidFill>
                <a:cs typeface="+mn-ea"/>
                <a:sym typeface="+mn-lt"/>
              </a:rPr>
              <a:t>》</a:t>
            </a:r>
            <a:r>
              <a:rPr lang="zh-CN" altLang="en-US" dirty="0">
                <a:solidFill>
                  <a:srgbClr val="35530D"/>
                </a:solidFill>
                <a:cs typeface="+mn-ea"/>
                <a:sym typeface="+mn-lt"/>
              </a:rPr>
              <a:t>云：“午日以兰汤沐浴”。</a:t>
            </a:r>
            <a:br>
              <a:rPr lang="zh-CN" altLang="en-US" dirty="0">
                <a:solidFill>
                  <a:srgbClr val="35530D"/>
                </a:solidFill>
                <a:cs typeface="+mn-ea"/>
                <a:sym typeface="+mn-lt"/>
              </a:rPr>
            </a:br>
            <a:r>
              <a:rPr lang="zh-CN" altLang="en-US" dirty="0">
                <a:solidFill>
                  <a:srgbClr val="35530D"/>
                </a:solidFill>
                <a:cs typeface="+mn-ea"/>
                <a:sym typeface="+mn-lt"/>
              </a:rPr>
              <a:t>　　解棕节，古人端午吃棕时，有比较各人解下粽叶的长度、长者为胜的游戏，故又有“解粽节”之称。 </a:t>
            </a:r>
            <a:br>
              <a:rPr lang="zh-CN" altLang="en-US" dirty="0">
                <a:solidFill>
                  <a:srgbClr val="35530D"/>
                </a:solidFill>
                <a:cs typeface="+mn-ea"/>
                <a:sym typeface="+mn-lt"/>
              </a:rPr>
            </a:br>
            <a:r>
              <a:rPr lang="zh-CN" altLang="en-US" dirty="0">
                <a:solidFill>
                  <a:srgbClr val="35530D"/>
                </a:solidFill>
                <a:cs typeface="+mn-ea"/>
                <a:sym typeface="+mn-lt"/>
              </a:rPr>
              <a:t>　　女儿节，明沈榜</a:t>
            </a:r>
            <a:r>
              <a:rPr lang="en-US" altLang="zh-CN" dirty="0">
                <a:solidFill>
                  <a:srgbClr val="35530D"/>
                </a:solidFill>
                <a:cs typeface="+mn-ea"/>
                <a:sym typeface="+mn-lt"/>
              </a:rPr>
              <a:t>《</a:t>
            </a:r>
            <a:r>
              <a:rPr lang="zh-CN" altLang="en-US" dirty="0">
                <a:solidFill>
                  <a:srgbClr val="35530D"/>
                </a:solidFill>
                <a:cs typeface="+mn-ea"/>
                <a:sym typeface="+mn-lt"/>
              </a:rPr>
              <a:t>宛署杂记</a:t>
            </a:r>
            <a:r>
              <a:rPr lang="en-US" altLang="zh-CN" dirty="0">
                <a:solidFill>
                  <a:srgbClr val="35530D"/>
                </a:solidFill>
                <a:cs typeface="+mn-ea"/>
                <a:sym typeface="+mn-lt"/>
              </a:rPr>
              <a:t>》</a:t>
            </a:r>
            <a:r>
              <a:rPr lang="zh-CN" altLang="en-US" dirty="0">
                <a:solidFill>
                  <a:srgbClr val="35530D"/>
                </a:solidFill>
                <a:cs typeface="+mn-ea"/>
                <a:sym typeface="+mn-lt"/>
              </a:rPr>
              <a:t>：“五月女儿</a:t>
            </a:r>
            <a:r>
              <a:rPr lang="zh-CN" altLang="en-US" dirty="0" smtClean="0">
                <a:solidFill>
                  <a:srgbClr val="35530D"/>
                </a:solidFill>
                <a:cs typeface="+mn-ea"/>
                <a:sym typeface="+mn-lt"/>
              </a:rPr>
              <a:t>节</a:t>
            </a:r>
            <a:r>
              <a:rPr lang="en-US" altLang="zh-CN" dirty="0">
                <a:solidFill>
                  <a:srgbClr val="35530D"/>
                </a:solidFill>
                <a:cs typeface="+mn-ea"/>
                <a:sym typeface="+mn-lt"/>
              </a:rPr>
              <a:t>,</a:t>
            </a:r>
            <a:r>
              <a:rPr lang="zh-CN" altLang="en-US" dirty="0" smtClean="0">
                <a:solidFill>
                  <a:srgbClr val="35530D"/>
                </a:solidFill>
                <a:cs typeface="+mn-ea"/>
                <a:sym typeface="+mn-lt"/>
              </a:rPr>
              <a:t>系</a:t>
            </a:r>
            <a:r>
              <a:rPr lang="zh-CN" altLang="en-US" dirty="0">
                <a:solidFill>
                  <a:srgbClr val="35530D"/>
                </a:solidFill>
                <a:cs typeface="+mn-ea"/>
                <a:sym typeface="+mn-lt"/>
              </a:rPr>
              <a:t>端午索，戴艾叶，五毒灵符。宛俗自五月初一至初五日，饰小闺女，尽态极研。出嫁女亦各归宁。因呼为女儿节。” </a:t>
            </a:r>
            <a:br>
              <a:rPr lang="zh-CN" altLang="en-US" dirty="0">
                <a:solidFill>
                  <a:srgbClr val="35530D"/>
                </a:solidFill>
                <a:cs typeface="+mn-ea"/>
                <a:sym typeface="+mn-lt"/>
              </a:rPr>
            </a:br>
            <a:r>
              <a:rPr lang="zh-CN" altLang="en-US" dirty="0">
                <a:solidFill>
                  <a:srgbClr val="35530D"/>
                </a:solidFill>
                <a:cs typeface="+mn-ea"/>
                <a:sym typeface="+mn-lt"/>
              </a:rPr>
              <a:t>　　菖蒲节，古人认为“重午”是犯禁忌的日子，此时五毒尽出，因此端午风俗多为驱邢避毒，如在门上悬挂菖蒲、艾叶等，故端午节也称“菖蒲节” 。</a:t>
            </a:r>
          </a:p>
        </p:txBody>
      </p:sp>
      <p:grpSp>
        <p:nvGrpSpPr>
          <p:cNvPr id="18" name="组合 17"/>
          <p:cNvGrpSpPr/>
          <p:nvPr/>
        </p:nvGrpSpPr>
        <p:grpSpPr>
          <a:xfrm>
            <a:off x="-213503" y="115975"/>
            <a:ext cx="3030076" cy="727437"/>
            <a:chOff x="-213503" y="115975"/>
            <a:chExt cx="3030076" cy="727437"/>
          </a:xfrm>
        </p:grpSpPr>
        <p:sp>
          <p:nvSpPr>
            <p:cNvPr id="19" name="矩形 18"/>
            <p:cNvSpPr/>
            <p:nvPr/>
          </p:nvSpPr>
          <p:spPr>
            <a:xfrm>
              <a:off x="0" y="115975"/>
              <a:ext cx="2603070" cy="7274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TextBox 3"/>
            <p:cNvSpPr txBox="1"/>
            <p:nvPr/>
          </p:nvSpPr>
          <p:spPr>
            <a:xfrm>
              <a:off x="-213503" y="236549"/>
              <a:ext cx="3030076"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a:defRPr/>
              </a:pPr>
              <a:r>
                <a:rPr lang="zh-CN" altLang="en-US" sz="3200" spc="300" dirty="0">
                  <a:solidFill>
                    <a:schemeClr val="bg1"/>
                  </a:solidFill>
                  <a:latin typeface="+mn-lt"/>
                  <a:ea typeface="+mn-ea"/>
                  <a:cs typeface="+mn-ea"/>
                  <a:sym typeface="+mn-lt"/>
                </a:rPr>
                <a:t>节日介绍</a:t>
              </a:r>
            </a:p>
          </p:txBody>
        </p:sp>
      </p:grpSp>
      <p:sp>
        <p:nvSpPr>
          <p:cNvPr id="21" name="矩形 20"/>
          <p:cNvSpPr/>
          <p:nvPr/>
        </p:nvSpPr>
        <p:spPr>
          <a:xfrm>
            <a:off x="907657" y="818144"/>
            <a:ext cx="1834477" cy="461665"/>
          </a:xfrm>
          <a:prstGeom prst="rect">
            <a:avLst/>
          </a:prstGeom>
        </p:spPr>
        <p:txBody>
          <a:bodyPr wrap="none">
            <a:spAutoFit/>
          </a:bodyPr>
          <a:lstStyle/>
          <a:p>
            <a:r>
              <a:rPr lang="zh-CN" altLang="en-US" sz="2400" spc="300" dirty="0" smtClean="0">
                <a:solidFill>
                  <a:srgbClr val="00B050"/>
                </a:solidFill>
                <a:cs typeface="+mn-ea"/>
                <a:sym typeface="+mn-lt"/>
              </a:rPr>
              <a:t>FESTIVAL</a:t>
            </a:r>
            <a:endParaRPr lang="zh-CN" altLang="en-US" sz="2400" spc="300" dirty="0">
              <a:solidFill>
                <a:srgbClr val="00B050"/>
              </a:solidFill>
              <a:cs typeface="+mn-ea"/>
              <a:sym typeface="+mn-lt"/>
            </a:endParaRPr>
          </a:p>
        </p:txBody>
      </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0-#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77"/>
          <p:cNvPicPr>
            <a:picLocks noChangeAspect="1"/>
          </p:cNvPicPr>
          <p:nvPr/>
        </p:nvPicPr>
        <p:blipFill>
          <a:blip r:embed="rId3" cstate="screen"/>
          <a:srcRect/>
          <a:stretch>
            <a:fillRect/>
          </a:stretch>
        </p:blipFill>
        <p:spPr>
          <a:xfrm>
            <a:off x="-97790" y="-335280"/>
            <a:ext cx="12296140" cy="7726680"/>
          </a:xfrm>
          <a:prstGeom prst="rect">
            <a:avLst/>
          </a:prstGeom>
        </p:spPr>
      </p:pic>
      <p:pic>
        <p:nvPicPr>
          <p:cNvPr id="10" name="图片 19"/>
          <p:cNvPicPr>
            <a:picLocks noChangeAspect="1"/>
          </p:cNvPicPr>
          <p:nvPr/>
        </p:nvPicPr>
        <p:blipFill>
          <a:blip r:embed="rId4"/>
          <a:srcRect/>
          <a:stretch>
            <a:fillRect/>
          </a:stretch>
        </p:blipFill>
        <p:spPr bwMode="auto">
          <a:xfrm>
            <a:off x="6291261" y="5"/>
            <a:ext cx="5900739" cy="198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p:cNvSpPr>
          <p:nvPr/>
        </p:nvSpPr>
        <p:spPr>
          <a:xfrm>
            <a:off x="908" y="353378"/>
            <a:ext cx="3809092" cy="640402"/>
          </a:xfrm>
          <a:prstGeom prst="rect">
            <a:avLst/>
          </a:prstGeom>
          <a:solidFill>
            <a:srgbClr val="00B050"/>
          </a:solidFill>
          <a:ln w="9525">
            <a:noFill/>
          </a:ln>
        </p:spPr>
        <p:txBody>
          <a:bodyPr vert="horz" wrap="square" lIns="91440" tIns="45720" rIns="91440" bIns="45720" anchor="ctr"/>
          <a:lstStyle>
            <a:lvl1pPr algn="l" rtl="0" eaLnBrk="0" fontAlgn="base" hangingPunct="0">
              <a:spcBef>
                <a:spcPct val="0"/>
              </a:spcBef>
              <a:spcAft>
                <a:spcPct val="0"/>
              </a:spcAft>
              <a:defRPr sz="2400" kern="1200">
                <a:solidFill>
                  <a:srgbClr val="35530D"/>
                </a:solidFill>
                <a:latin typeface="+mj-lt"/>
                <a:ea typeface="+mj-ea"/>
                <a:cs typeface="+mj-cs"/>
              </a:defRPr>
            </a:lvl1pPr>
            <a:lvl2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2pPr>
            <a:lvl3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3pPr>
            <a:lvl4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4pPr>
            <a:lvl5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5pPr>
            <a:lvl6pPr marL="4572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6pPr>
            <a:lvl7pPr marL="9144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7pPr>
            <a:lvl8pPr marL="13716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8pPr>
            <a:lvl9pPr marL="18288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9pPr>
          </a:lstStyle>
          <a:p>
            <a:pPr algn="ctr"/>
            <a:r>
              <a:rPr lang="en-US" altLang="zh-CN" b="1" dirty="0" smtClean="0">
                <a:solidFill>
                  <a:schemeClr val="bg1"/>
                </a:solidFill>
                <a:latin typeface="+mn-lt"/>
                <a:ea typeface="+mn-ea"/>
                <a:cs typeface="+mn-ea"/>
                <a:sym typeface="+mn-lt"/>
              </a:rPr>
              <a:t>What </a:t>
            </a:r>
            <a:r>
              <a:rPr lang="en-US" altLang="zh-CN" b="1" dirty="0">
                <a:solidFill>
                  <a:schemeClr val="bg1"/>
                </a:solidFill>
                <a:latin typeface="+mn-lt"/>
                <a:ea typeface="+mn-ea"/>
                <a:cs typeface="+mn-ea"/>
                <a:sym typeface="+mn-lt"/>
              </a:rPr>
              <a:t>do you know</a:t>
            </a:r>
            <a:r>
              <a:rPr lang="zh-CN" altLang="en-US" b="1" dirty="0">
                <a:solidFill>
                  <a:schemeClr val="bg1"/>
                </a:solidFill>
                <a:latin typeface="+mn-lt"/>
                <a:ea typeface="+mn-ea"/>
                <a:cs typeface="+mn-ea"/>
                <a:sym typeface="+mn-lt"/>
              </a:rPr>
              <a:t>？</a:t>
            </a:r>
          </a:p>
        </p:txBody>
      </p:sp>
      <p:sp>
        <p:nvSpPr>
          <p:cNvPr id="8" name="Rectangle 3"/>
          <p:cNvSpPr>
            <a:spLocks noGrp="1"/>
          </p:cNvSpPr>
          <p:nvPr/>
        </p:nvSpPr>
        <p:spPr>
          <a:xfrm>
            <a:off x="10705743" y="2222659"/>
            <a:ext cx="8229600" cy="2610802"/>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SzPct val="80000"/>
              <a:buFont typeface="Wingdings" panose="05000000000000000000" pitchFamily="2" charset="2"/>
              <a:buChar char="n"/>
              <a:defRPr sz="2000" kern="1200">
                <a:solidFill>
                  <a:srgbClr val="35530D"/>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35530D"/>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35530D"/>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rgbClr val="35530D"/>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200" kern="1200">
                <a:solidFill>
                  <a:srgbClr val="35530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en-US" altLang="zh-CN" sz="3200" b="1" dirty="0">
              <a:solidFill>
                <a:schemeClr val="tx1"/>
              </a:solidFill>
              <a:cs typeface="+mn-ea"/>
              <a:sym typeface="+mn-lt"/>
            </a:endParaRPr>
          </a:p>
        </p:txBody>
      </p:sp>
      <p:pic>
        <p:nvPicPr>
          <p:cNvPr id="11" name="图片 10"/>
          <p:cNvPicPr>
            <a:picLocks noChangeAspect="1"/>
          </p:cNvPicPr>
          <p:nvPr/>
        </p:nvPicPr>
        <p:blipFill>
          <a:blip r:embed="rId5"/>
          <a:stretch>
            <a:fillRect/>
          </a:stretch>
        </p:blipFill>
        <p:spPr>
          <a:xfrm flipH="1">
            <a:off x="9403080" y="0"/>
            <a:ext cx="2788920" cy="4269936"/>
          </a:xfrm>
          <a:prstGeom prst="rect">
            <a:avLst/>
          </a:prstGeom>
        </p:spPr>
      </p:pic>
      <p:pic>
        <p:nvPicPr>
          <p:cNvPr id="12" name="图片 11"/>
          <p:cNvPicPr>
            <a:picLocks noChangeAspect="1"/>
          </p:cNvPicPr>
          <p:nvPr/>
        </p:nvPicPr>
        <p:blipFill>
          <a:blip r:embed="rId6" cstate="screen"/>
          <a:stretch>
            <a:fillRect/>
          </a:stretch>
        </p:blipFill>
        <p:spPr>
          <a:xfrm flipH="1">
            <a:off x="9570363" y="4269936"/>
            <a:ext cx="2270760" cy="2484120"/>
          </a:xfrm>
          <a:prstGeom prst="rect">
            <a:avLst/>
          </a:prstGeom>
        </p:spPr>
      </p:pic>
      <p:pic>
        <p:nvPicPr>
          <p:cNvPr id="13" name="图片 12"/>
          <p:cNvPicPr>
            <a:picLocks noChangeAspect="1"/>
          </p:cNvPicPr>
          <p:nvPr/>
        </p:nvPicPr>
        <p:blipFill>
          <a:blip r:embed="rId7" cstate="screen"/>
          <a:stretch>
            <a:fillRect/>
          </a:stretch>
        </p:blipFill>
        <p:spPr>
          <a:xfrm>
            <a:off x="0" y="3854318"/>
            <a:ext cx="6211621" cy="4052064"/>
          </a:xfrm>
          <a:prstGeom prst="rect">
            <a:avLst/>
          </a:prstGeom>
        </p:spPr>
      </p:pic>
      <p:sp>
        <p:nvSpPr>
          <p:cNvPr id="6" name="矩形 5"/>
          <p:cNvSpPr/>
          <p:nvPr/>
        </p:nvSpPr>
        <p:spPr>
          <a:xfrm>
            <a:off x="4365723" y="3207987"/>
            <a:ext cx="4290596" cy="646331"/>
          </a:xfrm>
          <a:prstGeom prst="rect">
            <a:avLst/>
          </a:prstGeom>
          <a:solidFill>
            <a:srgbClr val="35530D"/>
          </a:solidFill>
        </p:spPr>
        <p:txBody>
          <a:bodyPr wrap="square">
            <a:spAutoFit/>
          </a:bodyPr>
          <a:lstStyle/>
          <a:p>
            <a:pPr>
              <a:buNone/>
            </a:pPr>
            <a:r>
              <a:rPr lang="en-US" altLang="zh-CN" sz="3600" b="1" dirty="0">
                <a:solidFill>
                  <a:schemeClr val="bg1"/>
                </a:solidFill>
                <a:cs typeface="+mn-ea"/>
                <a:sym typeface="+mn-lt"/>
              </a:rPr>
              <a:t>3.The Origin</a:t>
            </a:r>
          </a:p>
        </p:txBody>
      </p:sp>
      <p:sp>
        <p:nvSpPr>
          <p:cNvPr id="32" name="矩形 31"/>
          <p:cNvSpPr/>
          <p:nvPr/>
        </p:nvSpPr>
        <p:spPr>
          <a:xfrm>
            <a:off x="4380826" y="4187130"/>
            <a:ext cx="4290595" cy="646331"/>
          </a:xfrm>
          <a:prstGeom prst="rect">
            <a:avLst/>
          </a:prstGeom>
          <a:solidFill>
            <a:srgbClr val="35530D"/>
          </a:solidFill>
        </p:spPr>
        <p:txBody>
          <a:bodyPr wrap="square">
            <a:spAutoFit/>
          </a:bodyPr>
          <a:lstStyle/>
          <a:p>
            <a:pPr>
              <a:buNone/>
            </a:pPr>
            <a:r>
              <a:rPr lang="en-US" altLang="zh-CN" sz="3600" b="1" dirty="0">
                <a:solidFill>
                  <a:schemeClr val="bg1"/>
                </a:solidFill>
                <a:cs typeface="+mn-ea"/>
                <a:sym typeface="+mn-lt"/>
              </a:rPr>
              <a:t>4.The Customs</a:t>
            </a:r>
          </a:p>
        </p:txBody>
      </p:sp>
      <p:sp>
        <p:nvSpPr>
          <p:cNvPr id="40" name="矩形 39"/>
          <p:cNvSpPr/>
          <p:nvPr/>
        </p:nvSpPr>
        <p:spPr>
          <a:xfrm>
            <a:off x="4365723" y="1248340"/>
            <a:ext cx="4289216" cy="646331"/>
          </a:xfrm>
          <a:prstGeom prst="rect">
            <a:avLst/>
          </a:prstGeom>
          <a:solidFill>
            <a:srgbClr val="35530D"/>
          </a:solidFill>
        </p:spPr>
        <p:txBody>
          <a:bodyPr wrap="square">
            <a:spAutoFit/>
          </a:bodyPr>
          <a:lstStyle/>
          <a:p>
            <a:pPr>
              <a:buNone/>
            </a:pPr>
            <a:r>
              <a:rPr lang="en-US" altLang="zh-CN" sz="3600" b="1" dirty="0">
                <a:solidFill>
                  <a:schemeClr val="bg1"/>
                </a:solidFill>
                <a:cs typeface="+mn-ea"/>
                <a:sym typeface="+mn-lt"/>
              </a:rPr>
              <a:t>1.The Date</a:t>
            </a:r>
          </a:p>
        </p:txBody>
      </p:sp>
      <p:sp>
        <p:nvSpPr>
          <p:cNvPr id="41" name="矩形 40"/>
          <p:cNvSpPr/>
          <p:nvPr/>
        </p:nvSpPr>
        <p:spPr>
          <a:xfrm>
            <a:off x="4395928" y="2255240"/>
            <a:ext cx="4275493" cy="646331"/>
          </a:xfrm>
          <a:prstGeom prst="rect">
            <a:avLst/>
          </a:prstGeom>
          <a:solidFill>
            <a:srgbClr val="35530D"/>
          </a:solidFill>
        </p:spPr>
        <p:txBody>
          <a:bodyPr wrap="square">
            <a:spAutoFit/>
          </a:bodyPr>
          <a:lstStyle/>
          <a:p>
            <a:pPr>
              <a:buNone/>
            </a:pPr>
            <a:r>
              <a:rPr lang="en-US" altLang="zh-CN" sz="3600" b="1" dirty="0">
                <a:solidFill>
                  <a:schemeClr val="bg1"/>
                </a:solidFill>
                <a:cs typeface="+mn-ea"/>
                <a:sym typeface="+mn-lt"/>
              </a:rPr>
              <a:t>2.The Importance</a:t>
            </a:r>
          </a:p>
        </p:txBody>
      </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2000" fill="hold"/>
                                        <p:tgtEl>
                                          <p:spTgt spid="13"/>
                                        </p:tgtEl>
                                        <p:attrNameLst>
                                          <p:attrName>ppt_x</p:attrName>
                                        </p:attrNameLst>
                                      </p:cBhvr>
                                      <p:tavLst>
                                        <p:tav tm="0">
                                          <p:val>
                                            <p:strVal val="0-#ppt_w/2"/>
                                          </p:val>
                                        </p:tav>
                                        <p:tav tm="100000">
                                          <p:val>
                                            <p:strVal val="#ppt_x"/>
                                          </p:val>
                                        </p:tav>
                                      </p:tavLst>
                                    </p:anim>
                                    <p:anim calcmode="lin" valueType="num">
                                      <p:cBhvr additive="base">
                                        <p:cTn id="13"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1000"/>
                                        <p:tgtEl>
                                          <p:spTgt spid="40"/>
                                        </p:tgtEl>
                                      </p:cBhvr>
                                    </p:animEffect>
                                    <p:anim calcmode="lin" valueType="num">
                                      <p:cBhvr>
                                        <p:cTn id="36" dur="1000" fill="hold"/>
                                        <p:tgtEl>
                                          <p:spTgt spid="40"/>
                                        </p:tgtEl>
                                        <p:attrNameLst>
                                          <p:attrName>ppt_x</p:attrName>
                                        </p:attrNameLst>
                                      </p:cBhvr>
                                      <p:tavLst>
                                        <p:tav tm="0">
                                          <p:val>
                                            <p:strVal val="#ppt_x"/>
                                          </p:val>
                                        </p:tav>
                                        <p:tav tm="100000">
                                          <p:val>
                                            <p:strVal val="#ppt_x"/>
                                          </p:val>
                                        </p:tav>
                                      </p:tavLst>
                                    </p:anim>
                                    <p:anim calcmode="lin" valueType="num">
                                      <p:cBhvr>
                                        <p:cTn id="37" dur="1000" fill="hold"/>
                                        <p:tgtEl>
                                          <p:spTgt spid="4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32" grpId="0" animBg="1"/>
      <p:bldP spid="40"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77"/>
          <p:cNvPicPr>
            <a:picLocks noChangeAspect="1"/>
          </p:cNvPicPr>
          <p:nvPr/>
        </p:nvPicPr>
        <p:blipFill>
          <a:blip r:embed="rId3" cstate="screen"/>
          <a:srcRect/>
          <a:stretch>
            <a:fillRect/>
          </a:stretch>
        </p:blipFill>
        <p:spPr>
          <a:xfrm>
            <a:off x="-113030" y="-335280"/>
            <a:ext cx="12296140" cy="7726680"/>
          </a:xfrm>
          <a:prstGeom prst="rect">
            <a:avLst/>
          </a:prstGeom>
        </p:spPr>
      </p:pic>
      <p:pic>
        <p:nvPicPr>
          <p:cNvPr id="11" name="图片 10"/>
          <p:cNvPicPr>
            <a:picLocks noChangeAspect="1"/>
          </p:cNvPicPr>
          <p:nvPr/>
        </p:nvPicPr>
        <p:blipFill>
          <a:blip r:embed="rId4"/>
          <a:stretch>
            <a:fillRect/>
          </a:stretch>
        </p:blipFill>
        <p:spPr>
          <a:xfrm flipH="1">
            <a:off x="9403080" y="0"/>
            <a:ext cx="2788920" cy="4269936"/>
          </a:xfrm>
          <a:prstGeom prst="rect">
            <a:avLst/>
          </a:prstGeom>
        </p:spPr>
      </p:pic>
      <p:pic>
        <p:nvPicPr>
          <p:cNvPr id="8" name="图片 19"/>
          <p:cNvPicPr>
            <a:picLocks noChangeAspect="1"/>
          </p:cNvPicPr>
          <p:nvPr/>
        </p:nvPicPr>
        <p:blipFill>
          <a:blip r:embed="rId5"/>
          <a:srcRect/>
          <a:stretch>
            <a:fillRect/>
          </a:stretch>
        </p:blipFill>
        <p:spPr bwMode="auto">
          <a:xfrm>
            <a:off x="6291261" y="5"/>
            <a:ext cx="5900739" cy="198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213503" y="115975"/>
            <a:ext cx="3030076" cy="727437"/>
            <a:chOff x="-213503" y="115975"/>
            <a:chExt cx="3030076" cy="727437"/>
          </a:xfrm>
        </p:grpSpPr>
        <p:sp>
          <p:nvSpPr>
            <p:cNvPr id="16" name="矩形 15"/>
            <p:cNvSpPr/>
            <p:nvPr/>
          </p:nvSpPr>
          <p:spPr>
            <a:xfrm>
              <a:off x="0" y="115975"/>
              <a:ext cx="2603070" cy="7274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TextBox 3"/>
            <p:cNvSpPr txBox="1"/>
            <p:nvPr/>
          </p:nvSpPr>
          <p:spPr>
            <a:xfrm>
              <a:off x="-213503" y="236549"/>
              <a:ext cx="3030076"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a:defRPr/>
              </a:pPr>
              <a:r>
                <a:rPr lang="zh-CN" altLang="en-US" sz="3200" spc="300" dirty="0">
                  <a:solidFill>
                    <a:schemeClr val="bg1"/>
                  </a:solidFill>
                  <a:latin typeface="+mn-lt"/>
                  <a:ea typeface="+mn-ea"/>
                  <a:cs typeface="+mn-ea"/>
                  <a:sym typeface="+mn-lt"/>
                </a:rPr>
                <a:t>节日介绍</a:t>
              </a:r>
            </a:p>
          </p:txBody>
        </p:sp>
      </p:grpSp>
      <p:pic>
        <p:nvPicPr>
          <p:cNvPr id="17" name="图片 16"/>
          <p:cNvPicPr>
            <a:picLocks noChangeAspect="1"/>
          </p:cNvPicPr>
          <p:nvPr/>
        </p:nvPicPr>
        <p:blipFill>
          <a:blip r:embed="rId6" cstate="screen"/>
          <a:stretch>
            <a:fillRect/>
          </a:stretch>
        </p:blipFill>
        <p:spPr>
          <a:xfrm flipH="1">
            <a:off x="0" y="4735354"/>
            <a:ext cx="2270760" cy="2484120"/>
          </a:xfrm>
          <a:prstGeom prst="rect">
            <a:avLst/>
          </a:prstGeom>
        </p:spPr>
      </p:pic>
      <p:sp>
        <p:nvSpPr>
          <p:cNvPr id="3" name="矩形 2"/>
          <p:cNvSpPr/>
          <p:nvPr/>
        </p:nvSpPr>
        <p:spPr>
          <a:xfrm>
            <a:off x="907657" y="818144"/>
            <a:ext cx="1834477" cy="461665"/>
          </a:xfrm>
          <a:prstGeom prst="rect">
            <a:avLst/>
          </a:prstGeom>
        </p:spPr>
        <p:txBody>
          <a:bodyPr wrap="none">
            <a:spAutoFit/>
          </a:bodyPr>
          <a:lstStyle/>
          <a:p>
            <a:r>
              <a:rPr lang="zh-CN" altLang="en-US" sz="2400" spc="300" dirty="0" smtClean="0">
                <a:solidFill>
                  <a:srgbClr val="00B050"/>
                </a:solidFill>
                <a:cs typeface="+mn-ea"/>
                <a:sym typeface="+mn-lt"/>
              </a:rPr>
              <a:t>FESTIVAL</a:t>
            </a:r>
            <a:endParaRPr lang="zh-CN" altLang="en-US" sz="2400" spc="300" dirty="0">
              <a:solidFill>
                <a:srgbClr val="00B050"/>
              </a:solidFill>
              <a:cs typeface="+mn-ea"/>
              <a:sym typeface="+mn-lt"/>
            </a:endParaRPr>
          </a:p>
        </p:txBody>
      </p:sp>
      <p:pic>
        <p:nvPicPr>
          <p:cNvPr id="12" name="图片 11"/>
          <p:cNvPicPr>
            <a:picLocks noChangeAspect="1"/>
          </p:cNvPicPr>
          <p:nvPr/>
        </p:nvPicPr>
        <p:blipFill>
          <a:blip r:embed="rId7" cstate="screen"/>
          <a:stretch>
            <a:fillRect/>
          </a:stretch>
        </p:blipFill>
        <p:spPr>
          <a:xfrm flipH="1">
            <a:off x="6614160" y="4082918"/>
            <a:ext cx="5577840" cy="4052064"/>
          </a:xfrm>
          <a:prstGeom prst="rect">
            <a:avLst/>
          </a:prstGeom>
        </p:spPr>
      </p:pic>
      <p:sp>
        <p:nvSpPr>
          <p:cNvPr id="14" name="Rectangle 6"/>
          <p:cNvSpPr>
            <a:spLocks noGrp="1"/>
          </p:cNvSpPr>
          <p:nvPr/>
        </p:nvSpPr>
        <p:spPr>
          <a:xfrm>
            <a:off x="1658301" y="1978282"/>
            <a:ext cx="9265920" cy="2743200"/>
          </a:xfrm>
          <a:prstGeom prst="rect">
            <a:avLst/>
          </a:prstGeom>
          <a:noFill/>
          <a:ln w="9525">
            <a:noFill/>
          </a:ln>
        </p:spPr>
        <p:txBody>
          <a:bodyPr vert="horz" wrap="square" lIns="91440" tIns="45720" rIns="91440" bIns="45720" anchor="ctr"/>
          <a:lstStyle>
            <a:lvl1pPr algn="ctr" rtl="0" eaLnBrk="0" fontAlgn="base" hangingPunct="0">
              <a:spcBef>
                <a:spcPct val="0"/>
              </a:spcBef>
              <a:spcAft>
                <a:spcPct val="0"/>
              </a:spcAft>
              <a:defRPr sz="6000" kern="1200">
                <a:solidFill>
                  <a:srgbClr val="35530D"/>
                </a:solidFill>
                <a:latin typeface="+mj-lt"/>
                <a:ea typeface="+mj-ea"/>
                <a:cs typeface="+mj-cs"/>
              </a:defRPr>
            </a:lvl1pPr>
            <a:lvl2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2pPr>
            <a:lvl3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3pPr>
            <a:lvl4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4pPr>
            <a:lvl5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5pPr>
            <a:lvl6pPr marL="4572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6pPr>
            <a:lvl7pPr marL="9144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7pPr>
            <a:lvl8pPr marL="13716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8pPr>
            <a:lvl9pPr marL="18288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9pPr>
          </a:lstStyle>
          <a:p>
            <a:pPr algn="l">
              <a:lnSpc>
                <a:spcPct val="150000"/>
              </a:lnSpc>
            </a:pPr>
            <a:r>
              <a:rPr lang="en-US" altLang="zh-CN" sz="2000" b="1" kern="1200" dirty="0">
                <a:latin typeface="+mn-lt"/>
                <a:ea typeface="+mn-ea"/>
                <a:cs typeface="+mn-ea"/>
                <a:sym typeface="+mn-lt"/>
              </a:rPr>
              <a:t>   The Dragon Boat Festival, the 5th day of the 5th month in the Chinese lunar calendar, has had a history of more than 2,000 years. It is usually in June in the Solar  calendar.</a:t>
            </a:r>
            <a:r>
              <a:rPr lang="en-US" altLang="zh-CN" sz="2000" kern="1200" dirty="0">
                <a:latin typeface="+mn-lt"/>
                <a:ea typeface="+mn-ea"/>
                <a:cs typeface="+mn-ea"/>
                <a:sym typeface="+mn-lt"/>
              </a:rPr>
              <a:t/>
            </a:r>
            <a:br>
              <a:rPr lang="en-US" altLang="zh-CN" sz="2000" kern="1200" dirty="0">
                <a:latin typeface="+mn-lt"/>
                <a:ea typeface="+mn-ea"/>
                <a:cs typeface="+mn-ea"/>
                <a:sym typeface="+mn-lt"/>
              </a:rPr>
            </a:br>
            <a:r>
              <a:rPr lang="en-US" altLang="zh-CN" sz="2000" kern="1200" dirty="0">
                <a:latin typeface="+mn-lt"/>
                <a:ea typeface="+mn-ea"/>
                <a:cs typeface="+mn-ea"/>
                <a:sym typeface="+mn-lt"/>
              </a:rPr>
              <a:t/>
            </a:r>
            <a:br>
              <a:rPr lang="en-US" altLang="zh-CN" sz="2000" kern="1200" dirty="0">
                <a:latin typeface="+mn-lt"/>
                <a:ea typeface="+mn-ea"/>
                <a:cs typeface="+mn-ea"/>
                <a:sym typeface="+mn-lt"/>
              </a:rPr>
            </a:br>
            <a:endParaRPr lang="en-US" altLang="zh-CN" sz="2000" kern="1200" dirty="0">
              <a:latin typeface="+mn-lt"/>
              <a:ea typeface="+mn-ea"/>
              <a:cs typeface="+mn-ea"/>
              <a:sym typeface="+mn-lt"/>
            </a:endParaRPr>
          </a:p>
        </p:txBody>
      </p:sp>
      <p:sp>
        <p:nvSpPr>
          <p:cNvPr id="18" name="Rectangle 7"/>
          <p:cNvSpPr>
            <a:spLocks noGrp="1"/>
          </p:cNvSpPr>
          <p:nvPr/>
        </p:nvSpPr>
        <p:spPr>
          <a:xfrm>
            <a:off x="1658301" y="3905183"/>
            <a:ext cx="8686800" cy="1447800"/>
          </a:xfrm>
          <a:prstGeom prst="rect">
            <a:avLst/>
          </a:prstGeom>
          <a:noFill/>
          <a:ln w="9525">
            <a:noFill/>
          </a:ln>
        </p:spPr>
        <p:txBody>
          <a:bodyPr vert="horz" wrap="square" lIns="91440" tIns="45720" rIns="91440" bIns="45720" anchor="t"/>
          <a:lstStyle>
            <a:lvl1pPr marL="0" indent="0" algn="ctr" rtl="0" eaLnBrk="0" fontAlgn="base" hangingPunct="0">
              <a:spcBef>
                <a:spcPct val="20000"/>
              </a:spcBef>
              <a:spcAft>
                <a:spcPct val="0"/>
              </a:spcAft>
              <a:buSzPct val="80000"/>
              <a:buFont typeface="Wingdings" panose="05000000000000000000" pitchFamily="2" charset="2"/>
              <a:buNone/>
              <a:defRPr sz="2400" kern="1200">
                <a:solidFill>
                  <a:srgbClr val="35530D"/>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000" kern="1200">
                <a:solidFill>
                  <a:srgbClr val="35530D"/>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1800" kern="1200">
                <a:solidFill>
                  <a:srgbClr val="35530D"/>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1600" kern="1200">
                <a:solidFill>
                  <a:srgbClr val="35530D"/>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1600" kern="1200">
                <a:solidFill>
                  <a:srgbClr val="35530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SzPct val="80000"/>
            </a:pPr>
            <a:r>
              <a:rPr lang="zh-CN" altLang="en-US" sz="2000" b="1" kern="1200" dirty="0">
                <a:cs typeface="+mn-ea"/>
                <a:sym typeface="+mn-lt"/>
              </a:rPr>
              <a:t>端午节（农历五月初五）是中国古老的传统节日，始于春秋战国时期，至今已有</a:t>
            </a:r>
            <a:r>
              <a:rPr lang="en-US" altLang="zh-CN" sz="2000" b="1" kern="1200" dirty="0">
                <a:cs typeface="+mn-ea"/>
                <a:sym typeface="+mn-lt"/>
              </a:rPr>
              <a:t>2000</a:t>
            </a:r>
            <a:r>
              <a:rPr lang="zh-CN" altLang="en-US" sz="2000" b="1" kern="1200" dirty="0">
                <a:cs typeface="+mn-ea"/>
                <a:sym typeface="+mn-lt"/>
              </a:rPr>
              <a:t>多年历史。通常在阳历的六月份。</a:t>
            </a:r>
          </a:p>
        </p:txBody>
      </p:sp>
      <p:sp>
        <p:nvSpPr>
          <p:cNvPr id="19" name="Text Box 8"/>
          <p:cNvSpPr txBox="1"/>
          <p:nvPr/>
        </p:nvSpPr>
        <p:spPr>
          <a:xfrm>
            <a:off x="3830002" y="5352983"/>
            <a:ext cx="3843338" cy="396875"/>
          </a:xfrm>
          <a:prstGeom prst="rect">
            <a:avLst/>
          </a:prstGeom>
          <a:solidFill>
            <a:srgbClr val="35530D"/>
          </a:solidFill>
          <a:ln w="9525">
            <a:noFill/>
          </a:ln>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zh-CN" sz="2000" b="1" dirty="0">
                <a:solidFill>
                  <a:schemeClr val="bg1"/>
                </a:solidFill>
                <a:cs typeface="+mn-ea"/>
                <a:sym typeface="+mn-lt"/>
              </a:rPr>
              <a:t>PS:</a:t>
            </a:r>
            <a:r>
              <a:rPr lang="zh-CN" altLang="en-US" sz="2000" b="1" dirty="0">
                <a:solidFill>
                  <a:schemeClr val="bg1"/>
                </a:solidFill>
                <a:cs typeface="+mn-ea"/>
                <a:sym typeface="+mn-lt"/>
              </a:rPr>
              <a:t>今年的端午节是在</a:t>
            </a:r>
            <a:r>
              <a:rPr lang="en-US" altLang="zh-CN" sz="2000" b="1" dirty="0">
                <a:solidFill>
                  <a:schemeClr val="bg1"/>
                </a:solidFill>
                <a:cs typeface="+mn-ea"/>
                <a:sym typeface="+mn-lt"/>
              </a:rPr>
              <a:t>6</a:t>
            </a:r>
            <a:r>
              <a:rPr lang="zh-CN" altLang="en-US" sz="2000" b="1" dirty="0">
                <a:solidFill>
                  <a:schemeClr val="bg1"/>
                </a:solidFill>
                <a:cs typeface="+mn-ea"/>
                <a:sym typeface="+mn-lt"/>
              </a:rPr>
              <a:t>月</a:t>
            </a:r>
            <a:r>
              <a:rPr lang="en-US" altLang="zh-CN" sz="2000" b="1" dirty="0">
                <a:solidFill>
                  <a:schemeClr val="bg1"/>
                </a:solidFill>
                <a:cs typeface="+mn-ea"/>
                <a:sym typeface="+mn-lt"/>
              </a:rPr>
              <a:t>23</a:t>
            </a:r>
            <a:r>
              <a:rPr lang="zh-CN" altLang="en-US" sz="2000" b="1" dirty="0">
                <a:solidFill>
                  <a:schemeClr val="bg1"/>
                </a:solidFill>
                <a:cs typeface="+mn-ea"/>
                <a:sym typeface="+mn-lt"/>
              </a:rPr>
              <a:t>日。</a:t>
            </a:r>
          </a:p>
        </p:txBody>
      </p:sp>
      <p:pic>
        <p:nvPicPr>
          <p:cNvPr id="5" name="图片 4"/>
          <p:cNvPicPr>
            <a:picLocks noChangeAspect="1"/>
          </p:cNvPicPr>
          <p:nvPr/>
        </p:nvPicPr>
        <p:blipFill>
          <a:blip r:embed="rId8"/>
          <a:stretch>
            <a:fillRect/>
          </a:stretch>
        </p:blipFill>
        <p:spPr>
          <a:xfrm>
            <a:off x="3961391" y="720992"/>
            <a:ext cx="4147298" cy="1512692"/>
          </a:xfrm>
          <a:prstGeom prst="rect">
            <a:avLst/>
          </a:prstGeom>
        </p:spPr>
      </p:pic>
      <p:grpSp>
        <p:nvGrpSpPr>
          <p:cNvPr id="21" name="组合 20"/>
          <p:cNvGrpSpPr/>
          <p:nvPr/>
        </p:nvGrpSpPr>
        <p:grpSpPr>
          <a:xfrm>
            <a:off x="777240" y="2233684"/>
            <a:ext cx="10805160" cy="2704076"/>
            <a:chOff x="777240" y="2233684"/>
            <a:chExt cx="10805160" cy="2704076"/>
          </a:xfrm>
        </p:grpSpPr>
        <p:sp>
          <p:nvSpPr>
            <p:cNvPr id="6" name="矩形 5"/>
            <p:cNvSpPr/>
            <p:nvPr/>
          </p:nvSpPr>
          <p:spPr>
            <a:xfrm>
              <a:off x="777240" y="2233684"/>
              <a:ext cx="10805160" cy="270407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907657" y="2370844"/>
              <a:ext cx="10552823" cy="2364510"/>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9" name="直接连接符 8"/>
          <p:cNvCxnSpPr/>
          <p:nvPr/>
        </p:nvCxnSpPr>
        <p:spPr>
          <a:xfrm>
            <a:off x="1135380" y="3553099"/>
            <a:ext cx="1008126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3000" fill="hold"/>
                                        <p:tgtEl>
                                          <p:spTgt spid="12"/>
                                        </p:tgtEl>
                                        <p:attrNameLst>
                                          <p:attrName>ppt_x</p:attrName>
                                        </p:attrNameLst>
                                      </p:cBhvr>
                                      <p:tavLst>
                                        <p:tav tm="0">
                                          <p:val>
                                            <p:strVal val="1+#ppt_w/2"/>
                                          </p:val>
                                        </p:tav>
                                        <p:tav tm="100000">
                                          <p:val>
                                            <p:strVal val="#ppt_x"/>
                                          </p:val>
                                        </p:tav>
                                      </p:tavLst>
                                    </p:anim>
                                    <p:anim calcmode="lin" valueType="num">
                                      <p:cBhvr additive="base">
                                        <p:cTn id="15" dur="3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0-#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down)">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77"/>
          <p:cNvPicPr>
            <a:picLocks noChangeAspect="1"/>
          </p:cNvPicPr>
          <p:nvPr/>
        </p:nvPicPr>
        <p:blipFill>
          <a:blip r:embed="rId3" cstate="screen"/>
          <a:srcRect/>
          <a:stretch>
            <a:fillRect/>
          </a:stretch>
        </p:blipFill>
        <p:spPr>
          <a:xfrm>
            <a:off x="-97790" y="-9022"/>
            <a:ext cx="12296140" cy="7726680"/>
          </a:xfrm>
          <a:prstGeom prst="rect">
            <a:avLst/>
          </a:prstGeom>
        </p:spPr>
      </p:pic>
      <p:pic>
        <p:nvPicPr>
          <p:cNvPr id="10" name="图片 19"/>
          <p:cNvPicPr>
            <a:picLocks noChangeAspect="1"/>
          </p:cNvPicPr>
          <p:nvPr/>
        </p:nvPicPr>
        <p:blipFill>
          <a:blip r:embed="rId4"/>
          <a:srcRect/>
          <a:stretch>
            <a:fillRect/>
          </a:stretch>
        </p:blipFill>
        <p:spPr bwMode="auto">
          <a:xfrm>
            <a:off x="6291261" y="5"/>
            <a:ext cx="5900739" cy="198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组合 19"/>
          <p:cNvGrpSpPr/>
          <p:nvPr/>
        </p:nvGrpSpPr>
        <p:grpSpPr>
          <a:xfrm>
            <a:off x="907657" y="1325530"/>
            <a:ext cx="10210800" cy="4003029"/>
            <a:chOff x="777240" y="2263003"/>
            <a:chExt cx="10805160" cy="2567117"/>
          </a:xfrm>
        </p:grpSpPr>
        <p:sp>
          <p:nvSpPr>
            <p:cNvPr id="21" name="矩形 20"/>
            <p:cNvSpPr/>
            <p:nvPr/>
          </p:nvSpPr>
          <p:spPr>
            <a:xfrm>
              <a:off x="777240" y="2263003"/>
              <a:ext cx="10805160" cy="256711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907657" y="2370844"/>
              <a:ext cx="10552823" cy="2364510"/>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Rectangle 3"/>
          <p:cNvSpPr>
            <a:spLocks noGrp="1"/>
          </p:cNvSpPr>
          <p:nvPr/>
        </p:nvSpPr>
        <p:spPr>
          <a:xfrm>
            <a:off x="10705743" y="2222659"/>
            <a:ext cx="8229600" cy="2610802"/>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SzPct val="80000"/>
              <a:buFont typeface="Wingdings" panose="05000000000000000000" pitchFamily="2" charset="2"/>
              <a:buChar char="n"/>
              <a:defRPr sz="2000" kern="1200">
                <a:solidFill>
                  <a:srgbClr val="35530D"/>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35530D"/>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35530D"/>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rgbClr val="35530D"/>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200" kern="1200">
                <a:solidFill>
                  <a:srgbClr val="35530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en-US" altLang="zh-CN" sz="3200" b="1" dirty="0">
              <a:solidFill>
                <a:schemeClr val="tx1"/>
              </a:solidFill>
              <a:cs typeface="+mn-ea"/>
              <a:sym typeface="+mn-lt"/>
            </a:endParaRPr>
          </a:p>
        </p:txBody>
      </p:sp>
      <p:pic>
        <p:nvPicPr>
          <p:cNvPr id="11" name="图片 10"/>
          <p:cNvPicPr>
            <a:picLocks noChangeAspect="1"/>
          </p:cNvPicPr>
          <p:nvPr/>
        </p:nvPicPr>
        <p:blipFill>
          <a:blip r:embed="rId5"/>
          <a:stretch>
            <a:fillRect/>
          </a:stretch>
        </p:blipFill>
        <p:spPr>
          <a:xfrm flipH="1">
            <a:off x="9403080" y="0"/>
            <a:ext cx="2788920" cy="4269936"/>
          </a:xfrm>
          <a:prstGeom prst="rect">
            <a:avLst/>
          </a:prstGeom>
        </p:spPr>
      </p:pic>
      <p:sp>
        <p:nvSpPr>
          <p:cNvPr id="14" name="Rectangle 4"/>
          <p:cNvSpPr>
            <a:spLocks noGrp="1"/>
          </p:cNvSpPr>
          <p:nvPr/>
        </p:nvSpPr>
        <p:spPr>
          <a:xfrm>
            <a:off x="1334395" y="1165093"/>
            <a:ext cx="9357324" cy="2689225"/>
          </a:xfrm>
          <a:prstGeom prst="rect">
            <a:avLst/>
          </a:prstGeom>
          <a:noFill/>
          <a:ln w="9525">
            <a:noFill/>
          </a:ln>
        </p:spPr>
        <p:txBody>
          <a:bodyPr vert="horz" wrap="square" lIns="91440" tIns="45720" rIns="91440" bIns="45720" anchor="ctr"/>
          <a:lstStyle>
            <a:lvl1pPr algn="ctr" rtl="0" eaLnBrk="0" fontAlgn="base" hangingPunct="0">
              <a:spcBef>
                <a:spcPct val="0"/>
              </a:spcBef>
              <a:spcAft>
                <a:spcPct val="0"/>
              </a:spcAft>
              <a:defRPr sz="6000" kern="1200">
                <a:solidFill>
                  <a:srgbClr val="35530D"/>
                </a:solidFill>
                <a:latin typeface="+mj-lt"/>
                <a:ea typeface="+mj-ea"/>
                <a:cs typeface="+mj-cs"/>
              </a:defRPr>
            </a:lvl1pPr>
            <a:lvl2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2pPr>
            <a:lvl3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3pPr>
            <a:lvl4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4pPr>
            <a:lvl5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5pPr>
            <a:lvl6pPr marL="4572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6pPr>
            <a:lvl7pPr marL="9144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7pPr>
            <a:lvl8pPr marL="13716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8pPr>
            <a:lvl9pPr marL="18288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9pPr>
          </a:lstStyle>
          <a:p>
            <a:pPr algn="l">
              <a:lnSpc>
                <a:spcPct val="150000"/>
              </a:lnSpc>
            </a:pPr>
            <a:r>
              <a:rPr lang="en-US" altLang="zh-CN" sz="2000" b="1" kern="1200" dirty="0">
                <a:latin typeface="+mn-lt"/>
                <a:ea typeface="+mn-ea"/>
                <a:cs typeface="+mn-ea"/>
                <a:sym typeface="+mn-lt"/>
              </a:rPr>
              <a:t>     Today, Dragon Boat Festival in the Chinese people is still a very popular grand festival. Country attaches great importance to the protection of intangible cultural heritage, May 20, 2006, the State Council approved the inclusion of the folk first batch of national intangible cultural heritage.</a:t>
            </a:r>
          </a:p>
        </p:txBody>
      </p:sp>
      <p:sp>
        <p:nvSpPr>
          <p:cNvPr id="15" name="Rectangle 5"/>
          <p:cNvSpPr>
            <a:spLocks noGrp="1"/>
          </p:cNvSpPr>
          <p:nvPr/>
        </p:nvSpPr>
        <p:spPr>
          <a:xfrm>
            <a:off x="1385291" y="3530239"/>
            <a:ext cx="9329977" cy="1752600"/>
          </a:xfrm>
          <a:prstGeom prst="rect">
            <a:avLst/>
          </a:prstGeom>
          <a:noFill/>
          <a:ln w="9525">
            <a:noFill/>
          </a:ln>
        </p:spPr>
        <p:txBody>
          <a:bodyPr vert="horz" wrap="square" lIns="91440" tIns="45720" rIns="91440" bIns="45720" anchor="t"/>
          <a:lstStyle>
            <a:lvl1pPr marL="0" indent="0" algn="ctr" rtl="0" eaLnBrk="0" fontAlgn="base" hangingPunct="0">
              <a:spcBef>
                <a:spcPct val="20000"/>
              </a:spcBef>
              <a:spcAft>
                <a:spcPct val="0"/>
              </a:spcAft>
              <a:buSzPct val="80000"/>
              <a:buFont typeface="Wingdings" panose="05000000000000000000" pitchFamily="2" charset="2"/>
              <a:buNone/>
              <a:defRPr sz="2400" kern="1200">
                <a:solidFill>
                  <a:srgbClr val="35530D"/>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000" kern="1200">
                <a:solidFill>
                  <a:srgbClr val="35530D"/>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1800" kern="1200">
                <a:solidFill>
                  <a:srgbClr val="35530D"/>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1600" kern="1200">
                <a:solidFill>
                  <a:srgbClr val="35530D"/>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1600" kern="1200">
                <a:solidFill>
                  <a:srgbClr val="35530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eaLnBrk="1" hangingPunct="1">
              <a:lnSpc>
                <a:spcPct val="150000"/>
              </a:lnSpc>
              <a:spcBef>
                <a:spcPct val="0"/>
              </a:spcBef>
              <a:buSzPct val="80000"/>
            </a:pPr>
            <a:r>
              <a:rPr lang="zh-CN" altLang="en-US" sz="2000" b="1" kern="1200" dirty="0">
                <a:cs typeface="+mn-ea"/>
                <a:sym typeface="+mn-lt"/>
              </a:rPr>
              <a:t>时至今日，端午节在中国人民中仍是一个十分盛行的隆重节日。国家非常重视非物质文化遗产的保护，</a:t>
            </a:r>
            <a:r>
              <a:rPr lang="en-US" altLang="zh-CN" sz="2000" b="1" kern="1200" dirty="0">
                <a:cs typeface="+mn-ea"/>
                <a:sym typeface="+mn-lt"/>
              </a:rPr>
              <a:t>2006</a:t>
            </a:r>
            <a:r>
              <a:rPr lang="zh-CN" altLang="en-US" sz="2000" b="1" kern="1200" dirty="0">
                <a:cs typeface="+mn-ea"/>
                <a:sym typeface="+mn-lt"/>
              </a:rPr>
              <a:t>年</a:t>
            </a:r>
            <a:r>
              <a:rPr lang="en-US" altLang="zh-CN" sz="2000" b="1" kern="1200" dirty="0">
                <a:cs typeface="+mn-ea"/>
                <a:sym typeface="+mn-lt"/>
              </a:rPr>
              <a:t>5</a:t>
            </a:r>
            <a:r>
              <a:rPr lang="zh-CN" altLang="en-US" sz="2000" b="1" kern="1200" dirty="0">
                <a:cs typeface="+mn-ea"/>
                <a:sym typeface="+mn-lt"/>
              </a:rPr>
              <a:t>月</a:t>
            </a:r>
            <a:r>
              <a:rPr lang="en-US" altLang="zh-CN" sz="2000" b="1" kern="1200" dirty="0">
                <a:cs typeface="+mn-ea"/>
                <a:sym typeface="+mn-lt"/>
              </a:rPr>
              <a:t>20</a:t>
            </a:r>
            <a:r>
              <a:rPr lang="zh-CN" altLang="en-US" sz="2000" b="1" kern="1200" dirty="0" smtClean="0">
                <a:cs typeface="+mn-ea"/>
                <a:sym typeface="+mn-lt"/>
              </a:rPr>
              <a:t>日</a:t>
            </a:r>
            <a:r>
              <a:rPr lang="en-US" altLang="zh-CN" sz="2000" b="1" dirty="0">
                <a:cs typeface="+mn-ea"/>
                <a:sym typeface="+mn-lt"/>
              </a:rPr>
              <a:t>,</a:t>
            </a:r>
            <a:r>
              <a:rPr lang="zh-CN" altLang="en-US" sz="2000" b="1" kern="1200" dirty="0" smtClean="0">
                <a:cs typeface="+mn-ea"/>
                <a:sym typeface="+mn-lt"/>
              </a:rPr>
              <a:t>该</a:t>
            </a:r>
            <a:r>
              <a:rPr lang="zh-CN" altLang="en-US" sz="2000" b="1" kern="1200" dirty="0">
                <a:cs typeface="+mn-ea"/>
                <a:sym typeface="+mn-lt"/>
              </a:rPr>
              <a:t>民俗经国务院批准列入第一批国家级非物质文化遗产名录。</a:t>
            </a:r>
          </a:p>
          <a:p>
            <a:pPr>
              <a:lnSpc>
                <a:spcPct val="150000"/>
              </a:lnSpc>
              <a:buSzPct val="80000"/>
            </a:pPr>
            <a:endParaRPr lang="en-US" altLang="zh-CN" sz="2000" b="1" kern="1200" dirty="0">
              <a:cs typeface="+mn-ea"/>
              <a:sym typeface="+mn-lt"/>
            </a:endParaRPr>
          </a:p>
        </p:txBody>
      </p:sp>
      <p:grpSp>
        <p:nvGrpSpPr>
          <p:cNvPr id="16" name="组合 15"/>
          <p:cNvGrpSpPr/>
          <p:nvPr/>
        </p:nvGrpSpPr>
        <p:grpSpPr>
          <a:xfrm>
            <a:off x="-213503" y="115975"/>
            <a:ext cx="3030076" cy="727437"/>
            <a:chOff x="-213503" y="115975"/>
            <a:chExt cx="3030076" cy="727437"/>
          </a:xfrm>
        </p:grpSpPr>
        <p:sp>
          <p:nvSpPr>
            <p:cNvPr id="17" name="矩形 16"/>
            <p:cNvSpPr/>
            <p:nvPr/>
          </p:nvSpPr>
          <p:spPr>
            <a:xfrm>
              <a:off x="0" y="115975"/>
              <a:ext cx="2603070" cy="7274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TextBox 3"/>
            <p:cNvSpPr txBox="1"/>
            <p:nvPr/>
          </p:nvSpPr>
          <p:spPr>
            <a:xfrm>
              <a:off x="-213503" y="236549"/>
              <a:ext cx="3030076"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a:defRPr/>
              </a:pPr>
              <a:r>
                <a:rPr lang="zh-CN" altLang="en-US" sz="3200" spc="300" dirty="0">
                  <a:solidFill>
                    <a:schemeClr val="bg1"/>
                  </a:solidFill>
                  <a:latin typeface="+mn-lt"/>
                  <a:ea typeface="+mn-ea"/>
                  <a:cs typeface="+mn-ea"/>
                  <a:sym typeface="+mn-lt"/>
                </a:rPr>
                <a:t>节日介绍</a:t>
              </a:r>
            </a:p>
          </p:txBody>
        </p:sp>
      </p:grpSp>
      <p:sp>
        <p:nvSpPr>
          <p:cNvPr id="19" name="矩形 18"/>
          <p:cNvSpPr/>
          <p:nvPr/>
        </p:nvSpPr>
        <p:spPr>
          <a:xfrm>
            <a:off x="907657" y="818144"/>
            <a:ext cx="1834477" cy="461665"/>
          </a:xfrm>
          <a:prstGeom prst="rect">
            <a:avLst/>
          </a:prstGeom>
        </p:spPr>
        <p:txBody>
          <a:bodyPr wrap="none">
            <a:spAutoFit/>
          </a:bodyPr>
          <a:lstStyle/>
          <a:p>
            <a:r>
              <a:rPr lang="zh-CN" altLang="en-US" sz="2400" spc="300" dirty="0" smtClean="0">
                <a:solidFill>
                  <a:srgbClr val="00B050"/>
                </a:solidFill>
                <a:cs typeface="+mn-ea"/>
                <a:sym typeface="+mn-lt"/>
              </a:rPr>
              <a:t>FESTIVAL</a:t>
            </a:r>
            <a:endParaRPr lang="zh-CN" altLang="en-US" sz="2400" spc="300" dirty="0">
              <a:solidFill>
                <a:srgbClr val="00B050"/>
              </a:solidFill>
              <a:cs typeface="+mn-ea"/>
              <a:sym typeface="+mn-lt"/>
            </a:endParaRPr>
          </a:p>
        </p:txBody>
      </p:sp>
      <p:cxnSp>
        <p:nvCxnSpPr>
          <p:cNvPr id="23" name="直接连接符 22"/>
          <p:cNvCxnSpPr/>
          <p:nvPr/>
        </p:nvCxnSpPr>
        <p:spPr>
          <a:xfrm>
            <a:off x="1272110" y="3530239"/>
            <a:ext cx="9556339"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6" cstate="screen"/>
          <a:stretch>
            <a:fillRect/>
          </a:stretch>
        </p:blipFill>
        <p:spPr>
          <a:xfrm flipH="1">
            <a:off x="9570363" y="4269936"/>
            <a:ext cx="2270760" cy="2484120"/>
          </a:xfrm>
          <a:prstGeom prst="rect">
            <a:avLst/>
          </a:prstGeom>
        </p:spPr>
      </p:pic>
      <p:pic>
        <p:nvPicPr>
          <p:cNvPr id="25" name="图片 24"/>
          <p:cNvPicPr>
            <a:picLocks noChangeAspect="1"/>
          </p:cNvPicPr>
          <p:nvPr/>
        </p:nvPicPr>
        <p:blipFill>
          <a:blip r:embed="rId7" cstate="screen"/>
          <a:stretch>
            <a:fillRect/>
          </a:stretch>
        </p:blipFill>
        <p:spPr>
          <a:xfrm>
            <a:off x="0" y="3854318"/>
            <a:ext cx="6211621" cy="4052064"/>
          </a:xfrm>
          <a:prstGeom prst="rect">
            <a:avLst/>
          </a:prstGeom>
        </p:spPr>
      </p:pic>
      <p:pic>
        <p:nvPicPr>
          <p:cNvPr id="26" name="图片 25"/>
          <p:cNvPicPr>
            <a:picLocks noChangeAspect="1"/>
          </p:cNvPicPr>
          <p:nvPr/>
        </p:nvPicPr>
        <p:blipFill>
          <a:blip r:embed="rId6" cstate="screen"/>
          <a:stretch>
            <a:fillRect/>
          </a:stretch>
        </p:blipFill>
        <p:spPr>
          <a:xfrm flipH="1">
            <a:off x="9579888" y="4269936"/>
            <a:ext cx="2270760" cy="2484120"/>
          </a:xfrm>
          <a:prstGeom prst="rect">
            <a:avLst/>
          </a:prstGeom>
        </p:spPr>
      </p:pic>
      <p:pic>
        <p:nvPicPr>
          <p:cNvPr id="27" name="图片 26"/>
          <p:cNvPicPr>
            <a:picLocks noChangeAspect="1"/>
          </p:cNvPicPr>
          <p:nvPr/>
        </p:nvPicPr>
        <p:blipFill>
          <a:blip r:embed="rId7" cstate="screen"/>
          <a:stretch>
            <a:fillRect/>
          </a:stretch>
        </p:blipFill>
        <p:spPr>
          <a:xfrm>
            <a:off x="9525" y="3854318"/>
            <a:ext cx="6211621" cy="4052064"/>
          </a:xfrm>
          <a:prstGeom prst="rect">
            <a:avLst/>
          </a:prstGeom>
        </p:spPr>
      </p:pic>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0-#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2000" fill="hold"/>
                                        <p:tgtEl>
                                          <p:spTgt spid="25"/>
                                        </p:tgtEl>
                                        <p:attrNameLst>
                                          <p:attrName>ppt_x</p:attrName>
                                        </p:attrNameLst>
                                      </p:cBhvr>
                                      <p:tavLst>
                                        <p:tav tm="0">
                                          <p:val>
                                            <p:strVal val="0-#ppt_w/2"/>
                                          </p:val>
                                        </p:tav>
                                        <p:tav tm="100000">
                                          <p:val>
                                            <p:strVal val="#ppt_x"/>
                                          </p:val>
                                        </p:tav>
                                      </p:tavLst>
                                    </p:anim>
                                    <p:anim calcmode="lin" valueType="num">
                                      <p:cBhvr additive="base">
                                        <p:cTn id="28" dur="2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anim calcmode="lin" valueType="num">
                                      <p:cBhvr>
                                        <p:cTn id="46" dur="1000" fill="hold"/>
                                        <p:tgtEl>
                                          <p:spTgt spid="23"/>
                                        </p:tgtEl>
                                        <p:attrNameLst>
                                          <p:attrName>ppt_x</p:attrName>
                                        </p:attrNameLst>
                                      </p:cBhvr>
                                      <p:tavLst>
                                        <p:tav tm="0">
                                          <p:val>
                                            <p:strVal val="#ppt_x"/>
                                          </p:val>
                                        </p:tav>
                                        <p:tav tm="100000">
                                          <p:val>
                                            <p:strVal val="#ppt_x"/>
                                          </p:val>
                                        </p:tav>
                                      </p:tavLst>
                                    </p:anim>
                                    <p:anim calcmode="lin" valueType="num">
                                      <p:cBhvr>
                                        <p:cTn id="47" dur="1000" fill="hold"/>
                                        <p:tgtEl>
                                          <p:spTgt spid="2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nodeType="click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additive="base">
                                        <p:cTn id="64" dur="2000" fill="hold"/>
                                        <p:tgtEl>
                                          <p:spTgt spid="27"/>
                                        </p:tgtEl>
                                        <p:attrNameLst>
                                          <p:attrName>ppt_x</p:attrName>
                                        </p:attrNameLst>
                                      </p:cBhvr>
                                      <p:tavLst>
                                        <p:tav tm="0">
                                          <p:val>
                                            <p:strVal val="0-#ppt_w/2"/>
                                          </p:val>
                                        </p:tav>
                                        <p:tav tm="100000">
                                          <p:val>
                                            <p:strVal val="#ppt_x"/>
                                          </p:val>
                                        </p:tav>
                                      </p:tavLst>
                                    </p:anim>
                                    <p:anim calcmode="lin" valueType="num">
                                      <p:cBhvr additive="base">
                                        <p:cTn id="65" dur="2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1000"/>
                                        <p:tgtEl>
                                          <p:spTgt spid="26"/>
                                        </p:tgtEl>
                                      </p:cBhvr>
                                    </p:animEffect>
                                    <p:anim calcmode="lin" valueType="num">
                                      <p:cBhvr>
                                        <p:cTn id="71" dur="1000" fill="hold"/>
                                        <p:tgtEl>
                                          <p:spTgt spid="26"/>
                                        </p:tgtEl>
                                        <p:attrNameLst>
                                          <p:attrName>ppt_x</p:attrName>
                                        </p:attrNameLst>
                                      </p:cBhvr>
                                      <p:tavLst>
                                        <p:tav tm="0">
                                          <p:val>
                                            <p:strVal val="#ppt_x"/>
                                          </p:val>
                                        </p:tav>
                                        <p:tav tm="100000">
                                          <p:val>
                                            <p:strVal val="#ppt_x"/>
                                          </p:val>
                                        </p:tav>
                                      </p:tavLst>
                                    </p:anim>
                                    <p:anim calcmode="lin" valueType="num">
                                      <p:cBhvr>
                                        <p:cTn id="7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77"/>
          <p:cNvPicPr>
            <a:picLocks noChangeAspect="1"/>
          </p:cNvPicPr>
          <p:nvPr/>
        </p:nvPicPr>
        <p:blipFill>
          <a:blip r:embed="rId4" cstate="screen"/>
          <a:srcRect/>
          <a:stretch>
            <a:fillRect/>
          </a:stretch>
        </p:blipFill>
        <p:spPr>
          <a:xfrm>
            <a:off x="-113030" y="-335280"/>
            <a:ext cx="12296140" cy="7726680"/>
          </a:xfrm>
          <a:prstGeom prst="rect">
            <a:avLst/>
          </a:prstGeom>
        </p:spPr>
      </p:pic>
      <p:pic>
        <p:nvPicPr>
          <p:cNvPr id="11" name="图片 10"/>
          <p:cNvPicPr>
            <a:picLocks noChangeAspect="1"/>
          </p:cNvPicPr>
          <p:nvPr/>
        </p:nvPicPr>
        <p:blipFill>
          <a:blip r:embed="rId5"/>
          <a:stretch>
            <a:fillRect/>
          </a:stretch>
        </p:blipFill>
        <p:spPr>
          <a:xfrm flipH="1">
            <a:off x="9403080" y="0"/>
            <a:ext cx="2788920" cy="4269936"/>
          </a:xfrm>
          <a:prstGeom prst="rect">
            <a:avLst/>
          </a:prstGeom>
        </p:spPr>
      </p:pic>
      <p:pic>
        <p:nvPicPr>
          <p:cNvPr id="8" name="图片 19"/>
          <p:cNvPicPr>
            <a:picLocks noChangeAspect="1"/>
          </p:cNvPicPr>
          <p:nvPr/>
        </p:nvPicPr>
        <p:blipFill>
          <a:blip r:embed="rId6"/>
          <a:srcRect/>
          <a:stretch>
            <a:fillRect/>
          </a:stretch>
        </p:blipFill>
        <p:spPr bwMode="auto">
          <a:xfrm>
            <a:off x="6291261" y="5"/>
            <a:ext cx="5900739" cy="198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213503" y="115975"/>
            <a:ext cx="3030076" cy="727437"/>
            <a:chOff x="-213503" y="115975"/>
            <a:chExt cx="3030076" cy="727437"/>
          </a:xfrm>
        </p:grpSpPr>
        <p:sp>
          <p:nvSpPr>
            <p:cNvPr id="16" name="矩形 15"/>
            <p:cNvSpPr/>
            <p:nvPr/>
          </p:nvSpPr>
          <p:spPr>
            <a:xfrm>
              <a:off x="0" y="115975"/>
              <a:ext cx="2603070" cy="7274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TextBox 3"/>
            <p:cNvSpPr txBox="1"/>
            <p:nvPr/>
          </p:nvSpPr>
          <p:spPr>
            <a:xfrm>
              <a:off x="-213503" y="236549"/>
              <a:ext cx="3030076"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a:defRPr/>
              </a:pPr>
              <a:r>
                <a:rPr lang="zh-CN" altLang="en-US" sz="3200" spc="300" dirty="0">
                  <a:solidFill>
                    <a:schemeClr val="bg1"/>
                  </a:solidFill>
                  <a:latin typeface="+mn-lt"/>
                  <a:ea typeface="+mn-ea"/>
                  <a:cs typeface="+mn-ea"/>
                  <a:sym typeface="+mn-lt"/>
                </a:rPr>
                <a:t>节日介绍</a:t>
              </a:r>
            </a:p>
          </p:txBody>
        </p:sp>
      </p:grpSp>
      <p:sp>
        <p:nvSpPr>
          <p:cNvPr id="3" name="矩形 2"/>
          <p:cNvSpPr/>
          <p:nvPr/>
        </p:nvSpPr>
        <p:spPr>
          <a:xfrm>
            <a:off x="907657" y="818144"/>
            <a:ext cx="1834477" cy="461665"/>
          </a:xfrm>
          <a:prstGeom prst="rect">
            <a:avLst/>
          </a:prstGeom>
        </p:spPr>
        <p:txBody>
          <a:bodyPr wrap="none">
            <a:spAutoFit/>
          </a:bodyPr>
          <a:lstStyle/>
          <a:p>
            <a:r>
              <a:rPr lang="zh-CN" altLang="en-US" sz="2400" spc="300" dirty="0" smtClean="0">
                <a:solidFill>
                  <a:srgbClr val="00B050"/>
                </a:solidFill>
                <a:cs typeface="+mn-ea"/>
                <a:sym typeface="+mn-lt"/>
              </a:rPr>
              <a:t>FESTIVAL</a:t>
            </a:r>
            <a:endParaRPr lang="zh-CN" altLang="en-US" sz="2400" spc="300" dirty="0">
              <a:solidFill>
                <a:srgbClr val="00B050"/>
              </a:solidFill>
              <a:cs typeface="+mn-ea"/>
              <a:sym typeface="+mn-lt"/>
            </a:endParaRPr>
          </a:p>
        </p:txBody>
      </p:sp>
      <p:sp>
        <p:nvSpPr>
          <p:cNvPr id="22" name="Rectangle 4"/>
          <p:cNvSpPr>
            <a:spLocks noGrp="1"/>
          </p:cNvSpPr>
          <p:nvPr/>
        </p:nvSpPr>
        <p:spPr>
          <a:xfrm>
            <a:off x="4495799" y="1562100"/>
            <a:ext cx="5757861" cy="4267200"/>
          </a:xfrm>
          <a:prstGeom prst="rect">
            <a:avLst/>
          </a:prstGeom>
          <a:noFill/>
          <a:ln w="9525">
            <a:noFill/>
          </a:ln>
        </p:spPr>
        <p:txBody>
          <a:bodyPr vert="horz" wrap="square" lIns="91440" tIns="45720" rIns="91440" bIns="45720" anchor="ctr"/>
          <a:lstStyle>
            <a:lvl1pPr algn="l" rtl="0" eaLnBrk="0" fontAlgn="base" hangingPunct="0">
              <a:spcBef>
                <a:spcPct val="0"/>
              </a:spcBef>
              <a:spcAft>
                <a:spcPct val="0"/>
              </a:spcAft>
              <a:defRPr sz="2400" kern="1200">
                <a:solidFill>
                  <a:srgbClr val="35530D"/>
                </a:solidFill>
                <a:latin typeface="+mj-lt"/>
                <a:ea typeface="+mj-ea"/>
                <a:cs typeface="+mj-cs"/>
              </a:defRPr>
            </a:lvl1pPr>
            <a:lvl2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2pPr>
            <a:lvl3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3pPr>
            <a:lvl4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4pPr>
            <a:lvl5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5pPr>
            <a:lvl6pPr marL="4572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6pPr>
            <a:lvl7pPr marL="9144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7pPr>
            <a:lvl8pPr marL="13716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8pPr>
            <a:lvl9pPr marL="18288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9pPr>
          </a:lstStyle>
          <a:p>
            <a:pPr>
              <a:lnSpc>
                <a:spcPct val="150000"/>
              </a:lnSpc>
            </a:pPr>
            <a:r>
              <a:rPr lang="en-US" altLang="zh-CN" sz="1800" b="1" dirty="0">
                <a:latin typeface="+mn-lt"/>
                <a:ea typeface="+mn-ea"/>
                <a:cs typeface="+mn-ea"/>
                <a:sym typeface="+mn-lt"/>
              </a:rPr>
              <a:t>       </a:t>
            </a:r>
            <a:r>
              <a:rPr lang="en-US" altLang="zh-CN" sz="1800" b="1" dirty="0" smtClean="0">
                <a:latin typeface="+mn-lt"/>
                <a:ea typeface="+mn-ea"/>
                <a:cs typeface="+mn-ea"/>
                <a:sym typeface="+mn-lt"/>
              </a:rPr>
              <a:t>The origin</a:t>
            </a:r>
            <a:r>
              <a:rPr lang="en-US" altLang="zh-CN" sz="1800" b="1" dirty="0">
                <a:latin typeface="+mn-lt"/>
                <a:ea typeface="+mn-ea"/>
                <a:cs typeface="+mn-ea"/>
                <a:sym typeface="+mn-lt"/>
              </a:rPr>
              <a:t> of this summer festival centers  around </a:t>
            </a:r>
            <a:br>
              <a:rPr lang="en-US" altLang="zh-CN" sz="1800" b="1" dirty="0">
                <a:latin typeface="+mn-lt"/>
                <a:ea typeface="+mn-ea"/>
                <a:cs typeface="+mn-ea"/>
                <a:sym typeface="+mn-lt"/>
              </a:rPr>
            </a:br>
            <a:r>
              <a:rPr lang="en-US" altLang="zh-CN" sz="1800" b="1" dirty="0">
                <a:latin typeface="+mn-lt"/>
                <a:ea typeface="+mn-ea"/>
                <a:cs typeface="+mn-ea"/>
                <a:sym typeface="+mn-lt"/>
              </a:rPr>
              <a:t>a scholarly government official named Qu Yuan.  </a:t>
            </a:r>
            <a:br>
              <a:rPr lang="en-US" altLang="zh-CN" sz="1800" b="1" dirty="0">
                <a:latin typeface="+mn-lt"/>
                <a:ea typeface="+mn-ea"/>
                <a:cs typeface="+mn-ea"/>
                <a:sym typeface="+mn-lt"/>
              </a:rPr>
            </a:br>
            <a:r>
              <a:rPr lang="en-US" altLang="zh-CN" sz="1800" b="1" dirty="0">
                <a:latin typeface="+mn-lt"/>
                <a:ea typeface="+mn-ea"/>
                <a:cs typeface="+mn-ea"/>
                <a:sym typeface="+mn-lt"/>
              </a:rPr>
              <a:t>       He was a good and respected man, but because of the misdeeds of jealous rivals he eventually fell into disfavor in the emperor's court.</a:t>
            </a:r>
            <a:br>
              <a:rPr lang="en-US" altLang="zh-CN" sz="1800" b="1" dirty="0">
                <a:latin typeface="+mn-lt"/>
                <a:ea typeface="+mn-ea"/>
                <a:cs typeface="+mn-ea"/>
                <a:sym typeface="+mn-lt"/>
              </a:rPr>
            </a:br>
            <a:r>
              <a:rPr lang="en-US" altLang="zh-CN" sz="1800" b="1" dirty="0">
                <a:latin typeface="+mn-lt"/>
                <a:ea typeface="+mn-ea"/>
                <a:cs typeface="+mn-ea"/>
                <a:sym typeface="+mn-lt"/>
              </a:rPr>
              <a:t>       Unable to regain the respect of the emperor,in his sorrow Qu Yuan threw himself intothe Mi Luo river.</a:t>
            </a:r>
            <a:br>
              <a:rPr lang="en-US" altLang="zh-CN" sz="1800" b="1" dirty="0">
                <a:latin typeface="+mn-lt"/>
                <a:ea typeface="+mn-ea"/>
                <a:cs typeface="+mn-ea"/>
                <a:sym typeface="+mn-lt"/>
              </a:rPr>
            </a:br>
            <a:endParaRPr lang="en-US" altLang="zh-CN" sz="1800" b="1" dirty="0">
              <a:latin typeface="+mn-lt"/>
              <a:ea typeface="+mn-ea"/>
              <a:cs typeface="+mn-ea"/>
              <a:sym typeface="+mn-lt"/>
            </a:endParaRPr>
          </a:p>
        </p:txBody>
      </p:sp>
      <p:pic>
        <p:nvPicPr>
          <p:cNvPr id="23" name="图片 22"/>
          <p:cNvPicPr>
            <a:picLocks noChangeAspect="1"/>
          </p:cNvPicPr>
          <p:nvPr/>
        </p:nvPicPr>
        <p:blipFill rotWithShape="1">
          <a:blip r:embed="rId7" cstate="screen"/>
          <a:srcRect/>
          <a:stretch>
            <a:fillRect/>
          </a:stretch>
        </p:blipFill>
        <p:spPr>
          <a:xfrm flipH="1">
            <a:off x="1383060" y="1492215"/>
            <a:ext cx="2199030" cy="2407841"/>
          </a:xfrm>
          <a:prstGeom prst="rect">
            <a:avLst/>
          </a:prstGeom>
          <a:ln>
            <a:noFill/>
          </a:ln>
          <a:effectLst>
            <a:outerShdw blurRad="292100" dist="139700" dir="2700000" algn="tl" rotWithShape="0">
              <a:srgbClr val="333333">
                <a:alpha val="65000"/>
              </a:srgbClr>
            </a:outerShdw>
          </a:effectLst>
        </p:spPr>
      </p:pic>
      <p:sp>
        <p:nvSpPr>
          <p:cNvPr id="24" name="MH_Text_1"/>
          <p:cNvSpPr txBox="1"/>
          <p:nvPr>
            <p:custDataLst>
              <p:tags r:id="rId1"/>
            </p:custDataLst>
          </p:nvPr>
        </p:nvSpPr>
        <p:spPr>
          <a:xfrm>
            <a:off x="1190625" y="3407613"/>
            <a:ext cx="2583900" cy="492443"/>
          </a:xfrm>
          <a:prstGeom prst="rect">
            <a:avLst/>
          </a:prstGeom>
          <a:solidFill>
            <a:srgbClr val="35530D"/>
          </a:solidFill>
        </p:spPr>
        <p:txBody>
          <a:bodyPr wrap="square" lIns="0" tIns="0" rIns="0" bIns="0" rtlCol="0" anchor="t" anchorCtr="0">
            <a:spAutoFit/>
          </a:bodyPr>
          <a:lstStyle/>
          <a:p>
            <a:pPr algn="ctr" defTabSz="913765"/>
            <a:r>
              <a:rPr lang="zh-CN" altLang="en-US" sz="3200" b="1" spc="300" dirty="0">
                <a:solidFill>
                  <a:prstClr val="white"/>
                </a:solidFill>
                <a:cs typeface="+mn-ea"/>
                <a:sym typeface="+mn-lt"/>
              </a:rPr>
              <a:t>纪念屈原</a:t>
            </a:r>
            <a:endParaRPr lang="en-US" altLang="zh-CN" sz="3200" b="1" spc="300" dirty="0">
              <a:solidFill>
                <a:prstClr val="white"/>
              </a:solidFill>
              <a:cs typeface="+mn-ea"/>
              <a:sym typeface="+mn-lt"/>
            </a:endParaRPr>
          </a:p>
        </p:txBody>
      </p:sp>
      <p:sp>
        <p:nvSpPr>
          <p:cNvPr id="25" name="矩形 24"/>
          <p:cNvSpPr/>
          <p:nvPr/>
        </p:nvSpPr>
        <p:spPr>
          <a:xfrm>
            <a:off x="1108099" y="4082918"/>
            <a:ext cx="2748952" cy="923330"/>
          </a:xfrm>
          <a:prstGeom prst="rect">
            <a:avLst/>
          </a:prstGeom>
        </p:spPr>
        <p:txBody>
          <a:bodyPr wrap="square">
            <a:spAutoFit/>
          </a:bodyPr>
          <a:lstStyle/>
          <a:p>
            <a:r>
              <a:rPr lang="zh-CN" altLang="en-US" b="0" i="0" dirty="0" smtClean="0">
                <a:solidFill>
                  <a:srgbClr val="35530D"/>
                </a:solidFill>
                <a:effectLst/>
                <a:cs typeface="+mn-ea"/>
                <a:sym typeface="+mn-lt"/>
              </a:rPr>
              <a:t>屈原（约公元前</a:t>
            </a:r>
            <a:r>
              <a:rPr lang="en-US" altLang="zh-CN" b="0" i="0" dirty="0" smtClean="0">
                <a:solidFill>
                  <a:srgbClr val="35530D"/>
                </a:solidFill>
                <a:effectLst/>
                <a:cs typeface="+mn-ea"/>
                <a:sym typeface="+mn-lt"/>
              </a:rPr>
              <a:t>340—</a:t>
            </a:r>
            <a:r>
              <a:rPr lang="zh-CN" altLang="en-US" b="0" i="0" dirty="0" smtClean="0">
                <a:solidFill>
                  <a:srgbClr val="35530D"/>
                </a:solidFill>
                <a:effectLst/>
                <a:cs typeface="+mn-ea"/>
                <a:sym typeface="+mn-lt"/>
              </a:rPr>
              <a:t>公元前</a:t>
            </a:r>
            <a:r>
              <a:rPr lang="en-US" altLang="zh-CN" b="0" i="0" dirty="0" smtClean="0">
                <a:solidFill>
                  <a:srgbClr val="35530D"/>
                </a:solidFill>
                <a:effectLst/>
                <a:cs typeface="+mn-ea"/>
                <a:sym typeface="+mn-lt"/>
              </a:rPr>
              <a:t>278</a:t>
            </a:r>
            <a:r>
              <a:rPr lang="zh-CN" altLang="en-US" b="0" i="0" dirty="0" smtClean="0">
                <a:solidFill>
                  <a:srgbClr val="35530D"/>
                </a:solidFill>
                <a:effectLst/>
                <a:cs typeface="+mn-ea"/>
                <a:sym typeface="+mn-lt"/>
              </a:rPr>
              <a:t>年），中国战国时期楚国诗人、政治家。</a:t>
            </a:r>
            <a:endParaRPr lang="zh-CN" altLang="en-US" dirty="0">
              <a:solidFill>
                <a:srgbClr val="35530D"/>
              </a:solidFill>
              <a:cs typeface="+mn-ea"/>
              <a:sym typeface="+mn-lt"/>
            </a:endParaRPr>
          </a:p>
        </p:txBody>
      </p:sp>
      <p:pic>
        <p:nvPicPr>
          <p:cNvPr id="26" name="图片 25"/>
          <p:cNvPicPr>
            <a:picLocks noChangeAspect="1"/>
          </p:cNvPicPr>
          <p:nvPr/>
        </p:nvPicPr>
        <p:blipFill>
          <a:blip r:embed="rId8" cstate="screen"/>
          <a:stretch>
            <a:fillRect/>
          </a:stretch>
        </p:blipFill>
        <p:spPr>
          <a:xfrm flipH="1">
            <a:off x="0" y="4735354"/>
            <a:ext cx="2270760" cy="2484120"/>
          </a:xfrm>
          <a:prstGeom prst="rect">
            <a:avLst/>
          </a:prstGeom>
        </p:spPr>
      </p:pic>
      <p:pic>
        <p:nvPicPr>
          <p:cNvPr id="27" name="图片 26"/>
          <p:cNvPicPr>
            <a:picLocks noChangeAspect="1"/>
          </p:cNvPicPr>
          <p:nvPr/>
        </p:nvPicPr>
        <p:blipFill>
          <a:blip r:embed="rId9" cstate="screen"/>
          <a:stretch>
            <a:fillRect/>
          </a:stretch>
        </p:blipFill>
        <p:spPr>
          <a:xfrm flipH="1">
            <a:off x="6614160" y="4082918"/>
            <a:ext cx="5577840" cy="4052064"/>
          </a:xfrm>
          <a:prstGeom prst="rect">
            <a:avLst/>
          </a:prstGeom>
        </p:spPr>
      </p:pic>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3000" fill="hold"/>
                                        <p:tgtEl>
                                          <p:spTgt spid="27"/>
                                        </p:tgtEl>
                                        <p:attrNameLst>
                                          <p:attrName>ppt_x</p:attrName>
                                        </p:attrNameLst>
                                      </p:cBhvr>
                                      <p:tavLst>
                                        <p:tav tm="0">
                                          <p:val>
                                            <p:strVal val="1+#ppt_w/2"/>
                                          </p:val>
                                        </p:tav>
                                        <p:tav tm="100000">
                                          <p:val>
                                            <p:strVal val="#ppt_x"/>
                                          </p:val>
                                        </p:tav>
                                      </p:tavLst>
                                    </p:anim>
                                    <p:anim calcmode="lin" valueType="num">
                                      <p:cBhvr additive="base">
                                        <p:cTn id="20" dur="3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0-#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par>
                                <p:cTn id="36" presetID="42"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par>
                                <p:cTn id="41" presetID="22" presetClass="entr" presetSubtype="8"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4" grpId="0" animBg="1"/>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77"/>
          <p:cNvPicPr>
            <a:picLocks noChangeAspect="1"/>
          </p:cNvPicPr>
          <p:nvPr/>
        </p:nvPicPr>
        <p:blipFill>
          <a:blip r:embed="rId3" cstate="screen"/>
          <a:srcRect/>
          <a:stretch>
            <a:fillRect/>
          </a:stretch>
        </p:blipFill>
        <p:spPr>
          <a:xfrm>
            <a:off x="-97790" y="-9022"/>
            <a:ext cx="12296140" cy="7726680"/>
          </a:xfrm>
          <a:prstGeom prst="rect">
            <a:avLst/>
          </a:prstGeom>
        </p:spPr>
      </p:pic>
      <p:pic>
        <p:nvPicPr>
          <p:cNvPr id="10" name="图片 19"/>
          <p:cNvPicPr>
            <a:picLocks noChangeAspect="1"/>
          </p:cNvPicPr>
          <p:nvPr/>
        </p:nvPicPr>
        <p:blipFill>
          <a:blip r:embed="rId4"/>
          <a:srcRect/>
          <a:stretch>
            <a:fillRect/>
          </a:stretch>
        </p:blipFill>
        <p:spPr bwMode="auto">
          <a:xfrm>
            <a:off x="6291261" y="5"/>
            <a:ext cx="5900739" cy="198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p:cNvSpPr>
          <p:nvPr/>
        </p:nvSpPr>
        <p:spPr>
          <a:xfrm>
            <a:off x="10705743" y="2222659"/>
            <a:ext cx="8229600" cy="2610802"/>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SzPct val="80000"/>
              <a:buFont typeface="Wingdings" panose="05000000000000000000" pitchFamily="2" charset="2"/>
              <a:buChar char="n"/>
              <a:defRPr sz="2000" kern="1200">
                <a:solidFill>
                  <a:srgbClr val="35530D"/>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35530D"/>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35530D"/>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rgbClr val="35530D"/>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200" kern="1200">
                <a:solidFill>
                  <a:srgbClr val="35530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en-US" altLang="zh-CN" sz="3200" b="1" dirty="0">
              <a:solidFill>
                <a:schemeClr val="tx1"/>
              </a:solidFill>
              <a:cs typeface="+mn-ea"/>
              <a:sym typeface="+mn-lt"/>
            </a:endParaRPr>
          </a:p>
        </p:txBody>
      </p:sp>
      <p:pic>
        <p:nvPicPr>
          <p:cNvPr id="11" name="图片 10"/>
          <p:cNvPicPr>
            <a:picLocks noChangeAspect="1"/>
          </p:cNvPicPr>
          <p:nvPr/>
        </p:nvPicPr>
        <p:blipFill>
          <a:blip r:embed="rId5"/>
          <a:stretch>
            <a:fillRect/>
          </a:stretch>
        </p:blipFill>
        <p:spPr>
          <a:xfrm flipH="1">
            <a:off x="9403080" y="0"/>
            <a:ext cx="2788920" cy="4269936"/>
          </a:xfrm>
          <a:prstGeom prst="rect">
            <a:avLst/>
          </a:prstGeom>
        </p:spPr>
      </p:pic>
      <p:pic>
        <p:nvPicPr>
          <p:cNvPr id="12" name="图片 11"/>
          <p:cNvPicPr>
            <a:picLocks noChangeAspect="1"/>
          </p:cNvPicPr>
          <p:nvPr/>
        </p:nvPicPr>
        <p:blipFill>
          <a:blip r:embed="rId6" cstate="screen"/>
          <a:stretch>
            <a:fillRect/>
          </a:stretch>
        </p:blipFill>
        <p:spPr>
          <a:xfrm flipH="1">
            <a:off x="9570363" y="4269936"/>
            <a:ext cx="2270760" cy="2484120"/>
          </a:xfrm>
          <a:prstGeom prst="rect">
            <a:avLst/>
          </a:prstGeom>
        </p:spPr>
      </p:pic>
      <p:pic>
        <p:nvPicPr>
          <p:cNvPr id="13" name="图片 12"/>
          <p:cNvPicPr>
            <a:picLocks noChangeAspect="1"/>
          </p:cNvPicPr>
          <p:nvPr/>
        </p:nvPicPr>
        <p:blipFill>
          <a:blip r:embed="rId7" cstate="screen"/>
          <a:stretch>
            <a:fillRect/>
          </a:stretch>
        </p:blipFill>
        <p:spPr>
          <a:xfrm>
            <a:off x="0" y="3854318"/>
            <a:ext cx="6211621" cy="4052064"/>
          </a:xfrm>
          <a:prstGeom prst="rect">
            <a:avLst/>
          </a:prstGeom>
        </p:spPr>
      </p:pic>
      <p:grpSp>
        <p:nvGrpSpPr>
          <p:cNvPr id="16" name="组合 15"/>
          <p:cNvGrpSpPr/>
          <p:nvPr/>
        </p:nvGrpSpPr>
        <p:grpSpPr>
          <a:xfrm>
            <a:off x="-213503" y="115975"/>
            <a:ext cx="3030076" cy="727437"/>
            <a:chOff x="-213503" y="115975"/>
            <a:chExt cx="3030076" cy="727437"/>
          </a:xfrm>
        </p:grpSpPr>
        <p:sp>
          <p:nvSpPr>
            <p:cNvPr id="17" name="矩形 16"/>
            <p:cNvSpPr/>
            <p:nvPr/>
          </p:nvSpPr>
          <p:spPr>
            <a:xfrm>
              <a:off x="0" y="115975"/>
              <a:ext cx="2603070" cy="7274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TextBox 3"/>
            <p:cNvSpPr txBox="1"/>
            <p:nvPr/>
          </p:nvSpPr>
          <p:spPr>
            <a:xfrm>
              <a:off x="-213503" y="236549"/>
              <a:ext cx="3030076" cy="43704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r>
                <a:rPr lang="en-US" altLang="zh-CN" sz="2800" dirty="0">
                  <a:solidFill>
                    <a:schemeClr val="bg1"/>
                  </a:solidFill>
                  <a:latin typeface="+mn-lt"/>
                  <a:ea typeface="+mn-ea"/>
                  <a:cs typeface="+mn-ea"/>
                  <a:sym typeface="+mn-lt"/>
                </a:rPr>
                <a:t>The Customs</a:t>
              </a:r>
            </a:p>
          </p:txBody>
        </p:sp>
      </p:grpSp>
      <p:sp>
        <p:nvSpPr>
          <p:cNvPr id="19" name="矩形 18"/>
          <p:cNvSpPr/>
          <p:nvPr/>
        </p:nvSpPr>
        <p:spPr>
          <a:xfrm>
            <a:off x="907657" y="818144"/>
            <a:ext cx="1834477" cy="461665"/>
          </a:xfrm>
          <a:prstGeom prst="rect">
            <a:avLst/>
          </a:prstGeom>
        </p:spPr>
        <p:txBody>
          <a:bodyPr wrap="none">
            <a:spAutoFit/>
          </a:bodyPr>
          <a:lstStyle/>
          <a:p>
            <a:r>
              <a:rPr lang="zh-CN" altLang="en-US" sz="2400" spc="300" dirty="0" smtClean="0">
                <a:solidFill>
                  <a:srgbClr val="00B050"/>
                </a:solidFill>
                <a:cs typeface="+mn-ea"/>
                <a:sym typeface="+mn-lt"/>
              </a:rPr>
              <a:t>FESTIVAL</a:t>
            </a:r>
            <a:endParaRPr lang="zh-CN" altLang="en-US" sz="2400" spc="300" dirty="0">
              <a:solidFill>
                <a:srgbClr val="00B050"/>
              </a:solidFill>
              <a:cs typeface="+mn-ea"/>
              <a:sym typeface="+mn-lt"/>
            </a:endParaRPr>
          </a:p>
        </p:txBody>
      </p:sp>
      <p:sp>
        <p:nvSpPr>
          <p:cNvPr id="27" name="Rectangle 3"/>
          <p:cNvSpPr>
            <a:spLocks noGrp="1"/>
          </p:cNvSpPr>
          <p:nvPr/>
        </p:nvSpPr>
        <p:spPr>
          <a:xfrm>
            <a:off x="1474737" y="1657349"/>
            <a:ext cx="7924800" cy="3147377"/>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SzPct val="80000"/>
              <a:buFont typeface="Wingdings" panose="05000000000000000000" pitchFamily="2" charset="2"/>
              <a:buChar char="n"/>
              <a:defRPr sz="2000" kern="1200">
                <a:solidFill>
                  <a:srgbClr val="35530D"/>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35530D"/>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35530D"/>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rgbClr val="35530D"/>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200" kern="1200">
                <a:solidFill>
                  <a:srgbClr val="35530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CN" b="1" dirty="0">
                <a:cs typeface="+mn-ea"/>
                <a:sym typeface="+mn-lt"/>
              </a:rPr>
              <a:t>Hanging Pictures of Zhong Kui  </a:t>
            </a:r>
            <a:r>
              <a:rPr lang="zh-CN" altLang="en-US" b="1" dirty="0">
                <a:cs typeface="+mn-ea"/>
                <a:sym typeface="+mn-lt"/>
              </a:rPr>
              <a:t>悬挂钟馗像</a:t>
            </a:r>
          </a:p>
          <a:p>
            <a:pPr marL="0" indent="0">
              <a:lnSpc>
                <a:spcPct val="150000"/>
              </a:lnSpc>
              <a:buNone/>
            </a:pPr>
            <a:r>
              <a:rPr lang="en-US" altLang="zh-CN" b="1" dirty="0" smtClean="0">
                <a:cs typeface="+mn-ea"/>
                <a:sym typeface="+mn-lt"/>
              </a:rPr>
              <a:t>Hanging </a:t>
            </a:r>
            <a:r>
              <a:rPr lang="en-US" altLang="zh-CN" b="1" dirty="0">
                <a:cs typeface="+mn-ea"/>
                <a:sym typeface="+mn-lt"/>
              </a:rPr>
              <a:t>Calamus and Moxa  </a:t>
            </a:r>
            <a:r>
              <a:rPr lang="zh-CN" altLang="en-US" b="1" dirty="0">
                <a:cs typeface="+mn-ea"/>
                <a:sym typeface="+mn-lt"/>
              </a:rPr>
              <a:t>挂艾叶、菖蒲</a:t>
            </a:r>
          </a:p>
          <a:p>
            <a:pPr marL="0" indent="0">
              <a:lnSpc>
                <a:spcPct val="150000"/>
              </a:lnSpc>
              <a:buNone/>
            </a:pPr>
            <a:r>
              <a:rPr lang="en-US" altLang="zh-CN" b="1" dirty="0" smtClean="0">
                <a:cs typeface="+mn-ea"/>
                <a:sym typeface="+mn-lt"/>
              </a:rPr>
              <a:t>Dragon </a:t>
            </a:r>
            <a:r>
              <a:rPr lang="en-US" altLang="zh-CN" b="1" dirty="0">
                <a:cs typeface="+mn-ea"/>
                <a:sym typeface="+mn-lt"/>
              </a:rPr>
              <a:t>Boat Race  </a:t>
            </a:r>
            <a:r>
              <a:rPr lang="zh-CN" altLang="en-US" b="1" dirty="0">
                <a:cs typeface="+mn-ea"/>
                <a:sym typeface="+mn-lt"/>
              </a:rPr>
              <a:t>赛龙舟</a:t>
            </a:r>
          </a:p>
          <a:p>
            <a:pPr marL="0" indent="0">
              <a:lnSpc>
                <a:spcPct val="150000"/>
              </a:lnSpc>
              <a:buNone/>
            </a:pPr>
            <a:r>
              <a:rPr lang="en-US" altLang="zh-CN" b="1" dirty="0" smtClean="0">
                <a:cs typeface="+mn-ea"/>
                <a:sym typeface="+mn-lt"/>
              </a:rPr>
              <a:t>The </a:t>
            </a:r>
            <a:r>
              <a:rPr lang="en-US" altLang="zh-CN" b="1" dirty="0">
                <a:cs typeface="+mn-ea"/>
                <a:sym typeface="+mn-lt"/>
              </a:rPr>
              <a:t>Culture of Zongzi  </a:t>
            </a:r>
            <a:r>
              <a:rPr lang="zh-CN" altLang="en-US" b="1" dirty="0">
                <a:cs typeface="+mn-ea"/>
                <a:sym typeface="+mn-lt"/>
              </a:rPr>
              <a:t>粽子</a:t>
            </a:r>
          </a:p>
          <a:p>
            <a:pPr marL="0" indent="0">
              <a:lnSpc>
                <a:spcPct val="150000"/>
              </a:lnSpc>
              <a:buNone/>
            </a:pPr>
            <a:r>
              <a:rPr lang="en-US" altLang="zh-CN" b="1" dirty="0" smtClean="0">
                <a:cs typeface="+mn-ea"/>
                <a:sym typeface="+mn-lt"/>
              </a:rPr>
              <a:t>Spice </a:t>
            </a:r>
            <a:r>
              <a:rPr lang="en-US" altLang="zh-CN" b="1" dirty="0">
                <a:cs typeface="+mn-ea"/>
                <a:sym typeface="+mn-lt"/>
              </a:rPr>
              <a:t>Bag  </a:t>
            </a:r>
            <a:r>
              <a:rPr lang="zh-CN" altLang="en-US" b="1" dirty="0">
                <a:cs typeface="+mn-ea"/>
                <a:sym typeface="+mn-lt"/>
              </a:rPr>
              <a:t>香囊</a:t>
            </a:r>
          </a:p>
          <a:p>
            <a:pPr marL="0" indent="0">
              <a:lnSpc>
                <a:spcPct val="150000"/>
              </a:lnSpc>
              <a:buNone/>
            </a:pPr>
            <a:r>
              <a:rPr lang="en-US" altLang="zh-CN" b="1" dirty="0" err="1" smtClean="0">
                <a:cs typeface="+mn-ea"/>
                <a:sym typeface="+mn-lt"/>
              </a:rPr>
              <a:t>Realgar</a:t>
            </a:r>
            <a:r>
              <a:rPr lang="en-US" altLang="zh-CN" b="1" dirty="0" smtClean="0">
                <a:cs typeface="+mn-ea"/>
                <a:sym typeface="+mn-lt"/>
              </a:rPr>
              <a:t> </a:t>
            </a:r>
            <a:r>
              <a:rPr lang="en-US" altLang="zh-CN" b="1" dirty="0">
                <a:cs typeface="+mn-ea"/>
                <a:sym typeface="+mn-lt"/>
              </a:rPr>
              <a:t>Wine </a:t>
            </a:r>
            <a:r>
              <a:rPr lang="zh-CN" altLang="en-US" b="1" dirty="0">
                <a:cs typeface="+mn-ea"/>
                <a:sym typeface="+mn-lt"/>
              </a:rPr>
              <a:t>雄黄酒</a:t>
            </a:r>
          </a:p>
          <a:p>
            <a:pPr marL="0" indent="0">
              <a:lnSpc>
                <a:spcPct val="150000"/>
              </a:lnSpc>
              <a:buNone/>
            </a:pPr>
            <a:r>
              <a:rPr lang="en-US" altLang="zh-CN" b="1" dirty="0" smtClean="0">
                <a:cs typeface="+mn-ea"/>
                <a:sym typeface="+mn-lt"/>
              </a:rPr>
              <a:t>Travel </a:t>
            </a:r>
            <a:r>
              <a:rPr lang="en-US" altLang="zh-CN" b="1" dirty="0">
                <a:cs typeface="+mn-ea"/>
                <a:sym typeface="+mn-lt"/>
              </a:rPr>
              <a:t>sickness  </a:t>
            </a:r>
            <a:r>
              <a:rPr lang="zh-CN" altLang="en-US" b="1" dirty="0">
                <a:cs typeface="+mn-ea"/>
                <a:sym typeface="+mn-lt"/>
              </a:rPr>
              <a:t>游百病</a:t>
            </a:r>
          </a:p>
          <a:p>
            <a:pPr marL="0" indent="0">
              <a:lnSpc>
                <a:spcPct val="150000"/>
              </a:lnSpc>
              <a:buNone/>
            </a:pPr>
            <a:endParaRPr lang="en-US" altLang="zh-CN" b="1" dirty="0">
              <a:cs typeface="+mn-ea"/>
              <a:sym typeface="+mn-lt"/>
            </a:endParaRPr>
          </a:p>
        </p:txBody>
      </p:sp>
      <p:pic>
        <p:nvPicPr>
          <p:cNvPr id="2" name="图片 1"/>
          <p:cNvPicPr>
            <a:picLocks noChangeAspect="1"/>
          </p:cNvPicPr>
          <p:nvPr/>
        </p:nvPicPr>
        <p:blipFill>
          <a:blip r:embed="rId8"/>
          <a:stretch>
            <a:fillRect/>
          </a:stretch>
        </p:blipFill>
        <p:spPr>
          <a:xfrm>
            <a:off x="5437137" y="970920"/>
            <a:ext cx="5268606" cy="5268606"/>
          </a:xfrm>
          <a:prstGeom prst="rect">
            <a:avLst/>
          </a:prstGeom>
        </p:spPr>
      </p:pic>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2000" fill="hold"/>
                                        <p:tgtEl>
                                          <p:spTgt spid="13"/>
                                        </p:tgtEl>
                                        <p:attrNameLst>
                                          <p:attrName>ppt_x</p:attrName>
                                        </p:attrNameLst>
                                      </p:cBhvr>
                                      <p:tavLst>
                                        <p:tav tm="0">
                                          <p:val>
                                            <p:strVal val="0-#ppt_w/2"/>
                                          </p:val>
                                        </p:tav>
                                        <p:tav tm="100000">
                                          <p:val>
                                            <p:strVal val="#ppt_x"/>
                                          </p:val>
                                        </p:tav>
                                      </p:tavLst>
                                    </p:anim>
                                    <p:anim calcmode="lin" valueType="num">
                                      <p:cBhvr additive="base">
                                        <p:cTn id="13"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0-#ppt_w/2"/>
                                          </p:val>
                                        </p:tav>
                                        <p:tav tm="100000">
                                          <p:val>
                                            <p:strVal val="#ppt_x"/>
                                          </p:val>
                                        </p:tav>
                                      </p:tavLst>
                                    </p:anim>
                                    <p:anim calcmode="lin" valueType="num">
                                      <p:cBhvr additive="base">
                                        <p:cTn id="31" dur="500" fill="hold"/>
                                        <p:tgtEl>
                                          <p:spTgt spid="16"/>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77"/>
          <p:cNvPicPr>
            <a:picLocks noChangeAspect="1"/>
          </p:cNvPicPr>
          <p:nvPr/>
        </p:nvPicPr>
        <p:blipFill>
          <a:blip r:embed="rId3" cstate="screen"/>
          <a:srcRect/>
          <a:stretch>
            <a:fillRect/>
          </a:stretch>
        </p:blipFill>
        <p:spPr>
          <a:xfrm>
            <a:off x="-113030" y="-335280"/>
            <a:ext cx="12296140" cy="7726680"/>
          </a:xfrm>
          <a:prstGeom prst="rect">
            <a:avLst/>
          </a:prstGeom>
        </p:spPr>
      </p:pic>
      <p:pic>
        <p:nvPicPr>
          <p:cNvPr id="11" name="图片 10"/>
          <p:cNvPicPr>
            <a:picLocks noChangeAspect="1"/>
          </p:cNvPicPr>
          <p:nvPr/>
        </p:nvPicPr>
        <p:blipFill>
          <a:blip r:embed="rId4"/>
          <a:stretch>
            <a:fillRect/>
          </a:stretch>
        </p:blipFill>
        <p:spPr>
          <a:xfrm flipH="1">
            <a:off x="9403080" y="0"/>
            <a:ext cx="2788920" cy="4269936"/>
          </a:xfrm>
          <a:prstGeom prst="rect">
            <a:avLst/>
          </a:prstGeom>
        </p:spPr>
      </p:pic>
      <p:pic>
        <p:nvPicPr>
          <p:cNvPr id="8" name="图片 19"/>
          <p:cNvPicPr>
            <a:picLocks noChangeAspect="1"/>
          </p:cNvPicPr>
          <p:nvPr/>
        </p:nvPicPr>
        <p:blipFill>
          <a:blip r:embed="rId5"/>
          <a:srcRect/>
          <a:stretch>
            <a:fillRect/>
          </a:stretch>
        </p:blipFill>
        <p:spPr bwMode="auto">
          <a:xfrm>
            <a:off x="6291261" y="5"/>
            <a:ext cx="5900739" cy="198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162256" y="115975"/>
            <a:ext cx="2811046" cy="727437"/>
            <a:chOff x="-162256" y="115975"/>
            <a:chExt cx="2811046" cy="727437"/>
          </a:xfrm>
        </p:grpSpPr>
        <p:sp>
          <p:nvSpPr>
            <p:cNvPr id="16" name="矩形 15"/>
            <p:cNvSpPr/>
            <p:nvPr/>
          </p:nvSpPr>
          <p:spPr>
            <a:xfrm>
              <a:off x="0" y="115975"/>
              <a:ext cx="2603070" cy="7274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TextBox 3"/>
            <p:cNvSpPr txBox="1"/>
            <p:nvPr/>
          </p:nvSpPr>
          <p:spPr>
            <a:xfrm>
              <a:off x="-162256" y="187305"/>
              <a:ext cx="2811046" cy="58477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r>
                <a:rPr lang="en-US" altLang="zh-CN" sz="2000" dirty="0">
                  <a:solidFill>
                    <a:schemeClr val="bg1"/>
                  </a:solidFill>
                  <a:latin typeface="+mn-lt"/>
                  <a:ea typeface="+mn-ea"/>
                  <a:cs typeface="+mn-ea"/>
                  <a:sym typeface="+mn-lt"/>
                </a:rPr>
                <a:t>Hanging Pictures of </a:t>
              </a:r>
              <a:r>
                <a:rPr lang="en-US" altLang="zh-CN" sz="2000" dirty="0" err="1">
                  <a:solidFill>
                    <a:schemeClr val="bg1"/>
                  </a:solidFill>
                  <a:latin typeface="+mn-lt"/>
                  <a:ea typeface="+mn-ea"/>
                  <a:cs typeface="+mn-ea"/>
                  <a:sym typeface="+mn-lt"/>
                </a:rPr>
                <a:t>Zhong</a:t>
              </a:r>
              <a:r>
                <a:rPr lang="en-US" altLang="zh-CN" sz="2000" dirty="0">
                  <a:solidFill>
                    <a:schemeClr val="bg1"/>
                  </a:solidFill>
                  <a:latin typeface="+mn-lt"/>
                  <a:ea typeface="+mn-ea"/>
                  <a:cs typeface="+mn-ea"/>
                  <a:sym typeface="+mn-lt"/>
                </a:rPr>
                <a:t> </a:t>
              </a:r>
              <a:r>
                <a:rPr lang="en-US" altLang="zh-CN" sz="2000" dirty="0" err="1">
                  <a:solidFill>
                    <a:schemeClr val="bg1"/>
                  </a:solidFill>
                  <a:latin typeface="+mn-lt"/>
                  <a:ea typeface="+mn-ea"/>
                  <a:cs typeface="+mn-ea"/>
                  <a:sym typeface="+mn-lt"/>
                </a:rPr>
                <a:t>Kui</a:t>
              </a:r>
              <a:endParaRPr lang="zh-TW" altLang="en-US" sz="2000" dirty="0">
                <a:solidFill>
                  <a:schemeClr val="bg1"/>
                </a:solidFill>
                <a:latin typeface="+mn-lt"/>
                <a:ea typeface="+mn-ea"/>
                <a:cs typeface="+mn-ea"/>
                <a:sym typeface="+mn-lt"/>
              </a:endParaRPr>
            </a:p>
          </p:txBody>
        </p:sp>
      </p:grpSp>
      <p:sp>
        <p:nvSpPr>
          <p:cNvPr id="3" name="矩形 2"/>
          <p:cNvSpPr/>
          <p:nvPr/>
        </p:nvSpPr>
        <p:spPr>
          <a:xfrm>
            <a:off x="907657" y="818144"/>
            <a:ext cx="1834477" cy="461665"/>
          </a:xfrm>
          <a:prstGeom prst="rect">
            <a:avLst/>
          </a:prstGeom>
        </p:spPr>
        <p:txBody>
          <a:bodyPr wrap="none">
            <a:spAutoFit/>
          </a:bodyPr>
          <a:lstStyle/>
          <a:p>
            <a:r>
              <a:rPr lang="zh-CN" altLang="en-US" sz="2400" spc="300" dirty="0" smtClean="0">
                <a:solidFill>
                  <a:srgbClr val="00B050"/>
                </a:solidFill>
                <a:cs typeface="+mn-ea"/>
                <a:sym typeface="+mn-lt"/>
              </a:rPr>
              <a:t>FESTIVAL</a:t>
            </a:r>
            <a:endParaRPr lang="zh-CN" altLang="en-US" sz="2400" spc="300" dirty="0">
              <a:solidFill>
                <a:srgbClr val="00B050"/>
              </a:solidFill>
              <a:cs typeface="+mn-ea"/>
              <a:sym typeface="+mn-lt"/>
            </a:endParaRPr>
          </a:p>
        </p:txBody>
      </p:sp>
      <p:pic>
        <p:nvPicPr>
          <p:cNvPr id="2" name="图片 1"/>
          <p:cNvPicPr>
            <a:picLocks noChangeAspect="1"/>
          </p:cNvPicPr>
          <p:nvPr/>
        </p:nvPicPr>
        <p:blipFill>
          <a:blip r:embed="rId6" cstate="screen"/>
          <a:stretch>
            <a:fillRect/>
          </a:stretch>
        </p:blipFill>
        <p:spPr>
          <a:xfrm>
            <a:off x="4843453" y="330120"/>
            <a:ext cx="3541414" cy="6085920"/>
          </a:xfrm>
          <a:prstGeom prst="rect">
            <a:avLst/>
          </a:prstGeom>
        </p:spPr>
      </p:pic>
      <p:sp>
        <p:nvSpPr>
          <p:cNvPr id="5" name="矩形 4"/>
          <p:cNvSpPr/>
          <p:nvPr/>
        </p:nvSpPr>
        <p:spPr>
          <a:xfrm>
            <a:off x="2655745" y="2134968"/>
            <a:ext cx="1015663" cy="2880360"/>
          </a:xfrm>
          <a:prstGeom prst="rect">
            <a:avLst/>
          </a:prstGeom>
          <a:solidFill>
            <a:srgbClr val="35530D"/>
          </a:solidFill>
        </p:spPr>
        <p:txBody>
          <a:bodyPr vert="eaVert" wrap="square">
            <a:spAutoFit/>
          </a:bodyPr>
          <a:lstStyle/>
          <a:p>
            <a:pPr algn="ctr">
              <a:lnSpc>
                <a:spcPct val="150000"/>
              </a:lnSpc>
            </a:pPr>
            <a:r>
              <a:rPr lang="en-US" altLang="zh-CN" b="1" dirty="0">
                <a:solidFill>
                  <a:schemeClr val="bg1"/>
                </a:solidFill>
                <a:cs typeface="+mn-ea"/>
                <a:sym typeface="+mn-lt"/>
              </a:rPr>
              <a:t>Hanging Pictures of </a:t>
            </a:r>
            <a:r>
              <a:rPr lang="en-US" altLang="zh-CN" b="1" dirty="0" err="1">
                <a:solidFill>
                  <a:schemeClr val="bg1"/>
                </a:solidFill>
                <a:cs typeface="+mn-ea"/>
                <a:sym typeface="+mn-lt"/>
              </a:rPr>
              <a:t>Zhong</a:t>
            </a:r>
            <a:r>
              <a:rPr lang="en-US" altLang="zh-CN" b="1" dirty="0">
                <a:solidFill>
                  <a:schemeClr val="bg1"/>
                </a:solidFill>
                <a:cs typeface="+mn-ea"/>
                <a:sym typeface="+mn-lt"/>
              </a:rPr>
              <a:t> </a:t>
            </a:r>
            <a:r>
              <a:rPr lang="en-US" altLang="zh-CN" b="1" dirty="0" err="1">
                <a:solidFill>
                  <a:schemeClr val="bg1"/>
                </a:solidFill>
                <a:cs typeface="+mn-ea"/>
                <a:sym typeface="+mn-lt"/>
              </a:rPr>
              <a:t>Kui</a:t>
            </a:r>
            <a:r>
              <a:rPr lang="en-US" altLang="zh-CN" b="1" dirty="0">
                <a:solidFill>
                  <a:schemeClr val="bg1"/>
                </a:solidFill>
                <a:cs typeface="+mn-ea"/>
                <a:sym typeface="+mn-lt"/>
              </a:rPr>
              <a:t>  </a:t>
            </a:r>
            <a:r>
              <a:rPr lang="zh-CN" altLang="en-US" b="1" dirty="0">
                <a:solidFill>
                  <a:schemeClr val="bg1"/>
                </a:solidFill>
                <a:cs typeface="+mn-ea"/>
                <a:sym typeface="+mn-lt"/>
              </a:rPr>
              <a:t>悬挂钟馗像</a:t>
            </a:r>
          </a:p>
        </p:txBody>
      </p:sp>
      <p:pic>
        <p:nvPicPr>
          <p:cNvPr id="18" name="图片 17"/>
          <p:cNvPicPr>
            <a:picLocks noChangeAspect="1"/>
          </p:cNvPicPr>
          <p:nvPr/>
        </p:nvPicPr>
        <p:blipFill>
          <a:blip r:embed="rId7" cstate="screen"/>
          <a:stretch>
            <a:fillRect/>
          </a:stretch>
        </p:blipFill>
        <p:spPr>
          <a:xfrm flipH="1">
            <a:off x="0" y="4735354"/>
            <a:ext cx="2270760" cy="2484120"/>
          </a:xfrm>
          <a:prstGeom prst="rect">
            <a:avLst/>
          </a:prstGeom>
        </p:spPr>
      </p:pic>
      <p:pic>
        <p:nvPicPr>
          <p:cNvPr id="19" name="图片 18"/>
          <p:cNvPicPr>
            <a:picLocks noChangeAspect="1"/>
          </p:cNvPicPr>
          <p:nvPr/>
        </p:nvPicPr>
        <p:blipFill>
          <a:blip r:embed="rId8" cstate="screen"/>
          <a:stretch>
            <a:fillRect/>
          </a:stretch>
        </p:blipFill>
        <p:spPr>
          <a:xfrm flipH="1">
            <a:off x="6614160" y="4082918"/>
            <a:ext cx="5577840" cy="4052064"/>
          </a:xfrm>
          <a:prstGeom prst="rect">
            <a:avLst/>
          </a:prstGeom>
        </p:spPr>
      </p:pic>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3000" fill="hold"/>
                                        <p:tgtEl>
                                          <p:spTgt spid="19"/>
                                        </p:tgtEl>
                                        <p:attrNameLst>
                                          <p:attrName>ppt_x</p:attrName>
                                        </p:attrNameLst>
                                      </p:cBhvr>
                                      <p:tavLst>
                                        <p:tav tm="0">
                                          <p:val>
                                            <p:strVal val="1+#ppt_w/2"/>
                                          </p:val>
                                        </p:tav>
                                        <p:tav tm="100000">
                                          <p:val>
                                            <p:strVal val="#ppt_x"/>
                                          </p:val>
                                        </p:tav>
                                      </p:tavLst>
                                    </p:anim>
                                    <p:anim calcmode="lin" valueType="num">
                                      <p:cBhvr additive="base">
                                        <p:cTn id="25" dur="3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heme/theme1.xml><?xml version="1.0" encoding="utf-8"?>
<a:theme xmlns:a="http://schemas.openxmlformats.org/drawingml/2006/main" name=" www.2ppt.com">
  <a:themeElements>
    <a:clrScheme name="Office 主题">
      <a:dk1>
        <a:srgbClr val="000000"/>
      </a:dk1>
      <a:lt1>
        <a:srgbClr val="FFFFFF"/>
      </a:lt1>
      <a:dk2>
        <a:srgbClr val="768395"/>
      </a:dk2>
      <a:lt2>
        <a:srgbClr val="F0F0F0"/>
      </a:lt2>
      <a:accent1>
        <a:srgbClr val="DE0000"/>
      </a:accent1>
      <a:accent2>
        <a:srgbClr val="B60000"/>
      </a:accent2>
      <a:accent3>
        <a:srgbClr val="960000"/>
      </a:accent3>
      <a:accent4>
        <a:srgbClr val="FF0000"/>
      </a:accent4>
      <a:accent5>
        <a:srgbClr val="D10000"/>
      </a:accent5>
      <a:accent6>
        <a:srgbClr val="810000"/>
      </a:accent6>
      <a:hlink>
        <a:srgbClr val="4472C4"/>
      </a:hlink>
      <a:folHlink>
        <a:srgbClr val="BFBFBF"/>
      </a:folHlink>
    </a:clrScheme>
    <a:fontScheme name="nkxkyypk">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710</Words>
  <Application>Microsoft Office PowerPoint</Application>
  <PresentationFormat>宽屏</PresentationFormat>
  <Paragraphs>89</Paragraphs>
  <Slides>17</Slides>
  <Notes>17</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17</vt:i4>
      </vt:variant>
    </vt:vector>
  </HeadingPairs>
  <TitlesOfParts>
    <vt:vector size="25" baseType="lpstr">
      <vt:lpstr>TypeLand 康熙字典體試用版</vt:lpstr>
      <vt:lpstr>宋体</vt:lpstr>
      <vt:lpstr>微软雅黑</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2022-03-09T06:13:17Z</dcterms:created>
  <dcterms:modified xsi:type="dcterms:W3CDTF">2023-01-10T05:18:11Z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69828C18643345E1BD62F2429B4EE96C</vt:lpwstr>
  </property>
  <property fmtid="{A09F084E-AD41-489F-8076-AA5BE3082BCA}" pid="100">
    <vt:ui4>5</vt:ui4>
  </property>
  <property fmtid="{64440492-4C8B-11D1-8B70-080036B11A03}" pid="11">
    <vt:lpwstr>www.2ppt.com-爱PPT提供资源下载</vt:lpwstr>
  </property>
</Properties>
</file>